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B3C2E-D6E5-4F14-84CB-B1822FFF6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E61E8F-D22D-4986-9B83-CBE03E382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DD3F30-A5B0-4A27-A2FD-B000C1BD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B24FB4-1CAB-4034-9E31-C0B2B59C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CF366-2E99-4D1D-A826-81BB40C1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93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B3E99-6A38-458F-9596-31AD0F9E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D0A8DF-FE66-48AD-9B6C-6D453F3C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87EDFD-A5D0-4D6C-A950-97402727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9C77A-125F-4FBA-96E3-3D9259E6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A64D42-31BE-441F-A29D-7DACB36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5B92C0-F7A7-415E-9682-93CB56416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E96902-2062-4A05-9036-81C46F810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A0ACCD-A53E-4864-9921-D721CBC4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C8BA49-9C70-4401-A561-97FA9754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F0200-F2A0-472F-8693-4FA7EB8D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09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B7C3D-5EC7-4765-A317-3CC0E65C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FC84C-4216-4D00-AEE2-88C0C7F5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6F2A59-3891-4D04-96A7-AE30346C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B9ADB5-7C66-4EFB-802D-7E168CB8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C03DAF-D717-4340-B5B5-265023C7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9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0BFA3-CA22-4FEE-8A2D-BC80BAF3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F2CC8C-2E47-442C-8D2D-CEBC351C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F0313-499A-4E62-A262-19DA4EAC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FF57B1-F541-4F5C-AEA9-F7823DBA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C9E92-4CE8-4206-A07C-62AE471A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77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C36D2-82DD-4CA4-A3CC-4019CFBA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5C292B-8945-4C52-B5CF-608F0CAA4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6443B9-EE3B-4B05-84FD-FFFB8C36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13BAA3-066D-4574-8CFE-98A9449F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84234C-5FCF-46F2-A43E-32EE2348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341D0E-7A04-4D83-9C4E-F1B8C820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71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DC8E8-E6E9-4652-B880-25E95EF6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20D3EA-F163-47BE-A7B7-2A744761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33A2F8-B568-48E1-B8CC-BC934BAA2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DE4C31-D05A-41CE-9510-377A27F27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6A7A48-75B5-49A5-A8B3-C13CA9056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D6FA4B-F02D-4E84-A48C-9CE5E67D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98A285-CFBD-4CBE-B1A6-674263C6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412DE3-6B7A-411D-BC0D-65DAC149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97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A0DD3-A5BF-4396-BFC7-5835C8DB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37D374-CEAF-4CBC-8E9A-06FD593C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7DDCC6-4F10-41AC-83B2-D8516F31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489FF5-C315-4D59-AFE6-2185C680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40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2E5954-1F59-474D-9A5A-502E3513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5547FA-206B-47FB-AEA4-09347A03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500B59-1347-41B0-802F-6CCCFE70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51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C5F6C-6417-461C-89D4-0B1EC363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C7E8A-6AB2-44EC-BECA-EA2BA057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299B5-76AB-48AD-BBAE-06D139B56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D15F6D-FB07-4E8F-BF0A-8D16B46C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A0F252-98C0-451D-A6F4-328193F6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E82C0E-4C80-4582-BF42-876E87F6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75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7E7C4-9F45-4B83-B7BB-698BC6B3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698A08-B625-476E-802B-BA63B1EC3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88E118-C714-42F2-BCAF-DBC02A36A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4B3C0A-6C24-455D-8F4D-A16B1BB3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F0C96E-837B-4A6A-8F40-5052140F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141131-32E8-4201-A208-409EA01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30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5941A-1AE2-4590-9B50-86CF49B2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9C572A-1901-4F59-9D3E-5E1B04C0A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9657A3-E97B-431F-9157-260023C96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5163-8467-4C9F-91A0-2471D30637B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EE755-4CB5-4192-8624-874CFCE01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AF02DD-476D-49DD-8EAA-9C97635D2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05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D80698-8D94-4E75-BCFE-8B6F77AC7614}"/>
              </a:ext>
            </a:extLst>
          </p:cNvPr>
          <p:cNvSpPr txBox="1"/>
          <p:nvPr/>
        </p:nvSpPr>
        <p:spPr>
          <a:xfrm>
            <a:off x="7001629" y="150257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видим, каждый раз, как </a:t>
            </a:r>
            <a:r>
              <a:rPr lang="en-US" dirty="0"/>
              <a:t>Size </a:t>
            </a:r>
            <a:r>
              <a:rPr lang="ru-RU" dirty="0"/>
              <a:t>достигает </a:t>
            </a:r>
            <a:r>
              <a:rPr lang="en-US" dirty="0"/>
              <a:t>Capacity,</a:t>
            </a:r>
            <a:r>
              <a:rPr lang="ru-RU" dirty="0"/>
              <a:t> </a:t>
            </a:r>
            <a:r>
              <a:rPr lang="en-US" dirty="0"/>
              <a:t>Capacity </a:t>
            </a:r>
            <a:r>
              <a:rPr lang="ru-RU" dirty="0"/>
              <a:t>увеличивается в 2 раза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F40D01-7EC5-46D5-90A4-CD53E8126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26" y="467066"/>
            <a:ext cx="6255131" cy="57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1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ED23E8-AF76-44F3-B9D9-561241A4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357" y="871754"/>
            <a:ext cx="5232035" cy="4351338"/>
          </a:xfrm>
        </p:spPr>
        <p:txBody>
          <a:bodyPr/>
          <a:lstStyle/>
          <a:p>
            <a:r>
              <a:rPr lang="ru-RU" dirty="0" err="1"/>
              <a:t>Ассимптотика</a:t>
            </a:r>
            <a:r>
              <a:rPr lang="ru-RU" dirty="0"/>
              <a:t> </a:t>
            </a:r>
            <a:r>
              <a:rPr lang="en-US" dirty="0"/>
              <a:t>vector O(1)</a:t>
            </a:r>
          </a:p>
          <a:p>
            <a:r>
              <a:rPr lang="ru-RU" dirty="0" err="1"/>
              <a:t>Ассимптотика</a:t>
            </a:r>
            <a:r>
              <a:rPr lang="ru-RU" dirty="0"/>
              <a:t> </a:t>
            </a:r>
            <a:r>
              <a:rPr lang="en-US" dirty="0" err="1"/>
              <a:t>subvector</a:t>
            </a:r>
            <a:r>
              <a:rPr lang="en-US" dirty="0"/>
              <a:t> O(N)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4CFF9F-A3D3-457F-8D5E-D57586C81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87" y="504119"/>
            <a:ext cx="5113202" cy="535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8CA44A-AD8F-4264-BFD0-DE9B3B7B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6" y="124990"/>
            <a:ext cx="655126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0772CB-0E4E-4F95-8239-A990EA8D2760}"/>
              </a:ext>
            </a:extLst>
          </p:cNvPr>
          <p:cNvSpPr txBox="1"/>
          <p:nvPr/>
        </p:nvSpPr>
        <p:spPr>
          <a:xfrm>
            <a:off x="7632700" y="1605280"/>
            <a:ext cx="408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Ассимптотика</a:t>
            </a:r>
            <a:r>
              <a:rPr lang="ru-RU" dirty="0"/>
              <a:t> </a:t>
            </a:r>
            <a:r>
              <a:rPr lang="en-US" dirty="0"/>
              <a:t>vector O(N)</a:t>
            </a:r>
          </a:p>
          <a:p>
            <a:r>
              <a:rPr lang="en-US" dirty="0"/>
              <a:t>Acc</a:t>
            </a:r>
            <a:r>
              <a:rPr lang="ru-RU" dirty="0" err="1"/>
              <a:t>имптотика</a:t>
            </a:r>
            <a:r>
              <a:rPr lang="ru-RU" dirty="0"/>
              <a:t> </a:t>
            </a:r>
            <a:r>
              <a:rPr lang="en-US" dirty="0" err="1"/>
              <a:t>subvector</a:t>
            </a:r>
            <a:r>
              <a:rPr lang="en-US" dirty="0"/>
              <a:t> </a:t>
            </a:r>
            <a:r>
              <a:rPr lang="ru-RU" dirty="0"/>
              <a:t>тоже </a:t>
            </a:r>
            <a:r>
              <a:rPr lang="en-US" dirty="0"/>
              <a:t>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78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B72D871-53CC-409F-823D-8CE88D5E9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900" y="879475"/>
            <a:ext cx="3524250" cy="4351338"/>
          </a:xfrm>
        </p:spPr>
        <p:txBody>
          <a:bodyPr/>
          <a:lstStyle/>
          <a:p>
            <a:r>
              <a:rPr lang="ru-RU" dirty="0" err="1"/>
              <a:t>Ассимптотика</a:t>
            </a:r>
            <a:r>
              <a:rPr lang="ru-RU" dirty="0"/>
              <a:t> </a:t>
            </a:r>
            <a:r>
              <a:rPr lang="en-US" dirty="0"/>
              <a:t>O</a:t>
            </a:r>
            <a:r>
              <a:rPr lang="ru-RU" dirty="0"/>
              <a:t>(1)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717C6C-74CC-46F2-B16F-53B2B6E0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5" y="76200"/>
            <a:ext cx="6513062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9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4B0A64-79B9-435E-828F-B5186D1A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900" y="1806575"/>
            <a:ext cx="2717800" cy="4351338"/>
          </a:xfrm>
        </p:spPr>
        <p:txBody>
          <a:bodyPr/>
          <a:lstStyle/>
          <a:p>
            <a:r>
              <a:rPr lang="ru-RU" dirty="0" err="1"/>
              <a:t>Ассимптотика</a:t>
            </a:r>
            <a:r>
              <a:rPr lang="ru-RU" dirty="0"/>
              <a:t> О</a:t>
            </a:r>
            <a:r>
              <a:rPr lang="en-US" dirty="0"/>
              <a:t>(1)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 err="1"/>
              <a:t>stl</a:t>
            </a:r>
            <a:r>
              <a:rPr lang="en-US" dirty="0"/>
              <a:t> </a:t>
            </a:r>
            <a:r>
              <a:rPr lang="ru-RU" dirty="0"/>
              <a:t>память выделяется немного заранее, в </a:t>
            </a:r>
            <a:r>
              <a:rPr lang="en-US" dirty="0" err="1"/>
              <a:t>sub’e</a:t>
            </a:r>
            <a:r>
              <a:rPr lang="en-US" dirty="0"/>
              <a:t> </a:t>
            </a:r>
            <a:r>
              <a:rPr lang="ru-RU" dirty="0"/>
              <a:t>каждый раз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CAE2B8-4611-4FFE-A665-79FBD19A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30" y="150876"/>
            <a:ext cx="6949440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5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F2FCD6-CBFD-42F5-AB8C-E19760B1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0" y="1304925"/>
            <a:ext cx="4122475" cy="4351338"/>
          </a:xfrm>
        </p:spPr>
        <p:txBody>
          <a:bodyPr/>
          <a:lstStyle/>
          <a:p>
            <a:r>
              <a:rPr lang="ru-RU" dirty="0" err="1"/>
              <a:t>Ассимптотика</a:t>
            </a:r>
            <a:r>
              <a:rPr lang="ru-RU" dirty="0"/>
              <a:t> </a:t>
            </a:r>
            <a:r>
              <a:rPr lang="en-US" dirty="0"/>
              <a:t>O(1)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C2BF9D-B761-4318-9BFB-A05DA855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25" y="190500"/>
            <a:ext cx="6371344" cy="6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3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CD21FD-1EB0-4C62-B418-14321F4F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650" y="1825625"/>
            <a:ext cx="3867150" cy="4351338"/>
          </a:xfrm>
        </p:spPr>
        <p:txBody>
          <a:bodyPr/>
          <a:lstStyle/>
          <a:p>
            <a:r>
              <a:rPr lang="ru-RU" dirty="0"/>
              <a:t>В каждом контейнере идет увеличение значения каждого элемента не единицу</a:t>
            </a:r>
          </a:p>
          <a:p>
            <a:r>
              <a:rPr lang="ru-RU" dirty="0" err="1"/>
              <a:t>Ассимптотика</a:t>
            </a:r>
            <a:r>
              <a:rPr lang="ru-RU" dirty="0"/>
              <a:t> О(</a:t>
            </a:r>
            <a:r>
              <a:rPr lang="en-US" dirty="0"/>
              <a:t>n)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B71091-11C6-47FE-BCD3-A9D6EA2B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40" y="330200"/>
            <a:ext cx="6000670" cy="57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78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83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эрик хамитов</dc:creator>
  <cp:lastModifiedBy>эрик хамитов</cp:lastModifiedBy>
  <cp:revision>13</cp:revision>
  <dcterms:created xsi:type="dcterms:W3CDTF">2021-04-03T06:37:07Z</dcterms:created>
  <dcterms:modified xsi:type="dcterms:W3CDTF">2021-04-07T12:31:17Z</dcterms:modified>
</cp:coreProperties>
</file>