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5" r:id="rId7"/>
    <p:sldId id="278" r:id="rId8"/>
    <p:sldId id="261" r:id="rId9"/>
    <p:sldId id="262" r:id="rId10"/>
    <p:sldId id="263" r:id="rId11"/>
    <p:sldId id="264" r:id="rId12"/>
    <p:sldId id="260" r:id="rId13"/>
    <p:sldId id="276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803C-2553-4483-8784-C3716A1302D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0333-C4F1-42CD-8B0D-A0FA3947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xho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elbalboa/rfi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ຫົວຂໍ້: ການໃຊ້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RFID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ໃນການເປີດ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-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ປິດ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ປະຕູ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Open-close the door using RFID</a:t>
            </a:r>
            <a:endParaRPr lang="en-US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2590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ກຸ່ມ 3 ແລະ ກຸ່ມ 12</a:t>
            </a:r>
          </a:p>
          <a:p>
            <a:pPr algn="r"/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ທ. ຄຳໄພ</a:t>
            </a:r>
          </a:p>
          <a:p>
            <a:pPr algn="r"/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ທ. ເລີດນະພາ</a:t>
            </a:r>
          </a:p>
          <a:p>
            <a:pPr algn="r"/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ນ. ແພວນະພາ</a:t>
            </a:r>
          </a:p>
          <a:p>
            <a:pPr algn="r"/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ນ. ນາລິນ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61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ຂັ້ນຕອນທີ 3</a:t>
            </a: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44" y="1857970"/>
            <a:ext cx="6305456" cy="50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ຂັ້ນຕອນທີ 4</a:t>
            </a: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10274"/>
            <a:ext cx="5943600" cy="4713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231" t="37824" r="31259" b="43524"/>
          <a:stretch/>
        </p:blipFill>
        <p:spPr>
          <a:xfrm>
            <a:off x="3962400" y="687805"/>
            <a:ext cx="4495800" cy="106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059" t="56922" r="48829" b="30578"/>
          <a:stretch/>
        </p:blipFill>
        <p:spPr>
          <a:xfrm>
            <a:off x="4507156" y="1981200"/>
            <a:ext cx="365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4.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ຄຳສັ່ງ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(Source Code)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8" t="5051" r="28228" b="7401"/>
          <a:stretch/>
        </p:blipFill>
        <p:spPr>
          <a:xfrm>
            <a:off x="761999" y="1219200"/>
            <a:ext cx="7491047" cy="54102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19200" y="1505870"/>
            <a:ext cx="3619501" cy="4818729"/>
            <a:chOff x="1219200" y="1505870"/>
            <a:chExt cx="3619501" cy="4818729"/>
          </a:xfrm>
        </p:grpSpPr>
        <p:grpSp>
          <p:nvGrpSpPr>
            <p:cNvPr id="11" name="Group 10"/>
            <p:cNvGrpSpPr/>
            <p:nvPr/>
          </p:nvGrpSpPr>
          <p:grpSpPr>
            <a:xfrm>
              <a:off x="1219200" y="1524000"/>
              <a:ext cx="2895600" cy="4800599"/>
              <a:chOff x="1219200" y="1524000"/>
              <a:chExt cx="2895600" cy="4800599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19200" y="1524000"/>
                <a:ext cx="1905000" cy="4572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219200" y="2133600"/>
                <a:ext cx="1981200" cy="15240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219200" y="3940713"/>
                <a:ext cx="2895600" cy="86569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219200" y="5260704"/>
                <a:ext cx="2743200" cy="106389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3200400" y="150587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6257" y="1570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29000" y="2584944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44857" y="26498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305301" y="411480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1158" y="4179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118811" y="549806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4668" y="55630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4.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ຄຳສັ່ງ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(Source Code)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3" t="6326" r="24601" b="10769"/>
          <a:stretch/>
        </p:blipFill>
        <p:spPr>
          <a:xfrm>
            <a:off x="685800" y="1417637"/>
            <a:ext cx="7772400" cy="514990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90600" y="2362200"/>
            <a:ext cx="7010400" cy="3962399"/>
            <a:chOff x="990600" y="2362200"/>
            <a:chExt cx="7010400" cy="3962399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438400"/>
              <a:ext cx="2133600" cy="457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3555442"/>
              <a:ext cx="7010400" cy="27691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657" y="24271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894543" y="4811852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0400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2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4. </a:t>
            </a:r>
            <a:r>
              <a:rPr lang="lo-LA" b="1" dirty="0">
                <a:latin typeface="Saysettha OT" pitchFamily="34" charset="-34"/>
                <a:cs typeface="Saysettha OT" pitchFamily="34" charset="-34"/>
              </a:rPr>
              <a:t>ຄຳສັ່ງ 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(Source Code)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9" t="6357" r="23148" b="11298"/>
          <a:stretch/>
        </p:blipFill>
        <p:spPr>
          <a:xfrm>
            <a:off x="609600" y="1408538"/>
            <a:ext cx="7848600" cy="50311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66800" y="1828800"/>
            <a:ext cx="6667500" cy="4610892"/>
            <a:chOff x="1066800" y="1828800"/>
            <a:chExt cx="6667500" cy="4610892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1828800"/>
              <a:ext cx="5943600" cy="1219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3733800"/>
              <a:ext cx="3505200" cy="457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070703"/>
              <a:ext cx="4267200" cy="13689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00900" y="213360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6757" y="2198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28674" y="3667635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531" y="37325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24500" y="541020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0357" y="54751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4. </a:t>
            </a:r>
            <a:r>
              <a:rPr lang="lo-LA" b="1" dirty="0">
                <a:latin typeface="Saysettha OT" pitchFamily="34" charset="-34"/>
                <a:cs typeface="Saysettha OT" pitchFamily="34" charset="-34"/>
              </a:rPr>
              <a:t>ຄຳສັ່ງ 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(Source Code)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5" t="5051" r="22549" b="7401"/>
          <a:stretch/>
        </p:blipFill>
        <p:spPr>
          <a:xfrm>
            <a:off x="609599" y="1219200"/>
            <a:ext cx="7898421" cy="5334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66800" y="1676400"/>
            <a:ext cx="5662864" cy="4495800"/>
            <a:chOff x="1066800" y="1676400"/>
            <a:chExt cx="5662864" cy="44958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1676400"/>
              <a:ext cx="4648200" cy="1447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3437020"/>
              <a:ext cx="4419600" cy="1973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715000"/>
              <a:ext cx="2819400" cy="457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96264" y="2095681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216062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799753" y="3634482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101" y="36994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26567" y="5638800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3915" y="57069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1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4. </a:t>
            </a:r>
            <a:r>
              <a:rPr lang="lo-LA" b="1" dirty="0">
                <a:latin typeface="Saysettha OT" pitchFamily="34" charset="-34"/>
                <a:cs typeface="Saysettha OT" pitchFamily="34" charset="-34"/>
              </a:rPr>
              <a:t>ຄຳສັ່ງ 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(Source Code)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4" t="5051" r="24443" b="14135"/>
          <a:stretch/>
        </p:blipFill>
        <p:spPr>
          <a:xfrm>
            <a:off x="533400" y="1295401"/>
            <a:ext cx="8096248" cy="51816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66800" y="2438400"/>
            <a:ext cx="4038600" cy="3429000"/>
            <a:chOff x="1066800" y="2514600"/>
            <a:chExt cx="4038600" cy="3429000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514600"/>
              <a:ext cx="4038600" cy="1828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4648200"/>
              <a:ext cx="3581400" cy="1295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90386" y="2559501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7734" y="2615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72843" y="4701949"/>
              <a:ext cx="533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9030" y="47839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5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ພາບລວມ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  ການທົດລອງນີ້ເປັນການໃຊ້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RFID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ໃນການເປີດປິດປະຕູ</a:t>
            </a:r>
          </a:p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ການເຮັດວຽກ</a:t>
            </a:r>
          </a:p>
          <a:p>
            <a:pPr marL="0" indent="0">
              <a:buNone/>
            </a:pP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RFID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ຈະກວດລະຫັດຈາກ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key card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ແລ້ວສົ່ງໄປໃຫ້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servo motor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ເຮັດວຽກໃນການໝູນມຸມເພື່ອເປີດ ຫຼື ປິດ ແລະ ສົ່ງໃຫ້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LED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ເພື່ອເຮັດໃຫ້ໄຟຮຸ່ງ ແລະ ສົ່ງສຽງເຕືອນຈາກ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buzzer</a:t>
            </a:r>
          </a:p>
          <a:p>
            <a:pPr lvl="1"/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ຖ້າເຮົາເລືອກສະແກນຜິດ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key card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servo motor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ຈະບໍ່ໝູນ, ໄຟ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LED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ສີແດງຈະຮຸ່ງ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, buzzer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ຈະສົ່ງສຽງເຕືອນ</a:t>
            </a:r>
          </a:p>
          <a:p>
            <a:pPr lvl="1"/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ຖ້າເຮົາເລືອກສະແກນຖືກ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key card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servo motor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ຈະໝູນມຸມ, ໄຟ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LED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ສີຂຽວຈະຮຸ່ງ,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buzzer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ຈະສົ່ງສຽງເຕືອນແຕ່ບໍ່ດົນ.</a:t>
            </a:r>
          </a:p>
        </p:txBody>
      </p:sp>
    </p:spTree>
    <p:extLst>
      <p:ext uri="{BB962C8B-B14F-4D97-AF65-F5344CB8AC3E}">
        <p14:creationId xmlns:p14="http://schemas.microsoft.com/office/powerpoint/2010/main" val="24622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-145923406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" y="914400"/>
            <a:ext cx="891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2.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ອຸປະກອນ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RFID &amp; Keycard</a:t>
            </a:r>
          </a:p>
          <a:p>
            <a:r>
              <a:rPr lang="en-US" dirty="0" smtClean="0"/>
              <a:t>LED x 2</a:t>
            </a:r>
          </a:p>
          <a:p>
            <a:r>
              <a:rPr lang="en-US" dirty="0" smtClean="0"/>
              <a:t>Servo Motor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R x 2 (220ohm)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28800"/>
            <a:ext cx="4237061" cy="3941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6320691"/>
            <a:ext cx="254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www.ioxhop.com/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165"/>
            <a:ext cx="8229600" cy="5059363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ວົງຈອນລວມ</a:t>
            </a: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718378" cy="4534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231" t="37824" r="31259" b="43524"/>
          <a:stretch/>
        </p:blipFill>
        <p:spPr>
          <a:xfrm>
            <a:off x="3962400" y="687805"/>
            <a:ext cx="4495800" cy="106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059" t="56922" r="48829" b="30578"/>
          <a:stretch/>
        </p:blipFill>
        <p:spPr>
          <a:xfrm>
            <a:off x="4507156" y="1981200"/>
            <a:ext cx="365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ວົງຈອນຂອງ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RFID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 smtClean="0">
              <a:latin typeface="Saysettha OT" pitchFamily="34" charset="-34"/>
              <a:cs typeface="Saysettha OT" pitchFamily="34" charset="-34"/>
            </a:endParaRP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1" y="2209800"/>
            <a:ext cx="80448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32" t="14585" r="17789" b="5207"/>
          <a:stretch/>
        </p:blipFill>
        <p:spPr>
          <a:xfrm>
            <a:off x="304800" y="457200"/>
            <a:ext cx="8610600" cy="5867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43000" y="2130425"/>
            <a:ext cx="7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38400" y="1219200"/>
            <a:ext cx="914400" cy="3429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2997" y="4834719"/>
            <a:ext cx="5620603" cy="9564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84100" y="6339385"/>
            <a:ext cx="374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https://github.com/miguelbalboa/rfid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ຂັ້ນຕອນທີ 1</a:t>
            </a: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2" y="1825289"/>
            <a:ext cx="5856698" cy="48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ວົງຈອນ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ຂັ້ນຕອນທີ 2</a:t>
            </a:r>
          </a:p>
          <a:p>
            <a:pPr marL="0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47" y="1981200"/>
            <a:ext cx="615005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270</Words>
  <Application>Microsoft Office PowerPoint</Application>
  <PresentationFormat>On-screen Show (4:3)</PresentationFormat>
  <Paragraphs>53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Saysettha OT</vt:lpstr>
      <vt:lpstr>Office Theme</vt:lpstr>
      <vt:lpstr>ຫົວຂໍ້: ການໃຊ້ RFID ໃນການເປີດ-ປິດປະຕູ Open-close the door using RFID</vt:lpstr>
      <vt:lpstr>1. ພາບລວມ</vt:lpstr>
      <vt:lpstr>PowerPoint Presentation</vt:lpstr>
      <vt:lpstr>2. ອຸປະກອນ</vt:lpstr>
      <vt:lpstr>3. ວົງຈອນ</vt:lpstr>
      <vt:lpstr>3. ວົງຈອນ</vt:lpstr>
      <vt:lpstr>PowerPoint Presentation</vt:lpstr>
      <vt:lpstr>3. ວົງຈອນ</vt:lpstr>
      <vt:lpstr>3. ວົງຈອນ</vt:lpstr>
      <vt:lpstr>3. ວົງຈອນ</vt:lpstr>
      <vt:lpstr>3. ວົງຈອນ</vt:lpstr>
      <vt:lpstr>4. ຄຳສັ່ງ (Source Code)</vt:lpstr>
      <vt:lpstr>4. ຄຳສັ່ງ (Source Code)</vt:lpstr>
      <vt:lpstr>4. ຄຳສັ່ງ (Source Code)</vt:lpstr>
      <vt:lpstr>4. ຄຳສັ່ງ (Source Code)</vt:lpstr>
      <vt:lpstr>4. ຄຳສັ່ງ (Source Code)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ຫົວຂໍ້: ການໃຊ້ RFID ໃນການເປີດ-ປິດປະຕູ</dc:title>
  <dc:creator>Documents</dc:creator>
  <cp:lastModifiedBy>K'Phai</cp:lastModifiedBy>
  <cp:revision>77</cp:revision>
  <dcterms:created xsi:type="dcterms:W3CDTF">2016-03-29T06:45:27Z</dcterms:created>
  <dcterms:modified xsi:type="dcterms:W3CDTF">2016-04-01T06:09:32Z</dcterms:modified>
</cp:coreProperties>
</file>