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85" r:id="rId2"/>
    <p:sldId id="357" r:id="rId3"/>
    <p:sldId id="364" r:id="rId4"/>
    <p:sldId id="371" r:id="rId5"/>
    <p:sldId id="379" r:id="rId6"/>
    <p:sldId id="380" r:id="rId7"/>
    <p:sldId id="381" r:id="rId8"/>
    <p:sldId id="372" r:id="rId9"/>
    <p:sldId id="363" r:id="rId10"/>
    <p:sldId id="382" r:id="rId11"/>
  </p:sldIdLst>
  <p:sldSz cx="10242550" cy="57610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SF Pro Display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orient="horz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32"/>
    <a:srgbClr val="002930"/>
    <a:srgbClr val="3B9D3B"/>
    <a:srgbClr val="11D300"/>
    <a:srgbClr val="F8F8F8"/>
    <a:srgbClr val="262F3A"/>
    <a:srgbClr val="1D232B"/>
    <a:srgbClr val="2E3948"/>
    <a:srgbClr val="364354"/>
    <a:srgbClr val="3B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598" autoAdjust="0"/>
  </p:normalViewPr>
  <p:slideViewPr>
    <p:cSldViewPr snapToGrid="0">
      <p:cViewPr varScale="1">
        <p:scale>
          <a:sx n="93" d="100"/>
          <a:sy n="93" d="100"/>
        </p:scale>
        <p:origin x="-754" y="-62"/>
      </p:cViewPr>
      <p:guideLst>
        <p:guide orient="horz" pos="1620"/>
        <p:guide orient="horz" pos="1815"/>
        <p:guide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319" y="942837"/>
            <a:ext cx="768191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3025879"/>
            <a:ext cx="7681913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26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63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306722"/>
            <a:ext cx="2208550" cy="48822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5" y="306722"/>
            <a:ext cx="6497618" cy="48822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74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68390" y="2230971"/>
            <a:ext cx="7105601" cy="129904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47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940866" y="1943979"/>
            <a:ext cx="5538303" cy="7227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940865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04047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7067230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5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1436260"/>
            <a:ext cx="8834199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3855362"/>
            <a:ext cx="8834199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64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1533609"/>
            <a:ext cx="4353084" cy="36553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1533609"/>
            <a:ext cx="4353084" cy="36553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31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06723"/>
            <a:ext cx="8834199" cy="11135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0" y="1412255"/>
            <a:ext cx="433307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0" y="2104379"/>
            <a:ext cx="4333078" cy="30952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1412255"/>
            <a:ext cx="435441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2104379"/>
            <a:ext cx="4354418" cy="30952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26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862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6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829483"/>
            <a:ext cx="5185291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79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829483"/>
            <a:ext cx="5185291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5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306723"/>
            <a:ext cx="8834199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1533609"/>
            <a:ext cx="8834199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9593-E6C3-4EEB-825D-5FE0E77391E1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5339629"/>
            <a:ext cx="345686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1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95A0270B-1854-4143-9E21-0EE9E12402D9}"/>
              </a:ext>
            </a:extLst>
          </p:cNvPr>
          <p:cNvSpPr/>
          <p:nvPr/>
        </p:nvSpPr>
        <p:spPr>
          <a:xfrm>
            <a:off x="1068654" y="1150120"/>
            <a:ext cx="857265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Spring Boot da </a:t>
            </a:r>
            <a:r>
              <a:rPr lang="en-US" sz="5400" b="1" dirty="0" err="1" smtClean="0">
                <a:solidFill>
                  <a:schemeClr val="bg1"/>
                </a:solidFill>
              </a:rPr>
              <a:t>fayllarni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serverga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yuklash</a:t>
            </a:r>
            <a:r>
              <a:rPr lang="en-US" sz="5400" b="1" dirty="0" smtClean="0">
                <a:solidFill>
                  <a:schemeClr val="bg1"/>
                </a:solidFill>
              </a:rPr>
              <a:t>(upload) </a:t>
            </a:r>
            <a:r>
              <a:rPr lang="en-US" sz="5400" b="1" dirty="0" err="1" smtClean="0">
                <a:solidFill>
                  <a:schemeClr val="bg1"/>
                </a:solidFill>
              </a:rPr>
              <a:t>va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serverdan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yuklab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olish</a:t>
            </a:r>
            <a:r>
              <a:rPr lang="en-US" sz="5400" b="1" dirty="0" smtClean="0">
                <a:solidFill>
                  <a:schemeClr val="bg1"/>
                </a:solidFill>
              </a:rPr>
              <a:t>(download)</a:t>
            </a:r>
            <a:endParaRPr lang="en-US" sz="5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36329" y="2427263"/>
            <a:ext cx="7976409" cy="9020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000" dirty="0" err="1" smtClean="0">
                <a:latin typeface="SF Pro Display" panose="00000500000000000000" pitchFamily="2" charset="0"/>
                <a:ea typeface="SF Pro Display" panose="00000500000000000000" pitchFamily="2" charset="0"/>
              </a:rPr>
              <a:t>Etiboringiz</a:t>
            </a:r>
            <a:r>
              <a:rPr lang="en-US" sz="5000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US" sz="5000" dirty="0" err="1" smtClean="0">
                <a:latin typeface="SF Pro Display" panose="00000500000000000000" pitchFamily="2" charset="0"/>
                <a:ea typeface="SF Pro Display" panose="00000500000000000000" pitchFamily="2" charset="0"/>
              </a:rPr>
              <a:t>uchun</a:t>
            </a:r>
            <a:r>
              <a:rPr lang="en-US" sz="5000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US" sz="5000" dirty="0" err="1" smtClean="0">
                <a:latin typeface="SF Pro Display" panose="00000500000000000000" pitchFamily="2" charset="0"/>
                <a:ea typeface="SF Pro Display" panose="00000500000000000000" pitchFamily="2" charset="0"/>
              </a:rPr>
              <a:t>rahmat</a:t>
            </a:r>
            <a:r>
              <a:rPr lang="en-US" sz="5400" dirty="0" smtClean="0">
                <a:solidFill>
                  <a:srgbClr val="00B532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.</a:t>
            </a:r>
            <a:endParaRPr lang="ru-RU" sz="5000" dirty="0">
              <a:solidFill>
                <a:srgbClr val="00B532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EF1154-48BB-46BD-9CBC-8E61AB1EE788}"/>
              </a:ext>
            </a:extLst>
          </p:cNvPr>
          <p:cNvSpPr txBox="1">
            <a:spLocks/>
          </p:cNvSpPr>
          <p:nvPr/>
        </p:nvSpPr>
        <p:spPr>
          <a:xfrm>
            <a:off x="3226784" y="1251153"/>
            <a:ext cx="3364279" cy="892876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rmAutofit/>
          </a:bodyPr>
          <a:lstStyle>
            <a:lvl1pPr lvl="0" algn="ctr" defTabSz="768096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z="4000" b="1" dirty="0" smtClean="0">
                <a:latin typeface="SF Pro Display" panose="00000500000000000000" pitchFamily="2" charset="0"/>
                <a:ea typeface="SF Pro Display" panose="00000500000000000000" pitchFamily="2" charset="0"/>
              </a:rPr>
              <a:t>REJA:</a:t>
            </a:r>
            <a:endParaRPr lang="ru-RU" sz="4000" b="1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979060" y="2542453"/>
            <a:ext cx="6797248" cy="1239505"/>
          </a:xfrm>
          <a:prstGeom prst="rect">
            <a:avLst/>
          </a:prstGeom>
        </p:spPr>
        <p:txBody>
          <a:bodyPr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Fayllarni</a:t>
            </a:r>
            <a:r>
              <a:rPr lang="en-US" sz="2000" dirty="0" smtClean="0"/>
              <a:t> </a:t>
            </a:r>
            <a:r>
              <a:rPr lang="en-US" sz="2000" dirty="0" err="1"/>
              <a:t>saqlash</a:t>
            </a:r>
            <a:r>
              <a:rPr lang="en-US" sz="2000" dirty="0"/>
              <a:t> </a:t>
            </a:r>
            <a:r>
              <a:rPr lang="en-US" sz="2000" dirty="0" err="1"/>
              <a:t>usullari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ularni</a:t>
            </a:r>
            <a:r>
              <a:rPr lang="en-US" sz="2000" dirty="0"/>
              <a:t> </a:t>
            </a:r>
            <a:r>
              <a:rPr lang="en-US" sz="2000" dirty="0" err="1"/>
              <a:t>farqlari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Fayl</a:t>
            </a:r>
            <a:r>
              <a:rPr lang="en-US" sz="2000" dirty="0" err="1" smtClean="0"/>
              <a:t>larni</a:t>
            </a:r>
            <a:r>
              <a:rPr lang="en-US" sz="2000" dirty="0" smtClean="0"/>
              <a:t> </a:t>
            </a:r>
            <a:r>
              <a:rPr lang="en-US" sz="2000" dirty="0" err="1"/>
              <a:t>to’lig’icha</a:t>
            </a:r>
            <a:r>
              <a:rPr lang="en-US" sz="2000" dirty="0"/>
              <a:t>  </a:t>
            </a:r>
            <a:r>
              <a:rPr lang="en-US" sz="2000" dirty="0" err="1" smtClean="0"/>
              <a:t>malumotlar</a:t>
            </a:r>
            <a:r>
              <a:rPr lang="en-US" sz="2000" dirty="0" smtClean="0"/>
              <a:t> </a:t>
            </a:r>
            <a:r>
              <a:rPr lang="en-US" sz="2000" dirty="0" err="1" smtClean="0"/>
              <a:t>ombori</a:t>
            </a:r>
            <a:r>
              <a:rPr lang="en-US" sz="2000" dirty="0"/>
              <a:t> </a:t>
            </a:r>
            <a:r>
              <a:rPr lang="en-US" sz="2000" dirty="0" smtClean="0"/>
              <a:t>( </a:t>
            </a:r>
            <a:r>
              <a:rPr lang="en-US" sz="2000" dirty="0"/>
              <a:t>DB </a:t>
            </a:r>
            <a:r>
              <a:rPr lang="en-US" sz="2000" dirty="0" smtClean="0"/>
              <a:t>)</a:t>
            </a:r>
            <a:r>
              <a:rPr lang="en-US" sz="2000" dirty="0" err="1" smtClean="0"/>
              <a:t>ga</a:t>
            </a:r>
            <a:r>
              <a:rPr lang="en-US" sz="2000" dirty="0" smtClean="0"/>
              <a:t> </a:t>
            </a:r>
            <a:r>
              <a:rPr lang="en-US" sz="2000" dirty="0" err="1"/>
              <a:t>saqlash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err="1"/>
              <a:t>Fayllarni</a:t>
            </a:r>
            <a:r>
              <a:rPr lang="ru-RU" sz="2000" dirty="0" smtClean="0"/>
              <a:t> </a:t>
            </a:r>
            <a:r>
              <a:rPr lang="en-US" sz="2000" dirty="0" smtClean="0"/>
              <a:t>“File system” </a:t>
            </a:r>
            <a:r>
              <a:rPr lang="en-US" sz="2000" dirty="0" err="1"/>
              <a:t>usulida</a:t>
            </a:r>
            <a:r>
              <a:rPr lang="en-US" sz="2000" dirty="0"/>
              <a:t> </a:t>
            </a:r>
            <a:r>
              <a:rPr lang="en-US" sz="2000" dirty="0" err="1"/>
              <a:t>saqlash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148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7817" y="987575"/>
            <a:ext cx="6699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FAYLNI SAQLASH USULLARI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36368" y="1771634"/>
            <a:ext cx="5121275" cy="16821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 b="1" dirty="0" smtClean="0"/>
              <a:t>DB </a:t>
            </a:r>
            <a:endParaRPr lang="en-US" sz="2800" b="1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 b="1" dirty="0" smtClean="0"/>
              <a:t>File </a:t>
            </a:r>
            <a:r>
              <a:rPr lang="en-US" sz="2800" b="1" dirty="0"/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87731" y="1787357"/>
            <a:ext cx="802441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) File system </a:t>
            </a:r>
            <a:r>
              <a:rPr lang="en-US" sz="1800" dirty="0" err="1">
                <a:solidFill>
                  <a:schemeClr val="tx1"/>
                </a:solidFill>
              </a:rPr>
              <a:t>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nisbatan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yuqori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xavfsizlik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2) Backup </a:t>
            </a:r>
            <a:r>
              <a:rPr lang="en-US" sz="1800" dirty="0" err="1">
                <a:solidFill>
                  <a:schemeClr val="tx1"/>
                </a:solidFill>
              </a:rPr>
              <a:t>olganda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fayl</a:t>
            </a:r>
            <a:r>
              <a:rPr lang="en-US" sz="1800" dirty="0" smtClean="0">
                <a:solidFill>
                  <a:schemeClr val="tx1"/>
                </a:solidFill>
              </a:rPr>
              <a:t> byte </a:t>
            </a:r>
            <a:r>
              <a:rPr lang="en-US" sz="1800" dirty="0" err="1">
                <a:solidFill>
                  <a:schemeClr val="tx1"/>
                </a:solidFill>
              </a:rPr>
              <a:t>arraylarini</a:t>
            </a:r>
            <a:r>
              <a:rPr lang="en-US" sz="1800" dirty="0">
                <a:solidFill>
                  <a:schemeClr val="tx1"/>
                </a:solidFill>
              </a:rPr>
              <a:t> ham </a:t>
            </a:r>
            <a:r>
              <a:rPr lang="en-US" sz="1800" dirty="0" err="1" smtClean="0">
                <a:solidFill>
                  <a:schemeClr val="tx1"/>
                </a:solidFill>
              </a:rPr>
              <a:t>o’z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ichiga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olishi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3) </a:t>
            </a:r>
            <a:r>
              <a:rPr lang="en-US" sz="1800" dirty="0" smtClean="0">
                <a:solidFill>
                  <a:schemeClr val="tx1"/>
                </a:solidFill>
              </a:rPr>
              <a:t>DB </a:t>
            </a:r>
            <a:r>
              <a:rPr lang="en-US" sz="1800" dirty="0" err="1">
                <a:solidFill>
                  <a:schemeClr val="tx1"/>
                </a:solidFill>
              </a:rPr>
              <a:t>dagi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boshqa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tablelar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bilan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o’zaro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boglanganligi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uchun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fayl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o’chib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ketishi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oldini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oladi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ustida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bajariladigan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amallarni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nazoratini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taqdim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etadi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07658" y="1201847"/>
            <a:ext cx="5827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DB DA SAQLASHNING AFZALLIKLARI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8020" y="1819186"/>
            <a:ext cx="7732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1</a:t>
            </a:r>
            <a:r>
              <a:rPr lang="en-US" sz="1600" dirty="0" smtClean="0"/>
              <a:t>. Backup </a:t>
            </a:r>
            <a:r>
              <a:rPr lang="en-US" sz="1600" dirty="0" err="1"/>
              <a:t>olganda</a:t>
            </a:r>
            <a:r>
              <a:rPr lang="en-US" sz="1600" dirty="0"/>
              <a:t> </a:t>
            </a:r>
            <a:r>
              <a:rPr lang="en-US" sz="1600" dirty="0" err="1"/>
              <a:t>hajmning</a:t>
            </a:r>
            <a:r>
              <a:rPr lang="en-US" sz="1600" dirty="0"/>
              <a:t> </a:t>
            </a:r>
            <a:r>
              <a:rPr lang="en-US" sz="1600" dirty="0" err="1"/>
              <a:t>juda</a:t>
            </a:r>
            <a:r>
              <a:rPr lang="en-US" sz="1600" dirty="0"/>
              <a:t> </a:t>
            </a:r>
            <a:r>
              <a:rPr lang="en-US" sz="1600" dirty="0" err="1"/>
              <a:t>kattalashib</a:t>
            </a:r>
            <a:r>
              <a:rPr lang="en-US" sz="1600" dirty="0"/>
              <a:t> </a:t>
            </a:r>
            <a:r>
              <a:rPr lang="en-US" sz="1600" dirty="0" err="1"/>
              <a:t>ketishi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2. DB </a:t>
            </a:r>
            <a:r>
              <a:rPr lang="en-US" sz="1600" dirty="0" err="1"/>
              <a:t>ga</a:t>
            </a:r>
            <a:r>
              <a:rPr lang="en-US" sz="1600" dirty="0"/>
              <a:t> </a:t>
            </a:r>
            <a:r>
              <a:rPr lang="en-US" sz="1600" dirty="0" err="1"/>
              <a:t>ortiqcha</a:t>
            </a:r>
            <a:r>
              <a:rPr lang="en-US" sz="1600" dirty="0"/>
              <a:t> </a:t>
            </a:r>
            <a:r>
              <a:rPr lang="en-US" sz="1600" dirty="0" err="1" smtClean="0"/>
              <a:t>so’rovlarni</a:t>
            </a:r>
            <a:r>
              <a:rPr lang="en-US" sz="1600" dirty="0" smtClean="0"/>
              <a:t> </a:t>
            </a:r>
            <a:r>
              <a:rPr lang="en-US" sz="1600" dirty="0" err="1"/>
              <a:t>yuborish</a:t>
            </a:r>
            <a:r>
              <a:rPr lang="en-US" sz="1600" dirty="0"/>
              <a:t>. Bu </a:t>
            </a:r>
            <a:r>
              <a:rPr lang="en-US" sz="1600" dirty="0" err="1"/>
              <a:t>esa</a:t>
            </a:r>
            <a:r>
              <a:rPr lang="en-US" sz="1600" dirty="0"/>
              <a:t> </a:t>
            </a:r>
            <a:r>
              <a:rPr lang="en-US" sz="1600" dirty="0" err="1"/>
              <a:t>oz</a:t>
            </a:r>
            <a:r>
              <a:rPr lang="en-US" sz="1600" dirty="0"/>
              <a:t> </a:t>
            </a:r>
            <a:r>
              <a:rPr lang="en-US" sz="1600" dirty="0" err="1"/>
              <a:t>navbatida</a:t>
            </a:r>
            <a:r>
              <a:rPr lang="en-US" sz="1600" dirty="0"/>
              <a:t> </a:t>
            </a:r>
            <a:r>
              <a:rPr lang="en-US" sz="1600" dirty="0" err="1"/>
              <a:t>ortiqcha</a:t>
            </a:r>
            <a:r>
              <a:rPr lang="en-US" sz="1600" dirty="0"/>
              <a:t> </a:t>
            </a:r>
            <a:r>
              <a:rPr lang="en-US" sz="1600" dirty="0" err="1"/>
              <a:t>resurs</a:t>
            </a:r>
            <a:r>
              <a:rPr lang="en-US" sz="1600" dirty="0"/>
              <a:t> </a:t>
            </a:r>
            <a:r>
              <a:rPr lang="en-US" sz="1600" dirty="0" err="1"/>
              <a:t>talab</a:t>
            </a:r>
            <a:r>
              <a:rPr lang="en-US" sz="1600" dirty="0"/>
              <a:t> </a:t>
            </a:r>
            <a:r>
              <a:rPr lang="en-US" sz="1600" dirty="0" err="1"/>
              <a:t>qiladi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3. RAM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samarasiz</a:t>
            </a:r>
            <a:r>
              <a:rPr lang="en-US" sz="1600" dirty="0"/>
              <a:t> </a:t>
            </a:r>
            <a:r>
              <a:rPr lang="en-US" sz="1600" dirty="0" err="1"/>
              <a:t>foydalanishga</a:t>
            </a:r>
            <a:r>
              <a:rPr lang="en-US" sz="1600" dirty="0"/>
              <a:t> </a:t>
            </a:r>
            <a:r>
              <a:rPr lang="en-US" sz="1600" dirty="0" err="1"/>
              <a:t>olib</a:t>
            </a:r>
            <a:r>
              <a:rPr lang="en-US" sz="1600" dirty="0"/>
              <a:t> </a:t>
            </a:r>
            <a:r>
              <a:rPr lang="en-US" sz="1600" dirty="0" err="1" smtClean="0"/>
              <a:t>keladi</a:t>
            </a:r>
            <a:r>
              <a:rPr lang="en-US" sz="1600" dirty="0" smtClean="0"/>
              <a:t>. </a:t>
            </a:r>
            <a:r>
              <a:rPr lang="en-US" sz="1600" dirty="0" err="1" smtClean="0"/>
              <a:t>Chunki</a:t>
            </a:r>
            <a:r>
              <a:rPr lang="en-US" sz="1600" dirty="0" smtClean="0"/>
              <a:t> </a:t>
            </a:r>
            <a:r>
              <a:rPr lang="en-US" sz="1600" dirty="0"/>
              <a:t>biz </a:t>
            </a:r>
            <a:r>
              <a:rPr lang="en-US" sz="1600" dirty="0" err="1"/>
              <a:t>filelarni</a:t>
            </a:r>
            <a:r>
              <a:rPr lang="en-US" sz="1600" dirty="0"/>
              <a:t> </a:t>
            </a:r>
            <a:r>
              <a:rPr lang="en-US" sz="1600" dirty="0" smtClean="0"/>
              <a:t>DB </a:t>
            </a:r>
            <a:r>
              <a:rPr lang="en-US" sz="1600" dirty="0" err="1"/>
              <a:t>ga</a:t>
            </a:r>
            <a:r>
              <a:rPr lang="en-US" sz="1600" dirty="0"/>
              <a:t> </a:t>
            </a:r>
            <a:r>
              <a:rPr lang="en-US" sz="1600" dirty="0" err="1"/>
              <a:t>saqlash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so’rov</a:t>
            </a:r>
            <a:r>
              <a:rPr lang="en-US" sz="1600" dirty="0"/>
              <a:t> </a:t>
            </a:r>
            <a:r>
              <a:rPr lang="en-US" sz="1600" dirty="0" err="1"/>
              <a:t>yuborishimizdan</a:t>
            </a:r>
            <a:r>
              <a:rPr lang="en-US" sz="1600" dirty="0"/>
              <a:t> </a:t>
            </a:r>
            <a:r>
              <a:rPr lang="en-US" sz="1600" dirty="0" err="1"/>
              <a:t>oldin</a:t>
            </a:r>
            <a:r>
              <a:rPr lang="en-US" sz="1600" dirty="0"/>
              <a:t> </a:t>
            </a:r>
            <a:r>
              <a:rPr lang="en-US" sz="1600" dirty="0" err="1"/>
              <a:t>uni</a:t>
            </a:r>
            <a:r>
              <a:rPr lang="en-US" sz="1600" dirty="0"/>
              <a:t> RAM da </a:t>
            </a:r>
            <a:r>
              <a:rPr lang="en-US" sz="1600" dirty="0" err="1"/>
              <a:t>saqlab</a:t>
            </a:r>
            <a:r>
              <a:rPr lang="en-US" sz="1600" dirty="0"/>
              <a:t> </a:t>
            </a:r>
            <a:r>
              <a:rPr lang="en-US" sz="1600" dirty="0" err="1"/>
              <a:t>turadi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esa</a:t>
            </a:r>
            <a:r>
              <a:rPr lang="en-US" sz="1600" dirty="0"/>
              <a:t> </a:t>
            </a:r>
            <a:r>
              <a:rPr lang="en-US" sz="1600" dirty="0" err="1"/>
              <a:t>oz</a:t>
            </a:r>
            <a:r>
              <a:rPr lang="en-US" sz="1600" dirty="0"/>
              <a:t> </a:t>
            </a:r>
            <a:r>
              <a:rPr lang="en-US" sz="1600" dirty="0" err="1"/>
              <a:t>navbatida</a:t>
            </a:r>
            <a:r>
              <a:rPr lang="en-US" sz="1600" dirty="0"/>
              <a:t> RAM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samarali</a:t>
            </a:r>
            <a:r>
              <a:rPr lang="en-US" sz="1600" dirty="0"/>
              <a:t> </a:t>
            </a:r>
            <a:r>
              <a:rPr lang="en-US" sz="1600" dirty="0" err="1"/>
              <a:t>foydalanmaslikka</a:t>
            </a:r>
            <a:r>
              <a:rPr lang="en-US" sz="1600" dirty="0"/>
              <a:t> </a:t>
            </a:r>
            <a:r>
              <a:rPr lang="en-US" sz="1600" dirty="0" err="1"/>
              <a:t>olib</a:t>
            </a:r>
            <a:r>
              <a:rPr lang="en-US" sz="1600" dirty="0"/>
              <a:t> </a:t>
            </a:r>
            <a:r>
              <a:rPr lang="en-US" sz="1600" dirty="0" err="1" smtClean="0"/>
              <a:t>keladi</a:t>
            </a:r>
            <a:r>
              <a:rPr lang="en-US" sz="1600" dirty="0"/>
              <a:t>.</a:t>
            </a:r>
            <a:endParaRPr lang="en-US" sz="16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95447" y="1097574"/>
            <a:ext cx="60516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DB DA SAQLASHNING KAMCHILIKLARI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8020" y="1311431"/>
            <a:ext cx="7732166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FILE SYSTEMDA SAQLASHNING AFZALLIKLARI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Fayllarni</a:t>
            </a:r>
            <a:r>
              <a:rPr lang="en-US" dirty="0" smtClean="0"/>
              <a:t> DB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 smtClean="0"/>
              <a:t>saqlaganda</a:t>
            </a:r>
            <a:r>
              <a:rPr lang="en-US" dirty="0" smtClean="0"/>
              <a:t> </a:t>
            </a:r>
            <a:r>
              <a:rPr lang="en-US" dirty="0" err="1"/>
              <a:t>ortiqcha</a:t>
            </a:r>
            <a:r>
              <a:rPr lang="en-US" dirty="0"/>
              <a:t> </a:t>
            </a:r>
            <a:r>
              <a:rPr lang="en-US" dirty="0" err="1"/>
              <a:t>amallar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 smtClean="0"/>
              <a:t>fayllarni</a:t>
            </a:r>
            <a:r>
              <a:rPr lang="en-US" dirty="0" smtClean="0"/>
              <a:t> </a:t>
            </a:r>
            <a:r>
              <a:rPr lang="en-US" dirty="0" smtClean="0"/>
              <a:t>DB </a:t>
            </a:r>
            <a:r>
              <a:rPr lang="en-US" dirty="0"/>
              <a:t>da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uzoq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systemga</a:t>
            </a:r>
            <a:r>
              <a:rPr lang="en-US" dirty="0" smtClean="0"/>
              <a:t> </a:t>
            </a:r>
            <a:r>
              <a:rPr lang="en-US" dirty="0" err="1"/>
              <a:t>nisbatan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Faylga</a:t>
            </a:r>
            <a:r>
              <a:rPr lang="en-US" dirty="0" smtClean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 smtClean="0"/>
              <a:t>kirish</a:t>
            </a:r>
            <a:r>
              <a:rPr lang="en-US" dirty="0" smtClean="0"/>
              <a:t> </a:t>
            </a:r>
            <a:r>
              <a:rPr lang="en-US" dirty="0" err="1" smtClean="0"/>
              <a:t>imkoni</a:t>
            </a:r>
            <a:r>
              <a:rPr lang="en-US" dirty="0" smtClean="0"/>
              <a:t>. </a:t>
            </a:r>
            <a:r>
              <a:rPr lang="en-US" dirty="0"/>
              <a:t>URL </a:t>
            </a:r>
            <a:r>
              <a:rPr lang="en-US" dirty="0" err="1"/>
              <a:t>addresini</a:t>
            </a:r>
            <a:r>
              <a:rPr lang="en-US" dirty="0"/>
              <a:t> </a:t>
            </a:r>
            <a:r>
              <a:rPr lang="en-US" dirty="0" err="1"/>
              <a:t>korsatishning</a:t>
            </a:r>
            <a:r>
              <a:rPr lang="en-US" dirty="0"/>
              <a:t> </a:t>
            </a:r>
            <a:r>
              <a:rPr lang="en-US" dirty="0" err="1"/>
              <a:t>o’zi</a:t>
            </a:r>
            <a:r>
              <a:rPr lang="en-US" dirty="0"/>
              <a:t> </a:t>
            </a:r>
            <a:r>
              <a:rPr lang="en-US" dirty="0" err="1"/>
              <a:t>kifoya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 </a:t>
            </a:r>
            <a:r>
              <a:rPr lang="en-US" dirty="0" err="1" smtClean="0"/>
              <a:t>Ma'lumotlarni</a:t>
            </a:r>
            <a:r>
              <a:rPr lang="en-US" dirty="0" smtClean="0"/>
              <a:t> </a:t>
            </a:r>
            <a:r>
              <a:rPr lang="en-US" dirty="0" err="1"/>
              <a:t>ko'chirish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erda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.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papkani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manzilga</a:t>
            </a:r>
            <a:r>
              <a:rPr lang="en-US" dirty="0"/>
              <a:t> </a:t>
            </a:r>
            <a:r>
              <a:rPr lang="en-US" dirty="0" err="1"/>
              <a:t>nusxalashingiz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joylashtirishingiz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joyga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ruxsatlar</a:t>
            </a:r>
            <a:r>
              <a:rPr lang="en-US" dirty="0"/>
              <a:t> </a:t>
            </a:r>
            <a:r>
              <a:rPr lang="en-US" dirty="0" err="1"/>
              <a:t>beriladi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4. 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/>
              <a:t>bazalari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to'lashdan</a:t>
            </a:r>
            <a:r>
              <a:rPr lang="en-US" dirty="0"/>
              <a:t> </a:t>
            </a:r>
            <a:r>
              <a:rPr lang="en-US" dirty="0" err="1"/>
              <a:t>ko'ra</a:t>
            </a:r>
            <a:r>
              <a:rPr lang="en-US" dirty="0"/>
              <a:t>, </a:t>
            </a:r>
            <a:r>
              <a:rPr lang="en-US" dirty="0" err="1"/>
              <a:t>veb-serveringizni</a:t>
            </a:r>
            <a:r>
              <a:rPr lang="en-US" dirty="0"/>
              <a:t> </a:t>
            </a:r>
            <a:r>
              <a:rPr lang="en-US" dirty="0" err="1"/>
              <a:t>kengaytirish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 </a:t>
            </a:r>
            <a:r>
              <a:rPr lang="en-US" dirty="0" err="1"/>
              <a:t>iqtisodiy</a:t>
            </a:r>
            <a:r>
              <a:rPr lang="en-US" dirty="0"/>
              <a:t> </a:t>
            </a:r>
            <a:r>
              <a:rPr lang="en-US" dirty="0" err="1"/>
              <a:t>jihatdan</a:t>
            </a:r>
            <a:r>
              <a:rPr lang="en-US" dirty="0"/>
              <a:t> </a:t>
            </a:r>
            <a:r>
              <a:rPr lang="en-US" dirty="0" err="1"/>
              <a:t>foydali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5. </a:t>
            </a:r>
            <a:r>
              <a:rPr lang="en-US" dirty="0" err="1" smtClean="0"/>
              <a:t>Kelajakda</a:t>
            </a:r>
            <a:r>
              <a:rPr lang="en-US" dirty="0" smtClean="0"/>
              <a:t> </a:t>
            </a:r>
            <a:r>
              <a:rPr lang="en-US" dirty="0" err="1"/>
              <a:t>uni</a:t>
            </a:r>
            <a:r>
              <a:rPr lang="en-US" dirty="0"/>
              <a:t> Amazon S3 </a:t>
            </a:r>
            <a:r>
              <a:rPr lang="en-US" dirty="0" err="1"/>
              <a:t>yoki</a:t>
            </a:r>
            <a:r>
              <a:rPr lang="en-US" dirty="0"/>
              <a:t> CDN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bulutli</a:t>
            </a:r>
            <a:r>
              <a:rPr lang="en-US" dirty="0"/>
              <a:t> </a:t>
            </a:r>
            <a:r>
              <a:rPr lang="en-US" dirty="0" err="1"/>
              <a:t>xotiraga</a:t>
            </a:r>
            <a:r>
              <a:rPr lang="en-US" dirty="0"/>
              <a:t> </a:t>
            </a:r>
            <a:r>
              <a:rPr lang="en-US" dirty="0" err="1"/>
              <a:t>ko'chirish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hkz</a:t>
            </a:r>
            <a:r>
              <a:rPr lang="en-US" dirty="0"/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30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8020" y="1216336"/>
            <a:ext cx="773216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FILE SYSTEMDA </a:t>
            </a:r>
            <a:r>
              <a:rPr lang="en-US" sz="2000" b="1" dirty="0">
                <a:solidFill>
                  <a:schemeClr val="tx1"/>
                </a:solidFill>
              </a:rPr>
              <a:t>SAQLASHNING </a:t>
            </a:r>
            <a:r>
              <a:rPr lang="en-US" sz="2000" b="1" dirty="0" smtClean="0">
                <a:solidFill>
                  <a:schemeClr val="tx1"/>
                </a:solidFill>
              </a:rPr>
              <a:t>KAMCHILIKLARI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500" dirty="0" smtClean="0"/>
              <a:t>1. </a:t>
            </a:r>
            <a:r>
              <a:rPr lang="en-US" sz="1500" dirty="0" err="1" smtClean="0"/>
              <a:t>Fayllaringizni</a:t>
            </a:r>
            <a:r>
              <a:rPr lang="en-US" sz="1500" dirty="0" smtClean="0"/>
              <a:t> </a:t>
            </a:r>
            <a:r>
              <a:rPr lang="en-US" sz="1500" dirty="0" err="1"/>
              <a:t>yozish</a:t>
            </a:r>
            <a:r>
              <a:rPr lang="en-US" sz="1500" dirty="0"/>
              <a:t> </a:t>
            </a:r>
            <a:r>
              <a:rPr lang="en-US" sz="1500" dirty="0" err="1"/>
              <a:t>uchun</a:t>
            </a:r>
            <a:r>
              <a:rPr lang="en-US" sz="1500" dirty="0"/>
              <a:t> </a:t>
            </a:r>
            <a:r>
              <a:rPr lang="en-US" sz="1500" dirty="0" err="1"/>
              <a:t>ruxsat</a:t>
            </a:r>
            <a:r>
              <a:rPr lang="en-US" sz="1500" dirty="0"/>
              <a:t> </a:t>
            </a:r>
            <a:r>
              <a:rPr lang="en-US" sz="1500" dirty="0" err="1"/>
              <a:t>berishingiz</a:t>
            </a:r>
            <a:r>
              <a:rPr lang="en-US" sz="1500" dirty="0"/>
              <a:t> </a:t>
            </a:r>
            <a:r>
              <a:rPr lang="en-US" sz="1500" dirty="0" err="1"/>
              <a:t>kerak</a:t>
            </a:r>
            <a:r>
              <a:rPr lang="en-US" sz="1500" dirty="0"/>
              <a:t> </a:t>
            </a:r>
            <a:r>
              <a:rPr lang="en-US" sz="1500" dirty="0" err="1"/>
              <a:t>bo'lgan</a:t>
            </a:r>
            <a:r>
              <a:rPr lang="en-US" sz="1500" dirty="0"/>
              <a:t> </a:t>
            </a:r>
            <a:r>
              <a:rPr lang="en-US" sz="1500" dirty="0" err="1"/>
              <a:t>papkada</a:t>
            </a:r>
            <a:r>
              <a:rPr lang="en-US" sz="1500" dirty="0"/>
              <a:t> </a:t>
            </a:r>
            <a:r>
              <a:rPr lang="en-US" sz="1500" dirty="0" err="1"/>
              <a:t>saqlash</a:t>
            </a:r>
            <a:r>
              <a:rPr lang="en-US" sz="1500" dirty="0"/>
              <a:t> </a:t>
            </a:r>
            <a:r>
              <a:rPr lang="en-US" sz="1500" dirty="0" err="1"/>
              <a:t>mumkinligi</a:t>
            </a:r>
            <a:r>
              <a:rPr lang="en-US" sz="1500" dirty="0"/>
              <a:t> </a:t>
            </a:r>
            <a:r>
              <a:rPr lang="en-US" sz="1500" dirty="0" err="1"/>
              <a:t>sababli</a:t>
            </a:r>
            <a:r>
              <a:rPr lang="en-US" sz="1500" dirty="0"/>
              <a:t>, u </a:t>
            </a:r>
            <a:r>
              <a:rPr lang="en-US" sz="1500" dirty="0" err="1"/>
              <a:t>xavfsizlik</a:t>
            </a:r>
            <a:r>
              <a:rPr lang="en-US" sz="1500" dirty="0"/>
              <a:t> </a:t>
            </a:r>
            <a:r>
              <a:rPr lang="en-US" sz="1500" dirty="0" err="1"/>
              <a:t>bilan</a:t>
            </a:r>
            <a:r>
              <a:rPr lang="en-US" sz="1500" dirty="0"/>
              <a:t> </a:t>
            </a:r>
            <a:r>
              <a:rPr lang="en-US" sz="1500" dirty="0" err="1"/>
              <a:t>bog'liq</a:t>
            </a:r>
            <a:r>
              <a:rPr lang="en-US" sz="1500" dirty="0"/>
              <a:t> </a:t>
            </a:r>
            <a:r>
              <a:rPr lang="en-US" sz="1500" dirty="0" err="1"/>
              <a:t>muammolarga</a:t>
            </a:r>
            <a:r>
              <a:rPr lang="en-US" sz="1500" dirty="0"/>
              <a:t> </a:t>
            </a:r>
            <a:r>
              <a:rPr lang="en-US" sz="1500" dirty="0" err="1"/>
              <a:t>olib</a:t>
            </a:r>
            <a:r>
              <a:rPr lang="en-US" sz="1500" dirty="0"/>
              <a:t> </a:t>
            </a:r>
            <a:r>
              <a:rPr lang="en-US" sz="1500" dirty="0" err="1"/>
              <a:t>keladi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buzish</a:t>
            </a:r>
            <a:r>
              <a:rPr lang="en-US" sz="1500" dirty="0"/>
              <a:t> </a:t>
            </a:r>
            <a:r>
              <a:rPr lang="en-US" sz="1500" dirty="0" err="1"/>
              <a:t>kabi</a:t>
            </a:r>
            <a:r>
              <a:rPr lang="en-US" sz="1500" dirty="0"/>
              <a:t> </a:t>
            </a:r>
            <a:r>
              <a:rPr lang="en-US" sz="1500" dirty="0" err="1"/>
              <a:t>muammolarni</a:t>
            </a:r>
            <a:r>
              <a:rPr lang="en-US" sz="1500" dirty="0"/>
              <a:t> </a:t>
            </a:r>
            <a:r>
              <a:rPr lang="en-US" sz="1500" dirty="0" err="1"/>
              <a:t>keltirib</a:t>
            </a:r>
            <a:r>
              <a:rPr lang="en-US" sz="1500" dirty="0"/>
              <a:t> </a:t>
            </a:r>
            <a:r>
              <a:rPr lang="en-US" sz="1500" dirty="0" err="1"/>
              <a:t>chiqaradi</a:t>
            </a:r>
            <a:r>
              <a:rPr lang="en-US" sz="1500" dirty="0"/>
              <a:t>. </a:t>
            </a:r>
            <a:r>
              <a:rPr lang="en-US" sz="1500" dirty="0" err="1"/>
              <a:t>Shunday</a:t>
            </a:r>
            <a:r>
              <a:rPr lang="en-US" sz="1500" dirty="0"/>
              <a:t> </a:t>
            </a:r>
            <a:r>
              <a:rPr lang="en-US" sz="1500" dirty="0" err="1"/>
              <a:t>qilib</a:t>
            </a:r>
            <a:r>
              <a:rPr lang="en-US" sz="1500" dirty="0"/>
              <a:t>, </a:t>
            </a:r>
            <a:r>
              <a:rPr lang="en-US" sz="1500" dirty="0" err="1"/>
              <a:t>xavfsizlik</a:t>
            </a:r>
            <a:r>
              <a:rPr lang="en-US" sz="1500" dirty="0"/>
              <a:t> </a:t>
            </a:r>
            <a:r>
              <a:rPr lang="en-US" sz="1500" dirty="0" err="1"/>
              <a:t>nuqtai</a:t>
            </a:r>
            <a:r>
              <a:rPr lang="en-US" sz="1500" dirty="0"/>
              <a:t> </a:t>
            </a:r>
            <a:r>
              <a:rPr lang="en-US" sz="1500" dirty="0" err="1"/>
              <a:t>nazaridan</a:t>
            </a:r>
            <a:r>
              <a:rPr lang="en-US" sz="1500" dirty="0"/>
              <a:t> </a:t>
            </a:r>
            <a:r>
              <a:rPr lang="en-US" sz="1500" dirty="0" err="1"/>
              <a:t>murosaga</a:t>
            </a:r>
            <a:r>
              <a:rPr lang="en-US" sz="1500" dirty="0"/>
              <a:t> </a:t>
            </a:r>
            <a:r>
              <a:rPr lang="en-US" sz="1500" dirty="0" err="1"/>
              <a:t>kela</a:t>
            </a:r>
            <a:r>
              <a:rPr lang="en-US" sz="1500" dirty="0"/>
              <a:t> </a:t>
            </a:r>
            <a:r>
              <a:rPr lang="en-US" sz="1500" dirty="0" err="1"/>
              <a:t>olmasangiz</a:t>
            </a:r>
            <a:r>
              <a:rPr lang="en-US" sz="1500" dirty="0"/>
              <a:t>, file system da </a:t>
            </a:r>
            <a:r>
              <a:rPr lang="en-US" sz="1500" dirty="0" err="1"/>
              <a:t>saqlashdan</a:t>
            </a:r>
            <a:r>
              <a:rPr lang="en-US" sz="1500" dirty="0"/>
              <a:t> </a:t>
            </a:r>
            <a:r>
              <a:rPr lang="en-US" sz="1500" dirty="0" err="1"/>
              <a:t>yiroq</a:t>
            </a:r>
            <a:r>
              <a:rPr lang="en-US" sz="1500" dirty="0"/>
              <a:t> </a:t>
            </a:r>
            <a:r>
              <a:rPr lang="en-US" sz="1500" dirty="0" err="1"/>
              <a:t>bolganingiz</a:t>
            </a:r>
            <a:r>
              <a:rPr lang="en-US" sz="1500" dirty="0"/>
              <a:t> </a:t>
            </a:r>
            <a:r>
              <a:rPr lang="en-US" sz="1500" dirty="0" err="1"/>
              <a:t>yaxshiroqdir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2. </a:t>
            </a:r>
            <a:r>
              <a:rPr lang="en-US" sz="1500" dirty="0" err="1" smtClean="0"/>
              <a:t>Fayl</a:t>
            </a:r>
            <a:r>
              <a:rPr lang="en-US" sz="1500" dirty="0" smtClean="0"/>
              <a:t> </a:t>
            </a:r>
            <a:r>
              <a:rPr lang="en-US" sz="1500" dirty="0" err="1" smtClean="0"/>
              <a:t>o’chirib</a:t>
            </a:r>
            <a:r>
              <a:rPr lang="en-US" sz="1500" dirty="0" smtClean="0"/>
              <a:t> </a:t>
            </a:r>
            <a:r>
              <a:rPr lang="en-US" sz="1500" dirty="0" err="1"/>
              <a:t>yuborilganda</a:t>
            </a:r>
            <a:r>
              <a:rPr lang="en-US" sz="1500" dirty="0"/>
              <a:t> </a:t>
            </a:r>
            <a:r>
              <a:rPr lang="en-US" sz="1500" dirty="0" err="1"/>
              <a:t>uning</a:t>
            </a:r>
            <a:r>
              <a:rPr lang="en-US" sz="1500" dirty="0"/>
              <a:t> </a:t>
            </a:r>
            <a:r>
              <a:rPr lang="en-US" sz="1500" dirty="0" err="1"/>
              <a:t>mavjud</a:t>
            </a:r>
            <a:r>
              <a:rPr lang="en-US" sz="1500" dirty="0"/>
              <a:t> </a:t>
            </a:r>
            <a:r>
              <a:rPr lang="en-US" sz="1500" dirty="0" err="1"/>
              <a:t>yoki</a:t>
            </a:r>
            <a:r>
              <a:rPr lang="en-US" sz="1500" dirty="0"/>
              <a:t> </a:t>
            </a:r>
            <a:r>
              <a:rPr lang="en-US" sz="1500" dirty="0" err="1" smtClean="0"/>
              <a:t>yo’qligini</a:t>
            </a:r>
            <a:r>
              <a:rPr lang="en-US" sz="1500" dirty="0" smtClean="0"/>
              <a:t> </a:t>
            </a:r>
            <a:r>
              <a:rPr lang="en-US" sz="1500" dirty="0" err="1"/>
              <a:t>bilmasligingiz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3. </a:t>
            </a:r>
            <a:r>
              <a:rPr lang="en-US" sz="1500" dirty="0" err="1" smtClean="0"/>
              <a:t>Hech</a:t>
            </a:r>
            <a:r>
              <a:rPr lang="en-US" sz="1500" dirty="0" smtClean="0"/>
              <a:t> </a:t>
            </a:r>
            <a:r>
              <a:rPr lang="en-US" sz="1500" dirty="0" err="1"/>
              <a:t>qanday</a:t>
            </a:r>
            <a:r>
              <a:rPr lang="en-US" sz="1500" dirty="0"/>
              <a:t> </a:t>
            </a:r>
            <a:r>
              <a:rPr lang="en-US" sz="1500" dirty="0" err="1"/>
              <a:t>bogliqliklar</a:t>
            </a:r>
            <a:r>
              <a:rPr lang="en-US" sz="1500" dirty="0"/>
              <a:t> </a:t>
            </a:r>
            <a:r>
              <a:rPr lang="en-US" sz="1500" dirty="0" err="1"/>
              <a:t>mavjud</a:t>
            </a:r>
            <a:r>
              <a:rPr lang="en-US" sz="1500" dirty="0"/>
              <a:t> </a:t>
            </a:r>
            <a:r>
              <a:rPr lang="en-US" sz="1500" dirty="0" err="1"/>
              <a:t>bolmaydi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hkz</a:t>
            </a:r>
            <a:endParaRPr 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3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B90E64-1A5A-4774-AFDD-F5E8E7912A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7550" y="2079506"/>
            <a:ext cx="930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Agar </a:t>
            </a:r>
            <a:r>
              <a:rPr lang="en-US" sz="2000" dirty="0" err="1"/>
              <a:t>sizning</a:t>
            </a:r>
            <a:r>
              <a:rPr lang="en-US" sz="2000" dirty="0"/>
              <a:t> </a:t>
            </a:r>
            <a:r>
              <a:rPr lang="en-US" sz="2000" dirty="0" err="1"/>
              <a:t>dasturingiz</a:t>
            </a:r>
            <a:r>
              <a:rPr lang="en-US" sz="2000" dirty="0"/>
              <a:t> </a:t>
            </a:r>
            <a:r>
              <a:rPr lang="en-US" sz="2000" dirty="0" err="1"/>
              <a:t>juda</a:t>
            </a:r>
            <a:r>
              <a:rPr lang="en-US" sz="2000" dirty="0"/>
              <a:t> </a:t>
            </a:r>
            <a:r>
              <a:rPr lang="en-US" sz="2000" dirty="0" err="1"/>
              <a:t>ko’p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katta</a:t>
            </a:r>
            <a:r>
              <a:rPr lang="en-US" sz="2000" dirty="0"/>
              <a:t> file lar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ishlashdigan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yaxshi</a:t>
            </a:r>
            <a:r>
              <a:rPr lang="en-US" sz="2000" dirty="0"/>
              <a:t> </a:t>
            </a:r>
            <a:r>
              <a:rPr lang="en-US" sz="2000" dirty="0" err="1"/>
              <a:t>yechim</a:t>
            </a:r>
            <a:r>
              <a:rPr lang="en-US" sz="2000" dirty="0"/>
              <a:t> File System </a:t>
            </a:r>
            <a:r>
              <a:rPr lang="en-US" sz="2000" dirty="0" err="1"/>
              <a:t>usulida</a:t>
            </a:r>
            <a:r>
              <a:rPr lang="en-US" sz="2000" dirty="0"/>
              <a:t> </a:t>
            </a:r>
            <a:r>
              <a:rPr lang="en-US" sz="2000" dirty="0" err="1" smtClean="0"/>
              <a:t>saqlash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- Agar </a:t>
            </a:r>
            <a:r>
              <a:rPr lang="en-US" sz="2000" dirty="0" err="1"/>
              <a:t>sizning</a:t>
            </a:r>
            <a:r>
              <a:rPr lang="en-US" sz="2000" dirty="0"/>
              <a:t> </a:t>
            </a:r>
            <a:r>
              <a:rPr lang="en-US" sz="2000" dirty="0" err="1"/>
              <a:t>dasturingiz</a:t>
            </a:r>
            <a:r>
              <a:rPr lang="en-US" sz="2000" dirty="0"/>
              <a:t> </a:t>
            </a:r>
            <a:r>
              <a:rPr lang="en-US" sz="2000" dirty="0" err="1" smtClean="0"/>
              <a:t>Foydalanuvchilari</a:t>
            </a:r>
            <a:r>
              <a:rPr lang="en-US" sz="2000" dirty="0" smtClean="0"/>
              <a:t> </a:t>
            </a:r>
            <a:r>
              <a:rPr lang="en-US" sz="2000" dirty="0"/>
              <a:t>file </a:t>
            </a:r>
            <a:r>
              <a:rPr lang="en-US" sz="2000" dirty="0" err="1"/>
              <a:t>lari</a:t>
            </a:r>
            <a:r>
              <a:rPr lang="en-US" sz="2000" dirty="0"/>
              <a:t> </a:t>
            </a:r>
            <a:r>
              <a:rPr lang="en-US" sz="2000" dirty="0" err="1"/>
              <a:t>uncha</a:t>
            </a:r>
            <a:r>
              <a:rPr lang="en-US" sz="2000" dirty="0"/>
              <a:t> </a:t>
            </a:r>
            <a:r>
              <a:rPr lang="en-US" sz="2000" dirty="0" err="1"/>
              <a:t>ko’p</a:t>
            </a:r>
            <a:r>
              <a:rPr lang="en-US" sz="2000" dirty="0"/>
              <a:t> </a:t>
            </a:r>
            <a:r>
              <a:rPr lang="en-US" sz="2000" dirty="0" err="1"/>
              <a:t>bolmaga</a:t>
            </a:r>
            <a:r>
              <a:rPr lang="en-US" sz="2000" dirty="0"/>
              <a:t> </a:t>
            </a:r>
            <a:r>
              <a:rPr lang="en-US" sz="2000" dirty="0" err="1"/>
              <a:t>holat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, </a:t>
            </a:r>
            <a:r>
              <a:rPr lang="en-US" sz="2000" dirty="0" err="1"/>
              <a:t>ularning</a:t>
            </a:r>
            <a:r>
              <a:rPr lang="en-US" sz="2000" dirty="0"/>
              <a:t> </a:t>
            </a:r>
            <a:r>
              <a:rPr lang="en-US" sz="2000" dirty="0" err="1"/>
              <a:t>himoyalanganligi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confidensialligi</a:t>
            </a:r>
            <a:r>
              <a:rPr lang="en-US" sz="2000" dirty="0"/>
              <a:t> </a:t>
            </a:r>
            <a:r>
              <a:rPr lang="en-US" sz="2000" dirty="0" err="1"/>
              <a:t>yuqori</a:t>
            </a:r>
            <a:r>
              <a:rPr lang="en-US" sz="2000" dirty="0"/>
              <a:t> </a:t>
            </a:r>
            <a:r>
              <a:rPr lang="en-US" sz="2000" dirty="0" err="1"/>
              <a:t>bolsa</a:t>
            </a:r>
            <a:r>
              <a:rPr lang="en-US" sz="2000" dirty="0"/>
              <a:t> u </a:t>
            </a:r>
            <a:r>
              <a:rPr lang="en-US" sz="2000" dirty="0" err="1"/>
              <a:t>holatda</a:t>
            </a:r>
            <a:r>
              <a:rPr lang="en-US" sz="2000" dirty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maqbul</a:t>
            </a:r>
            <a:r>
              <a:rPr lang="en-US" sz="2000" dirty="0"/>
              <a:t> </a:t>
            </a:r>
            <a:r>
              <a:rPr lang="en-US" sz="2000" dirty="0" err="1"/>
              <a:t>yechim</a:t>
            </a:r>
            <a:r>
              <a:rPr lang="en-US" sz="2000" dirty="0"/>
              <a:t> DB da </a:t>
            </a:r>
            <a:r>
              <a:rPr lang="en-US" sz="2000" dirty="0" err="1"/>
              <a:t>saqlash</a:t>
            </a:r>
            <a:r>
              <a:rPr lang="en-US" sz="2000" dirty="0"/>
              <a:t> </a:t>
            </a:r>
            <a:r>
              <a:rPr lang="en-US" sz="2000" dirty="0" err="1"/>
              <a:t>hisoblanadi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7935" y="1239937"/>
            <a:ext cx="90316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QACHON VA QAYSI USULNI TANLASH KERAK?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78778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4E2B5CD8-F867-45CF-8B90-BA7133BB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22129" cy="1325563"/>
          </a:xfrm>
        </p:spPr>
        <p:txBody>
          <a:bodyPr/>
          <a:lstStyle/>
          <a:p>
            <a:pPr algn="ctr"/>
            <a:r>
              <a:rPr lang="en-US" b="1" dirty="0" smtClean="0"/>
              <a:t>DB DA SAQLASH</a:t>
            </a:r>
            <a:endParaRPr lang="ru-RU" b="1" dirty="0"/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B60D380E-3B23-4872-9769-82B5964B1D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192024" lvl="0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lvl="1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lvl="2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lvl="3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lvl="4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lvl="5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lvl="6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lvl="7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lvl="8" indent="-192024" algn="l" defTabSz="768096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Bunda</a:t>
            </a:r>
            <a:r>
              <a:rPr lang="en-US" dirty="0" smtClean="0"/>
              <a:t> biz </a:t>
            </a:r>
            <a:r>
              <a:rPr lang="en-US" dirty="0" err="1" smtClean="0"/>
              <a:t>fileni</a:t>
            </a:r>
            <a:r>
              <a:rPr lang="en-US" dirty="0" smtClean="0"/>
              <a:t> </a:t>
            </a:r>
            <a:r>
              <a:rPr lang="en-US" dirty="0" err="1" smtClean="0"/>
              <a:t>saqlash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DB da  </a:t>
            </a:r>
            <a:r>
              <a:rPr lang="en-US" dirty="0" err="1" smtClean="0"/>
              <a:t>ikkita</a:t>
            </a:r>
            <a:r>
              <a:rPr lang="en-US" dirty="0" smtClean="0"/>
              <a:t> table </a:t>
            </a:r>
            <a:r>
              <a:rPr lang="en-US" dirty="0" err="1" smtClean="0"/>
              <a:t>saqlab</a:t>
            </a:r>
            <a:r>
              <a:rPr lang="en-US" dirty="0" smtClean="0"/>
              <a:t> </a:t>
            </a:r>
            <a:r>
              <a:rPr lang="en-US" dirty="0" err="1" smtClean="0"/>
              <a:t>olamiz</a:t>
            </a:r>
            <a:r>
              <a:rPr lang="en-US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Table </a:t>
            </a:r>
            <a:r>
              <a:rPr lang="en-US" dirty="0" err="1" smtClean="0"/>
              <a:t>larimiz</a:t>
            </a:r>
            <a:r>
              <a:rPr lang="en-US" dirty="0" smtClean="0"/>
              <a:t> </a:t>
            </a:r>
            <a:r>
              <a:rPr lang="en-US" dirty="0" err="1" smtClean="0"/>
              <a:t>nomlarini</a:t>
            </a:r>
            <a:r>
              <a:rPr lang="en-US" dirty="0" smtClean="0"/>
              <a:t> (</a:t>
            </a:r>
            <a:r>
              <a:rPr lang="en-US" dirty="0" err="1" smtClean="0"/>
              <a:t>ixtiyoriy</a:t>
            </a:r>
            <a:r>
              <a:rPr lang="en-US" dirty="0" smtClean="0"/>
              <a:t>) </a:t>
            </a:r>
            <a:r>
              <a:rPr lang="en-US" dirty="0" err="1" smtClean="0"/>
              <a:t>quyidagicha</a:t>
            </a:r>
            <a:r>
              <a:rPr lang="en-US" dirty="0" smtClean="0"/>
              <a:t> </a:t>
            </a:r>
            <a:r>
              <a:rPr lang="en-US" dirty="0" err="1" smtClean="0"/>
              <a:t>nomlab</a:t>
            </a:r>
            <a:r>
              <a:rPr lang="en-US" dirty="0" smtClean="0"/>
              <a:t> </a:t>
            </a:r>
            <a:r>
              <a:rPr lang="en-US" dirty="0" err="1" smtClean="0"/>
              <a:t>olamiz</a:t>
            </a:r>
            <a:r>
              <a:rPr lang="en-US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="" xmlns:a16="http://schemas.microsoft.com/office/drawing/2014/main" id="{CE0FC7E1-586D-4A89-9AA4-113217E1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00726"/>
              </p:ext>
            </p:extLst>
          </p:nvPr>
        </p:nvGraphicFramePr>
        <p:xfrm>
          <a:off x="318407" y="3629302"/>
          <a:ext cx="4208016" cy="91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004">
                  <a:extLst>
                    <a:ext uri="{9D8B030D-6E8A-4147-A177-3AD203B41FA5}">
                      <a16:colId xmlns="" xmlns:a16="http://schemas.microsoft.com/office/drawing/2014/main" val="3859325642"/>
                    </a:ext>
                  </a:extLst>
                </a:gridCol>
                <a:gridCol w="1052004">
                  <a:extLst>
                    <a:ext uri="{9D8B030D-6E8A-4147-A177-3AD203B41FA5}">
                      <a16:colId xmlns="" xmlns:a16="http://schemas.microsoft.com/office/drawing/2014/main" val="2474204484"/>
                    </a:ext>
                  </a:extLst>
                </a:gridCol>
                <a:gridCol w="1052004">
                  <a:extLst>
                    <a:ext uri="{9D8B030D-6E8A-4147-A177-3AD203B41FA5}">
                      <a16:colId xmlns="" xmlns:a16="http://schemas.microsoft.com/office/drawing/2014/main" val="1309089307"/>
                    </a:ext>
                  </a:extLst>
                </a:gridCol>
                <a:gridCol w="1052004">
                  <a:extLst>
                    <a:ext uri="{9D8B030D-6E8A-4147-A177-3AD203B41FA5}">
                      <a16:colId xmlns="" xmlns:a16="http://schemas.microsoft.com/office/drawing/2014/main" val="2295228531"/>
                    </a:ext>
                  </a:extLst>
                </a:gridCol>
              </a:tblGrid>
              <a:tr h="593888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attachment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8808262"/>
                  </a:ext>
                </a:extLst>
              </a:tr>
              <a:tr h="28272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4900941"/>
                  </a:ext>
                </a:extLst>
              </a:tr>
            </a:tbl>
          </a:graphicData>
        </a:graphic>
      </p:graphicFrame>
      <p:graphicFrame>
        <p:nvGraphicFramePr>
          <p:cNvPr id="9" name="Таблица 7">
            <a:extLst>
              <a:ext uri="{FF2B5EF4-FFF2-40B4-BE49-F238E27FC236}">
                <a16:creationId xmlns="" xmlns:a16="http://schemas.microsoft.com/office/drawing/2014/main" id="{B4058BB9-566C-4898-98F4-672EEAA7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6167"/>
              </p:ext>
            </p:extLst>
          </p:nvPr>
        </p:nvGraphicFramePr>
        <p:xfrm>
          <a:off x="5067961" y="3629301"/>
          <a:ext cx="5060271" cy="95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57">
                  <a:extLst>
                    <a:ext uri="{9D8B030D-6E8A-4147-A177-3AD203B41FA5}">
                      <a16:colId xmlns="" xmlns:a16="http://schemas.microsoft.com/office/drawing/2014/main" val="142261429"/>
                    </a:ext>
                  </a:extLst>
                </a:gridCol>
                <a:gridCol w="1686757">
                  <a:extLst>
                    <a:ext uri="{9D8B030D-6E8A-4147-A177-3AD203B41FA5}">
                      <a16:colId xmlns="" xmlns:a16="http://schemas.microsoft.com/office/drawing/2014/main" val="362333480"/>
                    </a:ext>
                  </a:extLst>
                </a:gridCol>
                <a:gridCol w="1686757">
                  <a:extLst>
                    <a:ext uri="{9D8B030D-6E8A-4147-A177-3AD203B41FA5}">
                      <a16:colId xmlns="" xmlns:a16="http://schemas.microsoft.com/office/drawing/2014/main" val="3730091182"/>
                    </a:ext>
                  </a:extLst>
                </a:gridCol>
              </a:tblGrid>
              <a:tr h="5301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attachment_comtent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470400"/>
                  </a:ext>
                </a:extLst>
              </a:tr>
              <a:tr h="42952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attachment_id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57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5849</TotalTime>
  <Words>432</Words>
  <Application>Microsoft Office PowerPoint</Application>
  <PresentationFormat>Произвольный</PresentationFormat>
  <Paragraphs>45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SF Pro Display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DB DA SAQLASH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SIROJIDDIN</cp:lastModifiedBy>
  <cp:revision>421</cp:revision>
  <dcterms:modified xsi:type="dcterms:W3CDTF">2021-02-08T11:34:52Z</dcterms:modified>
</cp:coreProperties>
</file>