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62"/>
  </p:notesMasterIdLst>
  <p:sldIdLst>
    <p:sldId id="285" r:id="rId2"/>
    <p:sldId id="357" r:id="rId3"/>
    <p:sldId id="364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71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37" r:id="rId43"/>
    <p:sldId id="423" r:id="rId44"/>
    <p:sldId id="422" r:id="rId45"/>
    <p:sldId id="424" r:id="rId46"/>
    <p:sldId id="425" r:id="rId47"/>
    <p:sldId id="426" r:id="rId48"/>
    <p:sldId id="427" r:id="rId49"/>
    <p:sldId id="428" r:id="rId50"/>
    <p:sldId id="382" r:id="rId51"/>
    <p:sldId id="439" r:id="rId52"/>
    <p:sldId id="440" r:id="rId53"/>
    <p:sldId id="441" r:id="rId54"/>
    <p:sldId id="442" r:id="rId55"/>
    <p:sldId id="443" r:id="rId56"/>
    <p:sldId id="429" r:id="rId57"/>
    <p:sldId id="430" r:id="rId58"/>
    <p:sldId id="431" r:id="rId59"/>
    <p:sldId id="432" r:id="rId60"/>
    <p:sldId id="436" r:id="rId61"/>
  </p:sldIdLst>
  <p:sldSz cx="10242550" cy="5761038"/>
  <p:notesSz cx="6858000" cy="9144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Calibri Light" panose="020F0302020204030204" pitchFamily="34" charset="0"/>
      <p:regular r:id="rId67"/>
      <p:italic r:id="rId68"/>
    </p:embeddedFont>
    <p:embeddedFont>
      <p:font typeface="Georgia" panose="02040502050405020303" pitchFamily="18" charset="0"/>
      <p:regular r:id="rId69"/>
      <p:bold r:id="rId70"/>
      <p:italic r:id="rId71"/>
      <p:boldItalic r:id="rId72"/>
    </p:embeddedFont>
    <p:embeddedFont>
      <p:font typeface="SF Pro Display" panose="020B0604020202020204" charset="0"/>
      <p:regular r:id="rId73"/>
      <p:bold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226" userDrawn="1">
          <p15:clr>
            <a:srgbClr val="A4A3A4"/>
          </p15:clr>
        </p15:guide>
        <p15:guide id="3" orient="horz" pos="1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32"/>
    <a:srgbClr val="002930"/>
    <a:srgbClr val="3B9D3B"/>
    <a:srgbClr val="11D300"/>
    <a:srgbClr val="F8F8F8"/>
    <a:srgbClr val="262F3A"/>
    <a:srgbClr val="1D232B"/>
    <a:srgbClr val="2E3948"/>
    <a:srgbClr val="364354"/>
    <a:srgbClr val="3B4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44" y="84"/>
      </p:cViewPr>
      <p:guideLst>
        <p:guide orient="horz" pos="1620"/>
        <p:guide pos="3226"/>
        <p:guide orient="horz" pos="1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319" y="942837"/>
            <a:ext cx="7681913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319" y="3025879"/>
            <a:ext cx="7681913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262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8632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825" y="306722"/>
            <a:ext cx="2208550" cy="48822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175" y="306722"/>
            <a:ext cx="6497618" cy="48822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6749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68390" y="2230971"/>
            <a:ext cx="7105601" cy="129904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4471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940866" y="1943979"/>
            <a:ext cx="5538303" cy="72277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940865" y="2666758"/>
            <a:ext cx="2438318" cy="28504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504047" y="2666758"/>
            <a:ext cx="2438318" cy="28504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7067230" y="2666758"/>
            <a:ext cx="2438318" cy="28504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91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51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41" y="1436260"/>
            <a:ext cx="8834199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841" y="3855362"/>
            <a:ext cx="8834199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2640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175" y="1533609"/>
            <a:ext cx="4353084" cy="365532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5291" y="1533609"/>
            <a:ext cx="4353084" cy="365532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0311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10" y="306723"/>
            <a:ext cx="8834199" cy="111353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510" y="1412255"/>
            <a:ext cx="4333078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510" y="2104379"/>
            <a:ext cx="4333078" cy="30952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5291" y="1412255"/>
            <a:ext cx="4354418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5291" y="2104379"/>
            <a:ext cx="4354418" cy="30952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3269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862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965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10" y="384069"/>
            <a:ext cx="3303489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418" y="829483"/>
            <a:ext cx="5185291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10" y="1728311"/>
            <a:ext cx="3303489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798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10" y="384069"/>
            <a:ext cx="3303489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4418" y="829483"/>
            <a:ext cx="5185291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10" y="1728311"/>
            <a:ext cx="3303489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59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176" y="306723"/>
            <a:ext cx="8834199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176" y="1533609"/>
            <a:ext cx="8834199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175" y="5339629"/>
            <a:ext cx="230457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9593-E6C3-4EEB-825D-5FE0E77391E1}" type="datetimeFigureOut">
              <a:rPr lang="ru-RU" smtClean="0"/>
              <a:pPr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845" y="5339629"/>
            <a:ext cx="3456861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3801" y="5339629"/>
            <a:ext cx="230457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232D6-8512-48D2-8709-099B414D47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1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sldNum="0" hdr="0" ftr="0" dt="0"/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bgit2/libgit2" TargetMode="Externa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***/" TargetMode="Externa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63265" y="1201995"/>
            <a:ext cx="91659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Versiyalarni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chemeClr val="bg1"/>
                </a:solidFill>
              </a:rPr>
              <a:t>boshqarish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chemeClr val="bg1"/>
                </a:solidFill>
              </a:rPr>
              <a:t>tizimi</a:t>
            </a:r>
            <a:r>
              <a:rPr lang="en-US" sz="54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</a:rPr>
              <a:t> (Version Control System. </a:t>
            </a:r>
            <a:r>
              <a:rPr lang="en-US" sz="5400" b="1" dirty="0" err="1">
                <a:solidFill>
                  <a:schemeClr val="bg1"/>
                </a:solidFill>
              </a:rPr>
              <a:t>Git</a:t>
            </a:r>
            <a:r>
              <a:rPr lang="en-US" sz="5400" b="1" dirty="0">
                <a:solidFill>
                  <a:schemeClr val="bg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33914" y="2618115"/>
            <a:ext cx="563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Mahalliy</a:t>
            </a:r>
            <a:r>
              <a:rPr lang="en-US" sz="2400" b="1" dirty="0"/>
              <a:t> - </a:t>
            </a:r>
            <a:r>
              <a:rPr lang="en-US" sz="2400" b="1" dirty="0" err="1"/>
              <a:t>talqinlarni</a:t>
            </a:r>
            <a:r>
              <a:rPr lang="en-US" sz="2400" b="1" dirty="0"/>
              <a:t> </a:t>
            </a:r>
            <a:r>
              <a:rPr lang="en-US" sz="2400" b="1" dirty="0" err="1"/>
              <a:t>boshqarish</a:t>
            </a:r>
            <a:r>
              <a:rPr lang="en-US" sz="2400" b="1" dirty="0"/>
              <a:t> </a:t>
            </a:r>
            <a:r>
              <a:rPr lang="en-US" sz="2400" b="1" dirty="0" err="1"/>
              <a:t>tizimlari</a:t>
            </a:r>
            <a:r>
              <a:rPr lang="en-US" sz="2400" b="1" dirty="0"/>
              <a:t> </a:t>
            </a:r>
            <a:r>
              <a:rPr lang="en-US" sz="2400" b="1" dirty="0" err="1"/>
              <a:t>yordamida</a:t>
            </a:r>
            <a:r>
              <a:rPr lang="en-US" sz="2400" b="1" dirty="0"/>
              <a:t>. (RCS )</a:t>
            </a:r>
          </a:p>
        </p:txBody>
      </p:sp>
    </p:spTree>
    <p:extLst>
      <p:ext uri="{BB962C8B-B14F-4D97-AF65-F5344CB8AC3E}">
        <p14:creationId xmlns:p14="http://schemas.microsoft.com/office/powerpoint/2010/main" val="231460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ÐÐ°Ò³Ð°Ð»Ð»Ð¸Ð¹ ÑÐ°Ð»ÒÐ¸Ð½Ð»Ð°ÑÐ½Ð¸ Ð±Ð¾ÑÒÐ°ÑÐ¸Ñ ÑÐ¸Ð·Ð¸Ð¼Ð¸ ÑÐ°ÑÐ²Ð¸Ñ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490" y="2430684"/>
            <a:ext cx="4247908" cy="303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59353" y="1287026"/>
            <a:ext cx="5598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Mahalliy</a:t>
            </a:r>
            <a:r>
              <a:rPr lang="en-US" sz="2000" b="1" dirty="0"/>
              <a:t> - </a:t>
            </a:r>
            <a:r>
              <a:rPr lang="en-US" sz="2000" b="1" dirty="0" err="1"/>
              <a:t>talqinlarni</a:t>
            </a:r>
            <a:r>
              <a:rPr lang="en-US" sz="2000" b="1" dirty="0"/>
              <a:t> </a:t>
            </a:r>
            <a:r>
              <a:rPr lang="en-US" sz="2000" b="1" dirty="0" err="1"/>
              <a:t>boshqarish</a:t>
            </a:r>
            <a:r>
              <a:rPr lang="en-US" sz="2000" b="1" dirty="0"/>
              <a:t> </a:t>
            </a:r>
            <a:r>
              <a:rPr lang="en-US" sz="2000" b="1" dirty="0" err="1"/>
              <a:t>tizimli</a:t>
            </a:r>
            <a:br>
              <a:rPr lang="en-US" sz="2000" b="1" dirty="0"/>
            </a:br>
            <a:r>
              <a:rPr lang="en-US" sz="2000" b="1" dirty="0"/>
              <a:t>(Local Version Control Systems)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1460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77388" y="2163616"/>
            <a:ext cx="7303626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Navbatdagi</a:t>
            </a:r>
            <a:r>
              <a:rPr lang="en-US" sz="2400" dirty="0"/>
              <a:t> </a:t>
            </a:r>
            <a:r>
              <a:rPr lang="en-US" sz="2400" dirty="0" err="1"/>
              <a:t>jiddiy</a:t>
            </a:r>
            <a:r>
              <a:rPr lang="en-US" sz="2400" dirty="0"/>
              <a:t> </a:t>
            </a:r>
            <a:r>
              <a:rPr lang="en-US" sz="2400" dirty="0" err="1"/>
              <a:t>muammo</a:t>
            </a:r>
            <a:r>
              <a:rPr lang="en-US" sz="2400" dirty="0"/>
              <a:t>: </a:t>
            </a:r>
            <a:r>
              <a:rPr lang="en-US" sz="2400" dirty="0" err="1"/>
              <a:t>boshqa</a:t>
            </a:r>
            <a:r>
              <a:rPr lang="en-US" sz="2400" dirty="0"/>
              <a:t> </a:t>
            </a:r>
            <a:r>
              <a:rPr lang="en-US" sz="2400" dirty="0" err="1"/>
              <a:t>kompyuterdagi</a:t>
            </a:r>
            <a:r>
              <a:rPr lang="en-US" sz="2400" dirty="0"/>
              <a:t> </a:t>
            </a:r>
            <a:r>
              <a:rPr lang="en-US" sz="2400" dirty="0" err="1"/>
              <a:t>yaratuvchilar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birga</a:t>
            </a:r>
            <a:r>
              <a:rPr lang="en-US" sz="2400" dirty="0"/>
              <a:t> </a:t>
            </a:r>
            <a:r>
              <a:rPr lang="en-US" sz="2400" dirty="0" err="1"/>
              <a:t>ishlash</a:t>
            </a:r>
            <a:r>
              <a:rPr lang="en-US" sz="2400" dirty="0"/>
              <a:t> </a:t>
            </a:r>
            <a:r>
              <a:rPr lang="en-US" sz="2400" dirty="0" err="1"/>
              <a:t>zarurati</a:t>
            </a:r>
            <a:r>
              <a:rPr lang="en-US" sz="2400" dirty="0"/>
              <a:t>.</a:t>
            </a:r>
            <a:endParaRPr lang="uz-Latn-UZ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err="1"/>
              <a:t>Buni</a:t>
            </a:r>
            <a:r>
              <a:rPr lang="en-US" sz="2400" dirty="0"/>
              <a:t> </a:t>
            </a:r>
            <a:r>
              <a:rPr lang="en-US" sz="2400" dirty="0" err="1"/>
              <a:t>qanday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qilamiz</a:t>
            </a:r>
            <a:r>
              <a:rPr lang="en-US" sz="2400" dirty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460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6725" y="1965921"/>
            <a:ext cx="7789313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/>
              <a:t>Talqinlarni</a:t>
            </a:r>
            <a:r>
              <a:rPr lang="en-US" sz="2400" b="1" dirty="0"/>
              <a:t> </a:t>
            </a:r>
            <a:r>
              <a:rPr lang="en-US" sz="2400" b="1" dirty="0" err="1"/>
              <a:t>boshqaruvchi</a:t>
            </a:r>
            <a:r>
              <a:rPr lang="en-US" sz="2400" b="1" dirty="0"/>
              <a:t> </a:t>
            </a:r>
            <a:r>
              <a:rPr lang="en-US" sz="2400" b="1" dirty="0" err="1"/>
              <a:t>markazlashtirilgan</a:t>
            </a:r>
            <a:r>
              <a:rPr lang="en-US" sz="2400" b="1" dirty="0"/>
              <a:t> </a:t>
            </a:r>
            <a:r>
              <a:rPr lang="en-US" sz="2400" b="1" dirty="0" err="1"/>
              <a:t>tizimlar</a:t>
            </a:r>
            <a:endParaRPr lang="en-US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91310" y="2876308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CVS, Subversion </a:t>
            </a:r>
            <a:r>
              <a:rPr lang="uz-Latn-UZ" sz="2000" dirty="0"/>
              <a:t>va </a:t>
            </a:r>
            <a:r>
              <a:rPr lang="en-US" sz="2000" dirty="0"/>
              <a:t>Perforce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14606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44546" y="1145894"/>
            <a:ext cx="5856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MARKAZLASHGAN (Centralized VCS)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0404" y="1840375"/>
            <a:ext cx="6400800" cy="348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460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4401" y="1388962"/>
            <a:ext cx="758141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uz-Latn-UZ" sz="2000" dirty="0"/>
              <a:t> </a:t>
            </a:r>
            <a:r>
              <a:rPr lang="en-US" sz="2000" dirty="0" err="1"/>
              <a:t>Bunday</a:t>
            </a:r>
            <a:r>
              <a:rPr lang="en-US" sz="2000" dirty="0"/>
              <a:t> </a:t>
            </a:r>
            <a:r>
              <a:rPr lang="en-US" sz="2000" dirty="0" err="1"/>
              <a:t>yondashuv</a:t>
            </a:r>
            <a:r>
              <a:rPr lang="en-US" sz="2000" dirty="0"/>
              <a:t> </a:t>
            </a:r>
            <a:r>
              <a:rPr lang="en-US" sz="2000" dirty="0" err="1"/>
              <a:t>koʼp</a:t>
            </a:r>
            <a:r>
              <a:rPr lang="en-US" sz="2000" dirty="0"/>
              <a:t> </a:t>
            </a:r>
            <a:r>
              <a:rPr lang="en-US" sz="2000" dirty="0" err="1"/>
              <a:t>imkoniyatlar</a:t>
            </a:r>
            <a:r>
              <a:rPr lang="en-US" sz="2000" dirty="0"/>
              <a:t> </a:t>
            </a:r>
            <a:r>
              <a:rPr lang="en-US" sz="2000" dirty="0" err="1"/>
              <a:t>yaratadi</a:t>
            </a:r>
            <a:r>
              <a:rPr lang="en-US" sz="2000" dirty="0"/>
              <a:t>, </a:t>
            </a:r>
            <a:r>
              <a:rPr lang="en-US" sz="2000" dirty="0" err="1"/>
              <a:t>asosan</a:t>
            </a:r>
            <a:r>
              <a:rPr lang="en-US" sz="2000" dirty="0"/>
              <a:t> </a:t>
            </a:r>
            <a:r>
              <a:rPr lang="en-US" sz="2000" dirty="0" err="1"/>
              <a:t>mahalliy</a:t>
            </a:r>
            <a:r>
              <a:rPr lang="en-US" sz="2000" dirty="0"/>
              <a:t> TBT </a:t>
            </a:r>
            <a:r>
              <a:rPr lang="en-US" sz="2000" dirty="0" err="1"/>
              <a:t>da</a:t>
            </a:r>
            <a:r>
              <a:rPr lang="en-US" sz="2000" dirty="0"/>
              <a:t> </a:t>
            </a:r>
            <a:r>
              <a:rPr lang="en-US" sz="2000" dirty="0" err="1"/>
              <a:t>ishlaganda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yanada</a:t>
            </a:r>
            <a:r>
              <a:rPr lang="en-US" sz="2000" dirty="0"/>
              <a:t> </a:t>
            </a:r>
            <a:r>
              <a:rPr lang="en-US" sz="2000" dirty="0" err="1"/>
              <a:t>sezilarli</a:t>
            </a:r>
            <a:r>
              <a:rPr lang="en-US" sz="2000" dirty="0"/>
              <a:t>. </a:t>
            </a:r>
            <a:r>
              <a:rPr lang="en-US" sz="2000" dirty="0" err="1"/>
              <a:t>Misol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 </a:t>
            </a:r>
            <a:r>
              <a:rPr lang="en-US" sz="2000" dirty="0" err="1"/>
              <a:t>loyihada</a:t>
            </a:r>
            <a:r>
              <a:rPr lang="en-US" sz="2000" dirty="0"/>
              <a:t> </a:t>
            </a:r>
            <a:r>
              <a:rPr lang="en-US" sz="2000" dirty="0" err="1"/>
              <a:t>kim</a:t>
            </a:r>
            <a:r>
              <a:rPr lang="en-US" sz="2000" dirty="0"/>
              <a:t> </a:t>
            </a:r>
            <a:r>
              <a:rPr lang="en-US" sz="2000" dirty="0" err="1"/>
              <a:t>nima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shugʼullanishini</a:t>
            </a:r>
            <a:r>
              <a:rPr lang="en-US" sz="2000" dirty="0"/>
              <a:t> </a:t>
            </a:r>
            <a:r>
              <a:rPr lang="en-US" sz="2000" dirty="0" err="1"/>
              <a:t>hamma</a:t>
            </a:r>
            <a:r>
              <a:rPr lang="en-US" sz="2000" dirty="0"/>
              <a:t> </a:t>
            </a:r>
            <a:r>
              <a:rPr lang="en-US" sz="2000" dirty="0" err="1"/>
              <a:t>biladi</a:t>
            </a:r>
            <a:r>
              <a:rPr lang="en-US" sz="2000" dirty="0"/>
              <a:t>. </a:t>
            </a:r>
            <a:r>
              <a:rPr lang="ru-RU" sz="2000" dirty="0"/>
              <a:t>А</a:t>
            </a:r>
            <a:r>
              <a:rPr lang="en-US" sz="2000" dirty="0" err="1"/>
              <a:t>dministratorlarda</a:t>
            </a:r>
            <a:r>
              <a:rPr lang="en-US" sz="2000" dirty="0"/>
              <a:t> </a:t>
            </a:r>
            <a:r>
              <a:rPr lang="en-US" sz="2000" dirty="0" err="1"/>
              <a:t>kim</a:t>
            </a:r>
            <a:r>
              <a:rPr lang="en-US" sz="2000" dirty="0"/>
              <a:t> </a:t>
            </a:r>
            <a:r>
              <a:rPr lang="en-US" sz="2000" dirty="0" err="1"/>
              <a:t>nima</a:t>
            </a:r>
            <a:r>
              <a:rPr lang="en-US" sz="2000" dirty="0"/>
              <a:t> </a:t>
            </a:r>
            <a:r>
              <a:rPr lang="en-US" sz="2000" dirty="0" err="1"/>
              <a:t>qila</a:t>
            </a:r>
            <a:r>
              <a:rPr lang="en-US" sz="2000" dirty="0"/>
              <a:t> </a:t>
            </a:r>
            <a:r>
              <a:rPr lang="en-US" sz="2000" dirty="0" err="1"/>
              <a:t>olishligining</a:t>
            </a:r>
            <a:r>
              <a:rPr lang="en-US" sz="2000" dirty="0"/>
              <a:t> </a:t>
            </a:r>
            <a:r>
              <a:rPr lang="en-US" sz="2000" dirty="0" err="1"/>
              <a:t>aniq</a:t>
            </a:r>
            <a:r>
              <a:rPr lang="en-US" sz="2000" dirty="0"/>
              <a:t> </a:t>
            </a:r>
            <a:r>
              <a:rPr lang="en-US" sz="2000" dirty="0" err="1"/>
              <a:t>boshqaruvi</a:t>
            </a:r>
            <a:r>
              <a:rPr lang="en-US" sz="2000" dirty="0"/>
              <a:t> </a:t>
            </a:r>
            <a:r>
              <a:rPr lang="en-US" sz="2000" dirty="0" err="1"/>
              <a:t>bor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albatta</a:t>
            </a:r>
            <a:r>
              <a:rPr lang="en-US" sz="2000" dirty="0"/>
              <a:t> TBMT </a:t>
            </a:r>
            <a:r>
              <a:rPr lang="en-US" sz="2000" dirty="0" err="1"/>
              <a:t>ni</a:t>
            </a:r>
            <a:r>
              <a:rPr lang="en-US" sz="2000" dirty="0"/>
              <a:t> administrator </a:t>
            </a:r>
            <a:r>
              <a:rPr lang="en-US" sz="2000" dirty="0" err="1"/>
              <a:t>huquqida</a:t>
            </a:r>
            <a:r>
              <a:rPr lang="en-US" sz="2000" dirty="0"/>
              <a:t> </a:t>
            </a:r>
            <a:r>
              <a:rPr lang="en-US" sz="2000" dirty="0" err="1"/>
              <a:t>boshqarish</a:t>
            </a:r>
            <a:r>
              <a:rPr lang="en-US" sz="2000" dirty="0"/>
              <a:t> </a:t>
            </a:r>
            <a:r>
              <a:rPr lang="en-US" sz="2000" dirty="0" err="1"/>
              <a:t>har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klientlar</a:t>
            </a:r>
            <a:r>
              <a:rPr lang="en-US" sz="2000" dirty="0"/>
              <a:t> </a:t>
            </a:r>
            <a:r>
              <a:rPr lang="en-US" sz="2000" dirty="0" err="1"/>
              <a:t>mahalliy</a:t>
            </a:r>
            <a:r>
              <a:rPr lang="en-US" sz="2000" dirty="0"/>
              <a:t> </a:t>
            </a:r>
            <a:r>
              <a:rPr lang="en-US" sz="2000" dirty="0" err="1"/>
              <a:t>bazalarini</a:t>
            </a:r>
            <a:r>
              <a:rPr lang="en-US" sz="2000" dirty="0"/>
              <a:t> administrator </a:t>
            </a:r>
            <a:r>
              <a:rPr lang="en-US" sz="2000" dirty="0" err="1"/>
              <a:t>huquqida</a:t>
            </a:r>
            <a:r>
              <a:rPr lang="en-US" sz="2000" dirty="0"/>
              <a:t> </a:t>
            </a:r>
            <a:r>
              <a:rPr lang="en-US" sz="2000" dirty="0" err="1"/>
              <a:t>boshqarishga</a:t>
            </a:r>
            <a:r>
              <a:rPr lang="en-US" sz="2000" dirty="0"/>
              <a:t> </a:t>
            </a:r>
            <a:r>
              <a:rPr lang="en-US" sz="2000" dirty="0" err="1"/>
              <a:t>nisbatan</a:t>
            </a:r>
            <a:r>
              <a:rPr lang="en-US" sz="2000" dirty="0"/>
              <a:t> </a:t>
            </a:r>
            <a:r>
              <a:rPr lang="en-US" sz="2000" dirty="0" err="1"/>
              <a:t>ancha</a:t>
            </a:r>
            <a:r>
              <a:rPr lang="en-US" sz="2000" dirty="0"/>
              <a:t> </a:t>
            </a:r>
            <a:r>
              <a:rPr lang="en-US" sz="2000" dirty="0" err="1"/>
              <a:t>yengildir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1460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75504" y="1217732"/>
            <a:ext cx="7731888" cy="419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z-Latn-UZ" sz="2000" dirty="0"/>
              <a:t>  </a:t>
            </a:r>
            <a:r>
              <a:rPr lang="en-US" sz="2000" dirty="0" err="1"/>
              <a:t>Biroq</a:t>
            </a:r>
            <a:r>
              <a:rPr lang="en-US" sz="2000" dirty="0"/>
              <a:t> </a:t>
            </a:r>
            <a:r>
              <a:rPr lang="en-US" sz="2000" dirty="0" err="1"/>
              <a:t>bunday</a:t>
            </a:r>
            <a:r>
              <a:rPr lang="en-US" sz="2000" dirty="0"/>
              <a:t> </a:t>
            </a:r>
            <a:r>
              <a:rPr lang="en-US" sz="2000" dirty="0" err="1"/>
              <a:t>yondashuvning</a:t>
            </a:r>
            <a:r>
              <a:rPr lang="en-US" sz="2000" dirty="0"/>
              <a:t> </a:t>
            </a:r>
            <a:r>
              <a:rPr lang="en-US" sz="2000" dirty="0" err="1"/>
              <a:t>jiddiy</a:t>
            </a:r>
            <a:r>
              <a:rPr lang="en-US" sz="2000" dirty="0"/>
              <a:t> </a:t>
            </a:r>
            <a:r>
              <a:rPr lang="en-US" sz="2000" dirty="0" err="1"/>
              <a:t>oʼz</a:t>
            </a:r>
            <a:r>
              <a:rPr lang="en-US" sz="2000" dirty="0"/>
              <a:t> </a:t>
            </a:r>
            <a:r>
              <a:rPr lang="en-US" sz="2000" dirty="0" err="1"/>
              <a:t>nuqsonlari</a:t>
            </a:r>
            <a:r>
              <a:rPr lang="en-US" sz="2000" dirty="0"/>
              <a:t> </a:t>
            </a:r>
            <a:r>
              <a:rPr lang="en-US" sz="2000" dirty="0" err="1"/>
              <a:t>mavjud</a:t>
            </a:r>
            <a:r>
              <a:rPr lang="en-US" sz="2000" dirty="0"/>
              <a:t>. Eng </a:t>
            </a:r>
            <a:r>
              <a:rPr lang="en-US" sz="2000" dirty="0" err="1"/>
              <a:t>muhimi</a:t>
            </a:r>
            <a:r>
              <a:rPr lang="en-US" sz="2000" dirty="0"/>
              <a:t> – </a:t>
            </a:r>
            <a:r>
              <a:rPr lang="en-US" sz="2000" dirty="0" err="1"/>
              <a:t>markazlashtirilgan</a:t>
            </a:r>
            <a:r>
              <a:rPr lang="en-US" sz="2000" dirty="0"/>
              <a:t> server </a:t>
            </a:r>
            <a:r>
              <a:rPr lang="en-US" sz="2000" dirty="0" err="1"/>
              <a:t>butun</a:t>
            </a:r>
            <a:r>
              <a:rPr lang="en-US" sz="2000" dirty="0"/>
              <a:t> </a:t>
            </a:r>
            <a:r>
              <a:rPr lang="en-US" sz="2000" dirty="0" err="1"/>
              <a:t>tizimning</a:t>
            </a:r>
            <a:r>
              <a:rPr lang="en-US" sz="2000" dirty="0"/>
              <a:t> </a:t>
            </a:r>
            <a:r>
              <a:rPr lang="en-US" sz="2000" dirty="0" err="1"/>
              <a:t>himoyalanmagan</a:t>
            </a:r>
            <a:r>
              <a:rPr lang="en-US" sz="2000" dirty="0"/>
              <a:t> </a:t>
            </a:r>
            <a:r>
              <a:rPr lang="en-US" sz="2000" dirty="0" err="1"/>
              <a:t>joyi</a:t>
            </a:r>
            <a:r>
              <a:rPr lang="en-US" sz="2000" dirty="0"/>
              <a:t> </a:t>
            </a:r>
            <a:r>
              <a:rPr lang="en-US" sz="2000" dirty="0" err="1"/>
              <a:t>hisoblanadi</a:t>
            </a:r>
            <a:r>
              <a:rPr lang="en-US" sz="2000" dirty="0"/>
              <a:t>. </a:t>
            </a:r>
            <a:r>
              <a:rPr lang="ru-RU" sz="2000" dirty="0"/>
              <a:t>А</a:t>
            </a:r>
            <a:r>
              <a:rPr lang="en-US" sz="2000" dirty="0"/>
              <a:t>gar server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soatga</a:t>
            </a:r>
            <a:r>
              <a:rPr lang="en-US" sz="2000" dirty="0"/>
              <a:t> </a:t>
            </a:r>
            <a:r>
              <a:rPr lang="en-US" sz="2000" dirty="0" err="1"/>
              <a:t>oʼchib</a:t>
            </a:r>
            <a:r>
              <a:rPr lang="en-US" sz="2000" dirty="0"/>
              <a:t> </a:t>
            </a:r>
            <a:r>
              <a:rPr lang="en-US" sz="2000" dirty="0" err="1"/>
              <a:t>qolsa</a:t>
            </a:r>
            <a:r>
              <a:rPr lang="en-US" sz="2000" dirty="0"/>
              <a:t> </a:t>
            </a:r>
            <a:r>
              <a:rPr lang="en-US" sz="2000" dirty="0" err="1"/>
              <a:t>shu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soat</a:t>
            </a:r>
            <a:r>
              <a:rPr lang="en-US" sz="2000" dirty="0"/>
              <a:t> </a:t>
            </a:r>
            <a:r>
              <a:rPr lang="en-US" sz="2000" dirty="0" err="1"/>
              <a:t>mobaynida</a:t>
            </a:r>
            <a:r>
              <a:rPr lang="en-US" sz="2000" dirty="0"/>
              <a:t> </a:t>
            </a:r>
            <a:r>
              <a:rPr lang="en-US" sz="2000" dirty="0" err="1"/>
              <a:t>dastur</a:t>
            </a:r>
            <a:r>
              <a:rPr lang="en-US" sz="2000" dirty="0"/>
              <a:t> </a:t>
            </a:r>
            <a:r>
              <a:rPr lang="en-US" sz="2000" dirty="0" err="1"/>
              <a:t>yaratuvchilar</a:t>
            </a:r>
            <a:r>
              <a:rPr lang="en-US" sz="2000" dirty="0"/>
              <a:t> </a:t>
            </a:r>
            <a:r>
              <a:rPr lang="en-US" sz="2000" dirty="0" err="1"/>
              <a:t>oʼzaro</a:t>
            </a:r>
            <a:r>
              <a:rPr lang="en-US" sz="2000" dirty="0"/>
              <a:t> </a:t>
            </a:r>
            <a:r>
              <a:rPr lang="en-US" sz="2000" dirty="0" err="1"/>
              <a:t>maʼlumot</a:t>
            </a:r>
            <a:r>
              <a:rPr lang="en-US" sz="2000" dirty="0"/>
              <a:t> </a:t>
            </a:r>
            <a:r>
              <a:rPr lang="en-US" sz="2000" dirty="0" err="1"/>
              <a:t>almashina</a:t>
            </a:r>
            <a:r>
              <a:rPr lang="en-US" sz="2000" dirty="0"/>
              <a:t> </a:t>
            </a:r>
            <a:r>
              <a:rPr lang="en-US" sz="2000" dirty="0" err="1"/>
              <a:t>olishmaydi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hech</a:t>
            </a:r>
            <a:r>
              <a:rPr lang="en-US" sz="2000" dirty="0"/>
              <a:t> </a:t>
            </a:r>
            <a:r>
              <a:rPr lang="en-US" sz="2000" dirty="0" err="1"/>
              <a:t>kim</a:t>
            </a:r>
            <a:r>
              <a:rPr lang="en-US" sz="2000" dirty="0"/>
              <a:t> </a:t>
            </a:r>
            <a:r>
              <a:rPr lang="en-US" sz="2000" dirty="0" err="1"/>
              <a:t>yangi</a:t>
            </a:r>
            <a:r>
              <a:rPr lang="en-US" sz="2000" dirty="0"/>
              <a:t> </a:t>
            </a:r>
            <a:r>
              <a:rPr lang="en-US" sz="2000" dirty="0" err="1"/>
              <a:t>talqinlarni</a:t>
            </a:r>
            <a:r>
              <a:rPr lang="en-US" sz="2000" dirty="0"/>
              <a:t> </a:t>
            </a:r>
            <a:r>
              <a:rPr lang="en-US" sz="2000" dirty="0" err="1"/>
              <a:t>saqlay</a:t>
            </a:r>
            <a:r>
              <a:rPr lang="en-US" sz="2000" dirty="0"/>
              <a:t> </a:t>
            </a:r>
            <a:r>
              <a:rPr lang="en-US" sz="2000" dirty="0" err="1"/>
              <a:t>olmaydi</a:t>
            </a:r>
            <a:r>
              <a:rPr lang="en-US" sz="2000" dirty="0"/>
              <a:t>. </a:t>
            </a:r>
            <a:r>
              <a:rPr lang="ru-RU" sz="2000" dirty="0"/>
              <a:t>А</a:t>
            </a:r>
            <a:r>
              <a:rPr lang="en-US" sz="2000" dirty="0" err="1"/>
              <a:t>garda</a:t>
            </a:r>
            <a:r>
              <a:rPr lang="en-US" sz="2000" dirty="0"/>
              <a:t> </a:t>
            </a:r>
            <a:r>
              <a:rPr lang="en-US" sz="2000" dirty="0" err="1"/>
              <a:t>markazlashtirilgan</a:t>
            </a:r>
            <a:r>
              <a:rPr lang="en-US" sz="2000" dirty="0"/>
              <a:t> </a:t>
            </a:r>
            <a:r>
              <a:rPr lang="en-US" sz="2000" dirty="0" err="1"/>
              <a:t>tizim</a:t>
            </a:r>
            <a:r>
              <a:rPr lang="en-US" sz="2000" dirty="0"/>
              <a:t> </a:t>
            </a:r>
            <a:r>
              <a:rPr lang="en-US" sz="2000" dirty="0" err="1"/>
              <a:t>maʼlumotlar</a:t>
            </a:r>
            <a:r>
              <a:rPr lang="en-US" sz="2000" dirty="0"/>
              <a:t> </a:t>
            </a:r>
            <a:r>
              <a:rPr lang="en-US" sz="2000" dirty="0" err="1"/>
              <a:t>ombori</a:t>
            </a:r>
            <a:r>
              <a:rPr lang="en-US" sz="2000" dirty="0"/>
              <a:t> </a:t>
            </a:r>
            <a:r>
              <a:rPr lang="en-US" sz="2000" dirty="0" err="1"/>
              <a:t>joylashgan</a:t>
            </a:r>
            <a:r>
              <a:rPr lang="en-US" sz="2000" dirty="0"/>
              <a:t> disk </a:t>
            </a:r>
            <a:r>
              <a:rPr lang="en-US" sz="2000" dirty="0" err="1"/>
              <a:t>buzilsa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uning</a:t>
            </a:r>
            <a:r>
              <a:rPr lang="en-US" sz="2000" dirty="0"/>
              <a:t> </a:t>
            </a:r>
            <a:r>
              <a:rPr lang="en-US" sz="2000" dirty="0" err="1"/>
              <a:t>nusxasi</a:t>
            </a:r>
            <a:r>
              <a:rPr lang="en-US" sz="2000" dirty="0"/>
              <a:t> </a:t>
            </a:r>
            <a:r>
              <a:rPr lang="en-US" sz="2000" dirty="0" err="1"/>
              <a:t>boʼlmasa</a:t>
            </a:r>
            <a:r>
              <a:rPr lang="en-US" sz="2000" dirty="0"/>
              <a:t>, </a:t>
            </a:r>
            <a:r>
              <a:rPr lang="en-US" sz="2000" dirty="0" err="1"/>
              <a:t>siz</a:t>
            </a:r>
            <a:r>
              <a:rPr lang="en-US" sz="2000" dirty="0"/>
              <a:t> </a:t>
            </a:r>
            <a:r>
              <a:rPr lang="en-US" sz="2000" dirty="0" err="1"/>
              <a:t>hamma</a:t>
            </a:r>
            <a:r>
              <a:rPr lang="en-US" sz="2000" dirty="0"/>
              <a:t> </a:t>
            </a:r>
            <a:r>
              <a:rPr lang="en-US" sz="2000" dirty="0" err="1"/>
              <a:t>narsa</a:t>
            </a:r>
            <a:r>
              <a:rPr lang="en-US" sz="2000" dirty="0"/>
              <a:t> – </a:t>
            </a:r>
            <a:r>
              <a:rPr lang="en-US" sz="2000" dirty="0" err="1"/>
              <a:t>barcha</a:t>
            </a:r>
            <a:r>
              <a:rPr lang="en-US" sz="2000" dirty="0"/>
              <a:t> </a:t>
            </a:r>
            <a:r>
              <a:rPr lang="en-US" sz="2000" dirty="0" err="1"/>
              <a:t>loyiha</a:t>
            </a:r>
            <a:r>
              <a:rPr lang="en-US" sz="2000" dirty="0"/>
              <a:t> </a:t>
            </a:r>
            <a:r>
              <a:rPr lang="en-US" sz="2000" dirty="0" err="1"/>
              <a:t>tarixini</a:t>
            </a:r>
            <a:r>
              <a:rPr lang="en-US" sz="2000" dirty="0"/>
              <a:t> </a:t>
            </a:r>
            <a:r>
              <a:rPr lang="en-US" sz="2000" dirty="0" err="1"/>
              <a:t>yoʼqotasiz</a:t>
            </a:r>
            <a:r>
              <a:rPr lang="en-US" sz="2000" dirty="0"/>
              <a:t> (</a:t>
            </a:r>
            <a:r>
              <a:rPr lang="en-US" sz="2000" dirty="0" err="1"/>
              <a:t>faqat</a:t>
            </a:r>
            <a:r>
              <a:rPr lang="en-US" sz="2000" dirty="0"/>
              <a:t> </a:t>
            </a:r>
            <a:r>
              <a:rPr lang="en-US" sz="2000" dirty="0" err="1"/>
              <a:t>foydalanuvchilar</a:t>
            </a:r>
            <a:r>
              <a:rPr lang="en-US" sz="2000" dirty="0"/>
              <a:t> </a:t>
            </a:r>
            <a:r>
              <a:rPr lang="en-US" sz="2000" dirty="0" err="1"/>
              <a:t>mashinalarida</a:t>
            </a:r>
            <a:r>
              <a:rPr lang="en-US" sz="2000" dirty="0"/>
              <a:t> </a:t>
            </a:r>
            <a:r>
              <a:rPr lang="en-US" sz="2000" dirty="0" err="1"/>
              <a:t>saqlanib</a:t>
            </a:r>
            <a:r>
              <a:rPr lang="en-US" sz="2000" dirty="0"/>
              <a:t> </a:t>
            </a:r>
            <a:r>
              <a:rPr lang="en-US" sz="2000" dirty="0" err="1"/>
              <a:t>qolgan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nechta</a:t>
            </a:r>
            <a:r>
              <a:rPr lang="en-US" sz="2000" dirty="0"/>
              <a:t> </a:t>
            </a:r>
            <a:r>
              <a:rPr lang="en-US" sz="2000" dirty="0" err="1"/>
              <a:t>talqinlargina</a:t>
            </a:r>
            <a:r>
              <a:rPr lang="en-US" sz="2000" dirty="0"/>
              <a:t> </a:t>
            </a:r>
            <a:r>
              <a:rPr lang="en-US" sz="2000" dirty="0" err="1"/>
              <a:t>saqlanib</a:t>
            </a:r>
            <a:r>
              <a:rPr lang="en-US" sz="2000" dirty="0"/>
              <a:t> </a:t>
            </a:r>
            <a:r>
              <a:rPr lang="en-US" sz="2000" dirty="0" err="1"/>
              <a:t>qolinadi</a:t>
            </a:r>
            <a:r>
              <a:rPr lang="en-US" sz="2000" dirty="0"/>
              <a:t>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1460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30147" y="1852025"/>
            <a:ext cx="753511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uz-Latn-UZ" sz="2000" dirty="0"/>
              <a:t>     </a:t>
            </a:r>
            <a:r>
              <a:rPr lang="ru-RU" sz="2000" dirty="0"/>
              <a:t>А</a:t>
            </a:r>
            <a:r>
              <a:rPr lang="en-US" sz="2000" dirty="0" err="1"/>
              <a:t>garda</a:t>
            </a:r>
            <a:r>
              <a:rPr lang="en-US" sz="2000" dirty="0"/>
              <a:t> </a:t>
            </a:r>
            <a:r>
              <a:rPr lang="en-US" sz="2000" dirty="0" err="1"/>
              <a:t>loyihaning</a:t>
            </a:r>
            <a:r>
              <a:rPr lang="en-US" sz="2000" dirty="0"/>
              <a:t> </a:t>
            </a:r>
            <a:r>
              <a:rPr lang="en-US" sz="2000" dirty="0" err="1"/>
              <a:t>hamma</a:t>
            </a:r>
            <a:r>
              <a:rPr lang="en-US" sz="2000" dirty="0"/>
              <a:t> </a:t>
            </a:r>
            <a:r>
              <a:rPr lang="en-US" sz="2000" dirty="0" err="1"/>
              <a:t>tarixi</a:t>
            </a:r>
            <a:r>
              <a:rPr lang="en-US" sz="2000" dirty="0"/>
              <a:t> </a:t>
            </a:r>
            <a:r>
              <a:rPr lang="en-US" sz="2000" dirty="0" err="1"/>
              <a:t>bitta</a:t>
            </a:r>
            <a:r>
              <a:rPr lang="en-US" sz="2000" dirty="0"/>
              <a:t> </a:t>
            </a:r>
            <a:r>
              <a:rPr lang="en-US" sz="2000" dirty="0" err="1"/>
              <a:t>joyda</a:t>
            </a:r>
            <a:r>
              <a:rPr lang="en-US" sz="2000" dirty="0"/>
              <a:t> </a:t>
            </a:r>
            <a:r>
              <a:rPr lang="en-US" sz="2000" dirty="0" err="1"/>
              <a:t>saqlansa</a:t>
            </a:r>
            <a:r>
              <a:rPr lang="en-US" sz="2000" dirty="0"/>
              <a:t> </a:t>
            </a:r>
            <a:r>
              <a:rPr lang="en-US" sz="2000" dirty="0" err="1"/>
              <a:t>siz</a:t>
            </a:r>
            <a:r>
              <a:rPr lang="en-US" sz="2000" dirty="0"/>
              <a:t> </a:t>
            </a:r>
            <a:r>
              <a:rPr lang="en-US" sz="2000" dirty="0" err="1"/>
              <a:t>hammasidan</a:t>
            </a:r>
            <a:r>
              <a:rPr lang="en-US" sz="2000" dirty="0"/>
              <a:t> </a:t>
            </a:r>
            <a:r>
              <a:rPr lang="en-US" sz="2000" dirty="0" err="1"/>
              <a:t>ayrilib</a:t>
            </a:r>
            <a:r>
              <a:rPr lang="en-US" sz="2000" dirty="0"/>
              <a:t> </a:t>
            </a:r>
            <a:r>
              <a:rPr lang="en-US" sz="2000" dirty="0" err="1"/>
              <a:t>qolishingiz</a:t>
            </a:r>
            <a:r>
              <a:rPr lang="en-US" sz="2000" dirty="0"/>
              <a:t> </a:t>
            </a:r>
            <a:r>
              <a:rPr lang="en-US" sz="2000" dirty="0" err="1"/>
              <a:t>mumkinligini</a:t>
            </a:r>
            <a:r>
              <a:rPr lang="en-US" sz="2000" dirty="0"/>
              <a:t> </a:t>
            </a:r>
            <a:r>
              <a:rPr lang="en-US" sz="2000" dirty="0" err="1"/>
              <a:t>bilib</a:t>
            </a:r>
            <a:r>
              <a:rPr lang="en-US" sz="2000" dirty="0"/>
              <a:t> </a:t>
            </a:r>
            <a:r>
              <a:rPr lang="en-US" sz="2000" dirty="0" err="1"/>
              <a:t>tavakkal</a:t>
            </a:r>
            <a:r>
              <a:rPr lang="en-US" sz="2000" dirty="0"/>
              <a:t> </a:t>
            </a:r>
            <a:r>
              <a:rPr lang="en-US" sz="2000" dirty="0" err="1"/>
              <a:t>qilgan</a:t>
            </a:r>
            <a:r>
              <a:rPr lang="en-US" sz="2000" dirty="0"/>
              <a:t> </a:t>
            </a:r>
            <a:r>
              <a:rPr lang="en-US" sz="2000" dirty="0" err="1"/>
              <a:t>boʼlasiz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Bu </a:t>
            </a:r>
            <a:r>
              <a:rPr lang="en-US" sz="2000" b="1" dirty="0" err="1"/>
              <a:t>muammoni</a:t>
            </a:r>
            <a:r>
              <a:rPr lang="en-US" sz="2000" b="1" dirty="0"/>
              <a:t> </a:t>
            </a:r>
            <a:r>
              <a:rPr lang="en-US" sz="2000" b="1" dirty="0" err="1"/>
              <a:t>qanday</a:t>
            </a:r>
            <a:r>
              <a:rPr lang="en-US" sz="2000" b="1" dirty="0"/>
              <a:t> </a:t>
            </a:r>
            <a:r>
              <a:rPr lang="en-US" sz="2000" b="1" dirty="0" err="1"/>
              <a:t>yechish</a:t>
            </a:r>
            <a:r>
              <a:rPr lang="en-US" sz="2000" b="1" dirty="0"/>
              <a:t> </a:t>
            </a:r>
            <a:r>
              <a:rPr lang="en-US" sz="2000" b="1" dirty="0" err="1"/>
              <a:t>mumkin</a:t>
            </a:r>
            <a:r>
              <a:rPr lang="en-US" sz="2000" b="1" dirty="0"/>
              <a:t>?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69985" y="1865760"/>
            <a:ext cx="69911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Talqinlarni</a:t>
            </a:r>
            <a:r>
              <a:rPr lang="en-US" sz="2000" b="1" dirty="0"/>
              <a:t> </a:t>
            </a:r>
            <a:r>
              <a:rPr lang="en-US" sz="2000" b="1" dirty="0" err="1"/>
              <a:t>boshqaruvchi</a:t>
            </a:r>
            <a:r>
              <a:rPr lang="en-US" sz="2000" b="1" dirty="0"/>
              <a:t> </a:t>
            </a:r>
            <a:r>
              <a:rPr lang="en-US" sz="2000" b="1" dirty="0" err="1"/>
              <a:t>taqsimlangan</a:t>
            </a:r>
            <a:r>
              <a:rPr lang="en-US" sz="2000" b="1" dirty="0"/>
              <a:t> </a:t>
            </a:r>
            <a:r>
              <a:rPr lang="en-US" sz="2000" b="1" dirty="0" err="1"/>
              <a:t>tizimlar</a:t>
            </a:r>
            <a:endParaRPr lang="uz-Latn-UZ" sz="2000" b="1" dirty="0"/>
          </a:p>
          <a:p>
            <a:pPr algn="ctr"/>
            <a:r>
              <a:rPr lang="en-US" sz="2000" b="1" dirty="0"/>
              <a:t> </a:t>
            </a:r>
          </a:p>
          <a:p>
            <a:pPr algn="ctr"/>
            <a:r>
              <a:rPr lang="ru-RU" sz="2000" dirty="0"/>
              <a:t>(</a:t>
            </a:r>
            <a:r>
              <a:rPr lang="en-US" sz="2000" dirty="0" err="1"/>
              <a:t>Git</a:t>
            </a:r>
            <a:r>
              <a:rPr lang="en-US" sz="2000" dirty="0"/>
              <a:t>, Mercurial, Bazaar </a:t>
            </a:r>
            <a:r>
              <a:rPr lang="uz-Latn-UZ" sz="2000" dirty="0"/>
              <a:t>yoki</a:t>
            </a:r>
            <a:r>
              <a:rPr lang="ru-RU" sz="2000" dirty="0"/>
              <a:t> </a:t>
            </a:r>
            <a:r>
              <a:rPr lang="en-US" sz="2000" dirty="0" err="1"/>
              <a:t>Darcs</a:t>
            </a:r>
            <a:r>
              <a:rPr lang="ru-R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1170" y="1136554"/>
            <a:ext cx="75582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Talqinlarni</a:t>
            </a:r>
            <a:r>
              <a:rPr lang="en-US" sz="2000" b="1" dirty="0"/>
              <a:t> </a:t>
            </a:r>
            <a:r>
              <a:rPr lang="en-US" sz="2000" b="1" dirty="0" err="1"/>
              <a:t>boshqaruvchi</a:t>
            </a:r>
            <a:r>
              <a:rPr lang="en-US" sz="2000" b="1" dirty="0"/>
              <a:t> </a:t>
            </a:r>
            <a:r>
              <a:rPr lang="en-US" sz="2000" b="1" dirty="0" err="1"/>
              <a:t>taqsimlangan</a:t>
            </a:r>
            <a:r>
              <a:rPr lang="en-US" sz="2000" b="1" dirty="0"/>
              <a:t> </a:t>
            </a:r>
            <a:r>
              <a:rPr lang="en-US" sz="2000" b="1" dirty="0" err="1"/>
              <a:t>tizimlar</a:t>
            </a:r>
            <a:r>
              <a:rPr lang="en-US" sz="2000" b="1" dirty="0"/>
              <a:t> </a:t>
            </a:r>
            <a:r>
              <a:rPr lang="ru-RU" sz="2000" b="1" dirty="0"/>
              <a:t>(</a:t>
            </a:r>
            <a:r>
              <a:rPr lang="en-US" sz="2000" b="1" dirty="0"/>
              <a:t>TBMT</a:t>
            </a:r>
            <a:r>
              <a:rPr lang="ru-RU" sz="2000" b="1" dirty="0"/>
              <a:t>)</a:t>
            </a:r>
            <a:br>
              <a:rPr lang="en-US" sz="2000" b="1" dirty="0"/>
            </a:br>
            <a:r>
              <a:rPr lang="en-US" sz="2000" b="1" dirty="0"/>
              <a:t>(Distributed Version Control Systems)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3051" y="2118167"/>
            <a:ext cx="5857875" cy="313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EF1154-48BB-46BD-9CBC-8E61AB1EE788}"/>
              </a:ext>
            </a:extLst>
          </p:cNvPr>
          <p:cNvSpPr txBox="1">
            <a:spLocks/>
          </p:cNvSpPr>
          <p:nvPr/>
        </p:nvSpPr>
        <p:spPr>
          <a:xfrm>
            <a:off x="3226784" y="1251153"/>
            <a:ext cx="3364279" cy="892876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rmAutofit/>
          </a:bodyPr>
          <a:lstStyle>
            <a:lvl1pPr lvl="0" algn="ctr" defTabSz="768096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sz="4000" b="1" dirty="0">
                <a:latin typeface="SF Pro Display" panose="00000500000000000000" pitchFamily="2" charset="0"/>
                <a:ea typeface="SF Pro Display" panose="00000500000000000000" pitchFamily="2" charset="0"/>
              </a:rPr>
              <a:t>REJA:</a:t>
            </a:r>
            <a:endParaRPr lang="ru-RU" sz="4000" b="1" dirty="0"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AB9E-B032-4739-B711-20B8E18AC9DD}"/>
              </a:ext>
            </a:extLst>
          </p:cNvPr>
          <p:cNvSpPr txBox="1">
            <a:spLocks/>
          </p:cNvSpPr>
          <p:nvPr/>
        </p:nvSpPr>
        <p:spPr>
          <a:xfrm>
            <a:off x="979060" y="2542453"/>
            <a:ext cx="6797248" cy="1239505"/>
          </a:xfrm>
          <a:prstGeom prst="rect">
            <a:avLst/>
          </a:prstGeom>
        </p:spPr>
        <p:txBody>
          <a:bodyPr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</a:rPr>
              <a:t>VCS </a:t>
            </a:r>
            <a:r>
              <a:rPr lang="en-US" altLang="en-US" sz="2000" dirty="0" err="1">
                <a:solidFill>
                  <a:schemeClr val="bg2">
                    <a:lumMod val="10000"/>
                  </a:schemeClr>
                </a:solidFill>
              </a:rPr>
              <a:t>nima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</a:rPr>
              <a:t> GIT </a:t>
            </a:r>
            <a:r>
              <a:rPr lang="en-US" altLang="en-US" sz="2000" dirty="0" err="1">
                <a:solidFill>
                  <a:schemeClr val="bg2">
                    <a:lumMod val="10000"/>
                  </a:schemeClr>
                </a:solidFill>
              </a:rPr>
              <a:t>nima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</a:rPr>
              <a:t> GIT </a:t>
            </a:r>
            <a:r>
              <a:rPr lang="en-US" altLang="en-US" sz="2000" dirty="0" err="1">
                <a:solidFill>
                  <a:schemeClr val="bg2">
                    <a:lumMod val="10000"/>
                  </a:schemeClr>
                </a:solidFill>
              </a:rPr>
              <a:t>dagi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bg2">
                    <a:lumMod val="10000"/>
                  </a:schemeClr>
                </a:solidFill>
              </a:rPr>
              <a:t>buyruqlar</a:t>
            </a:r>
            <a:endParaRPr lang="en-US" alt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0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15342" y="1921010"/>
            <a:ext cx="70258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z-Latn-UZ" sz="2000" dirty="0"/>
              <a:t>  </a:t>
            </a:r>
            <a:r>
              <a:rPr lang="en-US" sz="2000" dirty="0"/>
              <a:t> </a:t>
            </a:r>
            <a:r>
              <a:rPr lang="en-US" sz="2000" dirty="0" err="1"/>
              <a:t>Talqinlarni</a:t>
            </a:r>
            <a:r>
              <a:rPr lang="en-US" sz="2000" dirty="0"/>
              <a:t> </a:t>
            </a:r>
            <a:r>
              <a:rPr lang="en-US" sz="2000" dirty="0" err="1"/>
              <a:t>boshqarishning</a:t>
            </a:r>
            <a:r>
              <a:rPr lang="en-US" sz="2000" dirty="0"/>
              <a:t> </a:t>
            </a:r>
            <a:r>
              <a:rPr lang="en-US" sz="2000" dirty="0" err="1"/>
              <a:t>taqsimlanga</a:t>
            </a:r>
            <a:r>
              <a:rPr lang="en-US" sz="2000" dirty="0"/>
              <a:t> </a:t>
            </a:r>
            <a:r>
              <a:rPr lang="en-US" sz="2000" dirty="0" err="1"/>
              <a:t>tizimi</a:t>
            </a:r>
            <a:r>
              <a:rPr lang="en-US" sz="2000" dirty="0"/>
              <a:t> (TBTT) –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oʼzgarishlarni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yoki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nechta</a:t>
            </a:r>
            <a:r>
              <a:rPr lang="en-US" sz="2000" dirty="0"/>
              <a:t> </a:t>
            </a:r>
            <a:r>
              <a:rPr lang="en-US" sz="2000" dirty="0" err="1"/>
              <a:t>fayllarda</a:t>
            </a:r>
            <a:r>
              <a:rPr lang="en-US" sz="2000" dirty="0"/>
              <a:t> </a:t>
            </a:r>
            <a:r>
              <a:rPr lang="en-US" sz="2000" dirty="0" err="1"/>
              <a:t>saqlab</a:t>
            </a:r>
            <a:r>
              <a:rPr lang="en-US" sz="2000" dirty="0"/>
              <a:t> </a:t>
            </a:r>
            <a:r>
              <a:rPr lang="en-US" sz="2000" dirty="0" err="1"/>
              <a:t>soʼngra</a:t>
            </a:r>
            <a:r>
              <a:rPr lang="en-US" sz="2000" dirty="0"/>
              <a:t> </a:t>
            </a:r>
            <a:r>
              <a:rPr lang="en-US" sz="2000" dirty="0" err="1"/>
              <a:t>ana</a:t>
            </a:r>
            <a:r>
              <a:rPr lang="en-US" sz="2000" dirty="0"/>
              <a:t> </a:t>
            </a:r>
            <a:r>
              <a:rPr lang="en-US" sz="2000" dirty="0" err="1"/>
              <a:t>shu</a:t>
            </a:r>
            <a:r>
              <a:rPr lang="en-US" sz="2000" dirty="0"/>
              <a:t> </a:t>
            </a:r>
            <a:r>
              <a:rPr lang="en-US" sz="2000" dirty="0" err="1"/>
              <a:t>fayllar</a:t>
            </a:r>
            <a:r>
              <a:rPr lang="en-US" sz="2000" dirty="0"/>
              <a:t> </a:t>
            </a:r>
            <a:r>
              <a:rPr lang="en-US" sz="2000" dirty="0" err="1"/>
              <a:t>asosida</a:t>
            </a:r>
            <a:r>
              <a:rPr lang="en-US" sz="2000" dirty="0"/>
              <a:t> </a:t>
            </a:r>
            <a:r>
              <a:rPr lang="en-US" sz="2000" dirty="0" err="1"/>
              <a:t>tanlangan</a:t>
            </a:r>
            <a:r>
              <a:rPr lang="en-US" sz="2000" dirty="0"/>
              <a:t> </a:t>
            </a:r>
            <a:r>
              <a:rPr lang="en-US" sz="2000" dirty="0" err="1"/>
              <a:t>eski</a:t>
            </a:r>
            <a:r>
              <a:rPr lang="en-US" sz="2000" dirty="0"/>
              <a:t> </a:t>
            </a:r>
            <a:r>
              <a:rPr lang="en-US" sz="2000" dirty="0" err="1"/>
              <a:t>talqinlarni</a:t>
            </a:r>
            <a:r>
              <a:rPr lang="en-US" sz="2000" dirty="0"/>
              <a:t> </a:t>
            </a:r>
            <a:r>
              <a:rPr lang="en-US" sz="2000" dirty="0" err="1"/>
              <a:t>tiklash</a:t>
            </a:r>
            <a:r>
              <a:rPr lang="en-US" sz="2000" dirty="0"/>
              <a:t> </a:t>
            </a:r>
            <a:r>
              <a:rPr lang="en-US" sz="2000" dirty="0" err="1"/>
              <a:t>imkonini</a:t>
            </a:r>
            <a:r>
              <a:rPr lang="en-US" sz="2000" dirty="0"/>
              <a:t> </a:t>
            </a:r>
            <a:r>
              <a:rPr lang="en-US" sz="2000" dirty="0" err="1"/>
              <a:t>beruvchi</a:t>
            </a:r>
            <a:r>
              <a:rPr lang="en-US" sz="2000" dirty="0"/>
              <a:t> </a:t>
            </a:r>
            <a:r>
              <a:rPr lang="en-US" sz="2000" dirty="0" err="1"/>
              <a:t>tizim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6673" y="1672541"/>
            <a:ext cx="6065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Git</a:t>
            </a:r>
            <a:r>
              <a:rPr lang="en-US" sz="2400" b="1" dirty="0"/>
              <a:t> – </a:t>
            </a:r>
            <a:r>
              <a:rPr lang="en-US" sz="2400" b="1" dirty="0" err="1"/>
              <a:t>talqinlarni</a:t>
            </a:r>
            <a:r>
              <a:rPr lang="en-US" sz="2400" b="1" dirty="0"/>
              <a:t> </a:t>
            </a:r>
            <a:r>
              <a:rPr lang="en-US" sz="2400" b="1" dirty="0" err="1"/>
              <a:t>boshqarish</a:t>
            </a:r>
            <a:r>
              <a:rPr lang="en-US" sz="2400" b="1" dirty="0"/>
              <a:t> </a:t>
            </a:r>
            <a:r>
              <a:rPr lang="en-US" sz="2400" b="1" dirty="0" err="1"/>
              <a:t>tizimi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88961" y="2846059"/>
            <a:ext cx="7176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Loyihadagi</a:t>
            </a:r>
            <a:r>
              <a:rPr lang="en-US" sz="2000" dirty="0"/>
              <a:t> </a:t>
            </a:r>
            <a:r>
              <a:rPr lang="en-US" sz="2000" dirty="0" err="1"/>
              <a:t>bitta</a:t>
            </a:r>
            <a:r>
              <a:rPr lang="en-US" sz="2000" dirty="0"/>
              <a:t> </a:t>
            </a:r>
            <a:r>
              <a:rPr lang="en-US" sz="2000" dirty="0" err="1"/>
              <a:t>faylga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vaqtnng</a:t>
            </a:r>
            <a:r>
              <a:rPr lang="en-US" sz="2000" dirty="0"/>
              <a:t> </a:t>
            </a:r>
            <a:r>
              <a:rPr lang="en-US" sz="2000" dirty="0" err="1"/>
              <a:t>o’zida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necha</a:t>
            </a:r>
            <a:r>
              <a:rPr lang="en-US" sz="2000" dirty="0"/>
              <a:t> </a:t>
            </a:r>
            <a:r>
              <a:rPr lang="en-US" sz="2000" dirty="0" err="1"/>
              <a:t>dasturchi</a:t>
            </a:r>
            <a:r>
              <a:rPr lang="en-US" sz="2000" dirty="0"/>
              <a:t> </a:t>
            </a:r>
            <a:r>
              <a:rPr lang="en-US" sz="2000" dirty="0" err="1"/>
              <a:t>tomonidan</a:t>
            </a:r>
            <a:r>
              <a:rPr lang="en-US" sz="2000" dirty="0"/>
              <a:t> </a:t>
            </a:r>
            <a:r>
              <a:rPr lang="en-US" sz="2000" dirty="0" err="1"/>
              <a:t>o’zgartirish</a:t>
            </a:r>
            <a:r>
              <a:rPr lang="en-US" sz="2000" dirty="0"/>
              <a:t> </a:t>
            </a:r>
            <a:r>
              <a:rPr lang="en-US" sz="2000" dirty="0" err="1"/>
              <a:t>kiritliganda</a:t>
            </a:r>
            <a:r>
              <a:rPr lang="en-US" sz="2000" dirty="0"/>
              <a:t> </a:t>
            </a:r>
            <a:r>
              <a:rPr lang="en-US" sz="2000" dirty="0" err="1"/>
              <a:t>muammo</a:t>
            </a:r>
            <a:r>
              <a:rPr lang="en-US" sz="2000" dirty="0"/>
              <a:t> </a:t>
            </a:r>
            <a:r>
              <a:rPr lang="en-US" sz="2000" dirty="0" err="1"/>
              <a:t>yaqqol</a:t>
            </a:r>
            <a:r>
              <a:rPr lang="en-US" sz="2000" dirty="0"/>
              <a:t> </a:t>
            </a:r>
            <a:r>
              <a:rPr lang="en-US" sz="2000" dirty="0" err="1"/>
              <a:t>ko’rinadi</a:t>
            </a:r>
            <a:r>
              <a:rPr lang="en-US" sz="2000" dirty="0"/>
              <a:t>.</a:t>
            </a:r>
          </a:p>
          <a:p>
            <a:pPr algn="ctr"/>
            <a:r>
              <a:rPr lang="en-US" sz="2000" dirty="0"/>
              <a:t> (</a:t>
            </a:r>
            <a:r>
              <a:rPr lang="en-US" sz="2000" i="1" dirty="0"/>
              <a:t>ALBATTA REAL LOYIHALARDA SHUNDAY BO’LADI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4"/>
          <a:stretch/>
        </p:blipFill>
        <p:spPr bwMode="auto">
          <a:xfrm>
            <a:off x="1593883" y="1108042"/>
            <a:ext cx="6904299" cy="277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078503" y="4172673"/>
            <a:ext cx="37433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JAMOANING </a:t>
            </a:r>
            <a:r>
              <a:rPr lang="uz-Latn-UZ" sz="1600" dirty="0"/>
              <a:t> </a:t>
            </a:r>
            <a:r>
              <a:rPr lang="en-US" sz="1600" dirty="0"/>
              <a:t>BOSHQA </a:t>
            </a:r>
            <a:r>
              <a:rPr lang="uz-Latn-UZ" sz="1600" dirty="0"/>
              <a:t> </a:t>
            </a:r>
            <a:r>
              <a:rPr lang="en-US" sz="1600" dirty="0"/>
              <a:t>A’ZOSINING </a:t>
            </a:r>
            <a:endParaRPr lang="uz-Latn-UZ" sz="1600" dirty="0"/>
          </a:p>
          <a:p>
            <a:r>
              <a:rPr lang="uz-Latn-UZ" sz="1600" dirty="0"/>
              <a:t> </a:t>
            </a:r>
            <a:r>
              <a:rPr lang="en-US" sz="1600" dirty="0"/>
              <a:t>FAYLISIZNING</a:t>
            </a:r>
            <a:r>
              <a:rPr lang="uz-Latn-UZ" sz="1600" dirty="0"/>
              <a:t> </a:t>
            </a:r>
            <a:r>
              <a:rPr lang="en-US" sz="1600" dirty="0"/>
              <a:t> FAYLINGIZ</a:t>
            </a:r>
          </a:p>
          <a:p>
            <a:endParaRPr lang="en-US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35629" y="4184247"/>
            <a:ext cx="2133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SIZNING FAYLINGIZ</a:t>
            </a:r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7014" y="2314936"/>
            <a:ext cx="6547392" cy="279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342664" y="1206004"/>
            <a:ext cx="64355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YUQORIDA KELTIRILGAN MUAMMONI FAQAT GIT HAL QILIB BERA OLADI</a:t>
            </a:r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15341" y="2013996"/>
            <a:ext cx="76960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Linux </a:t>
            </a:r>
            <a:r>
              <a:rPr lang="en-US" sz="2000" dirty="0" err="1"/>
              <a:t>yadrosi</a:t>
            </a:r>
            <a:r>
              <a:rPr lang="en-US" sz="2000" dirty="0"/>
              <a:t> </a:t>
            </a:r>
            <a:r>
              <a:rPr lang="en-US" sz="2000" dirty="0" err="1"/>
              <a:t>kodlariga</a:t>
            </a:r>
            <a:r>
              <a:rPr lang="en-US" sz="2000" dirty="0"/>
              <a:t> </a:t>
            </a:r>
            <a:r>
              <a:rPr lang="en-US" sz="2000" dirty="0" err="1"/>
              <a:t>oʼzgarishlar</a:t>
            </a:r>
            <a:r>
              <a:rPr lang="en-US" sz="2000" dirty="0"/>
              <a:t> (1991-2002) </a:t>
            </a:r>
            <a:r>
              <a:rPr lang="en-US" sz="2000" dirty="0" err="1"/>
              <a:t>patchlarni</a:t>
            </a:r>
            <a:r>
              <a:rPr lang="en-US" sz="2000" dirty="0"/>
              <a:t> </a:t>
            </a:r>
            <a:r>
              <a:rPr lang="en-US" sz="2000" dirty="0" err="1"/>
              <a:t>qabul</a:t>
            </a:r>
            <a:r>
              <a:rPr lang="en-US" sz="2000" dirty="0"/>
              <a:t> </a:t>
            </a:r>
            <a:r>
              <a:rPr lang="en-US" sz="2000" dirty="0" err="1"/>
              <a:t>qilish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talqinlarni</a:t>
            </a:r>
            <a:r>
              <a:rPr lang="en-US" sz="2000" dirty="0"/>
              <a:t> </a:t>
            </a:r>
            <a:r>
              <a:rPr lang="en-US" sz="2000" dirty="0" err="1"/>
              <a:t>arxivlash</a:t>
            </a:r>
            <a:r>
              <a:rPr lang="en-US" sz="2000" dirty="0"/>
              <a:t> </a:t>
            </a:r>
            <a:r>
              <a:rPr lang="en-US" sz="2000" dirty="0" err="1"/>
              <a:t>orqali</a:t>
            </a:r>
            <a:r>
              <a:rPr lang="en-US" sz="2000" dirty="0"/>
              <a:t> </a:t>
            </a:r>
            <a:r>
              <a:rPr lang="en-US" sz="2000" dirty="0" err="1"/>
              <a:t>amalga</a:t>
            </a:r>
            <a:r>
              <a:rPr lang="en-US" sz="2000" dirty="0"/>
              <a:t> </a:t>
            </a:r>
            <a:r>
              <a:rPr lang="en-US" sz="2000" dirty="0" err="1"/>
              <a:t>oshirilgan</a:t>
            </a:r>
            <a:r>
              <a:rPr lang="en-US" sz="2000" dirty="0"/>
              <a:t>. 2002 </a:t>
            </a:r>
            <a:r>
              <a:rPr lang="en-US" sz="2000" dirty="0" err="1"/>
              <a:t>yilda</a:t>
            </a:r>
            <a:r>
              <a:rPr lang="en-US" sz="2000" dirty="0"/>
              <a:t> </a:t>
            </a:r>
            <a:r>
              <a:rPr lang="en-US" sz="2000" dirty="0" err="1"/>
              <a:t>loyiha</a:t>
            </a:r>
            <a:r>
              <a:rPr lang="en-US" sz="2000" dirty="0"/>
              <a:t> </a:t>
            </a:r>
            <a:r>
              <a:rPr lang="en-US" sz="2000" b="1" dirty="0" err="1"/>
              <a:t>ximoyalangan</a:t>
            </a:r>
            <a:r>
              <a:rPr lang="en-US" sz="2000" b="1" dirty="0"/>
              <a:t> </a:t>
            </a:r>
            <a:r>
              <a:rPr lang="en-US" sz="2000" b="1" dirty="0" err="1"/>
              <a:t>talqinlarni</a:t>
            </a:r>
            <a:r>
              <a:rPr lang="en-US" sz="2000" b="1" dirty="0"/>
              <a:t> </a:t>
            </a:r>
            <a:r>
              <a:rPr lang="en-US" sz="2000" b="1" dirty="0" err="1"/>
              <a:t>boshqarish</a:t>
            </a:r>
            <a:r>
              <a:rPr lang="en-US" sz="2000" b="1" dirty="0"/>
              <a:t> </a:t>
            </a:r>
            <a:r>
              <a:rPr lang="en-US" sz="2000" b="1" dirty="0" err="1"/>
              <a:t>taqsimlangan</a:t>
            </a:r>
            <a:r>
              <a:rPr lang="en-US" sz="2000" b="1" dirty="0"/>
              <a:t> </a:t>
            </a:r>
            <a:r>
              <a:rPr lang="en-US" sz="2000" b="1" dirty="0" err="1"/>
              <a:t>tizimi</a:t>
            </a:r>
            <a:r>
              <a:rPr lang="en-US" sz="2000" b="1" dirty="0"/>
              <a:t> </a:t>
            </a:r>
            <a:r>
              <a:rPr lang="en-US" sz="2000" b="1" dirty="0" err="1"/>
              <a:t>BitKeepe</a:t>
            </a:r>
            <a:r>
              <a:rPr lang="en-US" sz="2000" dirty="0" err="1"/>
              <a:t>r</a:t>
            </a:r>
            <a:r>
              <a:rPr lang="en-US" sz="2000" dirty="0"/>
              <a:t> </a:t>
            </a:r>
            <a:r>
              <a:rPr lang="en-US" sz="2000" dirty="0" err="1"/>
              <a:t>ga</a:t>
            </a:r>
            <a:r>
              <a:rPr lang="en-US" sz="2000" dirty="0"/>
              <a:t> </a:t>
            </a:r>
            <a:r>
              <a:rPr lang="en-US" sz="2000" dirty="0" err="1"/>
              <a:t>oʼtkazildi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22119" y="1244277"/>
            <a:ext cx="4387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GIT NING QISQACHA TARIXI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8654" y="1702480"/>
            <a:ext cx="861806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2005 </a:t>
            </a:r>
            <a:r>
              <a:rPr lang="en-US" sz="2000" dirty="0" err="1"/>
              <a:t>yilda</a:t>
            </a:r>
            <a:r>
              <a:rPr lang="en-US" sz="2000" dirty="0"/>
              <a:t> Linux </a:t>
            </a:r>
            <a:r>
              <a:rPr lang="en-US" sz="2000" dirty="0" err="1"/>
              <a:t>yadrosini</a:t>
            </a:r>
            <a:r>
              <a:rPr lang="en-US" sz="2000" dirty="0"/>
              <a:t> </a:t>
            </a:r>
            <a:r>
              <a:rPr lang="en-US" sz="2000" dirty="0" err="1"/>
              <a:t>yaratuvchi</a:t>
            </a:r>
            <a:r>
              <a:rPr lang="en-US" sz="2000" dirty="0"/>
              <a:t> </a:t>
            </a:r>
            <a:r>
              <a:rPr lang="en-US" sz="2000" dirty="0" err="1"/>
              <a:t>jamoasi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BitKeeper</a:t>
            </a:r>
            <a:r>
              <a:rPr lang="en-US" sz="2000" dirty="0"/>
              <a:t> 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yaratuvchi</a:t>
            </a:r>
            <a:r>
              <a:rPr lang="en-US" sz="2000" dirty="0"/>
              <a:t> </a:t>
            </a:r>
            <a:r>
              <a:rPr lang="en-US" sz="2000" dirty="0" err="1"/>
              <a:t>kompaniya</a:t>
            </a:r>
            <a:r>
              <a:rPr lang="en-US" sz="2000" dirty="0"/>
              <a:t> </a:t>
            </a:r>
            <a:r>
              <a:rPr lang="en-US" sz="2000" dirty="0" err="1"/>
              <a:t>orasidagi</a:t>
            </a:r>
            <a:r>
              <a:rPr lang="en-US" sz="2000" dirty="0"/>
              <a:t> </a:t>
            </a:r>
            <a:r>
              <a:rPr lang="en-US" sz="2000" dirty="0" err="1"/>
              <a:t>munosabat</a:t>
            </a:r>
            <a:r>
              <a:rPr lang="en-US" sz="2000" dirty="0"/>
              <a:t> </a:t>
            </a:r>
            <a:r>
              <a:rPr lang="en-US" sz="2000" dirty="0" err="1"/>
              <a:t>buzildi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mahsulotdan</a:t>
            </a:r>
            <a:r>
              <a:rPr lang="en-US" sz="2000" dirty="0"/>
              <a:t> </a:t>
            </a:r>
            <a:r>
              <a:rPr lang="en-US" sz="2000" dirty="0" err="1"/>
              <a:t>bepul</a:t>
            </a:r>
            <a:r>
              <a:rPr lang="en-US" sz="2000" dirty="0"/>
              <a:t> </a:t>
            </a:r>
            <a:r>
              <a:rPr lang="en-US" sz="2000" dirty="0" err="1"/>
              <a:t>foydalanish</a:t>
            </a:r>
            <a:r>
              <a:rPr lang="en-US" sz="2000" dirty="0"/>
              <a:t> </a:t>
            </a:r>
            <a:r>
              <a:rPr lang="en-US" sz="2000" dirty="0" err="1"/>
              <a:t>bekor</a:t>
            </a:r>
            <a:r>
              <a:rPr lang="en-US" sz="2000" dirty="0"/>
              <a:t> </a:t>
            </a:r>
            <a:r>
              <a:rPr lang="en-US" sz="2000" dirty="0" err="1"/>
              <a:t>qilindi</a:t>
            </a:r>
            <a:r>
              <a:rPr lang="en-US" sz="2000" dirty="0"/>
              <a:t>. Bu Linux </a:t>
            </a:r>
            <a:r>
              <a:rPr lang="en-US" sz="2000" dirty="0" err="1"/>
              <a:t>yaratuvchilarining</a:t>
            </a:r>
            <a:r>
              <a:rPr lang="en-US" sz="2000" dirty="0"/>
              <a:t> </a:t>
            </a:r>
            <a:r>
              <a:rPr lang="en-US" sz="2000" dirty="0" err="1"/>
              <a:t>BitKeeper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foydalanish</a:t>
            </a:r>
            <a:r>
              <a:rPr lang="en-US" sz="2000" dirty="0"/>
              <a:t> </a:t>
            </a:r>
            <a:r>
              <a:rPr lang="en-US" sz="2000" dirty="0" err="1"/>
              <a:t>davomida</a:t>
            </a:r>
            <a:r>
              <a:rPr lang="en-US" sz="2000" dirty="0"/>
              <a:t> </a:t>
            </a:r>
            <a:r>
              <a:rPr lang="en-US" sz="2000" dirty="0" err="1"/>
              <a:t>oshirgan</a:t>
            </a:r>
            <a:r>
              <a:rPr lang="en-US" sz="2000" dirty="0"/>
              <a:t> </a:t>
            </a:r>
            <a:r>
              <a:rPr lang="en-US" sz="2000" dirty="0" err="1"/>
              <a:t>malakalariga</a:t>
            </a:r>
            <a:r>
              <a:rPr lang="en-US" sz="2000" dirty="0"/>
              <a:t> </a:t>
            </a:r>
            <a:r>
              <a:rPr lang="en-US" sz="2000" dirty="0" err="1"/>
              <a:t>asoslangan</a:t>
            </a:r>
            <a:r>
              <a:rPr lang="en-US" sz="2000" dirty="0"/>
              <a:t> </a:t>
            </a:r>
            <a:r>
              <a:rPr lang="en-US" sz="2000" dirty="0" err="1"/>
              <a:t>holda</a:t>
            </a:r>
            <a:r>
              <a:rPr lang="en-US" sz="2000" dirty="0"/>
              <a:t> </a:t>
            </a:r>
            <a:r>
              <a:rPr lang="en-US" sz="2000" dirty="0" err="1"/>
              <a:t>oʼz</a:t>
            </a:r>
            <a:r>
              <a:rPr lang="en-US" sz="2000" dirty="0"/>
              <a:t> </a:t>
            </a:r>
            <a:r>
              <a:rPr lang="en-US" sz="2000" dirty="0" err="1"/>
              <a:t>tizimlarini</a:t>
            </a:r>
            <a:r>
              <a:rPr lang="en-US" sz="2000" dirty="0"/>
              <a:t> </a:t>
            </a:r>
            <a:r>
              <a:rPr lang="en-US" sz="2000" dirty="0" err="1"/>
              <a:t>yaratishi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 </a:t>
            </a:r>
            <a:r>
              <a:rPr lang="en-US" sz="2000" dirty="0" err="1"/>
              <a:t>turtki</a:t>
            </a:r>
            <a:r>
              <a:rPr lang="en-US" sz="2000" dirty="0"/>
              <a:t> </a:t>
            </a:r>
            <a:r>
              <a:rPr lang="en-US" sz="2000" dirty="0" err="1"/>
              <a:t>boʼldi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7777" y="1006998"/>
            <a:ext cx="6285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/>
              <a:t>Yangi</a:t>
            </a:r>
            <a:r>
              <a:rPr lang="en-US" sz="2000" b="1" i="1" dirty="0"/>
              <a:t> </a:t>
            </a:r>
            <a:r>
              <a:rPr lang="en-US" sz="2000" b="1" i="1" dirty="0" err="1"/>
              <a:t>tizim</a:t>
            </a:r>
            <a:r>
              <a:rPr lang="en-US" sz="2000" b="1" i="1" dirty="0"/>
              <a:t> </a:t>
            </a:r>
            <a:r>
              <a:rPr lang="en-US" sz="2000" b="1" i="1" dirty="0" err="1"/>
              <a:t>uchun</a:t>
            </a:r>
            <a:r>
              <a:rPr lang="en-US" sz="2000" b="1" i="1" dirty="0"/>
              <a:t> </a:t>
            </a:r>
            <a:r>
              <a:rPr lang="en-US" sz="2000" b="1" i="1" dirty="0" err="1"/>
              <a:t>asosiy</a:t>
            </a:r>
            <a:r>
              <a:rPr lang="en-US" sz="2000" b="1" i="1" dirty="0"/>
              <a:t> </a:t>
            </a:r>
            <a:r>
              <a:rPr lang="en-US" sz="2000" b="1" i="1" dirty="0" err="1"/>
              <a:t>talablar</a:t>
            </a:r>
            <a:r>
              <a:rPr lang="en-US" sz="2000" b="1" i="1" dirty="0"/>
              <a:t> </a:t>
            </a:r>
            <a:r>
              <a:rPr lang="en-US" sz="2000" b="1" i="1" dirty="0" err="1"/>
              <a:t>quyidagilar</a:t>
            </a:r>
            <a:r>
              <a:rPr lang="en-US" sz="2000" b="1" i="1" dirty="0"/>
              <a:t> </a:t>
            </a:r>
            <a:r>
              <a:rPr lang="en-US" sz="2000" b="1" i="1" dirty="0" err="1"/>
              <a:t>edi</a:t>
            </a:r>
            <a:r>
              <a:rPr lang="en-US" sz="2000" b="1" i="1" dirty="0"/>
              <a:t>:</a:t>
            </a:r>
            <a:endParaRPr lang="ru-RU" sz="2000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94481" y="1575159"/>
            <a:ext cx="89125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z-Latn-UZ" sz="2000" dirty="0"/>
              <a:t> </a:t>
            </a:r>
            <a:r>
              <a:rPr lang="en-US" sz="2000" dirty="0" err="1"/>
              <a:t>Tezlik</a:t>
            </a:r>
            <a:endParaRPr lang="en-U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z-Latn-UZ" sz="2000" dirty="0"/>
              <a:t>  </a:t>
            </a:r>
            <a:r>
              <a:rPr lang="ru-RU" sz="2000" dirty="0"/>
              <a:t>А</a:t>
            </a:r>
            <a:r>
              <a:rPr lang="en-US" sz="2000" dirty="0" err="1"/>
              <a:t>rxitekturasi</a:t>
            </a:r>
            <a:r>
              <a:rPr lang="en-US" sz="2000" dirty="0"/>
              <a:t> </a:t>
            </a:r>
            <a:r>
              <a:rPr lang="en-US" sz="2000" dirty="0" err="1"/>
              <a:t>soddaligi</a:t>
            </a:r>
            <a:endParaRPr lang="en-U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z-Latn-UZ" sz="2000" dirty="0"/>
              <a:t>   </a:t>
            </a:r>
            <a:r>
              <a:rPr lang="en-US" sz="2000" dirty="0" err="1"/>
              <a:t>Chiziqli</a:t>
            </a:r>
            <a:r>
              <a:rPr lang="en-US" sz="2000" dirty="0"/>
              <a:t> </a:t>
            </a:r>
            <a:r>
              <a:rPr lang="en-US" sz="2000" dirty="0" err="1"/>
              <a:t>boʼlmagan</a:t>
            </a:r>
            <a:r>
              <a:rPr lang="en-US" sz="2000" dirty="0"/>
              <a:t> </a:t>
            </a:r>
            <a:r>
              <a:rPr lang="en-US" sz="2000" dirty="0" err="1"/>
              <a:t>dasturlashni</a:t>
            </a:r>
            <a:r>
              <a:rPr lang="en-US" sz="2000" dirty="0"/>
              <a:t> </a:t>
            </a:r>
            <a:r>
              <a:rPr lang="en-US" sz="2000" dirty="0" err="1"/>
              <a:t>qoʼllashi</a:t>
            </a:r>
            <a:r>
              <a:rPr lang="en-US" sz="2000" dirty="0"/>
              <a:t> (</a:t>
            </a:r>
            <a:r>
              <a:rPr lang="en-US" sz="2000" dirty="0" err="1"/>
              <a:t>mingdan</a:t>
            </a:r>
            <a:r>
              <a:rPr lang="en-US" sz="2000" dirty="0"/>
              <a:t> </a:t>
            </a:r>
            <a:r>
              <a:rPr lang="en-US" sz="2000" dirty="0" err="1"/>
              <a:t>ortiq</a:t>
            </a:r>
            <a:r>
              <a:rPr lang="en-US" sz="2000" dirty="0"/>
              <a:t> parallel </a:t>
            </a:r>
            <a:r>
              <a:rPr lang="en-US" sz="2000" dirty="0" err="1"/>
              <a:t>tarmoqlar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z-Latn-UZ" sz="2000" dirty="0"/>
              <a:t>  </a:t>
            </a:r>
            <a:r>
              <a:rPr lang="en-US" sz="2000" dirty="0" err="1"/>
              <a:t>Toʼliq</a:t>
            </a:r>
            <a:r>
              <a:rPr lang="en-US" sz="2000" dirty="0"/>
              <a:t> </a:t>
            </a:r>
            <a:r>
              <a:rPr lang="en-US" sz="2000" dirty="0" err="1"/>
              <a:t>taqsimlangan</a:t>
            </a:r>
            <a:endParaRPr lang="en-U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z-Latn-UZ" sz="2000" dirty="0"/>
              <a:t>  </a:t>
            </a:r>
            <a:r>
              <a:rPr lang="en-US" sz="2000" dirty="0"/>
              <a:t>Linux </a:t>
            </a:r>
            <a:r>
              <a:rPr lang="en-US" sz="2000" dirty="0" err="1"/>
              <a:t>yadrosi</a:t>
            </a:r>
            <a:r>
              <a:rPr lang="en-US" sz="2000" dirty="0"/>
              <a:t> </a:t>
            </a:r>
            <a:r>
              <a:rPr lang="en-US" sz="2000" dirty="0" err="1"/>
              <a:t>kabi</a:t>
            </a:r>
            <a:r>
              <a:rPr lang="en-US" sz="2000" dirty="0"/>
              <a:t> </a:t>
            </a:r>
            <a:r>
              <a:rPr lang="en-US" sz="2000" dirty="0" err="1"/>
              <a:t>katta</a:t>
            </a:r>
            <a:r>
              <a:rPr lang="en-US" sz="2000" dirty="0"/>
              <a:t> </a:t>
            </a:r>
            <a:r>
              <a:rPr lang="en-US" sz="2000" dirty="0" err="1"/>
              <a:t>loyihalar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samarali</a:t>
            </a:r>
            <a:r>
              <a:rPr lang="en-US" sz="2000" dirty="0"/>
              <a:t> </a:t>
            </a:r>
            <a:r>
              <a:rPr lang="en-US" sz="2000" dirty="0" err="1"/>
              <a:t>ishlay</a:t>
            </a:r>
            <a:r>
              <a:rPr lang="en-US" sz="2000" dirty="0"/>
              <a:t> </a:t>
            </a:r>
            <a:r>
              <a:rPr lang="en-US" sz="2000" dirty="0" err="1"/>
              <a:t>olish</a:t>
            </a:r>
            <a:r>
              <a:rPr lang="en-US" sz="2000" dirty="0"/>
              <a:t> (ham </a:t>
            </a:r>
            <a:r>
              <a:rPr lang="en-US" sz="2000" dirty="0" err="1"/>
              <a:t>tezlik</a:t>
            </a:r>
            <a:r>
              <a:rPr lang="en-US" sz="2000" dirty="0"/>
              <a:t> </a:t>
            </a:r>
            <a:r>
              <a:rPr lang="en-US" sz="2000" dirty="0" err="1"/>
              <a:t>jihatdan</a:t>
            </a:r>
            <a:r>
              <a:rPr lang="en-US" sz="2000" dirty="0"/>
              <a:t>, ham </a:t>
            </a:r>
            <a:r>
              <a:rPr lang="en-US" sz="2000" dirty="0" err="1"/>
              <a:t>maʼlumotlar</a:t>
            </a:r>
            <a:r>
              <a:rPr lang="en-US" sz="2000" dirty="0"/>
              <a:t> </a:t>
            </a:r>
            <a:r>
              <a:rPr lang="en-US" sz="2000" dirty="0" err="1"/>
              <a:t>hajmi</a:t>
            </a:r>
            <a:r>
              <a:rPr lang="en-US" sz="2000" dirty="0"/>
              <a:t> </a:t>
            </a:r>
            <a:r>
              <a:rPr lang="en-US" sz="2000" dirty="0" err="1"/>
              <a:t>jihatdan</a:t>
            </a:r>
            <a:r>
              <a:rPr lang="en-US" sz="2000" dirty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67159" y="1469635"/>
            <a:ext cx="92265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err="1"/>
              <a:t>Nusxalar</a:t>
            </a:r>
            <a:r>
              <a:rPr lang="en-US" sz="2000" b="1" dirty="0"/>
              <a:t> </a:t>
            </a:r>
            <a:r>
              <a:rPr lang="en-US" sz="2000" b="1" dirty="0" err="1"/>
              <a:t>patchlar</a:t>
            </a:r>
            <a:r>
              <a:rPr lang="en-US" sz="2000" b="1" dirty="0"/>
              <a:t> </a:t>
            </a:r>
            <a:r>
              <a:rPr lang="en-US" sz="2000" b="1" dirty="0" err="1"/>
              <a:t>oʼrniga</a:t>
            </a:r>
            <a:endParaRPr lang="en-US" sz="2000" b="1" dirty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err="1"/>
              <a:t>Git</a:t>
            </a:r>
            <a:r>
              <a:rPr lang="en-US" sz="2000" b="1" dirty="0"/>
              <a:t> </a:t>
            </a:r>
            <a:r>
              <a:rPr lang="en-US" sz="2000" b="1" dirty="0" err="1"/>
              <a:t>ning</a:t>
            </a:r>
            <a:r>
              <a:rPr lang="en-US" sz="2000" b="1" dirty="0"/>
              <a:t> </a:t>
            </a:r>
            <a:r>
              <a:rPr lang="en-US" sz="2000" b="1" dirty="0" err="1"/>
              <a:t>boshqa</a:t>
            </a:r>
            <a:r>
              <a:rPr lang="en-US" sz="2000" b="1" dirty="0"/>
              <a:t> TBT (</a:t>
            </a:r>
            <a:r>
              <a:rPr lang="en-US" sz="2000" b="1" dirty="0" err="1"/>
              <a:t>masalan</a:t>
            </a:r>
            <a:r>
              <a:rPr lang="en-US" sz="2000" b="1" dirty="0"/>
              <a:t>, Subversion </a:t>
            </a:r>
            <a:r>
              <a:rPr lang="en-US" sz="2000" b="1" dirty="0" err="1"/>
              <a:t>va</a:t>
            </a:r>
            <a:r>
              <a:rPr lang="en-US" sz="2000" b="1" dirty="0"/>
              <a:t> </a:t>
            </a:r>
            <a:r>
              <a:rPr lang="en-US" sz="2000" b="1" dirty="0" err="1"/>
              <a:t>unga</a:t>
            </a:r>
            <a:r>
              <a:rPr lang="en-US" sz="2000" b="1" dirty="0"/>
              <a:t> </a:t>
            </a:r>
            <a:r>
              <a:rPr lang="en-US" sz="2000" b="1" dirty="0" err="1"/>
              <a:t>oʼxshash</a:t>
            </a:r>
            <a:r>
              <a:rPr lang="en-US" sz="2000" b="1" dirty="0"/>
              <a:t>) </a:t>
            </a:r>
            <a:r>
              <a:rPr lang="en-US" sz="2000" b="1" dirty="0" err="1"/>
              <a:t>lardan</a:t>
            </a:r>
            <a:r>
              <a:rPr lang="en-US" sz="2000" b="1" dirty="0"/>
              <a:t> </a:t>
            </a:r>
            <a:r>
              <a:rPr lang="en-US" sz="2000" b="1" dirty="0" err="1"/>
              <a:t>asosiy</a:t>
            </a:r>
            <a:r>
              <a:rPr lang="en-US" sz="2000" b="1" dirty="0"/>
              <a:t> </a:t>
            </a:r>
            <a:r>
              <a:rPr lang="en-US" sz="2000" b="1" dirty="0" err="1"/>
              <a:t>farqi</a:t>
            </a:r>
            <a:r>
              <a:rPr lang="en-US" sz="2000" b="1" dirty="0"/>
              <a:t> – </a:t>
            </a:r>
            <a:r>
              <a:rPr lang="en-US" sz="2000" b="1" dirty="0" err="1"/>
              <a:t>bu</a:t>
            </a:r>
            <a:r>
              <a:rPr lang="en-US" sz="2000" b="1" dirty="0"/>
              <a:t> </a:t>
            </a:r>
            <a:r>
              <a:rPr lang="en-US" sz="2000" b="1" dirty="0" err="1"/>
              <a:t>Git</a:t>
            </a:r>
            <a:r>
              <a:rPr lang="en-US" sz="2000" b="1" dirty="0"/>
              <a:t> </a:t>
            </a:r>
            <a:r>
              <a:rPr lang="en-US" sz="2000" b="1" dirty="0" err="1"/>
              <a:t>ning</a:t>
            </a:r>
            <a:r>
              <a:rPr lang="en-US" sz="2000" b="1" dirty="0"/>
              <a:t> </a:t>
            </a:r>
            <a:r>
              <a:rPr lang="en-US" sz="2000" b="1" dirty="0" err="1"/>
              <a:t>maʼlumotlarga</a:t>
            </a:r>
            <a:r>
              <a:rPr lang="en-US" sz="2000" b="1" dirty="0"/>
              <a:t> </a:t>
            </a:r>
            <a:r>
              <a:rPr lang="en-US" sz="2000" b="1" dirty="0" err="1"/>
              <a:t>qanday</a:t>
            </a:r>
            <a:r>
              <a:rPr lang="en-US" sz="2000" b="1" dirty="0"/>
              <a:t> </a:t>
            </a:r>
            <a:r>
              <a:rPr lang="en-US" sz="2000" b="1" dirty="0" err="1"/>
              <a:t>qarashi</a:t>
            </a:r>
            <a:r>
              <a:rPr lang="en-US" sz="2000" b="1" dirty="0"/>
              <a:t>. </a:t>
            </a:r>
            <a:r>
              <a:rPr lang="en-US" sz="2000" b="1" dirty="0" err="1"/>
              <a:t>Koʼpchilik</a:t>
            </a:r>
            <a:r>
              <a:rPr lang="en-US" sz="2000" b="1" dirty="0"/>
              <a:t> </a:t>
            </a:r>
            <a:r>
              <a:rPr lang="en-US" sz="2000" b="1" dirty="0" err="1"/>
              <a:t>boshqa</a:t>
            </a:r>
            <a:r>
              <a:rPr lang="en-US" sz="2000" b="1" dirty="0"/>
              <a:t> </a:t>
            </a:r>
            <a:r>
              <a:rPr lang="en-US" sz="2000" b="1" dirty="0" err="1"/>
              <a:t>tizimlar</a:t>
            </a:r>
            <a:r>
              <a:rPr lang="en-US" sz="2000" b="1" dirty="0"/>
              <a:t> </a:t>
            </a:r>
            <a:r>
              <a:rPr lang="en-US" sz="2000" b="1" dirty="0" err="1"/>
              <a:t>axborotlarni</a:t>
            </a:r>
            <a:r>
              <a:rPr lang="en-US" sz="2000" b="1" dirty="0"/>
              <a:t> </a:t>
            </a:r>
            <a:r>
              <a:rPr lang="en-US" sz="2000" b="1" dirty="0" err="1"/>
              <a:t>fayllarning</a:t>
            </a:r>
            <a:r>
              <a:rPr lang="en-US" sz="2000" b="1" dirty="0"/>
              <a:t> </a:t>
            </a:r>
            <a:r>
              <a:rPr lang="en-US" sz="2000" b="1" dirty="0" err="1"/>
              <a:t>oʼzgarish</a:t>
            </a:r>
            <a:r>
              <a:rPr lang="en-US" sz="2000" b="1" dirty="0"/>
              <a:t>(patch)</a:t>
            </a:r>
            <a:r>
              <a:rPr lang="en-US" sz="2000" b="1" dirty="0" err="1"/>
              <a:t>lari</a:t>
            </a:r>
            <a:r>
              <a:rPr lang="en-US" sz="2000" b="1" dirty="0"/>
              <a:t> </a:t>
            </a:r>
            <a:r>
              <a:rPr lang="en-US" sz="2000" b="1" dirty="0" err="1"/>
              <a:t>roʼyhati</a:t>
            </a:r>
            <a:r>
              <a:rPr lang="en-US" sz="2000" b="1" dirty="0"/>
              <a:t> </a:t>
            </a:r>
            <a:r>
              <a:rPr lang="en-US" sz="2000" b="1" dirty="0" err="1"/>
              <a:t>koʼrinishida</a:t>
            </a:r>
            <a:r>
              <a:rPr lang="en-US" sz="2000" b="1" dirty="0"/>
              <a:t> </a:t>
            </a:r>
            <a:r>
              <a:rPr lang="en-US" sz="2000" b="1" dirty="0" err="1"/>
              <a:t>saqlardi</a:t>
            </a:r>
            <a:r>
              <a:rPr lang="en-US" sz="2000" b="1" dirty="0"/>
              <a:t>. </a:t>
            </a:r>
            <a:r>
              <a:rPr lang="en-US" sz="2000" b="1" dirty="0" err="1"/>
              <a:t>Bunday</a:t>
            </a:r>
            <a:r>
              <a:rPr lang="en-US" sz="2000" b="1" dirty="0"/>
              <a:t> </a:t>
            </a:r>
            <a:r>
              <a:rPr lang="en-US" sz="2000" b="1" dirty="0" err="1"/>
              <a:t>tizimlar</a:t>
            </a:r>
            <a:r>
              <a:rPr lang="en-US" sz="2000" b="1" dirty="0"/>
              <a:t> (CVS, Subversion, Perforce, Bazaar </a:t>
            </a:r>
            <a:r>
              <a:rPr lang="en-US" sz="2000" b="1" dirty="0" err="1"/>
              <a:t>va</a:t>
            </a:r>
            <a:r>
              <a:rPr lang="en-US" sz="2000" b="1" dirty="0"/>
              <a:t> </a:t>
            </a:r>
            <a:r>
              <a:rPr lang="en-US" sz="2000" b="1" dirty="0" err="1"/>
              <a:t>boshqalari</a:t>
            </a:r>
            <a:r>
              <a:rPr lang="en-US" sz="2000" b="1" dirty="0"/>
              <a:t>) </a:t>
            </a:r>
            <a:r>
              <a:rPr lang="en-US" sz="2000" b="1" dirty="0" err="1"/>
              <a:t>rasmda</a:t>
            </a:r>
            <a:r>
              <a:rPr lang="en-US" sz="2000" b="1" dirty="0"/>
              <a:t> </a:t>
            </a:r>
            <a:r>
              <a:rPr lang="en-US" sz="2000" b="1" dirty="0" err="1"/>
              <a:t>koʼrsatilganidek</a:t>
            </a:r>
            <a:r>
              <a:rPr lang="en-US" sz="2000" b="1" dirty="0"/>
              <a:t> </a:t>
            </a:r>
            <a:r>
              <a:rPr lang="en-US" sz="2000" b="1" dirty="0" err="1"/>
              <a:t>har</a:t>
            </a:r>
            <a:r>
              <a:rPr lang="en-US" sz="2000" b="1" dirty="0"/>
              <a:t> </a:t>
            </a:r>
            <a:r>
              <a:rPr lang="en-US" sz="2000" b="1" dirty="0" err="1"/>
              <a:t>bir</a:t>
            </a:r>
            <a:r>
              <a:rPr lang="en-US" sz="2000" b="1" dirty="0"/>
              <a:t> </a:t>
            </a:r>
            <a:r>
              <a:rPr lang="en-US" sz="2000" b="1" dirty="0" err="1"/>
              <a:t>faylga</a:t>
            </a:r>
            <a:r>
              <a:rPr lang="en-US" sz="2000" b="1" dirty="0"/>
              <a:t> </a:t>
            </a:r>
            <a:r>
              <a:rPr lang="en-US" sz="2000" b="1" dirty="0" err="1"/>
              <a:t>oʼzgartirish</a:t>
            </a:r>
            <a:r>
              <a:rPr lang="en-US" sz="2000" b="1" dirty="0"/>
              <a:t> </a:t>
            </a:r>
            <a:r>
              <a:rPr lang="en-US" sz="2000" b="1" dirty="0" err="1"/>
              <a:t>kiritish</a:t>
            </a:r>
            <a:r>
              <a:rPr lang="en-US" sz="2000" b="1" dirty="0"/>
              <a:t> </a:t>
            </a:r>
            <a:r>
              <a:rPr lang="en-US" sz="2000" b="1" dirty="0" err="1"/>
              <a:t>vaqtida</a:t>
            </a:r>
            <a:r>
              <a:rPr lang="en-US" sz="2000" b="1" dirty="0"/>
              <a:t> </a:t>
            </a:r>
            <a:r>
              <a:rPr lang="en-US" sz="2000" b="1" dirty="0" err="1"/>
              <a:t>saqlanuvchi</a:t>
            </a:r>
            <a:r>
              <a:rPr lang="en-US" sz="2000" b="1" dirty="0"/>
              <a:t> </a:t>
            </a:r>
            <a:r>
              <a:rPr lang="en-US" sz="2000" b="1" dirty="0" err="1"/>
              <a:t>maʼlumotlarga</a:t>
            </a:r>
            <a:r>
              <a:rPr lang="en-US" sz="2000" b="1" dirty="0"/>
              <a:t> </a:t>
            </a:r>
            <a:r>
              <a:rPr lang="en-US" sz="2000" b="1" dirty="0" err="1"/>
              <a:t>fayllar</a:t>
            </a:r>
            <a:r>
              <a:rPr lang="en-US" sz="2000" b="1" dirty="0"/>
              <a:t> </a:t>
            </a:r>
            <a:r>
              <a:rPr lang="en-US" sz="2000" b="1" dirty="0" err="1"/>
              <a:t>va</a:t>
            </a:r>
            <a:r>
              <a:rPr lang="en-US" sz="2000" b="1" dirty="0"/>
              <a:t> </a:t>
            </a:r>
            <a:r>
              <a:rPr lang="en-US" sz="2000" b="1" dirty="0" err="1"/>
              <a:t>oʼzgarishlar</a:t>
            </a:r>
            <a:r>
              <a:rPr lang="en-US" sz="2000" b="1" dirty="0"/>
              <a:t> </a:t>
            </a:r>
            <a:r>
              <a:rPr lang="en-US" sz="2000" b="1" dirty="0" err="1"/>
              <a:t>toʼplami</a:t>
            </a:r>
            <a:r>
              <a:rPr lang="en-US" sz="2000" b="1" dirty="0"/>
              <a:t> </a:t>
            </a:r>
            <a:r>
              <a:rPr lang="en-US" sz="2000" b="1" dirty="0" err="1"/>
              <a:t>sifatida</a:t>
            </a:r>
            <a:r>
              <a:rPr lang="en-US" sz="2000" b="1" dirty="0"/>
              <a:t> </a:t>
            </a:r>
            <a:r>
              <a:rPr lang="en-US" sz="2000" b="1" dirty="0" err="1"/>
              <a:t>qaraydi</a:t>
            </a:r>
            <a:r>
              <a:rPr lang="en-US" sz="2000" b="1" dirty="0"/>
              <a:t>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11994" y="836423"/>
            <a:ext cx="1737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GIT ASOSI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3848" y="1159706"/>
            <a:ext cx="72110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Boshqa</a:t>
            </a:r>
            <a:r>
              <a:rPr lang="en-US" sz="20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tizimlar</a:t>
            </a:r>
            <a:r>
              <a:rPr lang="en-US" sz="20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maʼlumotlarni</a:t>
            </a:r>
            <a:r>
              <a:rPr lang="en-US" sz="20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har</a:t>
            </a:r>
            <a:r>
              <a:rPr lang="en-US" sz="20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bir</a:t>
            </a:r>
            <a:r>
              <a:rPr lang="en-US" sz="20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fayl</a:t>
            </a:r>
            <a:r>
              <a:rPr lang="en-US" sz="20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uchun</a:t>
            </a:r>
            <a:r>
              <a:rPr lang="en-US" sz="20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asos</a:t>
            </a:r>
            <a:r>
              <a:rPr lang="en-US" sz="20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talqinlarining</a:t>
            </a:r>
            <a:r>
              <a:rPr lang="en-US" sz="20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oʼzgarishi</a:t>
            </a:r>
            <a:r>
              <a:rPr lang="en-US" sz="20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koʼrinishida</a:t>
            </a:r>
            <a:r>
              <a:rPr lang="en-US" sz="20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saqlaydi</a:t>
            </a:r>
            <a:r>
              <a:rPr lang="en-US" sz="2000" b="1" dirty="0">
                <a:solidFill>
                  <a:srgbClr val="4E443C"/>
                </a:solidFill>
                <a:latin typeface="Georgia" panose="02040502050405020303" pitchFamily="18" charset="0"/>
              </a:rPr>
              <a:t>.</a:t>
            </a:r>
            <a:endParaRPr lang="ru-RU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175" y="1957669"/>
            <a:ext cx="73628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3928" y="1194120"/>
            <a:ext cx="79981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oʼz</a:t>
            </a:r>
            <a:r>
              <a:rPr lang="en-US" sz="2000" dirty="0"/>
              <a:t> </a:t>
            </a:r>
            <a:r>
              <a:rPr lang="en-US" sz="2000" dirty="0" err="1"/>
              <a:t>maʼlumotlarini</a:t>
            </a:r>
            <a:r>
              <a:rPr lang="en-US" sz="2000" dirty="0"/>
              <a:t> </a:t>
            </a:r>
            <a:r>
              <a:rPr lang="en-US" sz="2000" dirty="0" err="1"/>
              <a:t>bunday</a:t>
            </a:r>
            <a:r>
              <a:rPr lang="en-US" sz="2000" dirty="0"/>
              <a:t> </a:t>
            </a:r>
            <a:r>
              <a:rPr lang="en-US" sz="2000" dirty="0" err="1"/>
              <a:t>koʼrinishda</a:t>
            </a:r>
            <a:r>
              <a:rPr lang="en-US" sz="2000" dirty="0"/>
              <a:t> </a:t>
            </a:r>
            <a:r>
              <a:rPr lang="en-US" sz="2000" dirty="0" err="1"/>
              <a:t>saqlamaydi</a:t>
            </a:r>
            <a:r>
              <a:rPr lang="en-US" sz="2000" dirty="0"/>
              <a:t>. </a:t>
            </a:r>
            <a:r>
              <a:rPr lang="en-US" sz="2000" dirty="0" err="1"/>
              <a:t>Buning</a:t>
            </a:r>
            <a:r>
              <a:rPr lang="en-US" sz="2000" dirty="0"/>
              <a:t> </a:t>
            </a:r>
            <a:r>
              <a:rPr lang="en-US" sz="2000" dirty="0" err="1"/>
              <a:t>oʼrniga</a:t>
            </a:r>
            <a:r>
              <a:rPr lang="en-US" sz="2000" dirty="0"/>
              <a:t>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saqlanuvchi</a:t>
            </a:r>
            <a:r>
              <a:rPr lang="en-US" sz="2000" dirty="0"/>
              <a:t> </a:t>
            </a:r>
            <a:r>
              <a:rPr lang="en-US" sz="2000" dirty="0" err="1"/>
              <a:t>maʼlumotlarni</a:t>
            </a:r>
            <a:r>
              <a:rPr lang="en-US" sz="2000" dirty="0"/>
              <a:t> </a:t>
            </a:r>
            <a:r>
              <a:rPr lang="en-US" sz="2000" dirty="0" err="1"/>
              <a:t>katta</a:t>
            </a:r>
            <a:r>
              <a:rPr lang="en-US" sz="2000" dirty="0"/>
              <a:t> </a:t>
            </a:r>
            <a:r>
              <a:rPr lang="en-US" sz="2000" dirty="0" err="1"/>
              <a:t>boʼlmagan</a:t>
            </a:r>
            <a:r>
              <a:rPr lang="en-US" sz="2000" dirty="0"/>
              <a:t> </a:t>
            </a:r>
            <a:r>
              <a:rPr lang="en-US" sz="2000" dirty="0" err="1"/>
              <a:t>fayllar</a:t>
            </a:r>
            <a:r>
              <a:rPr lang="en-US" sz="2000" dirty="0"/>
              <a:t> </a:t>
            </a:r>
            <a:r>
              <a:rPr lang="en-US" sz="2000" dirty="0" err="1"/>
              <a:t>tizimining</a:t>
            </a:r>
            <a:r>
              <a:rPr lang="en-US" sz="2000" dirty="0"/>
              <a:t> </a:t>
            </a:r>
            <a:r>
              <a:rPr lang="en-US" sz="2000" dirty="0" err="1"/>
              <a:t>nusxalari</a:t>
            </a:r>
            <a:r>
              <a:rPr lang="en-US" sz="2000" dirty="0"/>
              <a:t> </a:t>
            </a:r>
            <a:r>
              <a:rPr lang="en-US" sz="2000" dirty="0" err="1"/>
              <a:t>toʼplami</a:t>
            </a:r>
            <a:r>
              <a:rPr lang="en-US" sz="2000" dirty="0"/>
              <a:t> </a:t>
            </a:r>
            <a:r>
              <a:rPr lang="en-US" sz="2000" dirty="0" err="1"/>
              <a:t>sifatida</a:t>
            </a:r>
            <a:r>
              <a:rPr lang="en-US" sz="2000" dirty="0"/>
              <a:t> </a:t>
            </a:r>
            <a:r>
              <a:rPr lang="en-US" sz="2000" dirty="0" err="1"/>
              <a:t>qaraydi</a:t>
            </a:r>
            <a:r>
              <a:rPr lang="en-US" sz="2000" dirty="0"/>
              <a:t>. </a:t>
            </a:r>
            <a:r>
              <a:rPr lang="en-US" sz="2000" dirty="0" err="1"/>
              <a:t>Har</a:t>
            </a:r>
            <a:r>
              <a:rPr lang="en-US" sz="2000" dirty="0"/>
              <a:t> </a:t>
            </a:r>
            <a:r>
              <a:rPr lang="en-US" sz="2000" dirty="0" err="1"/>
              <a:t>safar</a:t>
            </a:r>
            <a:r>
              <a:rPr lang="en-US" sz="2000" dirty="0"/>
              <a:t> </a:t>
            </a:r>
            <a:r>
              <a:rPr lang="en-US" sz="2000" dirty="0" err="1"/>
              <a:t>siz</a:t>
            </a:r>
            <a:r>
              <a:rPr lang="en-US" sz="2000" dirty="0"/>
              <a:t> </a:t>
            </a:r>
            <a:r>
              <a:rPr lang="en-US" sz="2000" dirty="0" err="1"/>
              <a:t>loyihaning</a:t>
            </a:r>
            <a:r>
              <a:rPr lang="en-US" sz="2000" dirty="0"/>
              <a:t> </a:t>
            </a:r>
            <a:r>
              <a:rPr lang="en-US" sz="2000" dirty="0" err="1"/>
              <a:t>joriy</a:t>
            </a:r>
            <a:r>
              <a:rPr lang="en-US" sz="2000" dirty="0"/>
              <a:t> </a:t>
            </a:r>
            <a:r>
              <a:rPr lang="en-US" sz="2000" dirty="0" err="1"/>
              <a:t>talqinini</a:t>
            </a:r>
            <a:r>
              <a:rPr lang="en-US" sz="2000" dirty="0"/>
              <a:t> </a:t>
            </a:r>
            <a:r>
              <a:rPr lang="en-US" sz="2000" dirty="0" err="1"/>
              <a:t>fiksirlagan</a:t>
            </a:r>
            <a:r>
              <a:rPr lang="en-US" sz="2000" dirty="0"/>
              <a:t> </a:t>
            </a:r>
            <a:r>
              <a:rPr lang="en-US" sz="2000" dirty="0" err="1"/>
              <a:t>vaqtingizda</a:t>
            </a:r>
            <a:r>
              <a:rPr lang="en-US" sz="2000" dirty="0"/>
              <a:t>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ayni</a:t>
            </a:r>
            <a:r>
              <a:rPr lang="en-US" sz="2000" dirty="0"/>
              <a:t> </a:t>
            </a:r>
            <a:r>
              <a:rPr lang="en-US" sz="2000" dirty="0" err="1"/>
              <a:t>vaqtda</a:t>
            </a:r>
            <a:r>
              <a:rPr lang="en-US" sz="2000" dirty="0"/>
              <a:t> </a:t>
            </a:r>
            <a:r>
              <a:rPr lang="en-US" sz="2000" dirty="0" err="1"/>
              <a:t>loyihaning</a:t>
            </a:r>
            <a:r>
              <a:rPr lang="en-US" sz="2000" dirty="0"/>
              <a:t> </a:t>
            </a:r>
            <a:r>
              <a:rPr lang="en-US" sz="2000" dirty="0" err="1"/>
              <a:t>barcha</a:t>
            </a:r>
            <a:r>
              <a:rPr lang="en-US" sz="2000" dirty="0"/>
              <a:t> </a:t>
            </a:r>
            <a:r>
              <a:rPr lang="en-US" sz="2000" dirty="0" err="1"/>
              <a:t>fayllar</a:t>
            </a:r>
            <a:r>
              <a:rPr lang="en-US" sz="2000" dirty="0"/>
              <a:t> </a:t>
            </a:r>
            <a:r>
              <a:rPr lang="en-US" sz="2000" dirty="0" err="1"/>
              <a:t>nusxalarini</a:t>
            </a:r>
            <a:r>
              <a:rPr lang="en-US" sz="2000" dirty="0"/>
              <a:t> </a:t>
            </a:r>
            <a:r>
              <a:rPr lang="en-US" sz="2000" dirty="0" err="1"/>
              <a:t>saqlaydi</a:t>
            </a:r>
            <a:r>
              <a:rPr lang="en-US" sz="2000" dirty="0"/>
              <a:t>. </a:t>
            </a:r>
            <a:r>
              <a:rPr lang="en-US" sz="2000" dirty="0" err="1"/>
              <a:t>Samaradorlikni</a:t>
            </a:r>
            <a:r>
              <a:rPr lang="en-US" sz="2000" dirty="0"/>
              <a:t> </a:t>
            </a:r>
            <a:r>
              <a:rPr lang="en-US" sz="2000" dirty="0" err="1"/>
              <a:t>oshirish</a:t>
            </a:r>
            <a:r>
              <a:rPr lang="en-US" sz="2000" dirty="0"/>
              <a:t> </a:t>
            </a:r>
            <a:r>
              <a:rPr lang="en-US" sz="2000" dirty="0" err="1"/>
              <a:t>maqsadida</a:t>
            </a:r>
            <a:r>
              <a:rPr lang="en-US" sz="2000" dirty="0"/>
              <a:t> </a:t>
            </a:r>
            <a:r>
              <a:rPr lang="en-US" sz="2000" dirty="0" err="1"/>
              <a:t>fayl</a:t>
            </a:r>
            <a:r>
              <a:rPr lang="en-US" sz="2000" dirty="0"/>
              <a:t> </a:t>
            </a:r>
            <a:r>
              <a:rPr lang="en-US" sz="2000" dirty="0" err="1"/>
              <a:t>oʼzgartirilmagan</a:t>
            </a:r>
            <a:r>
              <a:rPr lang="en-US" sz="2000" dirty="0"/>
              <a:t> </a:t>
            </a:r>
            <a:r>
              <a:rPr lang="en-US" sz="2000" dirty="0" err="1"/>
              <a:t>boʼlsa</a:t>
            </a:r>
            <a:r>
              <a:rPr lang="en-US" sz="2000" dirty="0"/>
              <a:t> </a:t>
            </a:r>
            <a:r>
              <a:rPr lang="en-US" sz="2000" dirty="0" err="1"/>
              <a:t>bunday</a:t>
            </a:r>
            <a:r>
              <a:rPr lang="en-US" sz="2000" dirty="0"/>
              <a:t> </a:t>
            </a:r>
            <a:r>
              <a:rPr lang="en-US" sz="2000" dirty="0" err="1"/>
              <a:t>fayllarni</a:t>
            </a:r>
            <a:r>
              <a:rPr lang="en-US" sz="2000" dirty="0"/>
              <a:t> </a:t>
            </a:r>
            <a:r>
              <a:rPr lang="en-US" sz="2000" dirty="0" err="1"/>
              <a:t>nusxasini</a:t>
            </a:r>
            <a:r>
              <a:rPr lang="en-US" sz="2000" dirty="0"/>
              <a:t> </a:t>
            </a:r>
            <a:r>
              <a:rPr lang="en-US" sz="2000" dirty="0" err="1"/>
              <a:t>yaratish</a:t>
            </a:r>
            <a:r>
              <a:rPr lang="en-US" sz="2000" dirty="0"/>
              <a:t> </a:t>
            </a:r>
            <a:r>
              <a:rPr lang="en-US" sz="2000" dirty="0" err="1"/>
              <a:t>oʼrniga</a:t>
            </a:r>
            <a:r>
              <a:rPr lang="en-US" sz="2000" dirty="0"/>
              <a:t> </a:t>
            </a:r>
            <a:r>
              <a:rPr lang="en-US" sz="2000" dirty="0" err="1"/>
              <a:t>avvalgi</a:t>
            </a:r>
            <a:r>
              <a:rPr lang="en-US" sz="2000" dirty="0"/>
              <a:t> </a:t>
            </a:r>
            <a:r>
              <a:rPr lang="en-US" sz="2000" dirty="0" err="1"/>
              <a:t>saqlangan</a:t>
            </a:r>
            <a:r>
              <a:rPr lang="en-US" sz="2000" dirty="0"/>
              <a:t> </a:t>
            </a:r>
            <a:r>
              <a:rPr lang="en-US" sz="2000" dirty="0" err="1"/>
              <a:t>nusxaga</a:t>
            </a:r>
            <a:r>
              <a:rPr lang="en-US" sz="2000" dirty="0"/>
              <a:t> </a:t>
            </a:r>
            <a:r>
              <a:rPr lang="en-US" sz="2000" dirty="0" err="1"/>
              <a:t>tegishli</a:t>
            </a:r>
            <a:r>
              <a:rPr lang="en-US" sz="2000" dirty="0"/>
              <a:t> </a:t>
            </a:r>
            <a:r>
              <a:rPr lang="en-US" sz="2000" dirty="0" err="1"/>
              <a:t>yoʼllanmani</a:t>
            </a:r>
            <a:r>
              <a:rPr lang="en-US" sz="2000" dirty="0"/>
              <a:t> </a:t>
            </a:r>
            <a:r>
              <a:rPr lang="en-US" sz="2000" dirty="0" err="1"/>
              <a:t>yaratadi</a:t>
            </a:r>
            <a:r>
              <a:rPr lang="en-US" sz="2000" dirty="0"/>
              <a:t>. </a:t>
            </a:r>
            <a:r>
              <a:rPr lang="en-US" sz="2000" dirty="0" err="1"/>
              <a:t>Ushbu</a:t>
            </a:r>
            <a:r>
              <a:rPr lang="en-US" sz="2000" dirty="0"/>
              <a:t> </a:t>
            </a:r>
            <a:r>
              <a:rPr lang="en-US" sz="2000" dirty="0" err="1"/>
              <a:t>jarayon</a:t>
            </a:r>
            <a:r>
              <a:rPr lang="en-US" sz="2000" dirty="0"/>
              <a:t> </a:t>
            </a:r>
            <a:r>
              <a:rPr lang="en-US" sz="2000" dirty="0" err="1"/>
              <a:t>rasmda</a:t>
            </a:r>
            <a:r>
              <a:rPr lang="en-US" sz="2000" dirty="0"/>
              <a:t> </a:t>
            </a:r>
            <a:r>
              <a:rPr lang="en-US" sz="2000" dirty="0" err="1"/>
              <a:t>ifodalangan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1090" y="1597306"/>
            <a:ext cx="71184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000" dirty="0" err="1"/>
              <a:t>Fayldagi</a:t>
            </a:r>
            <a:r>
              <a:rPr lang="en-US" sz="2000" dirty="0"/>
              <a:t> </a:t>
            </a:r>
            <a:r>
              <a:rPr lang="en-US" sz="2000" dirty="0" err="1"/>
              <a:t>o`zgarishlarni</a:t>
            </a:r>
            <a:r>
              <a:rPr lang="en-US" sz="2000" dirty="0"/>
              <a:t> </a:t>
            </a:r>
            <a:r>
              <a:rPr lang="en-US" sz="2000" dirty="0" err="1"/>
              <a:t>bekor</a:t>
            </a:r>
            <a:r>
              <a:rPr lang="en-US" sz="2000" dirty="0"/>
              <a:t> </a:t>
            </a:r>
            <a:r>
              <a:rPr lang="en-US" sz="2000" dirty="0" err="1"/>
              <a:t>qilib</a:t>
            </a:r>
            <a:r>
              <a:rPr lang="en-US" sz="2000" dirty="0"/>
              <a:t> </a:t>
            </a:r>
            <a:r>
              <a:rPr lang="en-US" sz="2000" dirty="0" err="1"/>
              <a:t>oldingi</a:t>
            </a:r>
            <a:r>
              <a:rPr lang="en-US" sz="2000" dirty="0"/>
              <a:t> </a:t>
            </a:r>
            <a:r>
              <a:rPr lang="en-US" sz="2000" dirty="0" err="1"/>
              <a:t>holatiga</a:t>
            </a:r>
            <a:r>
              <a:rPr lang="en-US" sz="2000" dirty="0"/>
              <a:t> </a:t>
            </a:r>
            <a:r>
              <a:rPr lang="en-US" sz="2000" dirty="0" err="1"/>
              <a:t>qanday</a:t>
            </a:r>
            <a:r>
              <a:rPr lang="en-US" sz="2000" dirty="0"/>
              <a:t> </a:t>
            </a:r>
            <a:r>
              <a:rPr lang="en-US" sz="2000" dirty="0" err="1"/>
              <a:t>qaytarish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r>
              <a:rPr lang="en-US" sz="2000" dirty="0"/>
              <a:t>?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Edit-&gt;undo, Edit-&gt;redo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/>
              <a:t>Fayl</a:t>
            </a:r>
            <a:r>
              <a:rPr lang="en-US" sz="2000" dirty="0"/>
              <a:t> </a:t>
            </a:r>
            <a:r>
              <a:rPr lang="en-US" sz="2000" dirty="0" err="1"/>
              <a:t>nusxalarini</a:t>
            </a:r>
            <a:r>
              <a:rPr lang="en-US" sz="2000" dirty="0"/>
              <a:t> </a:t>
            </a:r>
            <a:r>
              <a:rPr lang="en-US" sz="2000" dirty="0" err="1"/>
              <a:t>saqlab</a:t>
            </a:r>
            <a:r>
              <a:rPr lang="en-US" sz="2000" dirty="0"/>
              <a:t> </a:t>
            </a:r>
            <a:r>
              <a:rPr lang="en-US" sz="2000" dirty="0" err="1"/>
              <a:t>borish</a:t>
            </a:r>
            <a:r>
              <a:rPr lang="en-US" sz="2000" dirty="0"/>
              <a:t> </a:t>
            </a:r>
            <a:r>
              <a:rPr lang="en-US" sz="2000" dirty="0" err="1"/>
              <a:t>yordamida</a:t>
            </a:r>
            <a:endParaRPr lang="ru-RU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4606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0066" y="1295864"/>
            <a:ext cx="6840638" cy="295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3459" y="1994008"/>
            <a:ext cx="84842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Git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maʼlumotlarni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maʼlum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bir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vaqtdagi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holatlarini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nusxasi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koʼrinishida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saqlaydi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sz="2400" b="1" dirty="0">
              <a:solidFill>
                <a:srgbClr val="4E443C"/>
              </a:solidFill>
              <a:latin typeface="Georgia" panose="02040502050405020303" pitchFamily="18" charset="0"/>
            </a:endParaRPr>
          </a:p>
          <a:p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Bu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Git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va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deyarli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barcha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boshqa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talqinlarni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boshqaruvchi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tizimlar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orasidagi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muhim</a:t>
            </a:r>
            <a:r>
              <a:rPr lang="en-US" sz="2400" b="1" dirty="0">
                <a:solidFill>
                  <a:srgbClr val="4E443C"/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rgbClr val="4E443C"/>
                </a:solidFill>
                <a:latin typeface="Georgia" panose="02040502050405020303" pitchFamily="18" charset="0"/>
              </a:rPr>
              <a:t>farqdir</a:t>
            </a:r>
            <a:endParaRPr lang="ru-RU" sz="2400" b="1" dirty="0">
              <a:solidFill>
                <a:srgbClr val="4E443C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83182" y="1279001"/>
            <a:ext cx="6428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DEYARLI BARCHA AMALLAR - MAHALLIY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29205" y="1971784"/>
            <a:ext cx="8767721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/>
              <a:t>Koʼp</a:t>
            </a:r>
            <a:r>
              <a:rPr lang="en-US" sz="2000" dirty="0"/>
              <a:t> </a:t>
            </a:r>
            <a:r>
              <a:rPr lang="en-US" sz="2000" dirty="0" err="1"/>
              <a:t>amallarni</a:t>
            </a:r>
            <a:r>
              <a:rPr lang="en-US" sz="2000" dirty="0"/>
              <a:t> </a:t>
            </a:r>
            <a:r>
              <a:rPr lang="en-US" sz="2000" dirty="0" err="1"/>
              <a:t>bajarish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ga</a:t>
            </a:r>
            <a:r>
              <a:rPr lang="en-US" sz="2000" dirty="0"/>
              <a:t> </a:t>
            </a:r>
            <a:r>
              <a:rPr lang="en-US" sz="2000" dirty="0" err="1"/>
              <a:t>faqat</a:t>
            </a:r>
            <a:r>
              <a:rPr lang="en-US" sz="2000" dirty="0"/>
              <a:t> </a:t>
            </a:r>
            <a:r>
              <a:rPr lang="en-US" sz="2000" dirty="0" err="1"/>
              <a:t>mahalliy</a:t>
            </a:r>
            <a:r>
              <a:rPr lang="en-US" sz="2000" dirty="0"/>
              <a:t> </a:t>
            </a:r>
            <a:r>
              <a:rPr lang="en-US" sz="2000" dirty="0" err="1"/>
              <a:t>fayl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manbalar</a:t>
            </a:r>
            <a:r>
              <a:rPr lang="en-US" sz="2000" dirty="0"/>
              <a:t> </a:t>
            </a:r>
            <a:r>
              <a:rPr lang="en-US" sz="2000" dirty="0" err="1"/>
              <a:t>zarur</a:t>
            </a:r>
            <a:r>
              <a:rPr lang="en-US" sz="2000" dirty="0"/>
              <a:t>, </a:t>
            </a:r>
            <a:r>
              <a:rPr lang="en-US" sz="2000" dirty="0" err="1"/>
              <a:t>shuningdek</a:t>
            </a:r>
            <a:r>
              <a:rPr lang="en-US" sz="2000" dirty="0"/>
              <a:t> </a:t>
            </a:r>
            <a:r>
              <a:rPr lang="en-US" sz="2000" dirty="0" err="1"/>
              <a:t>odatda</a:t>
            </a:r>
            <a:r>
              <a:rPr lang="en-US" sz="2000" dirty="0"/>
              <a:t> </a:t>
            </a:r>
            <a:r>
              <a:rPr lang="en-US" sz="2000" dirty="0" err="1"/>
              <a:t>tarmoqdagi</a:t>
            </a:r>
            <a:r>
              <a:rPr lang="en-US" sz="2000" dirty="0"/>
              <a:t> </a:t>
            </a:r>
            <a:r>
              <a:rPr lang="en-US" sz="2000" dirty="0" err="1"/>
              <a:t>oʼzga</a:t>
            </a:r>
            <a:r>
              <a:rPr lang="en-US" sz="2000" dirty="0"/>
              <a:t> </a:t>
            </a:r>
            <a:r>
              <a:rPr lang="en-US" sz="2000" dirty="0" err="1"/>
              <a:t>kompyuterlardagi</a:t>
            </a:r>
            <a:r>
              <a:rPr lang="en-US" sz="2000" dirty="0"/>
              <a:t> </a:t>
            </a:r>
            <a:r>
              <a:rPr lang="en-US" sz="2000" dirty="0" err="1"/>
              <a:t>maʼlumot</a:t>
            </a:r>
            <a:r>
              <a:rPr lang="en-US" sz="2000" dirty="0"/>
              <a:t> ham </a:t>
            </a:r>
            <a:r>
              <a:rPr lang="en-US" sz="2000" dirty="0" err="1"/>
              <a:t>kerak</a:t>
            </a:r>
            <a:r>
              <a:rPr lang="en-US" sz="2000" dirty="0"/>
              <a:t> </a:t>
            </a:r>
            <a:r>
              <a:rPr lang="en-US" sz="2000" dirty="0" err="1"/>
              <a:t>emas</a:t>
            </a:r>
            <a:r>
              <a:rPr lang="en-US" sz="2000" dirty="0"/>
              <a:t>. </a:t>
            </a:r>
            <a:r>
              <a:rPr lang="ru-RU" sz="2000" dirty="0"/>
              <a:t>А</a:t>
            </a:r>
            <a:r>
              <a:rPr lang="en-US" sz="2000" dirty="0"/>
              <a:t>gar </a:t>
            </a:r>
            <a:r>
              <a:rPr lang="en-US" sz="2000" dirty="0" err="1"/>
              <a:t>siz</a:t>
            </a:r>
            <a:r>
              <a:rPr lang="en-US" sz="2000" dirty="0"/>
              <a:t> </a:t>
            </a:r>
            <a:r>
              <a:rPr lang="en-US" sz="2000" dirty="0" err="1"/>
              <a:t>tarmoqdagi</a:t>
            </a:r>
            <a:r>
              <a:rPr lang="en-US" sz="2000" dirty="0"/>
              <a:t> </a:t>
            </a:r>
            <a:r>
              <a:rPr lang="en-US" sz="2000" dirty="0" err="1"/>
              <a:t>ushlanib</a:t>
            </a:r>
            <a:r>
              <a:rPr lang="en-US" sz="2000" dirty="0"/>
              <a:t> </a:t>
            </a:r>
            <a:r>
              <a:rPr lang="en-US" sz="2000" dirty="0" err="1"/>
              <a:t>qolishlarga</a:t>
            </a:r>
            <a:r>
              <a:rPr lang="en-US" sz="2000" dirty="0"/>
              <a:t> </a:t>
            </a:r>
            <a:r>
              <a:rPr lang="en-US" sz="2000" dirty="0" err="1"/>
              <a:t>bogʼliq</a:t>
            </a:r>
            <a:r>
              <a:rPr lang="en-US" sz="2000" dirty="0"/>
              <a:t> </a:t>
            </a:r>
            <a:r>
              <a:rPr lang="en-US" sz="2000" dirty="0" err="1"/>
              <a:t>boʼlgan</a:t>
            </a:r>
            <a:r>
              <a:rPr lang="en-US" sz="2000" dirty="0"/>
              <a:t> </a:t>
            </a:r>
            <a:r>
              <a:rPr lang="en-US" sz="2000" dirty="0" err="1"/>
              <a:t>markazlashtirilgan</a:t>
            </a:r>
            <a:r>
              <a:rPr lang="en-US" sz="2000" dirty="0"/>
              <a:t> </a:t>
            </a:r>
            <a:r>
              <a:rPr lang="en-US" sz="2000" dirty="0" err="1"/>
              <a:t>tizimlar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ishlagan</a:t>
            </a:r>
            <a:r>
              <a:rPr lang="en-US" sz="2000" dirty="0"/>
              <a:t> </a:t>
            </a:r>
            <a:r>
              <a:rPr lang="en-US" sz="2000" dirty="0" err="1"/>
              <a:t>boʼlsangiz</a:t>
            </a:r>
            <a:r>
              <a:rPr lang="en-US" sz="2000" dirty="0"/>
              <a:t>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ishlatib</a:t>
            </a:r>
            <a:r>
              <a:rPr lang="en-US" sz="2000" dirty="0"/>
              <a:t> </a:t>
            </a:r>
            <a:r>
              <a:rPr lang="en-US" sz="2000" dirty="0" err="1"/>
              <a:t>ancha</a:t>
            </a:r>
            <a:r>
              <a:rPr lang="en-US" sz="2000" dirty="0"/>
              <a:t> </a:t>
            </a:r>
            <a:r>
              <a:rPr lang="en-US" sz="2000" dirty="0" err="1"/>
              <a:t>oʼzingizni</a:t>
            </a:r>
            <a:r>
              <a:rPr lang="en-US" sz="2000" dirty="0"/>
              <a:t> </a:t>
            </a:r>
            <a:r>
              <a:rPr lang="en-US" sz="2000" dirty="0" err="1"/>
              <a:t>yengil</a:t>
            </a:r>
            <a:r>
              <a:rPr lang="en-US" sz="2000" dirty="0"/>
              <a:t> his </a:t>
            </a:r>
            <a:r>
              <a:rPr lang="en-US" sz="2000" dirty="0" err="1"/>
              <a:t>qilishingiz</a:t>
            </a:r>
            <a:r>
              <a:rPr lang="en-US" sz="2000" dirty="0"/>
              <a:t> </a:t>
            </a:r>
            <a:r>
              <a:rPr lang="en-US" sz="2000" dirty="0" err="1"/>
              <a:t>tayin</a:t>
            </a:r>
            <a:r>
              <a:rPr lang="en-US" sz="2000" dirty="0"/>
              <a:t>. </a:t>
            </a:r>
            <a:r>
              <a:rPr lang="en-US" sz="2000" dirty="0" err="1"/>
              <a:t>Sababi</a:t>
            </a:r>
            <a:r>
              <a:rPr lang="en-US" sz="2000" dirty="0"/>
              <a:t> </a:t>
            </a:r>
            <a:r>
              <a:rPr lang="en-US" sz="2000" dirty="0" err="1"/>
              <a:t>loyihaning</a:t>
            </a:r>
            <a:r>
              <a:rPr lang="en-US" sz="2000" dirty="0"/>
              <a:t> </a:t>
            </a:r>
            <a:r>
              <a:rPr lang="en-US" sz="2000" dirty="0" err="1"/>
              <a:t>butun</a:t>
            </a:r>
            <a:r>
              <a:rPr lang="en-US" sz="2000" dirty="0"/>
              <a:t> </a:t>
            </a:r>
            <a:r>
              <a:rPr lang="en-US" sz="2000" dirty="0" err="1"/>
              <a:t>tarixi</a:t>
            </a:r>
            <a:r>
              <a:rPr lang="en-US" sz="2000" dirty="0"/>
              <a:t> </a:t>
            </a:r>
            <a:r>
              <a:rPr lang="en-US" sz="2000" dirty="0" err="1"/>
              <a:t>sizning</a:t>
            </a:r>
            <a:r>
              <a:rPr lang="en-US" sz="2000" dirty="0"/>
              <a:t> </a:t>
            </a:r>
            <a:r>
              <a:rPr lang="en-US" sz="2000" dirty="0" err="1"/>
              <a:t>mahalliy</a:t>
            </a:r>
            <a:r>
              <a:rPr lang="en-US" sz="2000" dirty="0"/>
              <a:t> </a:t>
            </a:r>
            <a:r>
              <a:rPr lang="en-US" sz="2000" dirty="0" err="1"/>
              <a:t>diskingizda</a:t>
            </a:r>
            <a:r>
              <a:rPr lang="en-US" sz="2000" dirty="0"/>
              <a:t> </a:t>
            </a:r>
            <a:r>
              <a:rPr lang="en-US" sz="2000" dirty="0" err="1"/>
              <a:t>saqlanadi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koʼp</a:t>
            </a:r>
            <a:r>
              <a:rPr lang="en-US" sz="2000" dirty="0"/>
              <a:t> </a:t>
            </a:r>
            <a:r>
              <a:rPr lang="en-US" sz="2000" dirty="0" err="1"/>
              <a:t>amallar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zumda</a:t>
            </a:r>
            <a:r>
              <a:rPr lang="en-US" sz="2000" dirty="0"/>
              <a:t> </a:t>
            </a:r>
            <a:r>
              <a:rPr lang="en-US" sz="2000" dirty="0" err="1"/>
              <a:t>bajariladi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37057" y="929425"/>
            <a:ext cx="59396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Git</a:t>
            </a:r>
            <a:r>
              <a:rPr lang="en-US" sz="2400" b="1" dirty="0"/>
              <a:t> – </a:t>
            </a:r>
            <a:r>
              <a:rPr lang="en-US" sz="2400" b="1" dirty="0" err="1"/>
              <a:t>maʼlumotlarning</a:t>
            </a:r>
            <a:r>
              <a:rPr lang="en-US" sz="2400" b="1" dirty="0"/>
              <a:t> </a:t>
            </a:r>
            <a:r>
              <a:rPr lang="en-US" sz="2400" b="1" dirty="0" err="1"/>
              <a:t>butunligini</a:t>
            </a:r>
            <a:endParaRPr lang="uz-Latn-UZ" sz="2400" b="1" dirty="0"/>
          </a:p>
          <a:p>
            <a:pPr algn="ctr"/>
            <a:r>
              <a:rPr lang="en-US" sz="2400" b="1" dirty="0"/>
              <a:t> </a:t>
            </a:r>
            <a:r>
              <a:rPr lang="en-US" sz="2400" b="1" dirty="0" err="1"/>
              <a:t>taʼminlanishini</a:t>
            </a:r>
            <a:r>
              <a:rPr lang="en-US" sz="2400" b="1" dirty="0"/>
              <a:t> </a:t>
            </a:r>
            <a:r>
              <a:rPr lang="en-US" sz="2400" b="1" dirty="0" err="1"/>
              <a:t>kuzatadi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2354" y="2070067"/>
            <a:ext cx="87606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ixtiyoriy</a:t>
            </a:r>
            <a:r>
              <a:rPr lang="en-US" sz="2000" dirty="0"/>
              <a:t> </a:t>
            </a:r>
            <a:r>
              <a:rPr lang="en-US" sz="2000" dirty="0" err="1"/>
              <a:t>fayllarni</a:t>
            </a:r>
            <a:r>
              <a:rPr lang="en-US" sz="2000" dirty="0"/>
              <a:t> </a:t>
            </a:r>
            <a:r>
              <a:rPr lang="en-US" sz="2000" dirty="0" err="1"/>
              <a:t>saqlashdan</a:t>
            </a:r>
            <a:r>
              <a:rPr lang="en-US" sz="2000" dirty="0"/>
              <a:t> </a:t>
            </a:r>
            <a:r>
              <a:rPr lang="en-US" sz="2000" dirty="0" err="1"/>
              <a:t>oldin</a:t>
            </a:r>
            <a:r>
              <a:rPr lang="en-US" sz="2000" dirty="0"/>
              <a:t> </a:t>
            </a:r>
            <a:r>
              <a:rPr lang="en-US" sz="2000" dirty="0" err="1"/>
              <a:t>tekshiruv</a:t>
            </a:r>
            <a:r>
              <a:rPr lang="en-US" sz="2000" dirty="0"/>
              <a:t> </a:t>
            </a:r>
            <a:r>
              <a:rPr lang="en-US" sz="2000" dirty="0" err="1"/>
              <a:t>yigʼindisini</a:t>
            </a:r>
            <a:r>
              <a:rPr lang="en-US" sz="2000" dirty="0"/>
              <a:t> </a:t>
            </a:r>
            <a:r>
              <a:rPr lang="en-US" sz="2000" dirty="0" err="1"/>
              <a:t>hisoblab</a:t>
            </a:r>
            <a:r>
              <a:rPr lang="en-US" sz="2000" dirty="0"/>
              <a:t> </a:t>
            </a:r>
            <a:r>
              <a:rPr lang="en-US" sz="2000" dirty="0" err="1"/>
              <a:t>chiqadi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faylning</a:t>
            </a:r>
            <a:r>
              <a:rPr lang="en-US" sz="2000" dirty="0"/>
              <a:t> </a:t>
            </a:r>
            <a:r>
              <a:rPr lang="en-US" sz="2000" dirty="0" err="1"/>
              <a:t>indeksi</a:t>
            </a:r>
            <a:r>
              <a:rPr lang="en-US" sz="2000" dirty="0"/>
              <a:t> </a:t>
            </a:r>
            <a:r>
              <a:rPr lang="en-US" sz="2000" dirty="0" err="1"/>
              <a:t>boʼlib</a:t>
            </a:r>
            <a:r>
              <a:rPr lang="en-US" sz="2000" dirty="0"/>
              <a:t> </a:t>
            </a:r>
            <a:r>
              <a:rPr lang="en-US" sz="2000" dirty="0" err="1"/>
              <a:t>xizmat</a:t>
            </a:r>
            <a:r>
              <a:rPr lang="en-US" sz="2000" dirty="0"/>
              <a:t> </a:t>
            </a:r>
            <a:r>
              <a:rPr lang="en-US" sz="2000" dirty="0" err="1"/>
              <a:t>qiladi</a:t>
            </a:r>
            <a:r>
              <a:rPr lang="en-US" sz="2000" dirty="0"/>
              <a:t>. </a:t>
            </a:r>
            <a:r>
              <a:rPr lang="en-US" sz="2000" dirty="0" err="1"/>
              <a:t>Shuning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 </a:t>
            </a:r>
            <a:r>
              <a:rPr lang="en-US" sz="2000" dirty="0" err="1"/>
              <a:t>fayl</a:t>
            </a:r>
            <a:r>
              <a:rPr lang="en-US" sz="2000" dirty="0"/>
              <a:t> </a:t>
            </a:r>
            <a:r>
              <a:rPr lang="en-US" sz="2000" dirty="0" err="1"/>
              <a:t>yoki</a:t>
            </a:r>
            <a:r>
              <a:rPr lang="en-US" sz="2000" dirty="0"/>
              <a:t> </a:t>
            </a:r>
            <a:r>
              <a:rPr lang="en-US" sz="2000" dirty="0" err="1"/>
              <a:t>papka</a:t>
            </a:r>
            <a:r>
              <a:rPr lang="en-US" sz="2000" dirty="0"/>
              <a:t> </a:t>
            </a:r>
            <a:r>
              <a:rPr lang="en-US" sz="2000" dirty="0" err="1"/>
              <a:t>ichidagilarni</a:t>
            </a:r>
            <a:r>
              <a:rPr lang="en-US" sz="2000" dirty="0"/>
              <a:t>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bilmaydigan</a:t>
            </a:r>
            <a:r>
              <a:rPr lang="en-US" sz="2000" dirty="0"/>
              <a:t> </a:t>
            </a:r>
            <a:r>
              <a:rPr lang="en-US" sz="2000" dirty="0" err="1"/>
              <a:t>tarzda</a:t>
            </a:r>
            <a:r>
              <a:rPr lang="en-US" sz="2000" dirty="0"/>
              <a:t> </a:t>
            </a:r>
            <a:r>
              <a:rPr lang="en-US" sz="2000" dirty="0" err="1"/>
              <a:t>oʼzgartirib</a:t>
            </a:r>
            <a:r>
              <a:rPr lang="en-US" sz="2000" dirty="0"/>
              <a:t> </a:t>
            </a:r>
            <a:r>
              <a:rPr lang="en-US" sz="2000" dirty="0" err="1"/>
              <a:t>boʼlmaydi</a:t>
            </a:r>
            <a:r>
              <a:rPr lang="en-US" sz="2000" dirty="0"/>
              <a:t>.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ning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funksiyasi</a:t>
            </a:r>
            <a:r>
              <a:rPr lang="en-US" sz="2000" dirty="0"/>
              <a:t> </a:t>
            </a:r>
            <a:r>
              <a:rPr lang="en-US" sz="2000" dirty="0" err="1"/>
              <a:t>uning</a:t>
            </a:r>
            <a:r>
              <a:rPr lang="en-US" sz="2000" dirty="0"/>
              <a:t> </a:t>
            </a:r>
            <a:r>
              <a:rPr lang="en-US" sz="2000" dirty="0" err="1"/>
              <a:t>asosi</a:t>
            </a:r>
            <a:r>
              <a:rPr lang="en-US" sz="2000" dirty="0"/>
              <a:t> </a:t>
            </a:r>
            <a:r>
              <a:rPr lang="en-US" sz="2000" dirty="0" err="1"/>
              <a:t>sifatida</a:t>
            </a:r>
            <a:r>
              <a:rPr lang="en-US" sz="2000" dirty="0"/>
              <a:t> </a:t>
            </a:r>
            <a:r>
              <a:rPr lang="en-US" sz="2000" dirty="0" err="1"/>
              <a:t>qurilgan</a:t>
            </a:r>
            <a:r>
              <a:rPr lang="en-US" sz="2000" dirty="0"/>
              <a:t> </a:t>
            </a:r>
            <a:r>
              <a:rPr lang="en-US" sz="2000" dirty="0" err="1"/>
              <a:t>boʼlib</a:t>
            </a:r>
            <a:r>
              <a:rPr lang="en-US" sz="2000" dirty="0"/>
              <a:t>, </a:t>
            </a:r>
            <a:r>
              <a:rPr lang="en-US" sz="2000" dirty="0" err="1"/>
              <a:t>falsafasining</a:t>
            </a:r>
            <a:r>
              <a:rPr lang="en-US" sz="2000" dirty="0"/>
              <a:t> </a:t>
            </a:r>
            <a:r>
              <a:rPr lang="en-US" sz="2000" dirty="0" err="1"/>
              <a:t>muhim</a:t>
            </a:r>
            <a:r>
              <a:rPr lang="en-US" sz="2000" dirty="0"/>
              <a:t> </a:t>
            </a:r>
            <a:r>
              <a:rPr lang="en-US" sz="2000" dirty="0" err="1"/>
              <a:t>tashkil</a:t>
            </a:r>
            <a:r>
              <a:rPr lang="en-US" sz="2000" dirty="0"/>
              <a:t> </a:t>
            </a:r>
            <a:r>
              <a:rPr lang="en-US" sz="2000" dirty="0" err="1"/>
              <a:t>etuvchilaridan</a:t>
            </a:r>
            <a:r>
              <a:rPr lang="en-US" sz="2000" dirty="0"/>
              <a:t> </a:t>
            </a:r>
            <a:r>
              <a:rPr lang="en-US" sz="2000" dirty="0" err="1"/>
              <a:t>biri</a:t>
            </a:r>
            <a:r>
              <a:rPr lang="en-US" sz="2000" dirty="0"/>
              <a:t> </a:t>
            </a:r>
            <a:r>
              <a:rPr lang="en-US" sz="2000" dirty="0" err="1"/>
              <a:t>hisoblanadi</a:t>
            </a:r>
            <a:r>
              <a:rPr lang="en-US" sz="2000" dirty="0"/>
              <a:t>. </a:t>
            </a:r>
            <a:r>
              <a:rPr lang="ru-RU" sz="2000" dirty="0"/>
              <a:t>А</a:t>
            </a:r>
            <a:r>
              <a:rPr lang="en-US" sz="2000" dirty="0"/>
              <a:t>gar </a:t>
            </a:r>
            <a:r>
              <a:rPr lang="en-US" sz="2000" dirty="0" err="1"/>
              <a:t>maʼlumotlar</a:t>
            </a:r>
            <a:r>
              <a:rPr lang="en-US" sz="2000" dirty="0"/>
              <a:t> </a:t>
            </a:r>
            <a:r>
              <a:rPr lang="en-US" sz="2000" dirty="0" err="1"/>
              <a:t>uzatish</a:t>
            </a:r>
            <a:r>
              <a:rPr lang="en-US" sz="2000" dirty="0"/>
              <a:t> </a:t>
            </a:r>
            <a:r>
              <a:rPr lang="en-US" sz="2000" dirty="0" err="1"/>
              <a:t>vaqtida</a:t>
            </a:r>
            <a:r>
              <a:rPr lang="en-US" sz="2000" dirty="0"/>
              <a:t> </a:t>
            </a:r>
            <a:r>
              <a:rPr lang="en-US" sz="2000" dirty="0" err="1"/>
              <a:t>yoki</a:t>
            </a:r>
            <a:r>
              <a:rPr lang="en-US" sz="2000" dirty="0"/>
              <a:t> </a:t>
            </a:r>
            <a:r>
              <a:rPr lang="en-US" sz="2000" dirty="0" err="1"/>
              <a:t>diskda</a:t>
            </a:r>
            <a:r>
              <a:rPr lang="en-US" sz="2000" dirty="0"/>
              <a:t> </a:t>
            </a:r>
            <a:r>
              <a:rPr lang="en-US" sz="2000" dirty="0" err="1"/>
              <a:t>buzilsa</a:t>
            </a:r>
            <a:r>
              <a:rPr lang="en-US" sz="2000" dirty="0"/>
              <a:t>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haqda</a:t>
            </a:r>
            <a:r>
              <a:rPr lang="en-US" sz="2000" dirty="0"/>
              <a:t> </a:t>
            </a:r>
            <a:r>
              <a:rPr lang="en-US" sz="2000" dirty="0" err="1"/>
              <a:t>doim</a:t>
            </a:r>
            <a:r>
              <a:rPr lang="en-US" sz="2000" dirty="0"/>
              <a:t> </a:t>
            </a:r>
            <a:r>
              <a:rPr lang="en-US" sz="2000" dirty="0" err="1"/>
              <a:t>xabar</a:t>
            </a:r>
            <a:r>
              <a:rPr lang="en-US" sz="2000" dirty="0"/>
              <a:t> </a:t>
            </a:r>
            <a:r>
              <a:rPr lang="en-US" sz="2000" dirty="0" err="1"/>
              <a:t>beradi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4508" y="882416"/>
            <a:ext cx="9109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GIT GA </a:t>
            </a:r>
            <a:r>
              <a:rPr lang="en-US" sz="2400" b="1" dirty="0" err="1"/>
              <a:t>MAʼLUMOTLAR</a:t>
            </a:r>
            <a:r>
              <a:rPr lang="en-US" sz="2400" b="1" dirty="0"/>
              <a:t> TEZ-TEZ FAQAT </a:t>
            </a:r>
            <a:r>
              <a:rPr lang="en-US" sz="2400" b="1" dirty="0" err="1"/>
              <a:t>QOʼSHILIB</a:t>
            </a:r>
            <a:r>
              <a:rPr lang="en-US" sz="2400" b="1" dirty="0"/>
              <a:t> TURADI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4010" y="1322804"/>
            <a:ext cx="9113337" cy="419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da</a:t>
            </a:r>
            <a:r>
              <a:rPr lang="en-US" sz="2000" dirty="0"/>
              <a:t> </a:t>
            </a:r>
            <a:r>
              <a:rPr lang="en-US" sz="2000" dirty="0" err="1"/>
              <a:t>siz</a:t>
            </a:r>
            <a:r>
              <a:rPr lang="en-US" sz="2000" dirty="0"/>
              <a:t> </a:t>
            </a:r>
            <a:r>
              <a:rPr lang="en-US" sz="2000" dirty="0" err="1"/>
              <a:t>qilayotgan</a:t>
            </a:r>
            <a:r>
              <a:rPr lang="en-US" sz="2000" dirty="0"/>
              <a:t> </a:t>
            </a:r>
            <a:r>
              <a:rPr lang="en-US" sz="2000" dirty="0" err="1"/>
              <a:t>amaldagi</a:t>
            </a:r>
            <a:r>
              <a:rPr lang="en-US" sz="2000" dirty="0"/>
              <a:t> </a:t>
            </a:r>
            <a:r>
              <a:rPr lang="en-US" sz="2000" dirty="0" err="1"/>
              <a:t>hamma</a:t>
            </a:r>
            <a:r>
              <a:rPr lang="en-US" sz="2000" dirty="0"/>
              <a:t> </a:t>
            </a:r>
            <a:r>
              <a:rPr lang="en-US" sz="2000" dirty="0" err="1"/>
              <a:t>harakatlar</a:t>
            </a:r>
            <a:r>
              <a:rPr lang="en-US" sz="2000" dirty="0"/>
              <a:t> </a:t>
            </a:r>
            <a:r>
              <a:rPr lang="en-US" sz="2000" dirty="0" err="1"/>
              <a:t>faqat</a:t>
            </a:r>
            <a:r>
              <a:rPr lang="en-US" sz="2000" dirty="0"/>
              <a:t> </a:t>
            </a:r>
            <a:r>
              <a:rPr lang="en-US" sz="2000" dirty="0" err="1"/>
              <a:t>maʼlumotlarni</a:t>
            </a:r>
            <a:r>
              <a:rPr lang="en-US" sz="2000" dirty="0"/>
              <a:t> </a:t>
            </a:r>
            <a:r>
              <a:rPr lang="en-US" sz="2000" dirty="0" err="1"/>
              <a:t>omborga</a:t>
            </a:r>
            <a:r>
              <a:rPr lang="en-US" sz="2000" dirty="0"/>
              <a:t> </a:t>
            </a:r>
            <a:r>
              <a:rPr lang="en-US" sz="2000" dirty="0" err="1"/>
              <a:t>qoʼshadi</a:t>
            </a:r>
            <a:r>
              <a:rPr lang="en-US" sz="2000" dirty="0"/>
              <a:t>. </a:t>
            </a:r>
            <a:r>
              <a:rPr lang="en-US" sz="2000" dirty="0" err="1"/>
              <a:t>Tizimni</a:t>
            </a:r>
            <a:r>
              <a:rPr lang="en-US" sz="2000" dirty="0"/>
              <a:t> </a:t>
            </a:r>
            <a:r>
              <a:rPr lang="en-US" sz="2000" dirty="0" err="1"/>
              <a:t>maʼlumotlarni</a:t>
            </a:r>
            <a:r>
              <a:rPr lang="en-US" sz="2000" dirty="0"/>
              <a:t> </a:t>
            </a:r>
            <a:r>
              <a:rPr lang="en-US" sz="2000" dirty="0" err="1"/>
              <a:t>oʼchirishga</a:t>
            </a:r>
            <a:r>
              <a:rPr lang="en-US" sz="2000" dirty="0"/>
              <a:t> </a:t>
            </a:r>
            <a:r>
              <a:rPr lang="en-US" sz="2000" dirty="0" err="1"/>
              <a:t>majburlash</a:t>
            </a:r>
            <a:r>
              <a:rPr lang="en-US" sz="2000" dirty="0"/>
              <a:t> </a:t>
            </a:r>
            <a:r>
              <a:rPr lang="en-US" sz="2000" dirty="0" err="1"/>
              <a:t>yoki</a:t>
            </a:r>
            <a:r>
              <a:rPr lang="en-US" sz="2000" dirty="0"/>
              <a:t> </a:t>
            </a:r>
            <a:r>
              <a:rPr lang="en-US" sz="2000" dirty="0" err="1"/>
              <a:t>tizimda</a:t>
            </a:r>
            <a:r>
              <a:rPr lang="en-US" sz="2000" dirty="0"/>
              <a:t> </a:t>
            </a:r>
            <a:r>
              <a:rPr lang="en-US" sz="2000" dirty="0" err="1"/>
              <a:t>biror</a:t>
            </a:r>
            <a:r>
              <a:rPr lang="en-US" sz="2000" dirty="0"/>
              <a:t> </a:t>
            </a:r>
            <a:r>
              <a:rPr lang="en-US" sz="2000" dirty="0" err="1"/>
              <a:t>qaytarib</a:t>
            </a:r>
            <a:r>
              <a:rPr lang="en-US" sz="2000" dirty="0"/>
              <a:t> </a:t>
            </a:r>
            <a:r>
              <a:rPr lang="en-US" sz="2000" dirty="0" err="1"/>
              <a:t>boʼlmaydigan</a:t>
            </a:r>
            <a:r>
              <a:rPr lang="en-US" sz="2000" dirty="0"/>
              <a:t> </a:t>
            </a:r>
            <a:r>
              <a:rPr lang="en-US" sz="2000" dirty="0" err="1"/>
              <a:t>ishni</a:t>
            </a:r>
            <a:r>
              <a:rPr lang="en-US" sz="2000" dirty="0"/>
              <a:t> </a:t>
            </a:r>
            <a:r>
              <a:rPr lang="en-US" sz="2000" dirty="0" err="1"/>
              <a:t>qilish</a:t>
            </a:r>
            <a:r>
              <a:rPr lang="en-US" sz="2000" dirty="0"/>
              <a:t> </a:t>
            </a:r>
            <a:r>
              <a:rPr lang="en-US" sz="2000" dirty="0" err="1"/>
              <a:t>juda</a:t>
            </a:r>
            <a:r>
              <a:rPr lang="en-US" sz="2000" dirty="0"/>
              <a:t> </a:t>
            </a:r>
            <a:r>
              <a:rPr lang="en-US" sz="2000" dirty="0" err="1"/>
              <a:t>qiyin</a:t>
            </a:r>
            <a:r>
              <a:rPr lang="en-US" sz="2000" dirty="0"/>
              <a:t>. </a:t>
            </a:r>
            <a:r>
              <a:rPr lang="en-US" sz="2000" dirty="0" err="1"/>
              <a:t>Boshqa</a:t>
            </a:r>
            <a:r>
              <a:rPr lang="en-US" sz="2000" dirty="0"/>
              <a:t> TBT </a:t>
            </a:r>
            <a:r>
              <a:rPr lang="en-US" sz="2000" dirty="0" err="1"/>
              <a:t>lar</a:t>
            </a:r>
            <a:r>
              <a:rPr lang="en-US" sz="2000" dirty="0"/>
              <a:t> </a:t>
            </a:r>
            <a:r>
              <a:rPr lang="en-US" sz="2000" dirty="0" err="1"/>
              <a:t>kabi</a:t>
            </a:r>
            <a:r>
              <a:rPr lang="en-US" sz="2000" dirty="0"/>
              <a:t> </a:t>
            </a:r>
            <a:r>
              <a:rPr lang="en-US" sz="2000" dirty="0" err="1"/>
              <a:t>saqlanmagan</a:t>
            </a:r>
            <a:r>
              <a:rPr lang="en-US" sz="2000" dirty="0"/>
              <a:t> </a:t>
            </a:r>
            <a:r>
              <a:rPr lang="en-US" sz="2000" dirty="0" err="1"/>
              <a:t>maʼlumotlarni</a:t>
            </a:r>
            <a:r>
              <a:rPr lang="en-US" sz="2000" dirty="0"/>
              <a:t> </a:t>
            </a:r>
            <a:r>
              <a:rPr lang="en-US" sz="2000" dirty="0" err="1"/>
              <a:t>yoʼqotish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r>
              <a:rPr lang="en-US" sz="2000" dirty="0"/>
              <a:t>, </a:t>
            </a:r>
            <a:r>
              <a:rPr lang="en-US" sz="2000" dirty="0" err="1"/>
              <a:t>biroq</a:t>
            </a:r>
            <a:r>
              <a:rPr lang="en-US" sz="2000" dirty="0"/>
              <a:t> </a:t>
            </a:r>
            <a:r>
              <a:rPr lang="en-US" sz="2000" dirty="0" err="1"/>
              <a:t>ularni</a:t>
            </a:r>
            <a:r>
              <a:rPr lang="en-US" sz="2000" dirty="0"/>
              <a:t> </a:t>
            </a:r>
            <a:r>
              <a:rPr lang="en-US" sz="2000" dirty="0" err="1"/>
              <a:t>fiksirlanganidan</a:t>
            </a:r>
            <a:r>
              <a:rPr lang="en-US" sz="2000" dirty="0"/>
              <a:t> </a:t>
            </a:r>
            <a:r>
              <a:rPr lang="en-US" sz="2000" dirty="0" err="1"/>
              <a:t>keyin</a:t>
            </a:r>
            <a:r>
              <a:rPr lang="en-US" sz="2000" dirty="0"/>
              <a:t> </a:t>
            </a:r>
            <a:r>
              <a:rPr lang="en-US" sz="2000" dirty="0" err="1"/>
              <a:t>yoʼqotib</a:t>
            </a:r>
            <a:r>
              <a:rPr lang="en-US" sz="2000" dirty="0"/>
              <a:t> </a:t>
            </a:r>
            <a:r>
              <a:rPr lang="en-US" sz="2000" dirty="0" err="1"/>
              <a:t>qoʼyish</a:t>
            </a:r>
            <a:r>
              <a:rPr lang="en-US" sz="2000" dirty="0"/>
              <a:t> </a:t>
            </a:r>
            <a:r>
              <a:rPr lang="en-US" sz="2000" dirty="0" err="1"/>
              <a:t>juda</a:t>
            </a:r>
            <a:r>
              <a:rPr lang="en-US" sz="2000" dirty="0"/>
              <a:t> </a:t>
            </a:r>
            <a:r>
              <a:rPr lang="en-US" sz="2000" dirty="0" err="1"/>
              <a:t>qiyin</a:t>
            </a:r>
            <a:r>
              <a:rPr lang="en-US" sz="2000" dirty="0"/>
              <a:t>. Bu </a:t>
            </a:r>
            <a:r>
              <a:rPr lang="en-US" sz="2000" dirty="0" err="1"/>
              <a:t>yanada</a:t>
            </a:r>
            <a:r>
              <a:rPr lang="en-US" sz="2000" dirty="0"/>
              <a:t> </a:t>
            </a:r>
            <a:r>
              <a:rPr lang="en-US" sz="2000" dirty="0" err="1"/>
              <a:t>qiyin</a:t>
            </a:r>
            <a:r>
              <a:rPr lang="en-US" sz="2000" dirty="0"/>
              <a:t> </a:t>
            </a:r>
            <a:r>
              <a:rPr lang="en-US" sz="2000" dirty="0" err="1"/>
              <a:t>agarda</a:t>
            </a:r>
            <a:r>
              <a:rPr lang="en-US" sz="2000" dirty="0"/>
              <a:t> </a:t>
            </a:r>
            <a:r>
              <a:rPr lang="en-US" sz="2000" dirty="0" err="1"/>
              <a:t>siz</a:t>
            </a:r>
            <a:r>
              <a:rPr lang="en-US" sz="2000" dirty="0"/>
              <a:t> </a:t>
            </a:r>
            <a:r>
              <a:rPr lang="en-US" sz="2000" dirty="0" err="1"/>
              <a:t>oʼzgarishlarni</a:t>
            </a:r>
            <a:r>
              <a:rPr lang="en-US" sz="2000" dirty="0"/>
              <a:t> </a:t>
            </a:r>
            <a:r>
              <a:rPr lang="en-US" sz="2000" dirty="0" err="1"/>
              <a:t>boshqa</a:t>
            </a:r>
            <a:r>
              <a:rPr lang="en-US" sz="2000" dirty="0"/>
              <a:t> </a:t>
            </a:r>
            <a:r>
              <a:rPr lang="en-US" sz="2000" dirty="0" err="1"/>
              <a:t>omborga</a:t>
            </a:r>
            <a:r>
              <a:rPr lang="en-US" sz="2000" dirty="0"/>
              <a:t> </a:t>
            </a:r>
            <a:r>
              <a:rPr lang="en-US" sz="2000" dirty="0" err="1"/>
              <a:t>joʼnatib</a:t>
            </a:r>
            <a:r>
              <a:rPr lang="en-US" sz="2000" dirty="0"/>
              <a:t> </a:t>
            </a:r>
            <a:r>
              <a:rPr lang="en-US" sz="2000" dirty="0" err="1"/>
              <a:t>tursangiz</a:t>
            </a:r>
            <a:r>
              <a:rPr lang="en-US" sz="2000" dirty="0"/>
              <a:t>.</a:t>
            </a:r>
            <a:endParaRPr lang="uz-Latn-UZ" sz="2000" dirty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ru-RU" sz="2000" dirty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/>
              <a:t>Shuning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ishlatish</a:t>
            </a:r>
            <a:r>
              <a:rPr lang="en-US" sz="2000" dirty="0"/>
              <a:t> – </a:t>
            </a:r>
            <a:r>
              <a:rPr lang="en-US" sz="2000" dirty="0" err="1"/>
              <a:t>koʼngil</a:t>
            </a:r>
            <a:r>
              <a:rPr lang="en-US" sz="2000" dirty="0"/>
              <a:t> </a:t>
            </a:r>
            <a:r>
              <a:rPr lang="en-US" sz="2000" dirty="0" err="1"/>
              <a:t>toʼqlik</a:t>
            </a:r>
            <a:r>
              <a:rPr lang="en-US" sz="2000" dirty="0"/>
              <a:t>, </a:t>
            </a:r>
            <a:r>
              <a:rPr lang="en-US" sz="2000" dirty="0" err="1"/>
              <a:t>chunki</a:t>
            </a:r>
            <a:r>
              <a:rPr lang="en-US" sz="2000" dirty="0"/>
              <a:t> </a:t>
            </a:r>
            <a:r>
              <a:rPr lang="en-US" sz="2000" dirty="0" err="1"/>
              <a:t>nimanidir</a:t>
            </a:r>
            <a:r>
              <a:rPr lang="en-US" sz="2000" dirty="0"/>
              <a:t> </a:t>
            </a:r>
            <a:r>
              <a:rPr lang="en-US" sz="2000" dirty="0" err="1"/>
              <a:t>buzib</a:t>
            </a:r>
            <a:r>
              <a:rPr lang="en-US" sz="2000" dirty="0"/>
              <a:t> </a:t>
            </a:r>
            <a:r>
              <a:rPr lang="en-US" sz="2000" dirty="0" err="1"/>
              <a:t>qoʼyishdan</a:t>
            </a:r>
            <a:r>
              <a:rPr lang="en-US" sz="2000" dirty="0"/>
              <a:t> </a:t>
            </a:r>
            <a:r>
              <a:rPr lang="en-US" sz="2000" dirty="0" err="1"/>
              <a:t>choʼchimasdan</a:t>
            </a:r>
            <a:r>
              <a:rPr lang="en-US" sz="2000" dirty="0"/>
              <a:t> </a:t>
            </a:r>
            <a:r>
              <a:rPr lang="en-US" sz="2000" dirty="0" err="1"/>
              <a:t>bemalol</a:t>
            </a:r>
            <a:r>
              <a:rPr lang="en-US" sz="2000" dirty="0"/>
              <a:t> </a:t>
            </a:r>
            <a:r>
              <a:rPr lang="en-US" sz="2000" dirty="0" err="1"/>
              <a:t>tajriba</a:t>
            </a:r>
            <a:r>
              <a:rPr lang="en-US" sz="2000" dirty="0"/>
              <a:t> </a:t>
            </a:r>
            <a:r>
              <a:rPr lang="en-US" sz="2000" dirty="0" err="1"/>
              <a:t>oʼtkazish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9571" y="1347873"/>
            <a:ext cx="85851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da</a:t>
            </a:r>
            <a:r>
              <a:rPr lang="en-US" sz="2000" dirty="0"/>
              <a:t> </a:t>
            </a:r>
            <a:r>
              <a:rPr lang="en-US" sz="2000" dirty="0" err="1"/>
              <a:t>fayllar</a:t>
            </a:r>
            <a:r>
              <a:rPr lang="en-US" sz="2000" dirty="0"/>
              <a:t> </a:t>
            </a:r>
            <a:r>
              <a:rPr lang="en-US" sz="2000" dirty="0" err="1"/>
              <a:t>quyidagi</a:t>
            </a:r>
            <a:r>
              <a:rPr lang="en-US" sz="2000" dirty="0"/>
              <a:t> </a:t>
            </a:r>
            <a:r>
              <a:rPr lang="en-US" sz="2000" dirty="0" err="1"/>
              <a:t>uch</a:t>
            </a:r>
            <a:r>
              <a:rPr lang="en-US" sz="2000" dirty="0"/>
              <a:t> </a:t>
            </a:r>
            <a:r>
              <a:rPr lang="en-US" sz="2000" dirty="0" err="1"/>
              <a:t>holatdan</a:t>
            </a:r>
            <a:r>
              <a:rPr lang="en-US" sz="2000" dirty="0"/>
              <a:t> </a:t>
            </a:r>
            <a:r>
              <a:rPr lang="en-US" sz="2000" dirty="0" err="1"/>
              <a:t>birida</a:t>
            </a:r>
            <a:r>
              <a:rPr lang="en-US" sz="2000" dirty="0"/>
              <a:t> </a:t>
            </a:r>
            <a:r>
              <a:rPr lang="en-US" sz="2000" dirty="0" err="1"/>
              <a:t>boʼlishi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r>
              <a:rPr lang="en-US" sz="2000" dirty="0"/>
              <a:t>: </a:t>
            </a: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en-US" sz="2000" dirty="0" err="1"/>
              <a:t>fiksirlangan</a:t>
            </a:r>
            <a:r>
              <a:rPr lang="en-US" sz="2000" dirty="0"/>
              <a:t> (committed);</a:t>
            </a: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en-US" sz="2000" dirty="0" err="1"/>
              <a:t>oʼzgartirilgan</a:t>
            </a:r>
            <a:r>
              <a:rPr lang="en-US" sz="2000" dirty="0"/>
              <a:t> (modified);</a:t>
            </a: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en-US" sz="2000" dirty="0" err="1"/>
              <a:t>tayyorlangan</a:t>
            </a:r>
            <a:r>
              <a:rPr lang="en-US" sz="2000" dirty="0"/>
              <a:t> (staged). </a:t>
            </a: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“</a:t>
            </a:r>
            <a:r>
              <a:rPr lang="en-US" sz="2000" dirty="0" err="1"/>
              <a:t>Fiksirlangan</a:t>
            </a:r>
            <a:r>
              <a:rPr lang="en-US" sz="2000" dirty="0"/>
              <a:t>” </a:t>
            </a:r>
            <a:r>
              <a:rPr lang="en-US" sz="2000" dirty="0" err="1"/>
              <a:t>fayl</a:t>
            </a:r>
            <a:r>
              <a:rPr lang="en-US" sz="2000" dirty="0"/>
              <a:t> </a:t>
            </a:r>
            <a:r>
              <a:rPr lang="en-US" sz="2000" dirty="0" err="1"/>
              <a:t>sizning</a:t>
            </a:r>
            <a:r>
              <a:rPr lang="en-US" sz="2000" dirty="0"/>
              <a:t> </a:t>
            </a:r>
            <a:r>
              <a:rPr lang="en-US" sz="2000" dirty="0" err="1"/>
              <a:t>mahalliy</a:t>
            </a:r>
            <a:r>
              <a:rPr lang="en-US" sz="2000" dirty="0"/>
              <a:t> </a:t>
            </a:r>
            <a:r>
              <a:rPr lang="en-US" sz="2000" dirty="0" err="1"/>
              <a:t>omboringizda</a:t>
            </a:r>
            <a:r>
              <a:rPr lang="en-US" sz="2000" dirty="0"/>
              <a:t> </a:t>
            </a:r>
            <a:r>
              <a:rPr lang="en-US" sz="2000" dirty="0" err="1"/>
              <a:t>saqlanganligini</a:t>
            </a:r>
            <a:r>
              <a:rPr lang="en-US" sz="2000" dirty="0"/>
              <a:t> </a:t>
            </a:r>
            <a:r>
              <a:rPr lang="en-US" sz="2000" dirty="0" err="1"/>
              <a:t>anglatadi</a:t>
            </a:r>
            <a:r>
              <a:rPr lang="en-US" sz="2000" dirty="0"/>
              <a:t>. “</a:t>
            </a:r>
            <a:r>
              <a:rPr lang="en-US" sz="2000" dirty="0" err="1"/>
              <a:t>Oʼzgartirilgan</a:t>
            </a:r>
            <a:r>
              <a:rPr lang="en-US" sz="2000" dirty="0"/>
              <a:t>” </a:t>
            </a:r>
            <a:r>
              <a:rPr lang="en-US" sz="2000" dirty="0" err="1"/>
              <a:t>fayllarga</a:t>
            </a:r>
            <a:r>
              <a:rPr lang="en-US" sz="2000" dirty="0"/>
              <a:t> </a:t>
            </a:r>
            <a:r>
              <a:rPr lang="en-US" sz="2000" dirty="0" err="1"/>
              <a:t>oʼzgartirilganu</a:t>
            </a:r>
            <a:r>
              <a:rPr lang="en-US" sz="2000" dirty="0"/>
              <a:t> </a:t>
            </a:r>
            <a:r>
              <a:rPr lang="en-US" sz="2000" dirty="0" err="1"/>
              <a:t>lekin</a:t>
            </a:r>
            <a:r>
              <a:rPr lang="en-US" sz="2000" dirty="0"/>
              <a:t> </a:t>
            </a:r>
            <a:r>
              <a:rPr lang="en-US" sz="2000" dirty="0" err="1"/>
              <a:t>fiksirlanmaganlar</a:t>
            </a:r>
            <a:r>
              <a:rPr lang="en-US" sz="2000" dirty="0"/>
              <a:t> </a:t>
            </a:r>
            <a:r>
              <a:rPr lang="en-US" sz="2000" dirty="0" err="1"/>
              <a:t>kiradi</a:t>
            </a:r>
            <a:r>
              <a:rPr lang="en-US" sz="2000" dirty="0"/>
              <a:t>. “</a:t>
            </a:r>
            <a:r>
              <a:rPr lang="en-US" sz="2000" dirty="0" err="1"/>
              <a:t>Tayyorlangan</a:t>
            </a:r>
            <a:r>
              <a:rPr lang="en-US" sz="2000" dirty="0"/>
              <a:t>” </a:t>
            </a:r>
            <a:r>
              <a:rPr lang="en-US" sz="2000" dirty="0" err="1"/>
              <a:t>fayllar</a:t>
            </a:r>
            <a:r>
              <a:rPr lang="en-US" sz="2000" dirty="0"/>
              <a:t> –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oʼzgartirilgan</a:t>
            </a:r>
            <a:r>
              <a:rPr lang="en-US" sz="2000" dirty="0"/>
              <a:t> </a:t>
            </a:r>
            <a:r>
              <a:rPr lang="en-US" sz="2000" dirty="0" err="1"/>
              <a:t>fayllarning</a:t>
            </a:r>
            <a:r>
              <a:rPr lang="en-US" sz="2000" dirty="0"/>
              <a:t> </a:t>
            </a:r>
            <a:r>
              <a:rPr lang="en-US" sz="2000" dirty="0" err="1"/>
              <a:t>navbatdagi</a:t>
            </a:r>
            <a:r>
              <a:rPr lang="en-US" sz="2000" dirty="0"/>
              <a:t> </a:t>
            </a:r>
            <a:r>
              <a:rPr lang="en-US" sz="2000" dirty="0" err="1"/>
              <a:t>joʼnatishga</a:t>
            </a:r>
            <a:r>
              <a:rPr lang="en-US" sz="2000" dirty="0"/>
              <a:t> (commit) </a:t>
            </a:r>
            <a:r>
              <a:rPr lang="en-US" sz="2000" dirty="0" err="1"/>
              <a:t>ajratilganlari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50843" y="1237069"/>
            <a:ext cx="695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SHU TARIQA GIT ISHLATILGAN LOYIHADA</a:t>
            </a:r>
            <a:endParaRPr lang="uz-Latn-UZ" sz="2400" b="1" dirty="0"/>
          </a:p>
          <a:p>
            <a:pPr algn="ctr"/>
            <a:r>
              <a:rPr lang="en-US" sz="2400" b="1" dirty="0"/>
              <a:t> UCH QISM MAVJUD: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20456" y="2506844"/>
            <a:ext cx="63660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err="1"/>
              <a:t>ishchi</a:t>
            </a:r>
            <a:r>
              <a:rPr lang="en-US" sz="2000" dirty="0"/>
              <a:t> </a:t>
            </a:r>
            <a:r>
              <a:rPr lang="en-US" sz="2000" dirty="0" err="1"/>
              <a:t>katalog</a:t>
            </a:r>
            <a:r>
              <a:rPr lang="en-US" sz="2000" dirty="0"/>
              <a:t> (working directory);</a:t>
            </a:r>
            <a:endParaRPr lang="uz-Latn-UZ" sz="2000" dirty="0"/>
          </a:p>
          <a:p>
            <a:pPr>
              <a:buFont typeface="Arial" pitchFamily="34" charset="0"/>
              <a:buChar char="•"/>
            </a:pPr>
            <a:endParaRPr lang="ru-RU" sz="2000" dirty="0"/>
          </a:p>
          <a:p>
            <a:pPr>
              <a:buFont typeface="Arial" pitchFamily="34" charset="0"/>
              <a:buChar char="•"/>
            </a:pP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katalogi</a:t>
            </a:r>
            <a:r>
              <a:rPr lang="en-US" sz="2000" dirty="0"/>
              <a:t> (</a:t>
            </a:r>
            <a:r>
              <a:rPr lang="en-US" sz="2000" dirty="0" err="1"/>
              <a:t>Git</a:t>
            </a:r>
            <a:r>
              <a:rPr lang="en-US" sz="2000" dirty="0"/>
              <a:t> directory);</a:t>
            </a:r>
            <a:endParaRPr lang="uz-Latn-UZ" sz="2000" dirty="0"/>
          </a:p>
          <a:p>
            <a:pPr>
              <a:buFont typeface="Arial" pitchFamily="34" charset="0"/>
              <a:buChar char="•"/>
            </a:pPr>
            <a:endParaRPr lang="ru-RU" sz="2000" dirty="0"/>
          </a:p>
          <a:p>
            <a:pPr>
              <a:buFont typeface="Arial" pitchFamily="34" charset="0"/>
              <a:buChar char="•"/>
            </a:pPr>
            <a:r>
              <a:rPr lang="en-US" sz="2000" dirty="0" err="1"/>
              <a:t>tayyorlangan</a:t>
            </a:r>
            <a:r>
              <a:rPr lang="en-US" sz="2000" dirty="0"/>
              <a:t> </a:t>
            </a:r>
            <a:r>
              <a:rPr lang="en-US" sz="2000" dirty="0" err="1"/>
              <a:t>fayllar</a:t>
            </a:r>
            <a:r>
              <a:rPr lang="en-US" sz="2000" dirty="0"/>
              <a:t> </a:t>
            </a:r>
            <a:r>
              <a:rPr lang="en-US" sz="2000" dirty="0" err="1"/>
              <a:t>sohasi</a:t>
            </a:r>
            <a:r>
              <a:rPr lang="en-US" sz="2000" dirty="0"/>
              <a:t>(staging area).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5747" y="1091272"/>
            <a:ext cx="5419725" cy="379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719" y="1331089"/>
            <a:ext cx="6648450" cy="378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2337" y="1275451"/>
            <a:ext cx="6986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Git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foydalangan</a:t>
            </a:r>
            <a:r>
              <a:rPr lang="en-US" sz="2400" b="1" dirty="0"/>
              <a:t> </a:t>
            </a:r>
            <a:r>
              <a:rPr lang="en-US" sz="2400" b="1" dirty="0" err="1"/>
              <a:t>holatdagi</a:t>
            </a:r>
            <a:r>
              <a:rPr lang="en-US" sz="2400" b="1" dirty="0"/>
              <a:t> </a:t>
            </a:r>
            <a:r>
              <a:rPr lang="en-US" sz="2400" b="1" dirty="0" err="1"/>
              <a:t>standart</a:t>
            </a:r>
            <a:r>
              <a:rPr lang="en-US" sz="2400" b="1" dirty="0"/>
              <a:t> </a:t>
            </a:r>
            <a:r>
              <a:rPr lang="en-US" sz="2400" b="1" dirty="0" err="1"/>
              <a:t>ish</a:t>
            </a:r>
            <a:r>
              <a:rPr lang="en-US" sz="2400" b="1" dirty="0"/>
              <a:t> </a:t>
            </a:r>
            <a:r>
              <a:rPr lang="en-US" sz="2400" b="1" dirty="0" err="1"/>
              <a:t>jarayoni</a:t>
            </a:r>
            <a:r>
              <a:rPr lang="en-US" sz="2400" b="1" dirty="0"/>
              <a:t> </a:t>
            </a:r>
            <a:r>
              <a:rPr lang="en-US" sz="2400" b="1" dirty="0" err="1"/>
              <a:t>quyidagicha</a:t>
            </a:r>
            <a:r>
              <a:rPr lang="en-US" sz="2400" b="1" dirty="0"/>
              <a:t> </a:t>
            </a:r>
            <a:r>
              <a:rPr lang="en-US" sz="2400" b="1" dirty="0" err="1"/>
              <a:t>koʼrinishda</a:t>
            </a:r>
            <a:r>
              <a:rPr lang="en-US" sz="2400" b="1" dirty="0"/>
              <a:t> </a:t>
            </a:r>
            <a:r>
              <a:rPr lang="ru-RU" sz="2400" b="1" dirty="0"/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99595" y="2533249"/>
            <a:ext cx="79481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Siz</a:t>
            </a:r>
            <a:r>
              <a:rPr lang="en-US" sz="2000" dirty="0"/>
              <a:t> </a:t>
            </a:r>
            <a:r>
              <a:rPr lang="en-US" sz="2000" dirty="0" err="1"/>
              <a:t>ishchi</a:t>
            </a:r>
            <a:r>
              <a:rPr lang="en-US" sz="2000" dirty="0"/>
              <a:t> </a:t>
            </a:r>
            <a:r>
              <a:rPr lang="en-US" sz="2000" dirty="0" err="1"/>
              <a:t>katalogingizda</a:t>
            </a:r>
            <a:r>
              <a:rPr lang="en-US" sz="2000" dirty="0"/>
              <a:t> </a:t>
            </a:r>
            <a:r>
              <a:rPr lang="en-US" sz="2000" dirty="0" err="1"/>
              <a:t>fayllarni</a:t>
            </a:r>
            <a:r>
              <a:rPr lang="en-US" sz="2000" dirty="0"/>
              <a:t> </a:t>
            </a:r>
            <a:r>
              <a:rPr lang="en-US" sz="2000" dirty="0" err="1"/>
              <a:t>oʼzgartirasiz</a:t>
            </a:r>
            <a:r>
              <a:rPr lang="en-US" sz="2000" dirty="0"/>
              <a:t>.</a:t>
            </a:r>
            <a:endParaRPr lang="uz-Latn-UZ" sz="2000" dirty="0"/>
          </a:p>
          <a:p>
            <a:pPr algn="just">
              <a:buFont typeface="Arial" pitchFamily="34" charset="0"/>
              <a:buChar char="•"/>
            </a:pPr>
            <a:endParaRPr lang="ru-RU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Siz</a:t>
            </a:r>
            <a:r>
              <a:rPr lang="en-US" sz="2000" dirty="0"/>
              <a:t> </a:t>
            </a:r>
            <a:r>
              <a:rPr lang="en-US" sz="2000" dirty="0" err="1"/>
              <a:t>tayyorlangan</a:t>
            </a:r>
            <a:r>
              <a:rPr lang="en-US" sz="2000" dirty="0"/>
              <a:t> </a:t>
            </a:r>
            <a:r>
              <a:rPr lang="en-US" sz="2000" dirty="0" err="1"/>
              <a:t>fayllar</a:t>
            </a:r>
            <a:r>
              <a:rPr lang="en-US" sz="2000" dirty="0"/>
              <a:t> </a:t>
            </a:r>
            <a:r>
              <a:rPr lang="en-US" sz="2000" dirty="0" err="1"/>
              <a:t>sohasiga</a:t>
            </a:r>
            <a:r>
              <a:rPr lang="en-US" sz="2000" dirty="0"/>
              <a:t> </a:t>
            </a:r>
            <a:r>
              <a:rPr lang="en-US" sz="2000" dirty="0" err="1"/>
              <a:t>fayllarni</a:t>
            </a:r>
            <a:r>
              <a:rPr lang="en-US" sz="2000" dirty="0"/>
              <a:t> </a:t>
            </a:r>
            <a:r>
              <a:rPr lang="en-US" sz="2000" dirty="0" err="1"/>
              <a:t>nusxasini</a:t>
            </a:r>
            <a:r>
              <a:rPr lang="en-US" sz="2000" dirty="0"/>
              <a:t> </a:t>
            </a:r>
            <a:r>
              <a:rPr lang="en-US" sz="2000" dirty="0" err="1"/>
              <a:t>qoʼshib</a:t>
            </a:r>
            <a:r>
              <a:rPr lang="en-US" sz="2000" dirty="0"/>
              <a:t> </a:t>
            </a:r>
            <a:r>
              <a:rPr lang="en-US" sz="2000" dirty="0" err="1"/>
              <a:t>ularni</a:t>
            </a:r>
            <a:r>
              <a:rPr lang="en-US" sz="2000" dirty="0"/>
              <a:t> </a:t>
            </a:r>
            <a:r>
              <a:rPr lang="en-US" sz="2000" dirty="0" err="1"/>
              <a:t>tayyorlaysiz</a:t>
            </a:r>
            <a:r>
              <a:rPr lang="uz-Latn-UZ" sz="2000" dirty="0"/>
              <a:t>.</a:t>
            </a:r>
          </a:p>
          <a:p>
            <a:pPr algn="just"/>
            <a:endParaRPr lang="ru-RU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Siz</a:t>
            </a:r>
            <a:r>
              <a:rPr lang="en-US" sz="2000" dirty="0"/>
              <a:t> </a:t>
            </a:r>
            <a:r>
              <a:rPr lang="en-US" sz="2000" dirty="0" err="1"/>
              <a:t>joʼnatasiz</a:t>
            </a:r>
            <a:r>
              <a:rPr lang="en-US" sz="2000" dirty="0"/>
              <a:t>. Bu </a:t>
            </a:r>
            <a:r>
              <a:rPr lang="en-US" sz="2000" dirty="0" err="1"/>
              <a:t>paytda</a:t>
            </a:r>
            <a:r>
              <a:rPr lang="en-US" sz="2000" dirty="0"/>
              <a:t> </a:t>
            </a:r>
            <a:r>
              <a:rPr lang="en-US" sz="2000" dirty="0" err="1"/>
              <a:t>nusxalar</a:t>
            </a:r>
            <a:r>
              <a:rPr lang="en-US" sz="2000" dirty="0"/>
              <a:t> </a:t>
            </a:r>
            <a:r>
              <a:rPr lang="en-US" sz="2000" dirty="0" err="1"/>
              <a:t>tayyorlangan</a:t>
            </a:r>
            <a:r>
              <a:rPr lang="en-US" sz="2000" dirty="0"/>
              <a:t> </a:t>
            </a:r>
            <a:r>
              <a:rPr lang="en-US" sz="2000" dirty="0" err="1"/>
              <a:t>fayllar</a:t>
            </a:r>
            <a:r>
              <a:rPr lang="en-US" sz="2000" dirty="0"/>
              <a:t> </a:t>
            </a:r>
            <a:r>
              <a:rPr lang="en-US" sz="2000" dirty="0" err="1"/>
              <a:t>sohasidan</a:t>
            </a:r>
            <a:r>
              <a:rPr lang="en-US" sz="2000" dirty="0"/>
              <a:t>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katalogiga</a:t>
            </a:r>
            <a:r>
              <a:rPr lang="en-US" sz="2000" dirty="0"/>
              <a:t> </a:t>
            </a:r>
            <a:r>
              <a:rPr lang="en-US" sz="2000" dirty="0" err="1"/>
              <a:t>saqlanadi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6445" y="1967697"/>
            <a:ext cx="7338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Masalan</a:t>
            </a:r>
            <a:r>
              <a:rPr lang="en-US" sz="2000" dirty="0"/>
              <a:t> </a:t>
            </a:r>
            <a:r>
              <a:rPr lang="en-US" sz="2000" dirty="0" err="1"/>
              <a:t>hozir</a:t>
            </a:r>
            <a:r>
              <a:rPr lang="en-US" sz="2000" dirty="0"/>
              <a:t> </a:t>
            </a:r>
            <a:r>
              <a:rPr lang="en-US" sz="2000" dirty="0" err="1"/>
              <a:t>o’ylagan</a:t>
            </a:r>
            <a:r>
              <a:rPr lang="en-US" sz="2000" dirty="0"/>
              <a:t> </a:t>
            </a:r>
            <a:r>
              <a:rPr lang="en-US" sz="2000" dirty="0" err="1"/>
              <a:t>papkadagi</a:t>
            </a:r>
            <a:r>
              <a:rPr lang="en-US" sz="2000" dirty="0"/>
              <a:t> </a:t>
            </a:r>
            <a:r>
              <a:rPr lang="en-US" sz="2000" dirty="0" err="1"/>
              <a:t>faylni</a:t>
            </a:r>
            <a:r>
              <a:rPr lang="en-US" sz="2000" dirty="0"/>
              <a:t> </a:t>
            </a:r>
            <a:r>
              <a:rPr lang="en-US" sz="2000" dirty="0" err="1"/>
              <a:t>o’zgartiryapman</a:t>
            </a:r>
            <a:r>
              <a:rPr lang="en-US" sz="2000" dirty="0"/>
              <a:t> </a:t>
            </a:r>
            <a:r>
              <a:rPr lang="en-US" sz="2000" dirty="0" err="1"/>
              <a:t>deb</a:t>
            </a:r>
            <a:r>
              <a:rPr lang="en-US" sz="2000" dirty="0"/>
              <a:t> </a:t>
            </a:r>
            <a:r>
              <a:rPr lang="en-US" sz="2000" dirty="0" err="1"/>
              <a:t>adashib</a:t>
            </a:r>
            <a:r>
              <a:rPr lang="en-US" sz="2000" dirty="0"/>
              <a:t> </a:t>
            </a:r>
            <a:r>
              <a:rPr lang="en-US" sz="2000" dirty="0" err="1"/>
              <a:t>boshqa</a:t>
            </a:r>
            <a:r>
              <a:rPr lang="en-US" sz="2000" dirty="0"/>
              <a:t> </a:t>
            </a:r>
            <a:r>
              <a:rPr lang="en-US" sz="2000" dirty="0" err="1"/>
              <a:t>faylni</a:t>
            </a:r>
            <a:r>
              <a:rPr lang="en-US" sz="2000" dirty="0"/>
              <a:t> </a:t>
            </a:r>
            <a:r>
              <a:rPr lang="en-US" sz="2000" dirty="0" err="1"/>
              <a:t>o’zgartirib</a:t>
            </a:r>
            <a:r>
              <a:rPr lang="en-US" sz="2000" dirty="0"/>
              <a:t> </a:t>
            </a:r>
            <a:r>
              <a:rPr lang="en-US" sz="2000" dirty="0" err="1"/>
              <a:t>qo’yish</a:t>
            </a:r>
            <a:r>
              <a:rPr lang="en-US" sz="2000" dirty="0"/>
              <a:t> </a:t>
            </a:r>
            <a:r>
              <a:rPr lang="en-US" sz="2000" dirty="0" err="1"/>
              <a:t>yoki</a:t>
            </a:r>
            <a:r>
              <a:rPr lang="en-US" sz="2000" dirty="0"/>
              <a:t> </a:t>
            </a:r>
            <a:r>
              <a:rPr lang="en-US" sz="2000" dirty="0" err="1"/>
              <a:t>shunday</a:t>
            </a:r>
            <a:r>
              <a:rPr lang="en-US" sz="2000" dirty="0"/>
              <a:t> </a:t>
            </a:r>
            <a:r>
              <a:rPr lang="en-US" sz="2000" dirty="0" err="1"/>
              <a:t>adashish</a:t>
            </a:r>
            <a:r>
              <a:rPr lang="en-US" sz="2000" dirty="0"/>
              <a:t> </a:t>
            </a:r>
            <a:r>
              <a:rPr lang="en-US" sz="2000" dirty="0" err="1"/>
              <a:t>kabi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faylni</a:t>
            </a:r>
            <a:r>
              <a:rPr lang="en-US" sz="2000" dirty="0"/>
              <a:t> </a:t>
            </a:r>
            <a:r>
              <a:rPr lang="en-US" sz="2000" dirty="0" err="1"/>
              <a:t>ikkinchi</a:t>
            </a:r>
            <a:r>
              <a:rPr lang="en-US" sz="2000" dirty="0"/>
              <a:t> </a:t>
            </a:r>
            <a:r>
              <a:rPr lang="en-US" sz="2000" dirty="0" err="1"/>
              <a:t>papka</a:t>
            </a:r>
            <a:r>
              <a:rPr lang="en-US" sz="2000" dirty="0"/>
              <a:t> </a:t>
            </a:r>
            <a:r>
              <a:rPr lang="en-US" sz="2000" dirty="0" err="1"/>
              <a:t>ichiga</a:t>
            </a:r>
            <a:r>
              <a:rPr lang="en-US" sz="2000" dirty="0"/>
              <a:t> </a:t>
            </a:r>
            <a:r>
              <a:rPr lang="en-US" sz="2000" dirty="0" err="1"/>
              <a:t>ko’chirib</a:t>
            </a:r>
            <a:r>
              <a:rPr lang="en-US" sz="2000" dirty="0"/>
              <a:t> </a:t>
            </a:r>
            <a:r>
              <a:rPr lang="en-US" sz="2000" dirty="0" err="1"/>
              <a:t>kerakli</a:t>
            </a:r>
            <a:r>
              <a:rPr lang="en-US" sz="2000" dirty="0"/>
              <a:t> </a:t>
            </a:r>
            <a:r>
              <a:rPr lang="en-US" sz="2000" dirty="0" err="1"/>
              <a:t>faylni</a:t>
            </a:r>
            <a:r>
              <a:rPr lang="en-US" sz="2000" dirty="0"/>
              <a:t> </a:t>
            </a:r>
            <a:r>
              <a:rPr lang="en-US" sz="2000" dirty="0" err="1"/>
              <a:t>ustidan</a:t>
            </a:r>
            <a:r>
              <a:rPr lang="en-US" sz="2000" dirty="0"/>
              <a:t> </a:t>
            </a:r>
            <a:r>
              <a:rPr lang="en-US" sz="2000" dirty="0" err="1"/>
              <a:t>yozib</a:t>
            </a:r>
            <a:r>
              <a:rPr lang="en-US" sz="2000" dirty="0"/>
              <a:t> </a:t>
            </a:r>
            <a:r>
              <a:rPr lang="en-US" sz="2000" dirty="0" err="1"/>
              <a:t>yuborish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r>
              <a:rPr lang="ru-RU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4606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6528" y="1889826"/>
            <a:ext cx="6779220" cy="359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3255091" y="617216"/>
            <a:ext cx="2866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GIT NI O’RNATISH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79155" y="1234834"/>
            <a:ext cx="3106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https://git-scm.com</a:t>
            </a:r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3416" y="1209655"/>
            <a:ext cx="6163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GIT NI O’RNATILGANLIGINI TEKSHIRISH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13284" y="2573336"/>
            <a:ext cx="67296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err="1"/>
              <a:t>git</a:t>
            </a:r>
            <a:r>
              <a:rPr lang="en-US" sz="6600" dirty="0"/>
              <a:t> --version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6712" y="1089756"/>
            <a:ext cx="39969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GIT NI SOZLASH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4162" y="1969431"/>
            <a:ext cx="7787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err="1"/>
              <a:t>config</a:t>
            </a:r>
            <a:r>
              <a:rPr lang="en-US" sz="3200" dirty="0"/>
              <a:t>  -- global user.name “username”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2223" y="2954394"/>
            <a:ext cx="9640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err="1"/>
              <a:t>config</a:t>
            </a:r>
            <a:r>
              <a:rPr lang="en-US" sz="3200" dirty="0"/>
              <a:t> -- global </a:t>
            </a:r>
            <a:r>
              <a:rPr lang="en-US" sz="3200" dirty="0" err="1"/>
              <a:t>user.email</a:t>
            </a:r>
            <a:r>
              <a:rPr lang="en-US" sz="3200" dirty="0"/>
              <a:t> “example@gmail.com”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1913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84790" y="1268354"/>
            <a:ext cx="7477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ru-RU" sz="2400" b="1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 VA EMAIL O’RNATISH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575675"/>
            <a:ext cx="88106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6852" y="1197979"/>
            <a:ext cx="6724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SOZLASHLARNI TEKSHIRISH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16283" y="2203278"/>
            <a:ext cx="648182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542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altLang="ru-RU" sz="36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ru-RU" altLang="ru-RU" sz="3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36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ru-RU" altLang="ru-RU" sz="3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altLang="ru-RU" sz="36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3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36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1542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user.name=John</a:t>
            </a:r>
            <a:r>
              <a:rPr lang="ru-RU" altLang="ru-RU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</a:t>
            </a:r>
            <a:r>
              <a:rPr lang="ru-RU" altLang="ru-RU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1542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user.email=johndoe@example.com</a:t>
            </a:r>
            <a:r>
              <a:rPr lang="ru-RU" altLang="ru-RU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1542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color.status=auto</a:t>
            </a:r>
            <a:r>
              <a:rPr lang="ru-RU" altLang="ru-RU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1542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color.branch=auto</a:t>
            </a:r>
            <a:r>
              <a:rPr lang="ru-RU" altLang="ru-RU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1542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color.interactive=auto</a:t>
            </a:r>
            <a:r>
              <a:rPr lang="ru-RU" altLang="ru-RU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1542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color.diff=auto</a:t>
            </a:r>
            <a:r>
              <a:rPr lang="ru-RU" altLang="ru-RU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1542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altLang="ru-RU" sz="2000" dirty="0">
                <a:solidFill>
                  <a:schemeClr val="tx1"/>
                </a:solidFill>
              </a:rPr>
              <a:t> </a:t>
            </a:r>
            <a:endParaRPr lang="ru-RU" altLang="ru-RU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56771" y="1487346"/>
            <a:ext cx="2132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Yordam</a:t>
            </a:r>
            <a:r>
              <a:rPr lang="en-US" sz="2400" b="1" dirty="0"/>
              <a:t> </a:t>
            </a:r>
            <a:r>
              <a:rPr lang="en-US" sz="2400" b="1" dirty="0" err="1"/>
              <a:t>olish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42065" y="3034804"/>
            <a:ext cx="512127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/>
            <a:r>
              <a:rPr lang="ru-RU" sz="2000" i="1" dirty="0"/>
              <a:t>$ </a:t>
            </a:r>
            <a:r>
              <a:rPr lang="ru-RU" sz="2000" i="1" dirty="0" err="1"/>
              <a:t>git</a:t>
            </a:r>
            <a:r>
              <a:rPr lang="ru-RU" sz="2000" i="1" dirty="0"/>
              <a:t> </a:t>
            </a:r>
            <a:r>
              <a:rPr lang="ru-RU" sz="2000" i="1" dirty="0" err="1"/>
              <a:t>help</a:t>
            </a:r>
            <a:r>
              <a:rPr lang="ru-RU" sz="2000" i="1" dirty="0"/>
              <a:t> &lt;</a:t>
            </a:r>
            <a:r>
              <a:rPr lang="ru-RU" sz="2000" i="1" dirty="0" err="1"/>
              <a:t>verb</a:t>
            </a:r>
            <a:r>
              <a:rPr lang="ru-RU" sz="2000" i="1" dirty="0"/>
              <a:t>&gt; </a:t>
            </a:r>
            <a:endParaRPr lang="uz-Latn-UZ" sz="2000" i="1" dirty="0"/>
          </a:p>
          <a:p>
            <a:pPr eaLnBrk="0" fontAlgn="base" hangingPunct="0"/>
            <a:endParaRPr lang="en-US" sz="2000" i="1" dirty="0"/>
          </a:p>
          <a:p>
            <a:pPr eaLnBrk="0" fontAlgn="base" hangingPunct="0"/>
            <a:r>
              <a:rPr lang="ru-RU" sz="2000" i="1" dirty="0"/>
              <a:t>$ </a:t>
            </a:r>
            <a:r>
              <a:rPr lang="ru-RU" sz="2000" i="1" dirty="0" err="1"/>
              <a:t>git</a:t>
            </a:r>
            <a:r>
              <a:rPr lang="ru-RU" sz="2000" i="1" dirty="0"/>
              <a:t> &lt;</a:t>
            </a:r>
            <a:r>
              <a:rPr lang="ru-RU" sz="2000" i="1" dirty="0" err="1"/>
              <a:t>verb</a:t>
            </a:r>
            <a:r>
              <a:rPr lang="ru-RU" sz="2000" i="1" dirty="0"/>
              <a:t>&gt; --</a:t>
            </a:r>
            <a:r>
              <a:rPr lang="ru-RU" sz="2000" i="1" dirty="0" err="1"/>
              <a:t>help</a:t>
            </a:r>
            <a:r>
              <a:rPr lang="ru-RU" sz="2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62381" y="3119376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1542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altLang="ru-RU" sz="2400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ru-RU" altLang="ru-RU" sz="2400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ru-RU" altLang="ru-RU" sz="2400" i="1" dirty="0">
                <a:solidFill>
                  <a:schemeClr val="tx1"/>
                </a:solidFill>
              </a:rPr>
              <a:t> </a:t>
            </a:r>
            <a:endParaRPr lang="ru-RU" altLang="ru-RU" sz="2400" i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78280" y="1828292"/>
            <a:ext cx="6319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GIT OMBORINI (REPOSITORY)</a:t>
            </a:r>
            <a:r>
              <a:rPr lang="ru-RU" sz="2400" b="1" dirty="0"/>
              <a:t> </a:t>
            </a:r>
            <a:r>
              <a:rPr lang="en-US" sz="2400" b="1" dirty="0"/>
              <a:t>YARATISH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75963" y="1568368"/>
            <a:ext cx="6809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MAVJUD OMBORNI KLONLASHTIRISH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52294" y="2236151"/>
            <a:ext cx="512127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/>
          </a:p>
          <a:p>
            <a:r>
              <a:rPr lang="en-US" sz="2400" dirty="0" err="1"/>
              <a:t>git</a:t>
            </a:r>
            <a:r>
              <a:rPr lang="en-US" sz="2400" dirty="0"/>
              <a:t> clone [</a:t>
            </a:r>
            <a:r>
              <a:rPr lang="en-US" sz="2400" dirty="0" err="1"/>
              <a:t>url</a:t>
            </a:r>
            <a:r>
              <a:rPr lang="en-US" sz="2400" dirty="0"/>
              <a:t>]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37195" y="3767558"/>
            <a:ext cx="6845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/>
            <a:r>
              <a:rPr lang="ru-RU" sz="2400" i="1" dirty="0"/>
              <a:t>$ </a:t>
            </a:r>
            <a:r>
              <a:rPr lang="ru-RU" sz="2400" i="1" dirty="0" err="1"/>
              <a:t>git</a:t>
            </a:r>
            <a:r>
              <a:rPr lang="ru-RU" sz="2400" i="1" dirty="0"/>
              <a:t> </a:t>
            </a:r>
            <a:r>
              <a:rPr lang="ru-RU" sz="2400" i="1" dirty="0" err="1"/>
              <a:t>clone</a:t>
            </a:r>
            <a:r>
              <a:rPr lang="ru-RU" sz="2400" i="1" dirty="0"/>
              <a:t> </a:t>
            </a:r>
            <a:r>
              <a:rPr lang="ru-RU" sz="2400" i="1" dirty="0">
                <a:hlinkClick r:id="rId2"/>
              </a:rPr>
              <a:t>https://github.com/libgit2/libgit</a:t>
            </a:r>
            <a:r>
              <a:rPr lang="en-US" sz="2400" i="1" dirty="0">
                <a:hlinkClick r:id="rId2"/>
              </a:rPr>
              <a:t>2 </a:t>
            </a:r>
            <a:r>
              <a:rPr lang="en-US" sz="2400" i="1" dirty="0" err="1">
                <a:hlinkClick r:id="rId2"/>
              </a:rPr>
              <a:t>newlib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10566" y="3408743"/>
            <a:ext cx="27174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1542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altLang="ru-RU" sz="2000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ru-RU" altLang="ru-RU" sz="2000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ru-RU" altLang="ru-RU" sz="2000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README</a:t>
            </a:r>
            <a:r>
              <a:rPr lang="ru-RU" altLang="ru-RU" sz="2000" i="1" dirty="0">
                <a:solidFill>
                  <a:schemeClr val="tx1"/>
                </a:solidFill>
              </a:rPr>
              <a:t> </a:t>
            </a:r>
            <a:endParaRPr lang="ru-RU" altLang="ru-RU" sz="2000" i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11315" y="26100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git</a:t>
            </a:r>
            <a:r>
              <a:rPr lang="en-US" sz="2000" dirty="0"/>
              <a:t> add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93358" y="1726860"/>
            <a:ext cx="4629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YANGI FAYLLARNI KUZATISH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49985" y="1522070"/>
            <a:ext cx="5670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FAYLLARINGIZ HOLATINI ANIQLASH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33736" y="2286000"/>
            <a:ext cx="1492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/>
            <a:r>
              <a:rPr lang="ru-RU" sz="2000" dirty="0"/>
              <a:t>$ </a:t>
            </a:r>
            <a:r>
              <a:rPr lang="ru-RU" sz="2000" dirty="0" err="1"/>
              <a:t>git</a:t>
            </a:r>
            <a:r>
              <a:rPr lang="ru-RU" sz="2000" dirty="0"/>
              <a:t> </a:t>
            </a:r>
            <a:r>
              <a:rPr lang="ru-RU" sz="2000" dirty="0" err="1"/>
              <a:t>status</a:t>
            </a:r>
            <a:r>
              <a:rPr lang="ru-RU" sz="2000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28063" y="2945755"/>
            <a:ext cx="3995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Latn-UZ" sz="2000" dirty="0" err="1"/>
              <a:t>g</a:t>
            </a:r>
            <a:r>
              <a:rPr lang="ru-RU" sz="2000" dirty="0" err="1"/>
              <a:t>it</a:t>
            </a:r>
            <a:r>
              <a:rPr lang="ru-RU" sz="2000" dirty="0"/>
              <a:t> </a:t>
            </a:r>
            <a:r>
              <a:rPr lang="ru-RU" sz="2000" dirty="0" err="1"/>
              <a:t>status</a:t>
            </a:r>
            <a:r>
              <a:rPr lang="ru-RU" sz="2000" dirty="0"/>
              <a:t> -</a:t>
            </a:r>
            <a:r>
              <a:rPr lang="ru-RU" sz="2000" dirty="0" err="1"/>
              <a:t>s</a:t>
            </a:r>
            <a:r>
              <a:rPr lang="ru-RU" sz="2000" dirty="0"/>
              <a:t> </a:t>
            </a:r>
            <a:r>
              <a:rPr lang="uz-Latn-UZ" sz="2000" dirty="0"/>
              <a:t>yoki</a:t>
            </a:r>
            <a:r>
              <a:rPr lang="ru-RU" sz="2000" dirty="0"/>
              <a:t> </a:t>
            </a:r>
            <a:r>
              <a:rPr lang="ru-RU" sz="2000" dirty="0" err="1"/>
              <a:t>git</a:t>
            </a:r>
            <a:r>
              <a:rPr lang="ru-RU" sz="2000" dirty="0"/>
              <a:t> </a:t>
            </a:r>
            <a:r>
              <a:rPr lang="ru-RU" sz="2000" dirty="0" err="1"/>
              <a:t>status</a:t>
            </a:r>
            <a:r>
              <a:rPr lang="ru-RU" sz="2000" dirty="0"/>
              <a:t> --</a:t>
            </a:r>
            <a:r>
              <a:rPr lang="ru-RU" sz="2000" dirty="0" err="1"/>
              <a:t>short</a:t>
            </a:r>
            <a:r>
              <a:rPr lang="ru-RU" sz="2000" dirty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53159" y="3790708"/>
            <a:ext cx="1151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/>
            <a:r>
              <a:rPr lang="ru-RU" sz="2000" dirty="0"/>
              <a:t>$ </a:t>
            </a:r>
            <a:r>
              <a:rPr lang="ru-RU" sz="2000" dirty="0" err="1"/>
              <a:t>git</a:t>
            </a:r>
            <a:r>
              <a:rPr lang="ru-RU" sz="2000" dirty="0"/>
              <a:t> </a:t>
            </a:r>
            <a:r>
              <a:rPr lang="en-US" sz="2000" dirty="0"/>
              <a:t>diff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8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2" y="1932971"/>
            <a:ext cx="6593305" cy="311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61984" y="1078683"/>
            <a:ext cx="512127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24" indent="-285724">
              <a:buFontTx/>
              <a:buChar char="-"/>
            </a:pPr>
            <a:r>
              <a:rPr lang="en-US" sz="2000" dirty="0" err="1"/>
              <a:t>Projectda</a:t>
            </a:r>
            <a:r>
              <a:rPr lang="en-US" sz="2000" dirty="0"/>
              <a:t> </a:t>
            </a:r>
            <a:r>
              <a:rPr lang="en-US" sz="2000" dirty="0" err="1"/>
              <a:t>faqat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o’zingiz</a:t>
            </a:r>
            <a:r>
              <a:rPr lang="en-US" sz="2000" dirty="0"/>
              <a:t> </a:t>
            </a:r>
            <a:r>
              <a:rPr lang="en-US" sz="2000" dirty="0" err="1"/>
              <a:t>ishlasangiz</a:t>
            </a:r>
            <a:r>
              <a:rPr lang="uz-Latn-UZ" sz="2000" dirty="0"/>
              <a:t> oson</a:t>
            </a:r>
            <a:r>
              <a:rPr lang="en-US" sz="2000" dirty="0"/>
              <a:t> </a:t>
            </a:r>
          </a:p>
          <a:p>
            <a:r>
              <a:rPr lang="en-US" sz="2000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14606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1956122" y="1373967"/>
            <a:ext cx="4803494" cy="9020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O’ZGARISHLARNI FIKSIRLASH</a:t>
            </a:r>
            <a:endParaRPr lang="ru-RU" sz="2800" dirty="0">
              <a:solidFill>
                <a:srgbClr val="00B532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17825" y="2505918"/>
            <a:ext cx="1928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/>
            <a:r>
              <a:rPr lang="ru-RU" sz="2400" i="1" dirty="0"/>
              <a:t>$ </a:t>
            </a:r>
            <a:r>
              <a:rPr lang="ru-RU" sz="2400" i="1" dirty="0" err="1"/>
              <a:t>git</a:t>
            </a:r>
            <a:r>
              <a:rPr lang="ru-RU" sz="2400" i="1" dirty="0"/>
              <a:t> </a:t>
            </a:r>
            <a:r>
              <a:rPr lang="ru-RU" sz="2400" i="1" dirty="0" err="1"/>
              <a:t>commit</a:t>
            </a:r>
            <a:r>
              <a:rPr lang="ru-RU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8457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0800" y="716318"/>
            <a:ext cx="5571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 BUYRUQLARI</a:t>
            </a: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3243" y="1632029"/>
            <a:ext cx="93685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Repository – project (</a:t>
            </a:r>
            <a:r>
              <a:rPr lang="en-US" sz="2000" b="1" dirty="0" err="1"/>
              <a:t>loyiha</a:t>
            </a:r>
            <a:r>
              <a:rPr lang="en-US" sz="2000" b="1" dirty="0"/>
              <a:t>).</a:t>
            </a:r>
          </a:p>
          <a:p>
            <a:pPr algn="ctr">
              <a:lnSpc>
                <a:spcPct val="150000"/>
              </a:lnSpc>
            </a:pPr>
            <a:r>
              <a:rPr lang="en-US" sz="2000" b="1" dirty="0"/>
              <a:t> Biz </a:t>
            </a:r>
            <a:r>
              <a:rPr lang="en-US" sz="2000" b="1" dirty="0" err="1"/>
              <a:t>ishlaydigan</a:t>
            </a:r>
            <a:r>
              <a:rPr lang="en-US" sz="2000" b="1" dirty="0"/>
              <a:t> </a:t>
            </a:r>
            <a:r>
              <a:rPr lang="en-US" sz="2000" b="1" dirty="0" err="1"/>
              <a:t>loyihaning</a:t>
            </a:r>
            <a:r>
              <a:rPr lang="en-US" sz="2000" b="1" dirty="0"/>
              <a:t> </a:t>
            </a:r>
            <a:r>
              <a:rPr lang="en-US" sz="2000" b="1" dirty="0" err="1"/>
              <a:t>joylashgan</a:t>
            </a:r>
            <a:r>
              <a:rPr lang="en-US" sz="2000" b="1" dirty="0"/>
              <a:t> </a:t>
            </a:r>
            <a:r>
              <a:rPr lang="en-US" sz="2000" b="1" dirty="0" err="1"/>
              <a:t>joyi</a:t>
            </a:r>
            <a:r>
              <a:rPr lang="en-US" sz="2000" b="1" dirty="0"/>
              <a:t>.</a:t>
            </a:r>
            <a:endParaRPr lang="ru-RU" sz="2000" b="1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status</a:t>
            </a:r>
            <a:r>
              <a:rPr lang="en-US" sz="2000" dirty="0"/>
              <a:t> – </a:t>
            </a:r>
            <a:r>
              <a:rPr lang="en-US" sz="2000" i="1" dirty="0" err="1"/>
              <a:t>git</a:t>
            </a:r>
            <a:r>
              <a:rPr lang="en-US" sz="2000" i="1" dirty="0"/>
              <a:t> </a:t>
            </a:r>
            <a:r>
              <a:rPr lang="en-US" sz="2000" i="1" dirty="0" err="1"/>
              <a:t>repositorydagi</a:t>
            </a:r>
            <a:r>
              <a:rPr lang="en-US" sz="2000" i="1" dirty="0"/>
              <a:t> </a:t>
            </a:r>
            <a:r>
              <a:rPr lang="en-US" sz="2000" i="1" dirty="0" err="1"/>
              <a:t>projectni</a:t>
            </a:r>
            <a:r>
              <a:rPr lang="en-US" sz="2000" i="1" dirty="0"/>
              <a:t> </a:t>
            </a:r>
            <a:r>
              <a:rPr lang="en-US" sz="2000" i="1" dirty="0" err="1"/>
              <a:t>holatini</a:t>
            </a:r>
            <a:r>
              <a:rPr lang="en-US" sz="2000" i="1" dirty="0"/>
              <a:t> </a:t>
            </a:r>
            <a:r>
              <a:rPr lang="en-US" sz="2000" i="1" dirty="0" err="1"/>
              <a:t>tekshirish</a:t>
            </a:r>
            <a:endParaRPr lang="ru-RU" sz="2000" i="1" dirty="0"/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add -A  </a:t>
            </a:r>
            <a:r>
              <a:rPr lang="en-US" sz="2000" b="1" dirty="0">
                <a:solidFill>
                  <a:srgbClr val="FF0000"/>
                </a:solidFill>
              </a:rPr>
              <a:t>||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add .  </a:t>
            </a:r>
            <a:r>
              <a:rPr lang="en-US" sz="2000" dirty="0"/>
              <a:t>-  </a:t>
            </a:r>
            <a:r>
              <a:rPr lang="en-US" sz="2000" i="1" dirty="0" err="1"/>
              <a:t>git</a:t>
            </a:r>
            <a:r>
              <a:rPr lang="en-US" sz="2000" i="1" dirty="0"/>
              <a:t> </a:t>
            </a:r>
            <a:r>
              <a:rPr lang="en-US" sz="2000" i="1" dirty="0" err="1"/>
              <a:t>repositoryga</a:t>
            </a:r>
            <a:r>
              <a:rPr lang="en-US" sz="2000" i="1" dirty="0"/>
              <a:t> </a:t>
            </a:r>
            <a:r>
              <a:rPr lang="en-US" sz="2000" i="1" dirty="0" err="1"/>
              <a:t>fayllarni</a:t>
            </a:r>
            <a:r>
              <a:rPr lang="en-US" sz="2000" i="1" dirty="0"/>
              <a:t> </a:t>
            </a:r>
            <a:r>
              <a:rPr lang="en-US" sz="2000" i="1" dirty="0" err="1"/>
              <a:t>qo’shish</a:t>
            </a:r>
            <a:r>
              <a:rPr lang="en-US" sz="2000" i="1" dirty="0"/>
              <a:t> </a:t>
            </a:r>
            <a:r>
              <a:rPr lang="en-US" sz="2000" i="1" dirty="0" err="1"/>
              <a:t>uchun</a:t>
            </a:r>
            <a:r>
              <a:rPr lang="en-US" sz="2000" i="1" dirty="0"/>
              <a:t>.</a:t>
            </a:r>
            <a:endParaRPr lang="ru-RU" sz="2000" i="1" dirty="0"/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commit -m “commit </a:t>
            </a:r>
            <a:r>
              <a:rPr lang="en-US" sz="2000" dirty="0" err="1">
                <a:solidFill>
                  <a:srgbClr val="FF0000"/>
                </a:solidFill>
              </a:rPr>
              <a:t>xabari</a:t>
            </a:r>
            <a:r>
              <a:rPr lang="en-US" sz="2000" dirty="0">
                <a:solidFill>
                  <a:srgbClr val="FF0000"/>
                </a:solidFill>
              </a:rPr>
              <a:t>”</a:t>
            </a:r>
            <a:r>
              <a:rPr lang="en-US" sz="2000" dirty="0"/>
              <a:t>  -  </a:t>
            </a:r>
            <a:r>
              <a:rPr lang="en-US" sz="2000" i="1" dirty="0" err="1"/>
              <a:t>git</a:t>
            </a:r>
            <a:r>
              <a:rPr lang="en-US" sz="2000" i="1" dirty="0"/>
              <a:t> </a:t>
            </a:r>
            <a:r>
              <a:rPr lang="en-US" sz="2000" i="1" dirty="0" err="1"/>
              <a:t>repositoryga</a:t>
            </a:r>
            <a:r>
              <a:rPr lang="en-US" sz="2000" i="1" dirty="0"/>
              <a:t> </a:t>
            </a:r>
            <a:r>
              <a:rPr lang="en-US" sz="2000" i="1" dirty="0" err="1"/>
              <a:t>fayllarni</a:t>
            </a:r>
            <a:r>
              <a:rPr lang="en-US" sz="2000" i="1" dirty="0"/>
              <a:t> </a:t>
            </a:r>
            <a:r>
              <a:rPr lang="en-US" sz="2000" i="1" dirty="0" err="1"/>
              <a:t>tasdiqlash</a:t>
            </a:r>
            <a:r>
              <a:rPr lang="en-US" sz="2000" i="1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commit -am “commit </a:t>
            </a:r>
            <a:r>
              <a:rPr lang="en-US" sz="2000" dirty="0" err="1">
                <a:solidFill>
                  <a:srgbClr val="FF0000"/>
                </a:solidFill>
              </a:rPr>
              <a:t>xabari</a:t>
            </a:r>
            <a:r>
              <a:rPr lang="en-US" sz="2000" dirty="0">
                <a:solidFill>
                  <a:srgbClr val="FF0000"/>
                </a:solidFill>
              </a:rPr>
              <a:t>”</a:t>
            </a:r>
            <a:r>
              <a:rPr lang="en-US" sz="2000" dirty="0"/>
              <a:t>  -  </a:t>
            </a:r>
            <a:r>
              <a:rPr lang="en-US" sz="2000" i="1" dirty="0" err="1"/>
              <a:t>git</a:t>
            </a:r>
            <a:r>
              <a:rPr lang="en-US" sz="2000" i="1" dirty="0"/>
              <a:t> </a:t>
            </a:r>
            <a:r>
              <a:rPr lang="en-US" sz="2000" i="1" dirty="0" err="1"/>
              <a:t>repositoryga</a:t>
            </a:r>
            <a:r>
              <a:rPr lang="en-US" sz="2000" i="1" dirty="0"/>
              <a:t> </a:t>
            </a:r>
            <a:r>
              <a:rPr lang="en-US" sz="2000" i="1" dirty="0" err="1"/>
              <a:t>qo’shish</a:t>
            </a:r>
            <a:r>
              <a:rPr lang="en-US" sz="2000" i="1" dirty="0"/>
              <a:t> </a:t>
            </a:r>
            <a:r>
              <a:rPr lang="en-US" sz="2000" i="1" dirty="0" err="1"/>
              <a:t>va</a:t>
            </a:r>
            <a:r>
              <a:rPr lang="en-US" sz="2000" i="1" dirty="0"/>
              <a:t> </a:t>
            </a:r>
            <a:r>
              <a:rPr lang="en-US" sz="2000" i="1" dirty="0" err="1"/>
              <a:t>fayllarni</a:t>
            </a:r>
            <a:r>
              <a:rPr lang="en-US" sz="2000" i="1" dirty="0"/>
              <a:t> </a:t>
            </a:r>
            <a:r>
              <a:rPr lang="en-US" sz="2000" i="1" dirty="0" err="1"/>
              <a:t>tasdiqlash</a:t>
            </a:r>
            <a:r>
              <a:rPr lang="en-US" sz="2000" i="1" dirty="0"/>
              <a:t>.</a:t>
            </a:r>
          </a:p>
          <a:p>
            <a:pPr>
              <a:lnSpc>
                <a:spcPct val="150000"/>
              </a:lnSpc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672510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6632" y="1053205"/>
            <a:ext cx="5571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 BUYRUQLARI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3243" y="1624008"/>
            <a:ext cx="93685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clone 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https://***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 </a:t>
            </a:r>
            <a:r>
              <a:rPr lang="en-US" sz="2000" i="1" dirty="0"/>
              <a:t>server </a:t>
            </a:r>
            <a:r>
              <a:rPr lang="en-US" sz="2000" i="1" dirty="0" err="1"/>
              <a:t>gitdan</a:t>
            </a:r>
            <a:r>
              <a:rPr lang="en-US" sz="2000" i="1" dirty="0"/>
              <a:t> </a:t>
            </a:r>
            <a:r>
              <a:rPr lang="en-US" sz="2000" i="1" dirty="0" err="1"/>
              <a:t>projectni</a:t>
            </a:r>
            <a:r>
              <a:rPr lang="en-US" sz="2000" i="1" dirty="0"/>
              <a:t> </a:t>
            </a:r>
            <a:r>
              <a:rPr lang="en-US" sz="2000" i="1" dirty="0" err="1"/>
              <a:t>ko’chirib</a:t>
            </a:r>
            <a:r>
              <a:rPr lang="en-US" sz="2000" i="1" dirty="0"/>
              <a:t> </a:t>
            </a:r>
            <a:r>
              <a:rPr lang="en-US" sz="2000" i="1" dirty="0" err="1"/>
              <a:t>olish</a:t>
            </a:r>
            <a:endParaRPr lang="en-US" sz="2000" i="1" dirty="0"/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remote add origin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 https://***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 </a:t>
            </a:r>
            <a:r>
              <a:rPr lang="en-US" sz="2000" i="1" dirty="0" err="1"/>
              <a:t>ushbu</a:t>
            </a:r>
            <a:r>
              <a:rPr lang="en-US" sz="2000" i="1" dirty="0"/>
              <a:t> </a:t>
            </a:r>
            <a:r>
              <a:rPr lang="en-US" sz="2000" i="1" dirty="0" err="1"/>
              <a:t>projectga</a:t>
            </a:r>
            <a:r>
              <a:rPr lang="en-US" sz="2000" i="1" dirty="0"/>
              <a:t> </a:t>
            </a:r>
            <a:r>
              <a:rPr lang="en-US" sz="2000" i="1" dirty="0" err="1"/>
              <a:t>asosiy</a:t>
            </a:r>
            <a:r>
              <a:rPr lang="en-US" sz="2000" i="1" dirty="0"/>
              <a:t> </a:t>
            </a:r>
            <a:r>
              <a:rPr lang="en-US" sz="2000" i="1" dirty="0" err="1"/>
              <a:t>git</a:t>
            </a:r>
            <a:r>
              <a:rPr lang="en-US" sz="2000" i="1" dirty="0"/>
              <a:t> </a:t>
            </a:r>
            <a:r>
              <a:rPr lang="en-US" sz="2000" i="1" dirty="0" err="1"/>
              <a:t>urlni</a:t>
            </a:r>
            <a:r>
              <a:rPr lang="en-US" sz="2000" i="1" dirty="0"/>
              <a:t> </a:t>
            </a:r>
            <a:r>
              <a:rPr lang="en-US" sz="2000" i="1" dirty="0" err="1"/>
              <a:t>qo’shish</a:t>
            </a:r>
            <a:endParaRPr lang="en-US" sz="2000" i="1" dirty="0"/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remote set-</a:t>
            </a:r>
            <a:r>
              <a:rPr lang="en-US" sz="2000" dirty="0" err="1">
                <a:solidFill>
                  <a:srgbClr val="FF0000"/>
                </a:solidFill>
              </a:rPr>
              <a:t>url</a:t>
            </a:r>
            <a:r>
              <a:rPr lang="en-US" sz="2000" dirty="0">
                <a:solidFill>
                  <a:srgbClr val="FF0000"/>
                </a:solidFill>
              </a:rPr>
              <a:t> origin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 https://***</a:t>
            </a:r>
            <a:r>
              <a:rPr lang="en-US" sz="2000" dirty="0"/>
              <a:t> - </a:t>
            </a:r>
            <a:r>
              <a:rPr lang="en-US" sz="2000" i="1" dirty="0" err="1"/>
              <a:t>ushbu</a:t>
            </a:r>
            <a:r>
              <a:rPr lang="en-US" sz="2000" i="1" dirty="0"/>
              <a:t> </a:t>
            </a:r>
            <a:r>
              <a:rPr lang="en-US" sz="2000" i="1" dirty="0" err="1"/>
              <a:t>projectga</a:t>
            </a:r>
            <a:r>
              <a:rPr lang="en-US" sz="2000" i="1" dirty="0"/>
              <a:t> </a:t>
            </a:r>
            <a:r>
              <a:rPr lang="en-US" sz="2000" i="1" dirty="0" err="1"/>
              <a:t>asosiy</a:t>
            </a:r>
            <a:r>
              <a:rPr lang="en-US" sz="2000" i="1" dirty="0"/>
              <a:t> </a:t>
            </a:r>
            <a:r>
              <a:rPr lang="en-US" sz="2000" i="1" dirty="0" err="1"/>
              <a:t>git</a:t>
            </a:r>
            <a:r>
              <a:rPr lang="en-US" sz="2000" i="1" dirty="0"/>
              <a:t> </a:t>
            </a:r>
            <a:r>
              <a:rPr lang="en-US" sz="2000" i="1" dirty="0" err="1"/>
              <a:t>urlni</a:t>
            </a:r>
            <a:r>
              <a:rPr lang="en-US" sz="2000" i="1" dirty="0"/>
              <a:t> </a:t>
            </a:r>
            <a:r>
              <a:rPr lang="en-US" sz="2000" i="1" dirty="0" err="1"/>
              <a:t>o’zgartirish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737485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0800" y="371415"/>
            <a:ext cx="5571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 BUYRUQLARI</a:t>
            </a: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3243" y="1078580"/>
            <a:ext cx="93685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log --</a:t>
            </a:r>
            <a:r>
              <a:rPr lang="en-US" sz="2000" dirty="0" err="1">
                <a:solidFill>
                  <a:srgbClr val="FF0000"/>
                </a:solidFill>
              </a:rPr>
              <a:t>oneline</a:t>
            </a:r>
            <a:r>
              <a:rPr lang="en-US" sz="2000" dirty="0"/>
              <a:t>  - </a:t>
            </a:r>
            <a:r>
              <a:rPr lang="en-US" sz="2000" i="1" dirty="0" err="1"/>
              <a:t>ushbu</a:t>
            </a:r>
            <a:r>
              <a:rPr lang="en-US" sz="2000" i="1" dirty="0"/>
              <a:t> </a:t>
            </a:r>
            <a:r>
              <a:rPr lang="en-US" sz="2000" i="1" dirty="0" err="1"/>
              <a:t>projectga</a:t>
            </a:r>
            <a:r>
              <a:rPr lang="en-US" sz="2000" i="1" dirty="0"/>
              <a:t> </a:t>
            </a:r>
            <a:r>
              <a:rPr lang="en-US" sz="2000" i="1" dirty="0" err="1"/>
              <a:t>mavjud</a:t>
            </a:r>
            <a:r>
              <a:rPr lang="en-US" sz="2000" i="1" dirty="0"/>
              <a:t> commit lar </a:t>
            </a:r>
            <a:r>
              <a:rPr lang="en-US" sz="2000" i="1" dirty="0" err="1"/>
              <a:t>tarixini</a:t>
            </a:r>
            <a:r>
              <a:rPr lang="en-US" sz="2000" i="1" dirty="0"/>
              <a:t> </a:t>
            </a:r>
            <a:r>
              <a:rPr lang="en-US" sz="2000" i="1" dirty="0" err="1"/>
              <a:t>ko’rish</a:t>
            </a:r>
            <a:endParaRPr lang="en-US" sz="2000" i="1" dirty="0"/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reflog</a:t>
            </a:r>
            <a:r>
              <a:rPr lang="en-US" sz="2000" dirty="0">
                <a:solidFill>
                  <a:srgbClr val="FF0000"/>
                </a:solidFill>
              </a:rPr>
              <a:t> show</a:t>
            </a:r>
            <a:r>
              <a:rPr lang="en-US" sz="2000" dirty="0"/>
              <a:t>  - </a:t>
            </a:r>
            <a:r>
              <a:rPr lang="en-US" sz="2000" i="1" dirty="0" err="1"/>
              <a:t>ushbu</a:t>
            </a:r>
            <a:r>
              <a:rPr lang="en-US" sz="2000" i="1" dirty="0"/>
              <a:t> </a:t>
            </a:r>
            <a:r>
              <a:rPr lang="en-US" sz="2000" i="1" dirty="0" err="1"/>
              <a:t>projectga</a:t>
            </a:r>
            <a:r>
              <a:rPr lang="en-US" sz="2000" i="1" dirty="0"/>
              <a:t> </a:t>
            </a:r>
            <a:r>
              <a:rPr lang="en-US" sz="2000" i="1" dirty="0" err="1"/>
              <a:t>mavjud</a:t>
            </a:r>
            <a:r>
              <a:rPr lang="en-US" sz="2000" i="1" dirty="0"/>
              <a:t>  </a:t>
            </a:r>
            <a:r>
              <a:rPr lang="en-US" sz="2000" i="1" dirty="0" err="1"/>
              <a:t>barcha</a:t>
            </a:r>
            <a:r>
              <a:rPr lang="en-US" sz="2000" i="1" dirty="0"/>
              <a:t> </a:t>
            </a:r>
            <a:r>
              <a:rPr lang="en-US" sz="2000" i="1" dirty="0" err="1"/>
              <a:t>avvalgi</a:t>
            </a:r>
            <a:r>
              <a:rPr lang="en-US" sz="2000" i="1" dirty="0"/>
              <a:t> </a:t>
            </a:r>
            <a:r>
              <a:rPr lang="en-US" sz="2000" i="1" dirty="0" err="1"/>
              <a:t>va</a:t>
            </a:r>
            <a:r>
              <a:rPr lang="en-US" sz="2000" i="1" dirty="0"/>
              <a:t> reset </a:t>
            </a:r>
            <a:r>
              <a:rPr lang="en-US" sz="2000" i="1" dirty="0" err="1"/>
              <a:t>qilingan</a:t>
            </a:r>
            <a:r>
              <a:rPr lang="en-US" sz="2000" i="1" dirty="0"/>
              <a:t> commit lar </a:t>
            </a:r>
            <a:r>
              <a:rPr lang="en-US" sz="2000" i="1" dirty="0" err="1"/>
              <a:t>tarixini</a:t>
            </a:r>
            <a:r>
              <a:rPr lang="en-US" sz="2000" i="1" dirty="0"/>
              <a:t> </a:t>
            </a:r>
            <a:r>
              <a:rPr lang="en-US" sz="2000" i="1" dirty="0" err="1"/>
              <a:t>ko’rish</a:t>
            </a:r>
            <a:endParaRPr lang="en-US" sz="2000" i="1" dirty="0"/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reset -- hard </a:t>
            </a:r>
            <a:r>
              <a:rPr lang="en-US" sz="2000" b="1" u="sng" dirty="0">
                <a:solidFill>
                  <a:schemeClr val="tx1"/>
                </a:solidFill>
              </a:rPr>
              <a:t>commit </a:t>
            </a:r>
            <a:r>
              <a:rPr lang="en-US" sz="2000" b="1" u="sng" dirty="0" err="1">
                <a:solidFill>
                  <a:schemeClr val="tx1"/>
                </a:solidFill>
              </a:rPr>
              <a:t>raqami</a:t>
            </a:r>
            <a:r>
              <a:rPr lang="en-US" sz="2000" dirty="0"/>
              <a:t>  - </a:t>
            </a:r>
            <a:r>
              <a:rPr lang="en-US" sz="2000" i="1" dirty="0" err="1"/>
              <a:t>ushbu</a:t>
            </a:r>
            <a:r>
              <a:rPr lang="en-US" sz="2000" i="1" dirty="0"/>
              <a:t> </a:t>
            </a:r>
            <a:r>
              <a:rPr lang="en-US" sz="2000" i="1" dirty="0" err="1"/>
              <a:t>projectga</a:t>
            </a:r>
            <a:r>
              <a:rPr lang="en-US" sz="2000" i="1" dirty="0"/>
              <a:t> </a:t>
            </a:r>
            <a:r>
              <a:rPr lang="en-US" sz="2000" i="1" dirty="0" err="1"/>
              <a:t>mavjud</a:t>
            </a:r>
            <a:r>
              <a:rPr lang="en-US" sz="2000" i="1" dirty="0"/>
              <a:t>  </a:t>
            </a:r>
            <a:r>
              <a:rPr lang="en-US" sz="2000" i="1" dirty="0" err="1"/>
              <a:t>hohlagan</a:t>
            </a:r>
            <a:r>
              <a:rPr lang="en-US" sz="2000" i="1" dirty="0"/>
              <a:t> </a:t>
            </a:r>
            <a:r>
              <a:rPr lang="en-US" sz="2000" i="1" dirty="0" err="1"/>
              <a:t>commitga</a:t>
            </a:r>
            <a:r>
              <a:rPr lang="en-US" sz="2000" i="1" dirty="0"/>
              <a:t> </a:t>
            </a:r>
            <a:r>
              <a:rPr lang="en-US" sz="2000" i="1" dirty="0" err="1"/>
              <a:t>qaytish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68142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0800" y="371415"/>
            <a:ext cx="5571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 BUYRUQLARI</a:t>
            </a: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3243" y="1078580"/>
            <a:ext cx="93685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show-branch </a:t>
            </a:r>
            <a:r>
              <a:rPr lang="en-US" sz="2000" dirty="0"/>
              <a:t>- </a:t>
            </a:r>
            <a:r>
              <a:rPr lang="en-US" sz="2000" i="1" dirty="0" err="1"/>
              <a:t>ushbu</a:t>
            </a:r>
            <a:r>
              <a:rPr lang="en-US" sz="2000" i="1" dirty="0"/>
              <a:t> </a:t>
            </a:r>
            <a:r>
              <a:rPr lang="en-US" sz="2000" i="1" dirty="0" err="1"/>
              <a:t>projectga</a:t>
            </a:r>
            <a:r>
              <a:rPr lang="en-US" sz="2000" i="1" dirty="0"/>
              <a:t> </a:t>
            </a:r>
            <a:r>
              <a:rPr lang="en-US" sz="2000" i="1" dirty="0" err="1"/>
              <a:t>mavjud</a:t>
            </a:r>
            <a:r>
              <a:rPr lang="en-US" sz="2000" i="1" dirty="0"/>
              <a:t>  </a:t>
            </a:r>
            <a:r>
              <a:rPr lang="en-US" sz="2000" i="1" dirty="0" err="1"/>
              <a:t>branchlar</a:t>
            </a:r>
            <a:r>
              <a:rPr lang="en-US" sz="2000" i="1" dirty="0"/>
              <a:t> </a:t>
            </a:r>
            <a:r>
              <a:rPr lang="en-US" sz="2000" i="1" dirty="0" err="1"/>
              <a:t>ro’yxatini</a:t>
            </a:r>
            <a:r>
              <a:rPr lang="en-US" sz="2000" i="1" dirty="0"/>
              <a:t> </a:t>
            </a:r>
            <a:r>
              <a:rPr lang="en-US" sz="2000" i="1" dirty="0" err="1"/>
              <a:t>ko’rish</a:t>
            </a:r>
            <a:endParaRPr lang="en-US" sz="2000" i="1" dirty="0"/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branch </a:t>
            </a:r>
            <a:r>
              <a:rPr lang="en-US" sz="2000" b="1" u="sng" dirty="0" err="1">
                <a:solidFill>
                  <a:schemeClr val="tx1"/>
                </a:solidFill>
              </a:rPr>
              <a:t>branch</a:t>
            </a:r>
            <a:r>
              <a:rPr lang="en-US" sz="2000" b="1" u="sng" dirty="0">
                <a:solidFill>
                  <a:schemeClr val="tx1"/>
                </a:solidFill>
              </a:rPr>
              <a:t> </a:t>
            </a:r>
            <a:r>
              <a:rPr lang="en-US" sz="2000" b="1" u="sng" dirty="0" err="1">
                <a:solidFill>
                  <a:schemeClr val="tx1"/>
                </a:solidFill>
              </a:rPr>
              <a:t>nomi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/>
              <a:t>- </a:t>
            </a:r>
            <a:r>
              <a:rPr lang="en-US" sz="2000" i="1" dirty="0" err="1"/>
              <a:t>ushbu</a:t>
            </a:r>
            <a:r>
              <a:rPr lang="en-US" sz="2000" i="1" dirty="0"/>
              <a:t> </a:t>
            </a:r>
            <a:r>
              <a:rPr lang="en-US" sz="2000" i="1" dirty="0" err="1"/>
              <a:t>projectga</a:t>
            </a:r>
            <a:r>
              <a:rPr lang="en-US" sz="2000" i="1" dirty="0"/>
              <a:t> </a:t>
            </a:r>
            <a:r>
              <a:rPr lang="en-US" sz="2000" i="1" dirty="0" err="1"/>
              <a:t>yangi</a:t>
            </a:r>
            <a:r>
              <a:rPr lang="en-US" sz="2000" i="1" dirty="0"/>
              <a:t> branch </a:t>
            </a:r>
            <a:r>
              <a:rPr lang="en-US" sz="2000" i="1" dirty="0" err="1"/>
              <a:t>qo’shadi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checkout -b </a:t>
            </a:r>
            <a:r>
              <a:rPr lang="en-US" sz="2000" b="1" u="sng" dirty="0">
                <a:solidFill>
                  <a:schemeClr val="tx1"/>
                </a:solidFill>
              </a:rPr>
              <a:t>branch </a:t>
            </a:r>
            <a:r>
              <a:rPr lang="en-US" sz="2000" b="1" u="sng" dirty="0" err="1">
                <a:solidFill>
                  <a:schemeClr val="tx1"/>
                </a:solidFill>
              </a:rPr>
              <a:t>nomi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/>
              <a:t>- </a:t>
            </a:r>
            <a:r>
              <a:rPr lang="en-US" sz="2000" i="1" dirty="0" err="1"/>
              <a:t>ushbu</a:t>
            </a:r>
            <a:r>
              <a:rPr lang="en-US" sz="2000" i="1" dirty="0"/>
              <a:t> </a:t>
            </a:r>
            <a:r>
              <a:rPr lang="en-US" sz="2000" i="1" dirty="0" err="1"/>
              <a:t>projectga</a:t>
            </a:r>
            <a:r>
              <a:rPr lang="en-US" sz="2000" i="1" dirty="0"/>
              <a:t> </a:t>
            </a:r>
            <a:r>
              <a:rPr lang="en-US" sz="2000" i="1" dirty="0" err="1"/>
              <a:t>yangi</a:t>
            </a:r>
            <a:r>
              <a:rPr lang="en-US" sz="2000" i="1" dirty="0"/>
              <a:t> branch </a:t>
            </a:r>
            <a:r>
              <a:rPr lang="en-US" sz="2000" i="1" dirty="0" err="1"/>
              <a:t>qo’shish</a:t>
            </a:r>
            <a:r>
              <a:rPr lang="en-US" sz="2000" i="1" dirty="0"/>
              <a:t> </a:t>
            </a:r>
            <a:r>
              <a:rPr lang="en-US" sz="2000" i="1" dirty="0" err="1"/>
              <a:t>va</a:t>
            </a:r>
            <a:r>
              <a:rPr lang="en-US" sz="2000" i="1" dirty="0"/>
              <a:t> </a:t>
            </a:r>
            <a:r>
              <a:rPr lang="en-US" sz="2000" i="1" dirty="0" err="1"/>
              <a:t>shu</a:t>
            </a:r>
            <a:r>
              <a:rPr lang="en-US" sz="2000" i="1" dirty="0"/>
              <a:t> </a:t>
            </a:r>
            <a:r>
              <a:rPr lang="en-US" sz="2000" i="1" dirty="0" err="1"/>
              <a:t>branchga</a:t>
            </a:r>
            <a:r>
              <a:rPr lang="en-US" sz="2000" i="1" dirty="0"/>
              <a:t> </a:t>
            </a:r>
            <a:r>
              <a:rPr lang="en-US" sz="2000" i="1" dirty="0" err="1"/>
              <a:t>o’tib</a:t>
            </a:r>
            <a:r>
              <a:rPr lang="en-US" sz="2000" i="1" dirty="0"/>
              <a:t> </a:t>
            </a:r>
            <a:r>
              <a:rPr lang="en-US" sz="2000" i="1" dirty="0" err="1"/>
              <a:t>oladi</a:t>
            </a:r>
            <a:endParaRPr lang="en-US" sz="2000" i="1" dirty="0"/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checkout </a:t>
            </a:r>
            <a:r>
              <a:rPr lang="en-US" sz="2000" b="1" u="sng" dirty="0">
                <a:solidFill>
                  <a:schemeClr val="tx1"/>
                </a:solidFill>
              </a:rPr>
              <a:t>branch </a:t>
            </a:r>
            <a:r>
              <a:rPr lang="en-US" sz="2000" b="1" u="sng" dirty="0" err="1">
                <a:solidFill>
                  <a:schemeClr val="tx1"/>
                </a:solidFill>
              </a:rPr>
              <a:t>nomi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/>
              <a:t>- </a:t>
            </a:r>
            <a:r>
              <a:rPr lang="en-US" sz="2000" i="1" dirty="0" err="1"/>
              <a:t>ushbu</a:t>
            </a:r>
            <a:r>
              <a:rPr lang="en-US" sz="2000" i="1" dirty="0"/>
              <a:t> </a:t>
            </a:r>
            <a:r>
              <a:rPr lang="en-US" sz="2000" i="1" dirty="0" err="1"/>
              <a:t>projectdagi</a:t>
            </a:r>
            <a:r>
              <a:rPr lang="en-US" sz="2000" i="1" dirty="0"/>
              <a:t> </a:t>
            </a:r>
            <a:r>
              <a:rPr lang="en-US" sz="2000" i="1" dirty="0" err="1"/>
              <a:t>branchga</a:t>
            </a:r>
            <a:r>
              <a:rPr lang="en-US" sz="2000" i="1" dirty="0"/>
              <a:t> </a:t>
            </a:r>
            <a:r>
              <a:rPr lang="en-US" sz="2000" i="1" dirty="0" err="1"/>
              <a:t>o’tib</a:t>
            </a:r>
            <a:r>
              <a:rPr lang="en-US" sz="2000" i="1" dirty="0"/>
              <a:t> </a:t>
            </a:r>
            <a:r>
              <a:rPr lang="en-US" sz="2000" i="1" dirty="0" err="1"/>
              <a:t>olish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625988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0800" y="740381"/>
            <a:ext cx="5571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 ALIAS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3243" y="1447546"/>
            <a:ext cx="93685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$ </a:t>
            </a: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config</a:t>
            </a:r>
            <a:r>
              <a:rPr lang="en-US" sz="2000" dirty="0">
                <a:solidFill>
                  <a:srgbClr val="FF0000"/>
                </a:solidFill>
              </a:rPr>
              <a:t> --global alias.co checkout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$ </a:t>
            </a: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config</a:t>
            </a:r>
            <a:r>
              <a:rPr lang="en-US" sz="2000" dirty="0">
                <a:solidFill>
                  <a:srgbClr val="FF0000"/>
                </a:solidFill>
              </a:rPr>
              <a:t> --global alias.br branch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$ </a:t>
            </a: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config</a:t>
            </a:r>
            <a:r>
              <a:rPr lang="en-US" sz="2000" dirty="0">
                <a:solidFill>
                  <a:srgbClr val="FF0000"/>
                </a:solidFill>
              </a:rPr>
              <a:t> --global alias.ci commit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$ </a:t>
            </a: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config</a:t>
            </a:r>
            <a:r>
              <a:rPr lang="en-US" sz="2000" dirty="0">
                <a:solidFill>
                  <a:srgbClr val="FF0000"/>
                </a:solidFill>
              </a:rPr>
              <a:t> --global alias.st status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config</a:t>
            </a:r>
            <a:r>
              <a:rPr lang="en-US" sz="2000" dirty="0">
                <a:solidFill>
                  <a:srgbClr val="FF0000"/>
                </a:solidFill>
              </a:rPr>
              <a:t> --global </a:t>
            </a:r>
            <a:r>
              <a:rPr lang="en-US" sz="2000" dirty="0" err="1">
                <a:solidFill>
                  <a:srgbClr val="FF0000"/>
                </a:solidFill>
              </a:rPr>
              <a:t>alias.add</a:t>
            </a:r>
            <a:r>
              <a:rPr lang="en-US" sz="2000" dirty="0">
                <a:solidFill>
                  <a:srgbClr val="FF0000"/>
                </a:solidFill>
              </a:rPr>
              <a:t>-commit '!</a:t>
            </a: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add -A &amp;&amp; </a:t>
            </a:r>
            <a:r>
              <a:rPr lang="en-US" sz="2000" dirty="0" err="1">
                <a:solidFill>
                  <a:srgbClr val="FF0000"/>
                </a:solidFill>
              </a:rPr>
              <a:t>git</a:t>
            </a:r>
            <a:r>
              <a:rPr lang="en-US" sz="2000" dirty="0">
                <a:solidFill>
                  <a:srgbClr val="FF0000"/>
                </a:solidFill>
              </a:rPr>
              <a:t> commit'</a:t>
            </a:r>
          </a:p>
        </p:txBody>
      </p:sp>
    </p:spTree>
    <p:extLst>
      <p:ext uri="{BB962C8B-B14F-4D97-AF65-F5344CB8AC3E}">
        <p14:creationId xmlns:p14="http://schemas.microsoft.com/office/powerpoint/2010/main" val="24372528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1134319" y="937550"/>
            <a:ext cx="7280476" cy="949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/>
              <a:t>git</a:t>
            </a:r>
            <a:r>
              <a:rPr lang="en-US" sz="2400" b="1" dirty="0"/>
              <a:t> pull – SERVERDAGI GITDAGI QIYMATLARNI OLISH UCHUN</a:t>
            </a:r>
          </a:p>
          <a:p>
            <a:pPr marL="0" indent="0" algn="ctr">
              <a:buNone/>
            </a:pPr>
            <a:endParaRPr lang="ru-RU" sz="2400" b="1" dirty="0">
              <a:solidFill>
                <a:srgbClr val="00B532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7103" y="2025570"/>
            <a:ext cx="6559510" cy="293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84573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1136329" y="1643605"/>
            <a:ext cx="7976409" cy="297469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400" dirty="0" err="1"/>
              <a:t>g</a:t>
            </a:r>
            <a:r>
              <a:rPr lang="en-US" sz="5400" i="1" dirty="0" err="1"/>
              <a:t>it</a:t>
            </a:r>
            <a:r>
              <a:rPr lang="en-US" sz="5400" i="1" dirty="0"/>
              <a:t> pull </a:t>
            </a:r>
            <a:r>
              <a:rPr lang="en-US" sz="5400" dirty="0" err="1"/>
              <a:t>komandasini</a:t>
            </a:r>
            <a:r>
              <a:rPr lang="en-US" sz="5400" dirty="0"/>
              <a:t> </a:t>
            </a:r>
            <a:r>
              <a:rPr lang="en-US" sz="5400" dirty="0" err="1"/>
              <a:t>ishlatish</a:t>
            </a:r>
            <a:r>
              <a:rPr lang="en-US" sz="5400" dirty="0"/>
              <a:t>, </a:t>
            </a:r>
            <a:r>
              <a:rPr lang="en-US" sz="5400" dirty="0" err="1"/>
              <a:t>qoidaga</a:t>
            </a:r>
            <a:r>
              <a:rPr lang="en-US" sz="5400" dirty="0"/>
              <a:t> </a:t>
            </a:r>
            <a:r>
              <a:rPr lang="en-US" sz="5400" dirty="0" err="1"/>
              <a:t>asosan</a:t>
            </a:r>
            <a:r>
              <a:rPr lang="en-US" sz="5400" dirty="0"/>
              <a:t> </a:t>
            </a:r>
            <a:r>
              <a:rPr lang="en-US" sz="5400" dirty="0" err="1"/>
              <a:t>serverdan</a:t>
            </a:r>
            <a:r>
              <a:rPr lang="en-US" sz="5400" dirty="0"/>
              <a:t> </a:t>
            </a:r>
            <a:r>
              <a:rPr lang="en-US" sz="5400" dirty="0" err="1"/>
              <a:t>maʼlumotlarni</a:t>
            </a:r>
            <a:r>
              <a:rPr lang="en-US" sz="5400" dirty="0"/>
              <a:t> </a:t>
            </a:r>
            <a:r>
              <a:rPr lang="en-US" sz="5400" dirty="0" err="1"/>
              <a:t>yuklab</a:t>
            </a:r>
            <a:r>
              <a:rPr lang="en-US" sz="5400" dirty="0"/>
              <a:t> </a:t>
            </a:r>
            <a:r>
              <a:rPr lang="en-US" sz="5400" dirty="0" err="1"/>
              <a:t>oladi</a:t>
            </a:r>
            <a:r>
              <a:rPr lang="en-US" sz="5400" dirty="0"/>
              <a:t> </a:t>
            </a:r>
            <a:r>
              <a:rPr lang="en-US" sz="5400" dirty="0" err="1"/>
              <a:t>va</a:t>
            </a:r>
            <a:r>
              <a:rPr lang="en-US" sz="5400" dirty="0"/>
              <a:t> </a:t>
            </a:r>
            <a:r>
              <a:rPr lang="en-US" sz="5400" dirty="0" err="1"/>
              <a:t>ularni</a:t>
            </a:r>
            <a:r>
              <a:rPr lang="en-US" sz="5400" dirty="0"/>
              <a:t> </a:t>
            </a:r>
            <a:r>
              <a:rPr lang="en-US" sz="5400" dirty="0" err="1"/>
              <a:t>ayni</a:t>
            </a:r>
            <a:r>
              <a:rPr lang="en-US" sz="5400" dirty="0"/>
              <a:t> </a:t>
            </a:r>
            <a:r>
              <a:rPr lang="en-US" sz="5400" dirty="0" err="1"/>
              <a:t>damda</a:t>
            </a:r>
            <a:r>
              <a:rPr lang="en-US" sz="5400" dirty="0"/>
              <a:t> </a:t>
            </a:r>
            <a:r>
              <a:rPr lang="en-US" sz="5400" dirty="0" err="1"/>
              <a:t>siz</a:t>
            </a:r>
            <a:r>
              <a:rPr lang="en-US" sz="5400" dirty="0"/>
              <a:t> </a:t>
            </a:r>
            <a:r>
              <a:rPr lang="en-US" sz="5400" dirty="0" err="1"/>
              <a:t>ishlab</a:t>
            </a:r>
            <a:r>
              <a:rPr lang="en-US" sz="5400" dirty="0"/>
              <a:t> </a:t>
            </a:r>
            <a:r>
              <a:rPr lang="en-US" sz="5400" dirty="0" err="1"/>
              <a:t>turgan</a:t>
            </a:r>
            <a:r>
              <a:rPr lang="en-US" sz="5400" dirty="0"/>
              <a:t> </a:t>
            </a:r>
            <a:r>
              <a:rPr lang="en-US" sz="5400" dirty="0" err="1"/>
              <a:t>kod</a:t>
            </a:r>
            <a:r>
              <a:rPr lang="en-US" sz="5400" dirty="0"/>
              <a:t> </a:t>
            </a:r>
            <a:r>
              <a:rPr lang="en-US" sz="5400" dirty="0" err="1"/>
              <a:t>bilan</a:t>
            </a:r>
            <a:r>
              <a:rPr lang="en-US" sz="5400" dirty="0"/>
              <a:t> </a:t>
            </a:r>
            <a:r>
              <a:rPr lang="en-US" sz="5400" dirty="0" err="1"/>
              <a:t>birlashtirishga</a:t>
            </a:r>
            <a:r>
              <a:rPr lang="en-US" sz="5400" dirty="0"/>
              <a:t> (merge) </a:t>
            </a:r>
            <a:r>
              <a:rPr lang="en-US" sz="5400" dirty="0" err="1"/>
              <a:t>harakat</a:t>
            </a:r>
            <a:r>
              <a:rPr lang="en-US" sz="5400" dirty="0"/>
              <a:t> </a:t>
            </a:r>
            <a:r>
              <a:rPr lang="en-US" sz="5400" dirty="0" err="1"/>
              <a:t>qiladi</a:t>
            </a:r>
            <a:r>
              <a:rPr lang="en-US" sz="5400" dirty="0"/>
              <a:t>.</a:t>
            </a:r>
            <a:r>
              <a:rPr lang="ru-RU" sz="5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8457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1194202" y="995424"/>
            <a:ext cx="7976409" cy="90209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b="1" dirty="0" err="1"/>
              <a:t>git</a:t>
            </a:r>
            <a:r>
              <a:rPr lang="en-US" sz="2400" b="1" dirty="0"/>
              <a:t> push – SERVERDAGI ASOSIY MASTER BRANCHGA O’ZIMIZNING GIT REPOSITORYDAGI O’ZGARISHLARNI YUKLASH</a:t>
            </a:r>
          </a:p>
          <a:p>
            <a:pPr marL="0" indent="0" algn="ctr">
              <a:buNone/>
            </a:pPr>
            <a:endParaRPr lang="ru-RU" sz="2400" b="1" dirty="0">
              <a:solidFill>
                <a:srgbClr val="00B532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8613" y="1932971"/>
            <a:ext cx="6932009" cy="352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84573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1194203" y="1223496"/>
            <a:ext cx="7976409" cy="902091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5400" b="1" dirty="0" err="1"/>
              <a:t>Sizning</a:t>
            </a:r>
            <a:r>
              <a:rPr lang="en-US" sz="5400" b="1" dirty="0"/>
              <a:t> </a:t>
            </a:r>
            <a:r>
              <a:rPr lang="en-US" sz="5400" b="1" dirty="0" err="1"/>
              <a:t>uzoq</a:t>
            </a:r>
            <a:r>
              <a:rPr lang="en-US" sz="5400" b="1" dirty="0"/>
              <a:t> </a:t>
            </a:r>
            <a:r>
              <a:rPr lang="en-US" sz="5400" b="1" dirty="0" err="1"/>
              <a:t>masofadagi</a:t>
            </a:r>
            <a:r>
              <a:rPr lang="en-US" sz="5400" b="1" dirty="0"/>
              <a:t> </a:t>
            </a:r>
            <a:r>
              <a:rPr lang="en-US" sz="5400" b="1" dirty="0" err="1"/>
              <a:t>omborlaringizga</a:t>
            </a:r>
            <a:r>
              <a:rPr lang="en-US" sz="5400" b="1" dirty="0"/>
              <a:t> Push </a:t>
            </a:r>
            <a:r>
              <a:rPr lang="en-US" sz="5400" b="1" dirty="0" err="1"/>
              <a:t>komandasini</a:t>
            </a:r>
            <a:r>
              <a:rPr lang="en-US" sz="5400" b="1" dirty="0"/>
              <a:t> </a:t>
            </a:r>
            <a:r>
              <a:rPr lang="en-US" sz="5400" b="1" dirty="0" err="1"/>
              <a:t>ishlatish</a:t>
            </a:r>
            <a:r>
              <a:rPr lang="uz-Latn-UZ" sz="5400" b="1" dirty="0"/>
              <a:t> </a:t>
            </a:r>
            <a:endParaRPr lang="ru-RU" sz="5000" dirty="0">
              <a:solidFill>
                <a:srgbClr val="00B532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12111" y="2294950"/>
            <a:ext cx="72110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Qachon</a:t>
            </a:r>
            <a:r>
              <a:rPr lang="en-US" sz="2000" dirty="0"/>
              <a:t> </a:t>
            </a:r>
            <a:r>
              <a:rPr lang="en-US" sz="2000" dirty="0" err="1"/>
              <a:t>siz</a:t>
            </a:r>
            <a:r>
              <a:rPr lang="en-US" sz="2000" dirty="0"/>
              <a:t> </a:t>
            </a:r>
            <a:r>
              <a:rPr lang="en-US" sz="2000" dirty="0" err="1"/>
              <a:t>oʼzingizni</a:t>
            </a:r>
            <a:r>
              <a:rPr lang="en-US" sz="2000" dirty="0"/>
              <a:t> </a:t>
            </a:r>
            <a:r>
              <a:rPr lang="en-US" sz="2000" dirty="0" err="1"/>
              <a:t>qilgan</a:t>
            </a:r>
            <a:r>
              <a:rPr lang="en-US" sz="2000" dirty="0"/>
              <a:t> </a:t>
            </a:r>
            <a:r>
              <a:rPr lang="en-US" sz="2000" dirty="0" err="1"/>
              <a:t>ishlaringizni</a:t>
            </a:r>
            <a:r>
              <a:rPr lang="en-US" sz="2000" dirty="0"/>
              <a:t> </a:t>
            </a:r>
            <a:r>
              <a:rPr lang="en-US" sz="2000" dirty="0" err="1"/>
              <a:t>boshqalar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ulashmoqchi</a:t>
            </a:r>
            <a:r>
              <a:rPr lang="en-US" sz="2000" dirty="0"/>
              <a:t> </a:t>
            </a:r>
            <a:r>
              <a:rPr lang="en-US" sz="2000" dirty="0" err="1"/>
              <a:t>boʼlsangiz</a:t>
            </a:r>
            <a:r>
              <a:rPr lang="en-US" sz="2000" dirty="0"/>
              <a:t> </a:t>
            </a:r>
            <a:r>
              <a:rPr lang="en-US" sz="2000" dirty="0" err="1"/>
              <a:t>ularni</a:t>
            </a:r>
            <a:r>
              <a:rPr lang="en-US" sz="2000" dirty="0"/>
              <a:t> </a:t>
            </a:r>
            <a:r>
              <a:rPr lang="en-US" sz="2000" dirty="0" err="1"/>
              <a:t>asosiy</a:t>
            </a:r>
            <a:r>
              <a:rPr lang="en-US" sz="2000" dirty="0"/>
              <a:t> </a:t>
            </a:r>
            <a:r>
              <a:rPr lang="en-US" sz="2000" dirty="0" err="1"/>
              <a:t>maʼlumotlar</a:t>
            </a:r>
            <a:r>
              <a:rPr lang="en-US" sz="2000" dirty="0"/>
              <a:t> </a:t>
            </a:r>
            <a:r>
              <a:rPr lang="en-US" sz="2000" dirty="0" err="1"/>
              <a:t>omboriga</a:t>
            </a:r>
            <a:r>
              <a:rPr lang="en-US" sz="2000" dirty="0"/>
              <a:t> </a:t>
            </a:r>
            <a:r>
              <a:rPr lang="en-US" sz="2000" dirty="0" err="1"/>
              <a:t>yuborishingiz</a:t>
            </a:r>
            <a:r>
              <a:rPr lang="en-US" sz="2000" dirty="0"/>
              <a:t> (push) </a:t>
            </a:r>
            <a:r>
              <a:rPr lang="en-US" sz="2000" dirty="0" err="1"/>
              <a:t>kerak</a:t>
            </a:r>
            <a:r>
              <a:rPr lang="en-US" sz="2000" dirty="0"/>
              <a:t>. </a:t>
            </a:r>
            <a:r>
              <a:rPr lang="en-US" sz="2000" dirty="0" err="1"/>
              <a:t>Ushbu</a:t>
            </a:r>
            <a:r>
              <a:rPr lang="en-US" sz="2000" dirty="0"/>
              <a:t> </a:t>
            </a:r>
            <a:r>
              <a:rPr lang="en-US" sz="2000" dirty="0" err="1"/>
              <a:t>amallar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 </a:t>
            </a:r>
            <a:r>
              <a:rPr lang="en-US" sz="2000" dirty="0" err="1"/>
              <a:t>komanda</a:t>
            </a:r>
            <a:r>
              <a:rPr lang="en-US" sz="2000" dirty="0"/>
              <a:t> </a:t>
            </a:r>
            <a:r>
              <a:rPr lang="en-US" sz="2000" dirty="0" err="1"/>
              <a:t>juda</a:t>
            </a:r>
            <a:r>
              <a:rPr lang="en-US" sz="2000" dirty="0"/>
              <a:t> </a:t>
            </a:r>
            <a:r>
              <a:rPr lang="en-US" sz="2000" dirty="0" err="1"/>
              <a:t>oddiy</a:t>
            </a:r>
            <a:r>
              <a:rPr lang="en-US" sz="2000" dirty="0"/>
              <a:t>: </a:t>
            </a:r>
            <a:endParaRPr lang="uz-Latn-UZ" sz="2000" dirty="0"/>
          </a:p>
          <a:p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git</a:t>
            </a:r>
            <a:r>
              <a:rPr lang="en-US" sz="2000" dirty="0"/>
              <a:t> push [</a:t>
            </a:r>
            <a:r>
              <a:rPr lang="en-US" sz="2000" dirty="0" err="1"/>
              <a:t>uzoq</a:t>
            </a:r>
            <a:r>
              <a:rPr lang="en-US" sz="2000" dirty="0"/>
              <a:t> </a:t>
            </a:r>
            <a:r>
              <a:rPr lang="en-US" sz="2000" dirty="0" err="1"/>
              <a:t>masofadagi</a:t>
            </a:r>
            <a:r>
              <a:rPr lang="en-US" sz="2000" dirty="0"/>
              <a:t> server] [</a:t>
            </a:r>
            <a:r>
              <a:rPr lang="en-US" sz="2000" dirty="0" err="1"/>
              <a:t>tarmoq</a:t>
            </a:r>
            <a:r>
              <a:rPr lang="en-US" sz="2000" dirty="0"/>
              <a:t>]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46496" y="4566212"/>
            <a:ext cx="2917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/>
            <a:r>
              <a:rPr lang="ru-RU" sz="2000" i="1" dirty="0"/>
              <a:t>$ </a:t>
            </a:r>
            <a:r>
              <a:rPr lang="ru-RU" sz="2000" i="1" dirty="0" err="1"/>
              <a:t>git</a:t>
            </a:r>
            <a:r>
              <a:rPr lang="ru-RU" sz="2000" i="1" dirty="0"/>
              <a:t> </a:t>
            </a:r>
            <a:r>
              <a:rPr lang="ru-RU" sz="2000" i="1" dirty="0" err="1"/>
              <a:t>push</a:t>
            </a:r>
            <a:r>
              <a:rPr lang="ru-RU" sz="2000" i="1" dirty="0"/>
              <a:t> </a:t>
            </a:r>
            <a:r>
              <a:rPr lang="ru-RU" sz="2000" i="1" dirty="0" err="1"/>
              <a:t>origin</a:t>
            </a:r>
            <a:r>
              <a:rPr lang="ru-RU" sz="2000" i="1" dirty="0"/>
              <a:t> </a:t>
            </a:r>
            <a:r>
              <a:rPr lang="ru-RU" sz="2000" i="1" dirty="0" err="1"/>
              <a:t>master</a:t>
            </a:r>
            <a:r>
              <a:rPr lang="ru-RU" sz="2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845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89" y="2095018"/>
            <a:ext cx="6365372" cy="312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77732" y="974511"/>
            <a:ext cx="51212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Jamoa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ishlashda</a:t>
            </a:r>
            <a:r>
              <a:rPr lang="en-US" sz="2000" dirty="0"/>
              <a:t> </a:t>
            </a:r>
            <a:r>
              <a:rPr lang="en-US" sz="2000" dirty="0" err="1"/>
              <a:t>esa</a:t>
            </a:r>
            <a:r>
              <a:rPr lang="en-US" sz="2000" dirty="0"/>
              <a:t> </a:t>
            </a:r>
            <a:r>
              <a:rPr lang="en-US" sz="2000" dirty="0" err="1"/>
              <a:t>fayllarni</a:t>
            </a:r>
            <a:endParaRPr lang="uz-Latn-UZ" sz="2000" dirty="0"/>
          </a:p>
          <a:p>
            <a:r>
              <a:rPr lang="uz-Latn-UZ" sz="2000" dirty="0"/>
              <a:t>    </a:t>
            </a:r>
            <a:r>
              <a:rPr lang="en-US" sz="2000" dirty="0" err="1"/>
              <a:t>boshqarish</a:t>
            </a:r>
            <a:r>
              <a:rPr lang="en-US" sz="2000" dirty="0"/>
              <a:t> </a:t>
            </a:r>
            <a:r>
              <a:rPr lang="en-US" sz="2000" dirty="0" err="1"/>
              <a:t>juda</a:t>
            </a:r>
            <a:r>
              <a:rPr lang="uz-Latn-UZ" sz="2000" dirty="0"/>
              <a:t> qiyin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46061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1136329" y="2427263"/>
            <a:ext cx="7976409" cy="9020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 err="1"/>
              <a:t>E’tiboringiz</a:t>
            </a:r>
            <a:r>
              <a:rPr lang="en-US" sz="5400" dirty="0"/>
              <a:t> </a:t>
            </a:r>
            <a:r>
              <a:rPr lang="en-US" sz="5400" dirty="0" err="1"/>
              <a:t>uchun</a:t>
            </a:r>
            <a:r>
              <a:rPr lang="en-US" sz="5400" dirty="0"/>
              <a:t> </a:t>
            </a:r>
            <a:r>
              <a:rPr lang="en-US" sz="5400" dirty="0" err="1"/>
              <a:t>rahmat</a:t>
            </a:r>
            <a:r>
              <a:rPr lang="en-US" sz="5400" dirty="0"/>
              <a:t>!</a:t>
            </a:r>
            <a:endParaRPr lang="ru-RU" sz="5400" dirty="0"/>
          </a:p>
          <a:p>
            <a:pPr marL="0" indent="0" algn="ctr">
              <a:buNone/>
            </a:pPr>
            <a:endParaRPr lang="ru-RU" sz="5000" dirty="0">
              <a:solidFill>
                <a:srgbClr val="00B532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5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0538" y="1701480"/>
            <a:ext cx="68059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VERSION CONTROL SYSTEM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Biz </a:t>
            </a:r>
            <a:r>
              <a:rPr lang="en-US" sz="2000" dirty="0" err="1"/>
              <a:t>qilgan</a:t>
            </a:r>
            <a:r>
              <a:rPr lang="en-US" sz="2000" dirty="0"/>
              <a:t> </a:t>
            </a:r>
            <a:r>
              <a:rPr lang="en-US" sz="2000" dirty="0" err="1"/>
              <a:t>har</a:t>
            </a:r>
            <a:r>
              <a:rPr lang="en-US" sz="2000" dirty="0"/>
              <a:t> </a:t>
            </a:r>
            <a:r>
              <a:rPr lang="en-US" sz="2000" dirty="0" err="1"/>
              <a:t>qanday</a:t>
            </a:r>
            <a:r>
              <a:rPr lang="en-US" sz="2000" dirty="0"/>
              <a:t> </a:t>
            </a:r>
            <a:r>
              <a:rPr lang="en-US" sz="2000" dirty="0" err="1"/>
              <a:t>o’zgarishni</a:t>
            </a:r>
            <a:r>
              <a:rPr lang="en-US" sz="2000" dirty="0"/>
              <a:t> </a:t>
            </a:r>
            <a:r>
              <a:rPr lang="en-US" sz="2000" dirty="0" err="1"/>
              <a:t>saqlash</a:t>
            </a:r>
            <a:r>
              <a:rPr lang="en-US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Avtomatik</a:t>
            </a:r>
            <a:r>
              <a:rPr lang="en-US" sz="2000" dirty="0"/>
              <a:t> </a:t>
            </a:r>
            <a:r>
              <a:rPr lang="en-US" sz="2000" dirty="0" err="1"/>
              <a:t>nusxa</a:t>
            </a:r>
            <a:r>
              <a:rPr lang="en-US" sz="2000" dirty="0"/>
              <a:t> </a:t>
            </a:r>
            <a:r>
              <a:rPr lang="en-US" sz="2000" dirty="0" err="1"/>
              <a:t>olish</a:t>
            </a:r>
            <a:r>
              <a:rPr lang="en-US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Variant (version)</a:t>
            </a:r>
            <a:r>
              <a:rPr lang="en-US" sz="2000" dirty="0" err="1"/>
              <a:t>larni</a:t>
            </a:r>
            <a:r>
              <a:rPr lang="en-US" sz="2000" dirty="0"/>
              <a:t> </a:t>
            </a:r>
            <a:r>
              <a:rPr lang="en-US" sz="2000" dirty="0" err="1"/>
              <a:t>boshqarish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tarmoq</a:t>
            </a:r>
            <a:r>
              <a:rPr lang="en-US" sz="2000" dirty="0"/>
              <a:t>(branch)lash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O’zgarishlarni</a:t>
            </a:r>
            <a:r>
              <a:rPr lang="en-US" sz="2000" dirty="0"/>
              <a:t> </a:t>
            </a:r>
            <a:r>
              <a:rPr lang="en-US" sz="2000" dirty="0" err="1"/>
              <a:t>qayd</a:t>
            </a:r>
            <a:r>
              <a:rPr lang="en-US" sz="2000" dirty="0"/>
              <a:t> </a:t>
            </a:r>
            <a:r>
              <a:rPr lang="en-US" sz="2000" dirty="0" err="1"/>
              <a:t>qilib</a:t>
            </a:r>
            <a:r>
              <a:rPr lang="en-US" sz="2000" dirty="0"/>
              <a:t> </a:t>
            </a:r>
            <a:r>
              <a:rPr lang="en-US" sz="2000" dirty="0" err="1"/>
              <a:t>borish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460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0" y="1747778"/>
            <a:ext cx="62040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VCS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uz-Latn-UZ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turi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mavjud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LOKAL (Local VCS)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MARKAZLASHGAN (Centralized VCS)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TAQSIMLANGAN (Distributed VCS)</a:t>
            </a:r>
          </a:p>
        </p:txBody>
      </p:sp>
    </p:spTree>
    <p:extLst>
      <p:ext uri="{BB962C8B-B14F-4D97-AF65-F5344CB8AC3E}">
        <p14:creationId xmlns:p14="http://schemas.microsoft.com/office/powerpoint/2010/main" val="231460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61641" y="1782501"/>
            <a:ext cx="74193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Mahalliy</a:t>
            </a:r>
            <a:r>
              <a:rPr lang="en-US" sz="2000" b="1" dirty="0"/>
              <a:t> - </a:t>
            </a:r>
            <a:r>
              <a:rPr lang="en-US" sz="2000" b="1" dirty="0" err="1"/>
              <a:t>talqinlarni</a:t>
            </a:r>
            <a:r>
              <a:rPr lang="en-US" sz="2000" b="1" dirty="0"/>
              <a:t> </a:t>
            </a:r>
            <a:r>
              <a:rPr lang="en-US" sz="2000" b="1" dirty="0" err="1"/>
              <a:t>boshqarish</a:t>
            </a:r>
            <a:r>
              <a:rPr lang="en-US" sz="2000" b="1" dirty="0"/>
              <a:t> </a:t>
            </a:r>
            <a:r>
              <a:rPr lang="en-US" sz="2000" b="1" dirty="0" err="1"/>
              <a:t>tizimlari</a:t>
            </a:r>
            <a:r>
              <a:rPr lang="en-US" sz="2000" b="1" dirty="0"/>
              <a:t> 		</a:t>
            </a:r>
          </a:p>
          <a:p>
            <a:r>
              <a:rPr lang="en-US" sz="2000" b="1" dirty="0"/>
              <a:t>(Local Version Control Systems)</a:t>
            </a:r>
          </a:p>
          <a:p>
            <a:endParaRPr lang="en-US" sz="2000" b="1" dirty="0"/>
          </a:p>
          <a:p>
            <a:r>
              <a:rPr lang="en-US" sz="2000" b="1" dirty="0" err="1"/>
              <a:t>Talqinlarni</a:t>
            </a:r>
            <a:r>
              <a:rPr lang="en-US" sz="2000" b="1" dirty="0"/>
              <a:t> </a:t>
            </a:r>
            <a:r>
              <a:rPr lang="en-US" sz="2000" b="1" dirty="0" err="1"/>
              <a:t>boshqaruvchi</a:t>
            </a:r>
            <a:r>
              <a:rPr lang="en-US" sz="2000" b="1" dirty="0"/>
              <a:t> </a:t>
            </a:r>
            <a:r>
              <a:rPr lang="en-US" sz="2000" b="1" dirty="0" err="1"/>
              <a:t>markazlashtirilgan</a:t>
            </a:r>
            <a:r>
              <a:rPr lang="en-US" sz="2000" b="1" dirty="0"/>
              <a:t> </a:t>
            </a:r>
            <a:r>
              <a:rPr lang="en-US" sz="2000" b="1" dirty="0" err="1"/>
              <a:t>tizimlar</a:t>
            </a:r>
            <a:r>
              <a:rPr lang="en-US" sz="2000" b="1" dirty="0"/>
              <a:t> (TBMT)</a:t>
            </a:r>
          </a:p>
          <a:p>
            <a:r>
              <a:rPr lang="en-US" sz="2000" b="1" dirty="0"/>
              <a:t>(Centralized Version Control Systems)</a:t>
            </a:r>
          </a:p>
          <a:p>
            <a:endParaRPr lang="en-US" sz="2000" b="1" dirty="0"/>
          </a:p>
          <a:p>
            <a:r>
              <a:rPr lang="en-US" sz="2000" b="1" dirty="0" err="1"/>
              <a:t>Talqinlarni</a:t>
            </a:r>
            <a:r>
              <a:rPr lang="en-US" sz="2000" b="1" dirty="0"/>
              <a:t> </a:t>
            </a:r>
            <a:r>
              <a:rPr lang="en-US" sz="2000" b="1" dirty="0" err="1"/>
              <a:t>boshqaruvchi</a:t>
            </a:r>
            <a:r>
              <a:rPr lang="en-US" sz="2000" b="1" dirty="0"/>
              <a:t> </a:t>
            </a:r>
            <a:r>
              <a:rPr lang="en-US" sz="2000" b="1" dirty="0" err="1"/>
              <a:t>taqsimlangan</a:t>
            </a:r>
            <a:r>
              <a:rPr lang="en-US" sz="2000" b="1" dirty="0"/>
              <a:t> </a:t>
            </a:r>
            <a:r>
              <a:rPr lang="en-US" sz="2000" b="1" dirty="0" err="1"/>
              <a:t>tizimlar</a:t>
            </a:r>
            <a:r>
              <a:rPr lang="en-US" sz="2000" b="1" dirty="0"/>
              <a:t> (TBTT)</a:t>
            </a:r>
          </a:p>
          <a:p>
            <a:r>
              <a:rPr lang="en-US" sz="2000" b="1" dirty="0"/>
              <a:t>(Distributed Version Control Systems</a:t>
            </a:r>
            <a:r>
              <a:rPr lang="en-US" b="1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6061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6484</TotalTime>
  <Words>1651</Words>
  <Application>Microsoft Office PowerPoint</Application>
  <PresentationFormat>Custom</PresentationFormat>
  <Paragraphs>173</Paragraphs>
  <Slides>60</Slides>
  <Notes>3</Notes>
  <HiddenSlides>22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SF Pro Display</vt:lpstr>
      <vt:lpstr>Calibri Light</vt:lpstr>
      <vt:lpstr>Courier New</vt:lpstr>
      <vt:lpstr>Georgia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NBU</cp:lastModifiedBy>
  <cp:revision>474</cp:revision>
  <dcterms:modified xsi:type="dcterms:W3CDTF">2021-02-27T11:30:16Z</dcterms:modified>
</cp:coreProperties>
</file>