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7106" userDrawn="1">
          <p15:clr>
            <a:srgbClr val="A4A3A4"/>
          </p15:clr>
        </p15:guide>
        <p15:guide id="3" pos="2252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orient="horz" pos="1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11" d="100"/>
          <a:sy n="111" d="100"/>
        </p:scale>
        <p:origin x="474" y="102"/>
      </p:cViewPr>
      <p:guideLst>
        <p:guide orient="horz" pos="572"/>
        <p:guide pos="7106"/>
        <p:guide pos="2252"/>
        <p:guide orient="horz" pos="3725"/>
        <p:guide pos="574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794BB7-41D9-4353-A5B0-174DC2952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C5EAE-9C9A-4769-AF2F-BF8D9DB1D1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B995E-907D-426D-AF3D-F0D1AAD4F40D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2B77-D340-454D-ABAE-E4B4CD834E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093CD-B1EA-4650-BCEE-970ED8EA1C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D41D0-E100-4D3D-A7C2-F27E181BB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8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A97E-5BBD-40F9-AF76-CED09460D0BA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05D0-0CAC-4AC7-B392-5C3E8130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5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74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36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8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EB19BE8-2CFC-456C-9649-72DE095D9D91}"/>
              </a:ext>
            </a:extLst>
          </p:cNvPr>
          <p:cNvSpPr txBox="1"/>
          <p:nvPr/>
        </p:nvSpPr>
        <p:spPr>
          <a:xfrm>
            <a:off x="3575049" y="928843"/>
            <a:ext cx="7705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262E5A-139C-4FAA-A032-739977C71EB8}"/>
              </a:ext>
            </a:extLst>
          </p:cNvPr>
          <p:cNvSpPr txBox="1"/>
          <p:nvPr/>
        </p:nvSpPr>
        <p:spPr>
          <a:xfrm>
            <a:off x="3575049" y="1618455"/>
            <a:ext cx="770572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Hind Siliguri" panose="02000000000000000000" pitchFamily="2" charset="0"/>
                <a:cs typeface="Hind Siliguri" panose="02000000000000000000" pitchFamily="2" charset="0"/>
              </a:rPr>
              <a:t>text</a:t>
            </a:r>
            <a:endParaRPr lang="as-IN" sz="2400" dirty="0"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02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392CA-059B-B251-FC76-8757068B68A5}"/>
              </a:ext>
            </a:extLst>
          </p:cNvPr>
          <p:cNvSpPr txBox="1"/>
          <p:nvPr/>
        </p:nvSpPr>
        <p:spPr>
          <a:xfrm>
            <a:off x="3322753" y="3322032"/>
            <a:ext cx="796187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s-IN" sz="6600" b="1" dirty="0">
                <a:latin typeface="Hind Siliguri" panose="02000000000000000000" pitchFamily="2" charset="0"/>
                <a:ea typeface="Calibri" panose="020F0502020204030204" pitchFamily="34" charset="0"/>
                <a:cs typeface="Hind Siliguri" panose="02000000000000000000" pitchFamily="2" charset="0"/>
              </a:rPr>
              <a:t>স</a:t>
            </a:r>
            <a:r>
              <a:rPr lang="en-US" sz="6600" b="1" dirty="0" err="1">
                <a:latin typeface="Hind Siliguri" panose="02000000000000000000" pitchFamily="2" charset="0"/>
                <a:ea typeface="Calibri" panose="020F0502020204030204" pitchFamily="34" charset="0"/>
                <a:cs typeface="Hind Siliguri" panose="02000000000000000000" pitchFamily="2" charset="0"/>
              </a:rPr>
              <a:t>াম্প্র</a:t>
            </a:r>
            <a:r>
              <a:rPr lang="as-IN" sz="6600" b="1" dirty="0">
                <a:latin typeface="Hind Siliguri" panose="02000000000000000000" pitchFamily="2" charset="0"/>
                <a:ea typeface="Calibri" panose="020F0502020204030204" pitchFamily="34" charset="0"/>
                <a:cs typeface="Hind Siliguri" panose="02000000000000000000" pitchFamily="2" charset="0"/>
              </a:rPr>
              <a:t>ত</a:t>
            </a:r>
            <a:r>
              <a:rPr lang="en-US" sz="6600" b="1" dirty="0">
                <a:latin typeface="Hind Siliguri" panose="02000000000000000000" pitchFamily="2" charset="0"/>
                <a:ea typeface="Calibri" panose="020F0502020204030204" pitchFamily="34" charset="0"/>
                <a:cs typeface="Hind Siliguri" panose="02000000000000000000" pitchFamily="2" charset="0"/>
              </a:rPr>
              <a:t>ি</a:t>
            </a:r>
            <a:r>
              <a:rPr lang="as-IN" sz="6600" b="1" dirty="0">
                <a:latin typeface="Hind Siliguri" panose="02000000000000000000" pitchFamily="2" charset="0"/>
                <a:ea typeface="Calibri" panose="020F0502020204030204" pitchFamily="34" charset="0"/>
                <a:cs typeface="Hind Siliguri" panose="02000000000000000000" pitchFamily="2" charset="0"/>
              </a:rPr>
              <a:t>ক</a:t>
            </a:r>
            <a:r>
              <a:rPr lang="en-US" sz="6600" b="1" dirty="0">
                <a:latin typeface="Hind Siliguri" panose="02000000000000000000" pitchFamily="2" charset="0"/>
                <a:ea typeface="Calibri" panose="020F0502020204030204" pitchFamily="34" charset="0"/>
                <a:cs typeface="Hind Siliguri" panose="02000000000000000000" pitchFamily="2" charset="0"/>
              </a:rPr>
              <a:t> </a:t>
            </a:r>
            <a:r>
              <a:rPr lang="as-IN" sz="6600" b="1" dirty="0">
                <a:latin typeface="Hind Siliguri" panose="02000000000000000000" pitchFamily="2" charset="0"/>
                <a:ea typeface="Calibri" panose="020F0502020204030204" pitchFamily="34" charset="0"/>
                <a:cs typeface="Hind Siliguri" panose="02000000000000000000" pitchFamily="2" charset="0"/>
              </a:rPr>
              <a:t>ব</a:t>
            </a:r>
            <a:r>
              <a:rPr lang="en-US" sz="6600" b="1" dirty="0">
                <a:latin typeface="Hind Siliguri" panose="02000000000000000000" pitchFamily="2" charset="0"/>
                <a:ea typeface="Calibri" panose="020F0502020204030204" pitchFamily="34" charset="0"/>
                <a:cs typeface="Hind Siliguri" panose="02000000000000000000" pitchFamily="2" charset="0"/>
              </a:rPr>
              <a:t>ি</a:t>
            </a:r>
            <a:r>
              <a:rPr lang="as-IN" sz="6600" b="1" dirty="0">
                <a:latin typeface="Hind Siliguri" panose="02000000000000000000" pitchFamily="2" charset="0"/>
                <a:ea typeface="Calibri" panose="020F0502020204030204" pitchFamily="34" charset="0"/>
                <a:cs typeface="Hind Siliguri" panose="02000000000000000000" pitchFamily="2" charset="0"/>
              </a:rPr>
              <a:t>শ</a:t>
            </a:r>
            <a:r>
              <a:rPr lang="en-US" sz="6600" b="1" dirty="0">
                <a:latin typeface="Hind Siliguri" panose="02000000000000000000" pitchFamily="2" charset="0"/>
                <a:ea typeface="Calibri" panose="020F0502020204030204" pitchFamily="34" charset="0"/>
                <a:cs typeface="Hind Siliguri" panose="02000000000000000000" pitchFamily="2" charset="0"/>
              </a:rPr>
              <a:t>্</a:t>
            </a:r>
            <a:r>
              <a:rPr lang="as-IN" sz="6600" b="1" dirty="0">
                <a:latin typeface="Hind Siliguri" panose="02000000000000000000" pitchFamily="2" charset="0"/>
                <a:ea typeface="Calibri" panose="020F0502020204030204" pitchFamily="34" charset="0"/>
                <a:cs typeface="Hind Siliguri" panose="02000000000000000000" pitchFamily="2" charset="0"/>
              </a:rPr>
              <a:t>ব</a:t>
            </a:r>
            <a:endParaRPr lang="en-US" sz="6600" b="1" dirty="0">
              <a:latin typeface="Hind Siliguri" panose="02000000000000000000" pitchFamily="2" charset="0"/>
              <a:ea typeface="Calibri" panose="020F0502020204030204" pitchFamily="34" charset="0"/>
              <a:cs typeface="Hind Siliguri" panose="02000000000000000000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E1A0E77-AD08-8953-11A6-E42246BD7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600" y="2141228"/>
            <a:ext cx="2212184" cy="6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65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12</Words>
  <Application>Microsoft Office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Hind Siliguri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Azmine Toushik Wasi</cp:lastModifiedBy>
  <cp:revision>30</cp:revision>
  <dcterms:created xsi:type="dcterms:W3CDTF">2022-06-25T11:14:20Z</dcterms:created>
  <dcterms:modified xsi:type="dcterms:W3CDTF">2022-11-09T12:08:58Z</dcterms:modified>
</cp:coreProperties>
</file>