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7"/>
  </p:normalViewPr>
  <p:slideViewPr>
    <p:cSldViewPr snapToGrid="0" snapToObjects="1">
      <p:cViewPr>
        <p:scale>
          <a:sx n="104" d="100"/>
          <a:sy n="104" d="100"/>
        </p:scale>
        <p:origin x="132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5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7" y="4455621"/>
            <a:ext cx="7868025" cy="1694658"/>
          </a:xfrm>
        </p:spPr>
        <p:txBody>
          <a:bodyPr>
            <a:normAutofit/>
          </a:bodyPr>
          <a:lstStyle/>
          <a:p>
            <a:r>
              <a:rPr lang="en-US" dirty="0" smtClean="0"/>
              <a:t>OS Practicum 2017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endParaRPr lang="en-US" dirty="0" smtClean="0"/>
          </a:p>
          <a:p>
            <a:r>
              <a:rPr lang="zh-CN" altLang="en-US" dirty="0" smtClean="0"/>
              <a:t>王子辰</a:t>
            </a:r>
            <a:endParaRPr lang="en-US" altLang="zh-CN" dirty="0" smtClean="0"/>
          </a:p>
          <a:p>
            <a:r>
              <a:rPr lang="en-US" dirty="0" smtClean="0"/>
              <a:t>2017.5.31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1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20416" cy="42544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Practice on Linux commands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nohup</a:t>
            </a:r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unix</a:t>
            </a:r>
            <a:r>
              <a:rPr lang="en-US" sz="2400" dirty="0" smtClean="0"/>
              <a:t> pipe</a:t>
            </a:r>
          </a:p>
          <a:p>
            <a:r>
              <a:rPr lang="en-US" sz="2400" dirty="0" smtClean="0"/>
              <a:t>- kill process</a:t>
            </a:r>
          </a:p>
          <a:p>
            <a:r>
              <a:rPr lang="en-US" sz="2400" dirty="0" smtClean="0"/>
              <a:t>-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b="1" dirty="0" smtClean="0"/>
              <a:t>Capability to maintain a cluster</a:t>
            </a:r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ssh</a:t>
            </a:r>
            <a:r>
              <a:rPr lang="en-US" sz="2400" dirty="0" smtClean="0"/>
              <a:t>: remote login automatically authenticated</a:t>
            </a:r>
          </a:p>
          <a:p>
            <a:r>
              <a:rPr lang="en-US" sz="2400" dirty="0" smtClean="0"/>
              <a:t>- communication between hosts</a:t>
            </a:r>
          </a:p>
        </p:txBody>
      </p:sp>
    </p:spTree>
    <p:extLst>
      <p:ext uri="{BB962C8B-B14F-4D97-AF65-F5344CB8AC3E}">
        <p14:creationId xmlns:p14="http://schemas.microsoft.com/office/powerpoint/2010/main" val="136501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ython and Linux programming</a:t>
            </a:r>
          </a:p>
          <a:p>
            <a:r>
              <a:rPr lang="en-US" sz="2400" dirty="0" smtClean="0"/>
              <a:t>- multi-process and thread</a:t>
            </a:r>
          </a:p>
          <a:p>
            <a:r>
              <a:rPr lang="en-US" sz="2400" dirty="0" smtClean="0"/>
              <a:t>- limits of authority</a:t>
            </a:r>
          </a:p>
          <a:p>
            <a:endParaRPr lang="en-US" sz="2400" dirty="0"/>
          </a:p>
          <a:p>
            <a:r>
              <a:rPr lang="en-US" sz="2400" b="1" dirty="0" smtClean="0"/>
              <a:t>Ability to debug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7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to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eference and Guidance</a:t>
            </a:r>
          </a:p>
          <a:p>
            <a:endParaRPr lang="en-US" sz="2400" b="1" dirty="0"/>
          </a:p>
          <a:p>
            <a:r>
              <a:rPr lang="en-US" sz="2400" b="1" dirty="0" smtClean="0"/>
              <a:t>More examples may be better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One goal and several checkpoints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57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Project goal</a:t>
            </a:r>
            <a:r>
              <a:rPr lang="en-US" sz="2400" dirty="0" smtClean="0"/>
              <a:t>: Use </a:t>
            </a:r>
            <a:r>
              <a:rPr lang="en-US" sz="2400" dirty="0" err="1" smtClean="0"/>
              <a:t>Mesos</a:t>
            </a:r>
            <a:r>
              <a:rPr lang="en-US" sz="2400" dirty="0" smtClean="0"/>
              <a:t> with Zookeeper to start up a distributed </a:t>
            </a:r>
            <a:r>
              <a:rPr lang="en-US" sz="2400" dirty="0"/>
              <a:t>D</a:t>
            </a:r>
            <a:r>
              <a:rPr lang="en-US" sz="2400" dirty="0" smtClean="0"/>
              <a:t>ocker container environment, supported by Calico and </a:t>
            </a:r>
            <a:r>
              <a:rPr lang="en-US" sz="2400" dirty="0" err="1" smtClean="0"/>
              <a:t>etcd</a:t>
            </a:r>
            <a:r>
              <a:rPr lang="en-US" sz="2400" dirty="0" smtClean="0"/>
              <a:t>, including distributed storage and remote login.</a:t>
            </a:r>
          </a:p>
          <a:p>
            <a:endParaRPr lang="en-US" sz="2400" dirty="0"/>
          </a:p>
          <a:p>
            <a:r>
              <a:rPr lang="en-US" sz="2400" dirty="0" smtClean="0"/>
              <a:t>Project has finished.</a:t>
            </a:r>
          </a:p>
          <a:p>
            <a:r>
              <a:rPr lang="en-US" sz="2400" dirty="0" smtClean="0"/>
              <a:t>README and source code can be found on GitHub.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7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/>
              <a:t>Mesos</a:t>
            </a:r>
            <a:r>
              <a:rPr lang="en-US" sz="2400" dirty="0"/>
              <a:t> abstracts CPU, memory, storage, and other compute resources away from machines (physical or virtual), enabling fault-tolerant and elastic distributed systems to easily be built and run effectively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project, </a:t>
            </a:r>
            <a:r>
              <a:rPr lang="en-US" sz="2400" dirty="0" err="1"/>
              <a:t>M</a:t>
            </a:r>
            <a:r>
              <a:rPr lang="en-US" sz="2400" dirty="0" err="1" smtClean="0"/>
              <a:t>esos</a:t>
            </a:r>
            <a:r>
              <a:rPr lang="en-US" sz="2400" dirty="0" smtClean="0"/>
              <a:t> is used to start up Docker cluster and assign resources to </a:t>
            </a:r>
            <a:r>
              <a:rPr lang="en-US" altLang="zh-CN" sz="2400" dirty="0" smtClean="0"/>
              <a:t>each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container.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98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and </a:t>
            </a:r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ZooKeeper</a:t>
            </a:r>
            <a:r>
              <a:rPr lang="en-US" sz="2400" dirty="0"/>
              <a:t> is a centralized service for maintaining configuration information, naming, providing distributed </a:t>
            </a:r>
            <a:r>
              <a:rPr lang="en-US" sz="2400" dirty="0" smtClean="0"/>
              <a:t>synchronization.</a:t>
            </a:r>
          </a:p>
          <a:p>
            <a:endParaRPr lang="en-US" sz="2400" dirty="0"/>
          </a:p>
          <a:p>
            <a:r>
              <a:rPr lang="en-US" sz="2400" dirty="0" err="1"/>
              <a:t>E</a:t>
            </a:r>
            <a:r>
              <a:rPr lang="en-US" sz="2400" dirty="0" err="1" smtClean="0"/>
              <a:t>tcd</a:t>
            </a:r>
            <a:r>
              <a:rPr lang="en-US" sz="2400" dirty="0" smtClean="0"/>
              <a:t> </a:t>
            </a:r>
            <a:r>
              <a:rPr lang="en-US" sz="2400" dirty="0"/>
              <a:t>is a distributed reliable key-value store for the most critical data of a distributed </a:t>
            </a:r>
            <a:r>
              <a:rPr lang="en-US" sz="2400" dirty="0" smtClean="0"/>
              <a:t>system, based on Raft protocol.</a:t>
            </a:r>
          </a:p>
          <a:p>
            <a:endParaRPr lang="en-US" sz="2400" dirty="0"/>
          </a:p>
          <a:p>
            <a:r>
              <a:rPr lang="en-US" sz="2400" dirty="0" smtClean="0"/>
              <a:t>Both are used to maintain data integrity.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01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irtual Machine vs. Docker Container</a:t>
            </a:r>
          </a:p>
          <a:p>
            <a:r>
              <a:rPr lang="en-US" sz="2400" dirty="0" smtClean="0"/>
              <a:t>- Speed</a:t>
            </a:r>
          </a:p>
          <a:p>
            <a:r>
              <a:rPr lang="en-US" sz="2400" dirty="0" smtClean="0"/>
              <a:t>- Resources</a:t>
            </a:r>
          </a:p>
          <a:p>
            <a:r>
              <a:rPr lang="en-US" sz="2400" dirty="0" smtClean="0"/>
              <a:t>- Shared</a:t>
            </a:r>
          </a:p>
          <a:p>
            <a:r>
              <a:rPr lang="en-US" sz="2400" dirty="0" smtClean="0"/>
              <a:t>- Security</a:t>
            </a:r>
          </a:p>
          <a:p>
            <a:r>
              <a:rPr lang="en-US" sz="2400" dirty="0" smtClean="0"/>
              <a:t>- 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32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Docker images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Dockerfile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Docker run</a:t>
            </a:r>
          </a:p>
          <a:p>
            <a:r>
              <a:rPr lang="en-US" sz="2400" dirty="0" smtClean="0"/>
              <a:t>- entry point</a:t>
            </a:r>
          </a:p>
          <a:p>
            <a:r>
              <a:rPr lang="en-US" sz="2400" dirty="0" smtClean="0"/>
              <a:t>- network</a:t>
            </a:r>
          </a:p>
          <a:p>
            <a:r>
              <a:rPr lang="en-US" sz="2400" dirty="0" smtClean="0"/>
              <a:t>- name</a:t>
            </a:r>
          </a:p>
          <a:p>
            <a:r>
              <a:rPr lang="en-US" sz="2400" dirty="0" smtClean="0"/>
              <a:t>- shared volume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72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782422" cy="4054025"/>
          </a:xfrm>
        </p:spPr>
        <p:txBody>
          <a:bodyPr>
            <a:norm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asic type</a:t>
            </a:r>
          </a:p>
          <a:p>
            <a:r>
              <a:rPr lang="en-US" sz="2400" dirty="0" smtClean="0"/>
              <a:t>- null, host, bridge, overlay</a:t>
            </a:r>
          </a:p>
          <a:p>
            <a:endParaRPr lang="en-US" sz="2400" dirty="0" smtClean="0"/>
          </a:p>
          <a:p>
            <a:r>
              <a:rPr lang="en-US" sz="2400" b="1" dirty="0" smtClean="0"/>
              <a:t>Overlay</a:t>
            </a:r>
          </a:p>
          <a:p>
            <a:r>
              <a:rPr lang="en-US" sz="2400" dirty="0" smtClean="0"/>
              <a:t>- Swarm: a built-in cross-host network for Docker.</a:t>
            </a:r>
          </a:p>
          <a:p>
            <a:r>
              <a:rPr lang="en-US" sz="2400" dirty="0" smtClean="0"/>
              <a:t>- Calico: </a:t>
            </a:r>
            <a:r>
              <a:rPr lang="en-US" sz="2400" dirty="0"/>
              <a:t>a new approach to virtual </a:t>
            </a:r>
            <a:r>
              <a:rPr lang="en-US" sz="2400" dirty="0" smtClean="0"/>
              <a:t>networking for containers.</a:t>
            </a:r>
          </a:p>
        </p:txBody>
      </p:sp>
    </p:spTree>
    <p:extLst>
      <p:ext uri="{BB962C8B-B14F-4D97-AF65-F5344CB8AC3E}">
        <p14:creationId xmlns:p14="http://schemas.microsoft.com/office/powerpoint/2010/main" val="13459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2980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HDFS (distributed)</a:t>
            </a:r>
          </a:p>
          <a:p>
            <a:r>
              <a:rPr lang="en-US" sz="2400" dirty="0" smtClean="0"/>
              <a:t>- mainly used by Hadoop applications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 err="1" smtClean="0"/>
              <a:t>Glusterfs</a:t>
            </a:r>
            <a:r>
              <a:rPr lang="en-US" sz="2400" b="1" dirty="0" smtClean="0"/>
              <a:t> (distributed)</a:t>
            </a:r>
          </a:p>
          <a:p>
            <a:r>
              <a:rPr lang="en-US" sz="2400" dirty="0" smtClean="0"/>
              <a:t>- server: store data and create volume.</a:t>
            </a:r>
          </a:p>
          <a:p>
            <a:r>
              <a:rPr lang="en-US" sz="2400" dirty="0" smtClean="0"/>
              <a:t>- client: mount volume from server.</a:t>
            </a:r>
          </a:p>
          <a:p>
            <a:endParaRPr lang="en-US" sz="2400" dirty="0"/>
          </a:p>
          <a:p>
            <a:r>
              <a:rPr lang="en-US" sz="2400" b="1" dirty="0" err="1"/>
              <a:t>A</a:t>
            </a:r>
            <a:r>
              <a:rPr lang="en-US" sz="2400" b="1" dirty="0" err="1" smtClean="0"/>
              <a:t>ufs</a:t>
            </a:r>
            <a:r>
              <a:rPr lang="en-US" sz="2400" b="1" dirty="0" smtClean="0"/>
              <a:t> (for Docker container)</a:t>
            </a:r>
          </a:p>
          <a:p>
            <a:r>
              <a:rPr lang="en-US" sz="2400" dirty="0" smtClean="0"/>
              <a:t>- Union Filesystem</a:t>
            </a:r>
          </a:p>
          <a:p>
            <a:r>
              <a:rPr lang="en-US" sz="2400" dirty="0" smtClean="0"/>
              <a:t>- overlay (</a:t>
            </a:r>
            <a:r>
              <a:rPr lang="en-US" sz="2400" dirty="0" err="1" smtClean="0"/>
              <a:t>rw</a:t>
            </a:r>
            <a:r>
              <a:rPr lang="en-US" sz="2400" dirty="0" smtClean="0"/>
              <a:t>, </a:t>
            </a:r>
            <a:r>
              <a:rPr lang="en-US" sz="2400" dirty="0" err="1" smtClean="0"/>
              <a:t>ro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23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2422" cy="453001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iptables</a:t>
            </a:r>
            <a:endParaRPr lang="en-US" sz="2400" dirty="0" smtClean="0"/>
          </a:p>
          <a:p>
            <a:r>
              <a:rPr lang="en-US" sz="2400" dirty="0" smtClean="0"/>
              <a:t>- how to drop or reject packets from specific </a:t>
            </a:r>
            <a:r>
              <a:rPr lang="en-US" sz="2400" dirty="0" err="1" smtClean="0"/>
              <a:t>ips</a:t>
            </a:r>
            <a:endParaRPr lang="en-US" sz="2400" dirty="0" smtClean="0"/>
          </a:p>
          <a:p>
            <a:r>
              <a:rPr lang="en-US" sz="2400" dirty="0" smtClean="0"/>
              <a:t>- security</a:t>
            </a:r>
            <a:endParaRPr lang="en-US" sz="2400" dirty="0"/>
          </a:p>
          <a:p>
            <a:r>
              <a:rPr lang="en-US" sz="2400" b="1" dirty="0" smtClean="0"/>
              <a:t>Linux network device</a:t>
            </a:r>
          </a:p>
          <a:p>
            <a:r>
              <a:rPr lang="en-US" sz="2400" dirty="0" smtClean="0"/>
              <a:t>- bridge, </a:t>
            </a:r>
            <a:r>
              <a:rPr lang="en-US" sz="2400" dirty="0" err="1" smtClean="0"/>
              <a:t>vlan</a:t>
            </a:r>
            <a:r>
              <a:rPr lang="en-US" sz="2400" dirty="0" smtClean="0"/>
              <a:t>, </a:t>
            </a:r>
            <a:r>
              <a:rPr lang="en-US" sz="2400" dirty="0" err="1" smtClean="0"/>
              <a:t>veth</a:t>
            </a:r>
            <a:endParaRPr lang="en-US" sz="2400" dirty="0"/>
          </a:p>
          <a:p>
            <a:r>
              <a:rPr lang="en-US" sz="2400" b="1" dirty="0" smtClean="0"/>
              <a:t>Calico</a:t>
            </a:r>
          </a:p>
          <a:p>
            <a:r>
              <a:rPr lang="en-US" sz="2400" dirty="0" smtClean="0"/>
              <a:t>- automatically modify routes</a:t>
            </a:r>
          </a:p>
          <a:p>
            <a:r>
              <a:rPr lang="en-US" sz="2400" dirty="0" smtClean="0"/>
              <a:t>- use </a:t>
            </a:r>
            <a:r>
              <a:rPr lang="en-US" sz="2400" dirty="0" err="1" smtClean="0"/>
              <a:t>etcd</a:t>
            </a:r>
            <a:r>
              <a:rPr lang="en-US" sz="2400" dirty="0" smtClean="0"/>
              <a:t> to maintain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543176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373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宋体</vt:lpstr>
      <vt:lpstr>Retrospect</vt:lpstr>
      <vt:lpstr>Final Report</vt:lpstr>
      <vt:lpstr>Overview</vt:lpstr>
      <vt:lpstr>Mesos</vt:lpstr>
      <vt:lpstr>Zookeeper and etcd</vt:lpstr>
      <vt:lpstr>Docker</vt:lpstr>
      <vt:lpstr>Docker</vt:lpstr>
      <vt:lpstr>Docker Network</vt:lpstr>
      <vt:lpstr>Filesystem</vt:lpstr>
      <vt:lpstr>Virtual Network</vt:lpstr>
      <vt:lpstr>Other</vt:lpstr>
      <vt:lpstr>Other</vt:lpstr>
      <vt:lpstr>Advice to course</vt:lpstr>
      <vt:lpstr>Thanks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王子辰</dc:creator>
  <cp:lastModifiedBy>王子辰</cp:lastModifiedBy>
  <cp:revision>100</cp:revision>
  <dcterms:created xsi:type="dcterms:W3CDTF">2017-05-31T02:48:40Z</dcterms:created>
  <dcterms:modified xsi:type="dcterms:W3CDTF">2017-05-31T05:27:28Z</dcterms:modified>
</cp:coreProperties>
</file>