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Open Sans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hf/prqZwjDg2ONq0saDZGbyral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Light-regular.fntdata"/><Relationship Id="rId21" Type="http://schemas.openxmlformats.org/officeDocument/2006/relationships/slide" Target="slides/slide16.xml"/><Relationship Id="rId24" Type="http://schemas.openxmlformats.org/officeDocument/2006/relationships/font" Target="fonts/OpenSansLight-italic.fntdata"/><Relationship Id="rId23"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id="17" name="Google Shape;17;p18"/>
          <p:cNvPicPr preferRelativeResize="0"/>
          <p:nvPr/>
        </p:nvPicPr>
        <p:blipFill rotWithShape="1">
          <a:blip r:embed="rId2">
            <a:alphaModFix/>
          </a:blip>
          <a:srcRect b="422" l="2124" r="323" t="0"/>
          <a:stretch/>
        </p:blipFill>
        <p:spPr>
          <a:xfrm>
            <a:off x="1524" y="1"/>
            <a:ext cx="12188952" cy="6858000"/>
          </a:xfrm>
          <a:prstGeom prst="rect">
            <a:avLst/>
          </a:prstGeom>
          <a:noFill/>
          <a:ln>
            <a:noFill/>
          </a:ln>
        </p:spPr>
      </p:pic>
      <p:sp>
        <p:nvSpPr>
          <p:cNvPr id="18" name="Google Shape;18;p18"/>
          <p:cNvSpPr txBox="1"/>
          <p:nvPr>
            <p:ph type="ctrTitle"/>
          </p:nvPr>
        </p:nvSpPr>
        <p:spPr>
          <a:xfrm>
            <a:off x="838200" y="533400"/>
            <a:ext cx="8458200"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838200" y="2438400"/>
            <a:ext cx="70866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12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600"/>
              </a:spcBef>
              <a:spcAft>
                <a:spcPts val="0"/>
              </a:spcAft>
              <a:buClr>
                <a:schemeClr val="dk1"/>
              </a:buClr>
              <a:buSzPts val="1600"/>
              <a:buNone/>
              <a:defRPr sz="1600"/>
            </a:lvl7pPr>
            <a:lvl8pPr lvl="7" algn="ctr">
              <a:lnSpc>
                <a:spcPct val="90000"/>
              </a:lnSpc>
              <a:spcBef>
                <a:spcPts val="600"/>
              </a:spcBef>
              <a:spcAft>
                <a:spcPts val="0"/>
              </a:spcAft>
              <a:buClr>
                <a:schemeClr val="dk1"/>
              </a:buClr>
              <a:buSzPts val="1600"/>
              <a:buNone/>
              <a:defRPr sz="1600"/>
            </a:lvl8pPr>
            <a:lvl9pPr lvl="8" algn="ctr">
              <a:lnSpc>
                <a:spcPct val="90000"/>
              </a:lnSpc>
              <a:spcBef>
                <a:spcPts val="600"/>
              </a:spcBef>
              <a:spcAft>
                <a:spcPts val="0"/>
              </a:spcAft>
              <a:buClr>
                <a:schemeClr val="dk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6" name="Shape 66"/>
        <p:cNvGrpSpPr/>
        <p:nvPr/>
      </p:nvGrpSpPr>
      <p:grpSpPr>
        <a:xfrm>
          <a:off x="0" y="0"/>
          <a:ext cx="0" cy="0"/>
          <a:chOff x="0" y="0"/>
          <a:chExt cx="0" cy="0"/>
        </a:xfrm>
      </p:grpSpPr>
      <p:sp>
        <p:nvSpPr>
          <p:cNvPr id="67" name="Google Shape;67;p27"/>
          <p:cNvSpPr/>
          <p:nvPr/>
        </p:nvSpPr>
        <p:spPr>
          <a:xfrm>
            <a:off x="804333" y="1695450"/>
            <a:ext cx="5596467" cy="3295650"/>
          </a:xfrm>
          <a:custGeom>
            <a:rect b="b" l="l" r="r" t="t"/>
            <a:pathLst>
              <a:path extrusionOk="0" h="986" w="1347">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27"/>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9" name="Google Shape;69;p27"/>
          <p:cNvSpPr/>
          <p:nvPr>
            <p:ph idx="2" type="pic"/>
          </p:nvPr>
        </p:nvSpPr>
        <p:spPr>
          <a:xfrm>
            <a:off x="1006022" y="1874520"/>
            <a:ext cx="5193089" cy="2937510"/>
          </a:xfrm>
          <a:prstGeom prst="rect">
            <a:avLst/>
          </a:prstGeom>
          <a:solidFill>
            <a:srgbClr val="D3E8F5"/>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7"/>
          <p:cNvSpPr txBox="1"/>
          <p:nvPr>
            <p:ph idx="1" type="body"/>
          </p:nvPr>
        </p:nvSpPr>
        <p:spPr>
          <a:xfrm>
            <a:off x="7010400" y="2245995"/>
            <a:ext cx="3657600" cy="21945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12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71" name="Google Shape;71;p27"/>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74" name="Shape 74"/>
        <p:cNvGrpSpPr/>
        <p:nvPr/>
      </p:nvGrpSpPr>
      <p:grpSpPr>
        <a:xfrm>
          <a:off x="0" y="0"/>
          <a:ext cx="0" cy="0"/>
          <a:chOff x="0" y="0"/>
          <a:chExt cx="0" cy="0"/>
        </a:xfrm>
      </p:grpSpPr>
      <p:pic>
        <p:nvPicPr>
          <p:cNvPr id="75" name="Google Shape;75;p28"/>
          <p:cNvPicPr preferRelativeResize="0"/>
          <p:nvPr/>
        </p:nvPicPr>
        <p:blipFill rotWithShape="1">
          <a:blip r:embed="rId2">
            <a:alphaModFix/>
          </a:blip>
          <a:srcRect b="0" l="0" r="0" t="0"/>
          <a:stretch/>
        </p:blipFill>
        <p:spPr>
          <a:xfrm>
            <a:off x="3855" y="1716"/>
            <a:ext cx="12188952" cy="6856284"/>
          </a:xfrm>
          <a:prstGeom prst="rect">
            <a:avLst/>
          </a:prstGeom>
          <a:noFill/>
          <a:ln>
            <a:noFill/>
          </a:ln>
        </p:spPr>
      </p:pic>
      <p:sp>
        <p:nvSpPr>
          <p:cNvPr id="76" name="Google Shape;76;p28"/>
          <p:cNvSpPr txBox="1"/>
          <p:nvPr>
            <p:ph type="title"/>
          </p:nvPr>
        </p:nvSpPr>
        <p:spPr>
          <a:xfrm>
            <a:off x="1028580" y="5791200"/>
            <a:ext cx="8115419" cy="701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Times New Roman"/>
              <a:buNone/>
              <a:defRPr sz="2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8"/>
          <p:cNvSpPr/>
          <p:nvPr/>
        </p:nvSpPr>
        <p:spPr>
          <a:xfrm>
            <a:off x="762000" y="933449"/>
            <a:ext cx="4114800" cy="4109465"/>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78" name="Google Shape;78;p28"/>
          <p:cNvSpPr/>
          <p:nvPr>
            <p:ph idx="2" type="pic"/>
          </p:nvPr>
        </p:nvSpPr>
        <p:spPr>
          <a:xfrm>
            <a:off x="992435" y="1113022"/>
            <a:ext cx="3638453" cy="3750319"/>
          </a:xfrm>
          <a:prstGeom prst="rect">
            <a:avLst/>
          </a:prstGeom>
          <a:solidFill>
            <a:srgbClr val="D3E8F5"/>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 name="Google Shape;79;p28"/>
          <p:cNvSpPr txBox="1"/>
          <p:nvPr>
            <p:ph idx="1" type="body"/>
          </p:nvPr>
        </p:nvSpPr>
        <p:spPr>
          <a:xfrm>
            <a:off x="1028581" y="5181600"/>
            <a:ext cx="3566160" cy="4937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dk1"/>
              </a:buClr>
              <a:buSzPts val="1800"/>
              <a:buNone/>
              <a:defRPr sz="1800"/>
            </a:lvl1pPr>
            <a:lvl2pPr indent="-228600" lvl="1" marL="914400" algn="l">
              <a:lnSpc>
                <a:spcPct val="90000"/>
              </a:lnSpc>
              <a:spcBef>
                <a:spcPts val="1200"/>
              </a:spcBef>
              <a:spcAft>
                <a:spcPts val="0"/>
              </a:spcAft>
              <a:buClr>
                <a:schemeClr val="dk1"/>
              </a:buClr>
              <a:buSzPts val="1800"/>
              <a:buNone/>
              <a:defRPr sz="1800"/>
            </a:lvl2pPr>
            <a:lvl3pPr indent="-228600" lvl="2" marL="1371600" algn="l">
              <a:lnSpc>
                <a:spcPct val="90000"/>
              </a:lnSpc>
              <a:spcBef>
                <a:spcPts val="1200"/>
              </a:spcBef>
              <a:spcAft>
                <a:spcPts val="0"/>
              </a:spcAft>
              <a:buClr>
                <a:schemeClr val="dk1"/>
              </a:buClr>
              <a:buSzPts val="1800"/>
              <a:buNone/>
              <a:defRPr sz="1800"/>
            </a:lvl3pPr>
            <a:lvl4pPr indent="-228600" lvl="3" marL="1828800" algn="l">
              <a:lnSpc>
                <a:spcPct val="90000"/>
              </a:lnSpc>
              <a:spcBef>
                <a:spcPts val="1200"/>
              </a:spcBef>
              <a:spcAft>
                <a:spcPts val="0"/>
              </a:spcAft>
              <a:buClr>
                <a:schemeClr val="dk1"/>
              </a:buClr>
              <a:buSzPts val="1800"/>
              <a:buNone/>
              <a:defRPr sz="1800"/>
            </a:lvl4pPr>
            <a:lvl5pPr indent="-228600" lvl="4" marL="2286000" algn="l">
              <a:lnSpc>
                <a:spcPct val="90000"/>
              </a:lnSpc>
              <a:spcBef>
                <a:spcPts val="1200"/>
              </a:spcBef>
              <a:spcAft>
                <a:spcPts val="0"/>
              </a:spcAft>
              <a:buClr>
                <a:schemeClr val="dk1"/>
              </a:buClr>
              <a:buSzPts val="1800"/>
              <a:buNone/>
              <a:defRPr sz="1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0" name="Google Shape;80;p28"/>
          <p:cNvSpPr/>
          <p:nvPr/>
        </p:nvSpPr>
        <p:spPr>
          <a:xfrm>
            <a:off x="5300133" y="933449"/>
            <a:ext cx="4114800" cy="4109465"/>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81" name="Google Shape;81;p28"/>
          <p:cNvSpPr/>
          <p:nvPr>
            <p:ph idx="3" type="pic"/>
          </p:nvPr>
        </p:nvSpPr>
        <p:spPr>
          <a:xfrm>
            <a:off x="5530568" y="1113022"/>
            <a:ext cx="3638453" cy="3750319"/>
          </a:xfrm>
          <a:prstGeom prst="rect">
            <a:avLst/>
          </a:prstGeom>
          <a:solidFill>
            <a:srgbClr val="D3E8F5"/>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2" name="Google Shape;82;p28"/>
          <p:cNvSpPr txBox="1"/>
          <p:nvPr>
            <p:ph idx="4" type="body"/>
          </p:nvPr>
        </p:nvSpPr>
        <p:spPr>
          <a:xfrm>
            <a:off x="5566714" y="5181600"/>
            <a:ext cx="3566160" cy="4937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dk1"/>
              </a:buClr>
              <a:buSzPts val="1800"/>
              <a:buNone/>
              <a:defRPr sz="1800"/>
            </a:lvl1pPr>
            <a:lvl2pPr indent="-228600" lvl="1" marL="914400" algn="l">
              <a:lnSpc>
                <a:spcPct val="90000"/>
              </a:lnSpc>
              <a:spcBef>
                <a:spcPts val="1200"/>
              </a:spcBef>
              <a:spcAft>
                <a:spcPts val="0"/>
              </a:spcAft>
              <a:buClr>
                <a:schemeClr val="dk1"/>
              </a:buClr>
              <a:buSzPts val="1800"/>
              <a:buNone/>
              <a:defRPr sz="1800"/>
            </a:lvl2pPr>
            <a:lvl3pPr indent="-228600" lvl="2" marL="1371600" algn="l">
              <a:lnSpc>
                <a:spcPct val="90000"/>
              </a:lnSpc>
              <a:spcBef>
                <a:spcPts val="1200"/>
              </a:spcBef>
              <a:spcAft>
                <a:spcPts val="0"/>
              </a:spcAft>
              <a:buClr>
                <a:schemeClr val="dk1"/>
              </a:buClr>
              <a:buSzPts val="1800"/>
              <a:buNone/>
              <a:defRPr sz="1800"/>
            </a:lvl3pPr>
            <a:lvl4pPr indent="-228600" lvl="3" marL="1828800" algn="l">
              <a:lnSpc>
                <a:spcPct val="90000"/>
              </a:lnSpc>
              <a:spcBef>
                <a:spcPts val="1200"/>
              </a:spcBef>
              <a:spcAft>
                <a:spcPts val="0"/>
              </a:spcAft>
              <a:buClr>
                <a:schemeClr val="dk1"/>
              </a:buClr>
              <a:buSzPts val="1800"/>
              <a:buNone/>
              <a:defRPr sz="1800"/>
            </a:lvl4pPr>
            <a:lvl5pPr indent="-228600" lvl="4" marL="2286000" algn="l">
              <a:lnSpc>
                <a:spcPct val="90000"/>
              </a:lnSpc>
              <a:spcBef>
                <a:spcPts val="1200"/>
              </a:spcBef>
              <a:spcAft>
                <a:spcPts val="0"/>
              </a:spcAft>
              <a:buClr>
                <a:schemeClr val="dk1"/>
              </a:buClr>
              <a:buSzPts val="1800"/>
              <a:buNone/>
              <a:defRPr sz="1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
  <p:cSld name="Three Pictures with Caption">
    <p:spTree>
      <p:nvGrpSpPr>
        <p:cNvPr id="83" name="Shape 83"/>
        <p:cNvGrpSpPr/>
        <p:nvPr/>
      </p:nvGrpSpPr>
      <p:grpSpPr>
        <a:xfrm>
          <a:off x="0" y="0"/>
          <a:ext cx="0" cy="0"/>
          <a:chOff x="0" y="0"/>
          <a:chExt cx="0" cy="0"/>
        </a:xfrm>
      </p:grpSpPr>
      <p:pic>
        <p:nvPicPr>
          <p:cNvPr id="84" name="Google Shape;84;p29"/>
          <p:cNvPicPr preferRelativeResize="0"/>
          <p:nvPr/>
        </p:nvPicPr>
        <p:blipFill rotWithShape="1">
          <a:blip r:embed="rId2">
            <a:alphaModFix/>
          </a:blip>
          <a:srcRect b="0" l="0" r="0" t="0"/>
          <a:stretch/>
        </p:blipFill>
        <p:spPr>
          <a:xfrm>
            <a:off x="3855" y="1716"/>
            <a:ext cx="12188952" cy="6856284"/>
          </a:xfrm>
          <a:prstGeom prst="rect">
            <a:avLst/>
          </a:prstGeom>
          <a:noFill/>
          <a:ln>
            <a:noFill/>
          </a:ln>
        </p:spPr>
      </p:pic>
      <p:sp>
        <p:nvSpPr>
          <p:cNvPr id="85" name="Google Shape;85;p29"/>
          <p:cNvSpPr txBox="1"/>
          <p:nvPr>
            <p:ph type="title"/>
          </p:nvPr>
        </p:nvSpPr>
        <p:spPr>
          <a:xfrm>
            <a:off x="1028580" y="5305424"/>
            <a:ext cx="8104083" cy="57992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Times New Roman"/>
              <a:buNone/>
              <a:defRPr sz="2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p:nvPr/>
        </p:nvSpPr>
        <p:spPr>
          <a:xfrm>
            <a:off x="762000" y="933449"/>
            <a:ext cx="5334000" cy="4109465"/>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87" name="Google Shape;87;p29"/>
          <p:cNvSpPr/>
          <p:nvPr>
            <p:ph idx="2" type="pic"/>
          </p:nvPr>
        </p:nvSpPr>
        <p:spPr>
          <a:xfrm>
            <a:off x="991888" y="1113022"/>
            <a:ext cx="4874224" cy="3750319"/>
          </a:xfrm>
          <a:prstGeom prst="rect">
            <a:avLst/>
          </a:prstGeom>
          <a:solidFill>
            <a:srgbClr val="D3E8F5"/>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8" name="Google Shape;88;p29"/>
          <p:cNvSpPr/>
          <p:nvPr/>
        </p:nvSpPr>
        <p:spPr>
          <a:xfrm>
            <a:off x="6323873" y="967316"/>
            <a:ext cx="2990942" cy="1934384"/>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89" name="Google Shape;89;p29"/>
          <p:cNvSpPr/>
          <p:nvPr>
            <p:ph idx="3" type="pic"/>
          </p:nvPr>
        </p:nvSpPr>
        <p:spPr>
          <a:xfrm>
            <a:off x="6506025" y="1109743"/>
            <a:ext cx="2626638" cy="1649530"/>
          </a:xfrm>
          <a:prstGeom prst="rect">
            <a:avLst/>
          </a:prstGeom>
          <a:solidFill>
            <a:srgbClr val="D3E8F5"/>
          </a:solidFill>
          <a:ln>
            <a:noFill/>
          </a:ln>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0" name="Google Shape;90;p29"/>
          <p:cNvSpPr/>
          <p:nvPr/>
        </p:nvSpPr>
        <p:spPr>
          <a:xfrm>
            <a:off x="6323873" y="3060954"/>
            <a:ext cx="2990942" cy="1934384"/>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91" name="Google Shape;91;p29"/>
          <p:cNvSpPr/>
          <p:nvPr>
            <p:ph idx="4" type="pic"/>
          </p:nvPr>
        </p:nvSpPr>
        <p:spPr>
          <a:xfrm>
            <a:off x="6506025" y="3203381"/>
            <a:ext cx="2626638" cy="1649530"/>
          </a:xfrm>
          <a:prstGeom prst="rect">
            <a:avLst/>
          </a:prstGeom>
          <a:solidFill>
            <a:srgbClr val="D3E8F5"/>
          </a:solidFill>
          <a:ln>
            <a:noFill/>
          </a:ln>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 name="Google Shape;92;p29"/>
          <p:cNvSpPr txBox="1"/>
          <p:nvPr>
            <p:ph idx="1" type="body"/>
          </p:nvPr>
        </p:nvSpPr>
        <p:spPr>
          <a:xfrm>
            <a:off x="1028581" y="5919255"/>
            <a:ext cx="8104082" cy="4974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1"/>
              </a:buClr>
              <a:buSzPts val="1600"/>
              <a:buNone/>
              <a:defRPr sz="1600"/>
            </a:lvl1pPr>
            <a:lvl2pPr indent="-228600" lvl="1" marL="914400" algn="l">
              <a:lnSpc>
                <a:spcPct val="90000"/>
              </a:lnSpc>
              <a:spcBef>
                <a:spcPts val="1200"/>
              </a:spcBef>
              <a:spcAft>
                <a:spcPts val="0"/>
              </a:spcAft>
              <a:buClr>
                <a:schemeClr val="dk1"/>
              </a:buClr>
              <a:buSzPts val="1800"/>
              <a:buNone/>
              <a:defRPr sz="1800"/>
            </a:lvl2pPr>
            <a:lvl3pPr indent="-228600" lvl="2" marL="1371600" algn="l">
              <a:lnSpc>
                <a:spcPct val="90000"/>
              </a:lnSpc>
              <a:spcBef>
                <a:spcPts val="1200"/>
              </a:spcBef>
              <a:spcAft>
                <a:spcPts val="0"/>
              </a:spcAft>
              <a:buClr>
                <a:schemeClr val="dk1"/>
              </a:buClr>
              <a:buSzPts val="1800"/>
              <a:buNone/>
              <a:defRPr sz="1800"/>
            </a:lvl3pPr>
            <a:lvl4pPr indent="-228600" lvl="3" marL="1828800" algn="l">
              <a:lnSpc>
                <a:spcPct val="90000"/>
              </a:lnSpc>
              <a:spcBef>
                <a:spcPts val="1200"/>
              </a:spcBef>
              <a:spcAft>
                <a:spcPts val="0"/>
              </a:spcAft>
              <a:buClr>
                <a:schemeClr val="dk1"/>
              </a:buClr>
              <a:buSzPts val="1800"/>
              <a:buNone/>
              <a:defRPr sz="1800"/>
            </a:lvl4pPr>
            <a:lvl5pPr indent="-228600" lvl="4" marL="2286000" algn="l">
              <a:lnSpc>
                <a:spcPct val="90000"/>
              </a:lnSpc>
              <a:spcBef>
                <a:spcPts val="1200"/>
              </a:spcBef>
              <a:spcAft>
                <a:spcPts val="0"/>
              </a:spcAft>
              <a:buClr>
                <a:schemeClr val="dk1"/>
              </a:buClr>
              <a:buSzPts val="1800"/>
              <a:buNone/>
              <a:defRPr sz="1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Pictures">
  <p:cSld name="Five Pictures">
    <p:spTree>
      <p:nvGrpSpPr>
        <p:cNvPr id="93" name="Shape 93"/>
        <p:cNvGrpSpPr/>
        <p:nvPr/>
      </p:nvGrpSpPr>
      <p:grpSpPr>
        <a:xfrm>
          <a:off x="0" y="0"/>
          <a:ext cx="0" cy="0"/>
          <a:chOff x="0" y="0"/>
          <a:chExt cx="0" cy="0"/>
        </a:xfrm>
      </p:grpSpPr>
      <p:pic>
        <p:nvPicPr>
          <p:cNvPr id="94" name="Google Shape;94;p30"/>
          <p:cNvPicPr preferRelativeResize="0"/>
          <p:nvPr/>
        </p:nvPicPr>
        <p:blipFill rotWithShape="1">
          <a:blip r:embed="rId2">
            <a:alphaModFix/>
          </a:blip>
          <a:srcRect b="0" l="0" r="0" t="0"/>
          <a:stretch/>
        </p:blipFill>
        <p:spPr>
          <a:xfrm>
            <a:off x="1963" y="283"/>
            <a:ext cx="12188952" cy="6859715"/>
          </a:xfrm>
          <a:prstGeom prst="rect">
            <a:avLst/>
          </a:prstGeom>
          <a:noFill/>
          <a:ln>
            <a:noFill/>
          </a:ln>
        </p:spPr>
      </p:pic>
      <p:sp>
        <p:nvSpPr>
          <p:cNvPr id="95" name="Google Shape;95;p30"/>
          <p:cNvSpPr txBox="1"/>
          <p:nvPr>
            <p:ph type="title"/>
          </p:nvPr>
        </p:nvSpPr>
        <p:spPr>
          <a:xfrm>
            <a:off x="9677400" y="365126"/>
            <a:ext cx="2133600" cy="15398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Times New Roman"/>
              <a:buNone/>
              <a:defRPr sz="2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p:nvPr/>
        </p:nvSpPr>
        <p:spPr>
          <a:xfrm>
            <a:off x="4182533" y="265044"/>
            <a:ext cx="5232399" cy="3020023"/>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97" name="Google Shape;97;p30"/>
          <p:cNvSpPr/>
          <p:nvPr>
            <p:ph idx="2" type="pic"/>
          </p:nvPr>
        </p:nvSpPr>
        <p:spPr>
          <a:xfrm>
            <a:off x="4424435" y="436315"/>
            <a:ext cx="4748594" cy="2677481"/>
          </a:xfrm>
          <a:prstGeom prst="rect">
            <a:avLst/>
          </a:prstGeom>
          <a:solidFill>
            <a:srgbClr val="D3E8F5"/>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8" name="Google Shape;98;p30"/>
          <p:cNvSpPr/>
          <p:nvPr/>
        </p:nvSpPr>
        <p:spPr>
          <a:xfrm>
            <a:off x="816188" y="384723"/>
            <a:ext cx="3146212" cy="1894677"/>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99" name="Google Shape;99;p30"/>
          <p:cNvSpPr/>
          <p:nvPr>
            <p:ph idx="3" type="pic"/>
          </p:nvPr>
        </p:nvSpPr>
        <p:spPr>
          <a:xfrm>
            <a:off x="1013022" y="538232"/>
            <a:ext cx="2752545" cy="1587658"/>
          </a:xfrm>
          <a:prstGeom prst="rect">
            <a:avLst/>
          </a:prstGeom>
          <a:solidFill>
            <a:srgbClr val="D3E8F5"/>
          </a:solidFill>
          <a:ln>
            <a:noFill/>
          </a:ln>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0" name="Google Shape;100;p30"/>
          <p:cNvSpPr/>
          <p:nvPr/>
        </p:nvSpPr>
        <p:spPr>
          <a:xfrm>
            <a:off x="816188" y="2478361"/>
            <a:ext cx="3146212" cy="1894677"/>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101" name="Google Shape;101;p30"/>
          <p:cNvSpPr/>
          <p:nvPr>
            <p:ph idx="4" type="pic"/>
          </p:nvPr>
        </p:nvSpPr>
        <p:spPr>
          <a:xfrm>
            <a:off x="1013022" y="2631870"/>
            <a:ext cx="2752545" cy="1587658"/>
          </a:xfrm>
          <a:prstGeom prst="rect">
            <a:avLst/>
          </a:prstGeom>
          <a:solidFill>
            <a:srgbClr val="D3E8F5"/>
          </a:solidFill>
          <a:ln>
            <a:noFill/>
          </a:ln>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2" name="Google Shape;102;p30"/>
          <p:cNvSpPr/>
          <p:nvPr/>
        </p:nvSpPr>
        <p:spPr>
          <a:xfrm>
            <a:off x="816188" y="4571999"/>
            <a:ext cx="3146212" cy="1894677"/>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103" name="Google Shape;103;p30"/>
          <p:cNvSpPr/>
          <p:nvPr>
            <p:ph idx="5" type="pic"/>
          </p:nvPr>
        </p:nvSpPr>
        <p:spPr>
          <a:xfrm>
            <a:off x="1013022" y="4725508"/>
            <a:ext cx="2752545" cy="1587658"/>
          </a:xfrm>
          <a:prstGeom prst="rect">
            <a:avLst/>
          </a:prstGeom>
          <a:solidFill>
            <a:srgbClr val="D3E8F5"/>
          </a:solidFill>
          <a:ln>
            <a:noFill/>
          </a:ln>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4" name="Google Shape;104;p30"/>
          <p:cNvSpPr/>
          <p:nvPr/>
        </p:nvSpPr>
        <p:spPr>
          <a:xfrm>
            <a:off x="4182533" y="3448511"/>
            <a:ext cx="5232399" cy="3020023"/>
          </a:xfrm>
          <a:custGeom>
            <a:rect b="b" l="l" r="r" t="t"/>
            <a:pathLst>
              <a:path extrusionOk="0" h="1275" w="933">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ln>
            <a:noFill/>
          </a:ln>
          <a:effectLst>
            <a:outerShdw blurRad="317500" rotWithShape="0" algn="tl" dir="2700000" dist="63500">
              <a:srgbClr val="000000">
                <a:alpha val="2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An empty placeholder to add an image. Click on the placeholder and select the image that you wish to add" id="105" name="Google Shape;105;p30"/>
          <p:cNvSpPr/>
          <p:nvPr>
            <p:ph idx="6" type="pic"/>
          </p:nvPr>
        </p:nvSpPr>
        <p:spPr>
          <a:xfrm>
            <a:off x="4424435" y="3619782"/>
            <a:ext cx="4748594" cy="2677481"/>
          </a:xfrm>
          <a:prstGeom prst="rect">
            <a:avLst/>
          </a:prstGeom>
          <a:solidFill>
            <a:srgbClr val="D3E8F5"/>
          </a:solidFill>
          <a:ln>
            <a:noFill/>
          </a:ln>
        </p:spPr>
        <p:txBody>
          <a:bodyPr anchorCtr="0" anchor="t" bIns="45700" lIns="91425" spcFirstLastPara="1" rIns="91425" wrap="square" tIns="36575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31"/>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1"/>
          <p:cNvSpPr txBox="1"/>
          <p:nvPr>
            <p:ph idx="1" type="body"/>
          </p:nvPr>
        </p:nvSpPr>
        <p:spPr>
          <a:xfrm rot="5400000">
            <a:off x="4358640" y="-1005840"/>
            <a:ext cx="3474720"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09" name="Google Shape;109;p31"/>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32"/>
          <p:cNvSpPr txBox="1"/>
          <p:nvPr>
            <p:ph type="title"/>
          </p:nvPr>
        </p:nvSpPr>
        <p:spPr>
          <a:xfrm rot="5400000">
            <a:off x="7283450" y="1920876"/>
            <a:ext cx="4940300" cy="18287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2"/>
          <p:cNvSpPr txBox="1"/>
          <p:nvPr>
            <p:ph idx="1" type="body"/>
          </p:nvPr>
        </p:nvSpPr>
        <p:spPr>
          <a:xfrm rot="5400000">
            <a:off x="2482850" y="-593725"/>
            <a:ext cx="4940300" cy="685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15" name="Google Shape;115;p32"/>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body"/>
          </p:nvPr>
        </p:nvSpPr>
        <p:spPr>
          <a:xfrm>
            <a:off x="1524000" y="1828800"/>
            <a:ext cx="9144000" cy="34747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3" name="Google Shape;23;p19"/>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spTree>
      <p:nvGrpSpPr>
        <p:cNvPr id="26" name="Shape 26"/>
        <p:cNvGrpSpPr/>
        <p:nvPr/>
      </p:nvGrpSpPr>
      <p:grpSpPr>
        <a:xfrm>
          <a:off x="0" y="0"/>
          <a:ext cx="0" cy="0"/>
          <a:chOff x="0" y="0"/>
          <a:chExt cx="0" cy="0"/>
        </a:xfrm>
      </p:grpSpPr>
      <p:sp>
        <p:nvSpPr>
          <p:cNvPr id="27" name="Google Shape;27;p20"/>
          <p:cNvSpPr txBox="1"/>
          <p:nvPr>
            <p:ph idx="1" type="body"/>
          </p:nvPr>
        </p:nvSpPr>
        <p:spPr>
          <a:xfrm>
            <a:off x="5135893" y="2393204"/>
            <a:ext cx="7056107" cy="144016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800"/>
              </a:spcBef>
              <a:spcAft>
                <a:spcPts val="0"/>
              </a:spcAft>
              <a:buClr>
                <a:schemeClr val="lt1"/>
              </a:buClr>
              <a:buSzPts val="2000"/>
              <a:buNone/>
              <a:defRPr b="0">
                <a:solidFill>
                  <a:schemeClr val="lt1"/>
                </a:solidFill>
                <a:latin typeface="Times New Roman"/>
                <a:ea typeface="Times New Roman"/>
                <a:cs typeface="Times New Roman"/>
                <a:sym typeface="Times New Roman"/>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8" name="Google Shape;28;p20"/>
          <p:cNvSpPr txBox="1"/>
          <p:nvPr>
            <p:ph idx="2" type="body"/>
          </p:nvPr>
        </p:nvSpPr>
        <p:spPr>
          <a:xfrm>
            <a:off x="5135696" y="3929373"/>
            <a:ext cx="7056107" cy="65175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1900"/>
              <a:buNone/>
              <a:defRPr b="0" sz="1900">
                <a:solidFill>
                  <a:schemeClr val="lt1"/>
                </a:solidFill>
                <a:latin typeface="Arial"/>
                <a:ea typeface="Arial"/>
                <a:cs typeface="Arial"/>
                <a:sym typeface="Arial"/>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pic>
        <p:nvPicPr>
          <p:cNvPr descr="E:\002-KIMS BUSINESS\007-02-Fullslidesppt-Contents\20161228\02-edu\bulb-item.png" id="29" name="Google Shape;29;p20"/>
          <p:cNvPicPr preferRelativeResize="0"/>
          <p:nvPr/>
        </p:nvPicPr>
        <p:blipFill rotWithShape="1">
          <a:blip r:embed="rId2">
            <a:alphaModFix/>
          </a:blip>
          <a:srcRect b="0" l="0" r="0" t="0"/>
          <a:stretch/>
        </p:blipFill>
        <p:spPr>
          <a:xfrm>
            <a:off x="1536854" y="876466"/>
            <a:ext cx="2353733" cy="52239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id="31" name="Google Shape;31;p21"/>
          <p:cNvPicPr preferRelativeResize="0"/>
          <p:nvPr/>
        </p:nvPicPr>
        <p:blipFill rotWithShape="1">
          <a:blip r:embed="rId2">
            <a:alphaModFix/>
          </a:blip>
          <a:srcRect b="0" l="434" r="0" t="422"/>
          <a:stretch/>
        </p:blipFill>
        <p:spPr>
          <a:xfrm>
            <a:off x="0" y="0"/>
            <a:ext cx="12188952" cy="6857176"/>
          </a:xfrm>
          <a:prstGeom prst="rect">
            <a:avLst/>
          </a:prstGeom>
          <a:noFill/>
          <a:ln>
            <a:noFill/>
          </a:ln>
        </p:spPr>
      </p:pic>
      <p:sp>
        <p:nvSpPr>
          <p:cNvPr id="32" name="Google Shape;32;p21"/>
          <p:cNvSpPr txBox="1"/>
          <p:nvPr>
            <p:ph type="title"/>
          </p:nvPr>
        </p:nvSpPr>
        <p:spPr>
          <a:xfrm>
            <a:off x="3352800" y="533400"/>
            <a:ext cx="7315200"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3352800" y="2438400"/>
            <a:ext cx="54864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2400"/>
              <a:buNone/>
              <a:defRPr sz="2400">
                <a:solidFill>
                  <a:schemeClr val="dk1"/>
                </a:solidFill>
                <a:latin typeface="Times New Roman"/>
                <a:ea typeface="Times New Roman"/>
                <a:cs typeface="Times New Roman"/>
                <a:sym typeface="Times New Roman"/>
              </a:defRPr>
            </a:lvl1pPr>
            <a:lvl2pPr indent="-228600" lvl="1" marL="914400" algn="l">
              <a:lnSpc>
                <a:spcPct val="90000"/>
              </a:lnSpc>
              <a:spcBef>
                <a:spcPts val="1200"/>
              </a:spcBef>
              <a:spcAft>
                <a:spcPts val="0"/>
              </a:spcAft>
              <a:buClr>
                <a:srgbClr val="909090"/>
              </a:buClr>
              <a:buSzPts val="2000"/>
              <a:buNone/>
              <a:defRPr sz="2000">
                <a:solidFill>
                  <a:srgbClr val="909090"/>
                </a:solidFill>
              </a:defRPr>
            </a:lvl2pPr>
            <a:lvl3pPr indent="-228600" lvl="2" marL="1371600" algn="l">
              <a:lnSpc>
                <a:spcPct val="90000"/>
              </a:lnSpc>
              <a:spcBef>
                <a:spcPts val="600"/>
              </a:spcBef>
              <a:spcAft>
                <a:spcPts val="0"/>
              </a:spcAft>
              <a:buClr>
                <a:srgbClr val="909090"/>
              </a:buClr>
              <a:buSzPts val="1800"/>
              <a:buNone/>
              <a:defRPr sz="1800">
                <a:solidFill>
                  <a:srgbClr val="909090"/>
                </a:solidFill>
              </a:defRPr>
            </a:lvl3pPr>
            <a:lvl4pPr indent="-228600" lvl="3" marL="1828800" algn="l">
              <a:lnSpc>
                <a:spcPct val="90000"/>
              </a:lnSpc>
              <a:spcBef>
                <a:spcPts val="600"/>
              </a:spcBef>
              <a:spcAft>
                <a:spcPts val="0"/>
              </a:spcAft>
              <a:buClr>
                <a:srgbClr val="909090"/>
              </a:buClr>
              <a:buSzPts val="1600"/>
              <a:buNone/>
              <a:defRPr sz="1600">
                <a:solidFill>
                  <a:srgbClr val="909090"/>
                </a:solidFill>
              </a:defRPr>
            </a:lvl4pPr>
            <a:lvl5pPr indent="-228600" lvl="4" marL="2286000" algn="l">
              <a:lnSpc>
                <a:spcPct val="90000"/>
              </a:lnSpc>
              <a:spcBef>
                <a:spcPts val="600"/>
              </a:spcBef>
              <a:spcAft>
                <a:spcPts val="0"/>
              </a:spcAft>
              <a:buClr>
                <a:srgbClr val="909090"/>
              </a:buClr>
              <a:buSzPts val="1600"/>
              <a:buNone/>
              <a:defRPr sz="1600">
                <a:solidFill>
                  <a:srgbClr val="909090"/>
                </a:solidFill>
              </a:defRPr>
            </a:lvl5pPr>
            <a:lvl6pPr indent="-228600" lvl="5" marL="2743200" algn="l">
              <a:lnSpc>
                <a:spcPct val="90000"/>
              </a:lnSpc>
              <a:spcBef>
                <a:spcPts val="600"/>
              </a:spcBef>
              <a:spcAft>
                <a:spcPts val="0"/>
              </a:spcAft>
              <a:buClr>
                <a:srgbClr val="909090"/>
              </a:buClr>
              <a:buSzPts val="1600"/>
              <a:buNone/>
              <a:defRPr sz="1600">
                <a:solidFill>
                  <a:srgbClr val="909090"/>
                </a:solidFill>
              </a:defRPr>
            </a:lvl6pPr>
            <a:lvl7pPr indent="-228600" lvl="6" marL="3200400" algn="l">
              <a:lnSpc>
                <a:spcPct val="90000"/>
              </a:lnSpc>
              <a:spcBef>
                <a:spcPts val="600"/>
              </a:spcBef>
              <a:spcAft>
                <a:spcPts val="0"/>
              </a:spcAft>
              <a:buClr>
                <a:srgbClr val="909090"/>
              </a:buClr>
              <a:buSzPts val="1600"/>
              <a:buNone/>
              <a:defRPr sz="1600">
                <a:solidFill>
                  <a:srgbClr val="909090"/>
                </a:solidFill>
              </a:defRPr>
            </a:lvl7pPr>
            <a:lvl8pPr indent="-228600" lvl="7" marL="3657600" algn="l">
              <a:lnSpc>
                <a:spcPct val="90000"/>
              </a:lnSpc>
              <a:spcBef>
                <a:spcPts val="600"/>
              </a:spcBef>
              <a:spcAft>
                <a:spcPts val="0"/>
              </a:spcAft>
              <a:buClr>
                <a:srgbClr val="909090"/>
              </a:buClr>
              <a:buSzPts val="1600"/>
              <a:buNone/>
              <a:defRPr sz="1600">
                <a:solidFill>
                  <a:srgbClr val="909090"/>
                </a:solidFill>
              </a:defRPr>
            </a:lvl8pPr>
            <a:lvl9pPr indent="-228600" lvl="8" marL="4114800" algn="l">
              <a:lnSpc>
                <a:spcPct val="90000"/>
              </a:lnSpc>
              <a:spcBef>
                <a:spcPts val="600"/>
              </a:spcBef>
              <a:spcAft>
                <a:spcPts val="0"/>
              </a:spcAft>
              <a:buClr>
                <a:srgbClr val="909090"/>
              </a:buClr>
              <a:buSzPts val="1600"/>
              <a:buNone/>
              <a:defRPr sz="1600">
                <a:solidFill>
                  <a:srgbClr val="909090"/>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1524000" y="1825625"/>
            <a:ext cx="4389120" cy="34747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7" name="Google Shape;37;p22"/>
          <p:cNvSpPr txBox="1"/>
          <p:nvPr>
            <p:ph idx="2" type="body"/>
          </p:nvPr>
        </p:nvSpPr>
        <p:spPr>
          <a:xfrm>
            <a:off x="6278880" y="1825625"/>
            <a:ext cx="4389120" cy="34747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8" name="Google Shape;38;p22"/>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1524000" y="1828799"/>
            <a:ext cx="4389120" cy="7958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rgbClr val="398C3A"/>
              </a:buClr>
              <a:buSzPts val="2400"/>
              <a:buNone/>
              <a:defRPr b="0" sz="2400">
                <a:solidFill>
                  <a:srgbClr val="398C3A"/>
                </a:solidFill>
                <a:latin typeface="Times New Roman"/>
                <a:ea typeface="Times New Roman"/>
                <a:cs typeface="Times New Roman"/>
                <a:sym typeface="Times New Roman"/>
              </a:defRPr>
            </a:lvl1pPr>
            <a:lvl2pPr indent="-228600" lvl="1" marL="914400" algn="l">
              <a:lnSpc>
                <a:spcPct val="90000"/>
              </a:lnSpc>
              <a:spcBef>
                <a:spcPts val="12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44" name="Google Shape;44;p23"/>
          <p:cNvSpPr txBox="1"/>
          <p:nvPr>
            <p:ph idx="2" type="body"/>
          </p:nvPr>
        </p:nvSpPr>
        <p:spPr>
          <a:xfrm>
            <a:off x="1524000" y="2624666"/>
            <a:ext cx="4389120" cy="26754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5" name="Google Shape;45;p23"/>
          <p:cNvSpPr txBox="1"/>
          <p:nvPr>
            <p:ph idx="3" type="body"/>
          </p:nvPr>
        </p:nvSpPr>
        <p:spPr>
          <a:xfrm>
            <a:off x="6278880" y="1828799"/>
            <a:ext cx="4389120" cy="7958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rgbClr val="398C3A"/>
              </a:buClr>
              <a:buSzPts val="2400"/>
              <a:buNone/>
              <a:defRPr b="0" sz="2400">
                <a:solidFill>
                  <a:srgbClr val="398C3A"/>
                </a:solidFill>
                <a:latin typeface="Times New Roman"/>
                <a:ea typeface="Times New Roman"/>
                <a:cs typeface="Times New Roman"/>
                <a:sym typeface="Times New Roman"/>
              </a:defRPr>
            </a:lvl1pPr>
            <a:lvl2pPr indent="-228600" lvl="1" marL="914400" algn="l">
              <a:lnSpc>
                <a:spcPct val="90000"/>
              </a:lnSpc>
              <a:spcBef>
                <a:spcPts val="12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46" name="Google Shape;46;p23"/>
          <p:cNvSpPr txBox="1"/>
          <p:nvPr>
            <p:ph idx="4" type="body"/>
          </p:nvPr>
        </p:nvSpPr>
        <p:spPr>
          <a:xfrm>
            <a:off x="6278880" y="2624666"/>
            <a:ext cx="4389120" cy="26754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7" name="Google Shape;47;p23"/>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5"/>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6"/>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4724400" y="1828800"/>
            <a:ext cx="5943600" cy="347662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Clr>
                <a:schemeClr val="dk1"/>
              </a:buClr>
              <a:buSzPts val="2000"/>
              <a:buChar char="•"/>
              <a:defRPr sz="2000"/>
            </a:lvl1pPr>
            <a:lvl2pPr indent="-342900" lvl="1" marL="914400" algn="l">
              <a:lnSpc>
                <a:spcPct val="90000"/>
              </a:lnSpc>
              <a:spcBef>
                <a:spcPts val="1200"/>
              </a:spcBef>
              <a:spcAft>
                <a:spcPts val="0"/>
              </a:spcAft>
              <a:buClr>
                <a:schemeClr val="dk1"/>
              </a:buClr>
              <a:buSzPts val="1800"/>
              <a:buChar char="•"/>
              <a:defRPr sz="1800"/>
            </a:lvl2pPr>
            <a:lvl3pPr indent="-330200" lvl="2" marL="1371600" algn="l">
              <a:lnSpc>
                <a:spcPct val="90000"/>
              </a:lnSpc>
              <a:spcBef>
                <a:spcPts val="600"/>
              </a:spcBef>
              <a:spcAft>
                <a:spcPts val="0"/>
              </a:spcAft>
              <a:buClr>
                <a:schemeClr val="dk1"/>
              </a:buClr>
              <a:buSzPts val="1600"/>
              <a:buChar char="•"/>
              <a:defRPr sz="1600"/>
            </a:lvl3pPr>
            <a:lvl4pPr indent="-317500" lvl="3" marL="1828800" algn="l">
              <a:lnSpc>
                <a:spcPct val="90000"/>
              </a:lnSpc>
              <a:spcBef>
                <a:spcPts val="600"/>
              </a:spcBef>
              <a:spcAft>
                <a:spcPts val="0"/>
              </a:spcAft>
              <a:buClr>
                <a:schemeClr val="dk1"/>
              </a:buClr>
              <a:buSzPts val="1400"/>
              <a:buChar char="•"/>
              <a:defRPr sz="1400"/>
            </a:lvl4pPr>
            <a:lvl5pPr indent="-317500" lvl="4" marL="2286000" algn="l">
              <a:lnSpc>
                <a:spcPct val="90000"/>
              </a:lnSpc>
              <a:spcBef>
                <a:spcPts val="600"/>
              </a:spcBef>
              <a:spcAft>
                <a:spcPts val="0"/>
              </a:spcAft>
              <a:buClr>
                <a:schemeClr val="dk1"/>
              </a:buClr>
              <a:buSzPts val="1400"/>
              <a:buChar char="•"/>
              <a:defRPr sz="1400"/>
            </a:lvl5pPr>
            <a:lvl6pPr indent="-355600" lvl="5" marL="2743200" algn="l">
              <a:lnSpc>
                <a:spcPct val="90000"/>
              </a:lnSpc>
              <a:spcBef>
                <a:spcPts val="600"/>
              </a:spcBef>
              <a:spcAft>
                <a:spcPts val="0"/>
              </a:spcAft>
              <a:buClr>
                <a:schemeClr val="dk1"/>
              </a:buClr>
              <a:buSzPts val="2000"/>
              <a:buChar char="•"/>
              <a:defRPr sz="2000"/>
            </a:lvl6pPr>
            <a:lvl7pPr indent="-355600" lvl="6" marL="3200400" algn="l">
              <a:lnSpc>
                <a:spcPct val="90000"/>
              </a:lnSpc>
              <a:spcBef>
                <a:spcPts val="600"/>
              </a:spcBef>
              <a:spcAft>
                <a:spcPts val="0"/>
              </a:spcAft>
              <a:buClr>
                <a:schemeClr val="dk1"/>
              </a:buClr>
              <a:buSzPts val="2000"/>
              <a:buChar char="•"/>
              <a:defRPr sz="2000"/>
            </a:lvl7pPr>
            <a:lvl8pPr indent="-355600" lvl="7" marL="3657600" algn="l">
              <a:lnSpc>
                <a:spcPct val="90000"/>
              </a:lnSpc>
              <a:spcBef>
                <a:spcPts val="600"/>
              </a:spcBef>
              <a:spcAft>
                <a:spcPts val="0"/>
              </a:spcAft>
              <a:buClr>
                <a:schemeClr val="dk1"/>
              </a:buClr>
              <a:buSzPts val="2000"/>
              <a:buChar char="•"/>
              <a:defRPr sz="2000"/>
            </a:lvl8pPr>
            <a:lvl9pPr indent="-355600" lvl="8" marL="4114800" algn="l">
              <a:lnSpc>
                <a:spcPct val="90000"/>
              </a:lnSpc>
              <a:spcBef>
                <a:spcPts val="600"/>
              </a:spcBef>
              <a:spcAft>
                <a:spcPts val="0"/>
              </a:spcAft>
              <a:buClr>
                <a:schemeClr val="dk1"/>
              </a:buClr>
              <a:buSzPts val="2000"/>
              <a:buChar char="•"/>
              <a:defRPr sz="2000"/>
            </a:lvl9pPr>
          </a:lstStyle>
          <a:p/>
        </p:txBody>
      </p:sp>
      <p:sp>
        <p:nvSpPr>
          <p:cNvPr id="62" name="Google Shape;62;p26"/>
          <p:cNvSpPr txBox="1"/>
          <p:nvPr>
            <p:ph idx="2" type="body"/>
          </p:nvPr>
        </p:nvSpPr>
        <p:spPr>
          <a:xfrm>
            <a:off x="1523999" y="1828800"/>
            <a:ext cx="2926080" cy="3476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1800"/>
              <a:buNone/>
              <a:defRPr sz="1800"/>
            </a:lvl1pPr>
            <a:lvl2pPr indent="-228600" lvl="1" marL="914400" algn="l">
              <a:lnSpc>
                <a:spcPct val="90000"/>
              </a:lnSpc>
              <a:spcBef>
                <a:spcPts val="1200"/>
              </a:spcBef>
              <a:spcAft>
                <a:spcPts val="0"/>
              </a:spcAft>
              <a:buClr>
                <a:schemeClr val="dk1"/>
              </a:buClr>
              <a:buSzPts val="140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600"/>
              </a:spcBef>
              <a:spcAft>
                <a:spcPts val="0"/>
              </a:spcAft>
              <a:buClr>
                <a:schemeClr val="dk1"/>
              </a:buClr>
              <a:buSzPts val="1000"/>
              <a:buNone/>
              <a:defRPr sz="1000"/>
            </a:lvl4pPr>
            <a:lvl5pPr indent="-228600" lvl="4" marL="2286000" algn="l">
              <a:lnSpc>
                <a:spcPct val="9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63" name="Google Shape;63;p26"/>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2">
            <a:alphaModFix/>
          </a:blip>
          <a:srcRect b="2999" l="525" r="524" t="511"/>
          <a:stretch/>
        </p:blipFill>
        <p:spPr>
          <a:xfrm>
            <a:off x="0" y="0"/>
            <a:ext cx="12188826" cy="6858000"/>
          </a:xfrm>
          <a:prstGeom prst="rect">
            <a:avLst/>
          </a:prstGeom>
          <a:noFill/>
          <a:ln>
            <a:noFill/>
          </a:ln>
        </p:spPr>
      </p:pic>
      <p:sp>
        <p:nvSpPr>
          <p:cNvPr id="11" name="Google Shape;11;p17"/>
          <p:cNvSpPr txBox="1"/>
          <p:nvPr>
            <p:ph type="title"/>
          </p:nvPr>
        </p:nvSpPr>
        <p:spPr>
          <a:xfrm>
            <a:off x="838200" y="365126"/>
            <a:ext cx="9829800" cy="108267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7"/>
          <p:cNvSpPr txBox="1"/>
          <p:nvPr>
            <p:ph idx="1" type="body"/>
          </p:nvPr>
        </p:nvSpPr>
        <p:spPr>
          <a:xfrm>
            <a:off x="1524000" y="1828800"/>
            <a:ext cx="9144000" cy="347472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2209800" y="6416675"/>
            <a:ext cx="4572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0" type="dt"/>
          </p:nvPr>
        </p:nvSpPr>
        <p:spPr>
          <a:xfrm>
            <a:off x="7010400" y="6416675"/>
            <a:ext cx="1371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7"/>
          <p:cNvSpPr txBox="1"/>
          <p:nvPr>
            <p:ph idx="12" type="sldNum"/>
          </p:nvPr>
        </p:nvSpPr>
        <p:spPr>
          <a:xfrm>
            <a:off x="8610600" y="6416675"/>
            <a:ext cx="838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Arial"/>
                <a:ea typeface="Arial"/>
                <a:cs typeface="Arial"/>
                <a:sym typeface="Arial"/>
              </a:defRPr>
            </a:lvl1pPr>
            <a:lvl2pPr indent="0" lvl="1" marL="0" marR="0" rtl="0" algn="r">
              <a:spcBef>
                <a:spcPts val="0"/>
              </a:spcBef>
              <a:buNone/>
              <a:defRPr b="0" i="0" sz="1100" u="none" cap="none" strike="noStrike">
                <a:solidFill>
                  <a:schemeClr val="dk1"/>
                </a:solidFill>
                <a:latin typeface="Arial"/>
                <a:ea typeface="Arial"/>
                <a:cs typeface="Arial"/>
                <a:sym typeface="Arial"/>
              </a:defRPr>
            </a:lvl2pPr>
            <a:lvl3pPr indent="0" lvl="2" marL="0" marR="0" rtl="0" algn="r">
              <a:spcBef>
                <a:spcPts val="0"/>
              </a:spcBef>
              <a:buNone/>
              <a:defRPr b="0" i="0" sz="1100" u="none" cap="none" strike="noStrike">
                <a:solidFill>
                  <a:schemeClr val="dk1"/>
                </a:solidFill>
                <a:latin typeface="Arial"/>
                <a:ea typeface="Arial"/>
                <a:cs typeface="Arial"/>
                <a:sym typeface="Arial"/>
              </a:defRPr>
            </a:lvl3pPr>
            <a:lvl4pPr indent="0" lvl="3" marL="0" marR="0" rtl="0" algn="r">
              <a:spcBef>
                <a:spcPts val="0"/>
              </a:spcBef>
              <a:buNone/>
              <a:defRPr b="0" i="0" sz="1100" u="none" cap="none" strike="noStrike">
                <a:solidFill>
                  <a:schemeClr val="dk1"/>
                </a:solidFill>
                <a:latin typeface="Arial"/>
                <a:ea typeface="Arial"/>
                <a:cs typeface="Arial"/>
                <a:sym typeface="Arial"/>
              </a:defRPr>
            </a:lvl4pPr>
            <a:lvl5pPr indent="0" lvl="4" marL="0" marR="0" rtl="0" algn="r">
              <a:spcBef>
                <a:spcPts val="0"/>
              </a:spcBef>
              <a:buNone/>
              <a:defRPr b="0" i="0" sz="1100" u="none" cap="none" strike="noStrike">
                <a:solidFill>
                  <a:schemeClr val="dk1"/>
                </a:solidFill>
                <a:latin typeface="Arial"/>
                <a:ea typeface="Arial"/>
                <a:cs typeface="Arial"/>
                <a:sym typeface="Arial"/>
              </a:defRPr>
            </a:lvl5pPr>
            <a:lvl6pPr indent="0" lvl="5" marL="0" marR="0" rtl="0" algn="r">
              <a:spcBef>
                <a:spcPts val="0"/>
              </a:spcBef>
              <a:buNone/>
              <a:defRPr b="0" i="0" sz="1100" u="none" cap="none" strike="noStrike">
                <a:solidFill>
                  <a:schemeClr val="dk1"/>
                </a:solidFill>
                <a:latin typeface="Arial"/>
                <a:ea typeface="Arial"/>
                <a:cs typeface="Arial"/>
                <a:sym typeface="Arial"/>
              </a:defRPr>
            </a:lvl6pPr>
            <a:lvl7pPr indent="0" lvl="6" marL="0" marR="0" rtl="0" algn="r">
              <a:spcBef>
                <a:spcPts val="0"/>
              </a:spcBef>
              <a:buNone/>
              <a:defRPr b="0" i="0" sz="1100" u="none" cap="none" strike="noStrike">
                <a:solidFill>
                  <a:schemeClr val="dk1"/>
                </a:solidFill>
                <a:latin typeface="Arial"/>
                <a:ea typeface="Arial"/>
                <a:cs typeface="Arial"/>
                <a:sym typeface="Arial"/>
              </a:defRPr>
            </a:lvl7pPr>
            <a:lvl8pPr indent="0" lvl="7" marL="0" marR="0" rtl="0" algn="r">
              <a:spcBef>
                <a:spcPts val="0"/>
              </a:spcBef>
              <a:buNone/>
              <a:defRPr b="0" i="0" sz="1100" u="none" cap="none" strike="noStrike">
                <a:solidFill>
                  <a:schemeClr val="dk1"/>
                </a:solidFill>
                <a:latin typeface="Arial"/>
                <a:ea typeface="Arial"/>
                <a:cs typeface="Arial"/>
                <a:sym typeface="Arial"/>
              </a:defRPr>
            </a:lvl8pPr>
            <a:lvl9pPr indent="0" lvl="8" marL="0" marR="0" rt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2.png"/><Relationship Id="rId5" Type="http://schemas.openxmlformats.org/officeDocument/2006/relationships/image" Target="../media/image7.jp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jpg"/><Relationship Id="rId4"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16.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gif"/><Relationship Id="rId4" Type="http://schemas.openxmlformats.org/officeDocument/2006/relationships/image" Target="../media/image19.png"/><Relationship Id="rId9" Type="http://schemas.openxmlformats.org/officeDocument/2006/relationships/image" Target="../media/image11.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image" Target="../media/image28.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ctrTitle"/>
          </p:nvPr>
        </p:nvSpPr>
        <p:spPr>
          <a:xfrm>
            <a:off x="2590800" y="16701"/>
            <a:ext cx="6629400" cy="914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80"/>
              <a:buFont typeface="Times New Roman"/>
              <a:buNone/>
            </a:pPr>
            <a:r>
              <a:rPr lang="en-US" sz="2880">
                <a:latin typeface="Times New Roman"/>
                <a:ea typeface="Times New Roman"/>
                <a:cs typeface="Times New Roman"/>
                <a:sym typeface="Times New Roman"/>
              </a:rPr>
              <a:t>TRƯỜNG ĐẠI HỌC VINH</a:t>
            </a:r>
            <a:br>
              <a:rPr lang="en-US" sz="2880">
                <a:latin typeface="Times New Roman"/>
                <a:ea typeface="Times New Roman"/>
                <a:cs typeface="Times New Roman"/>
                <a:sym typeface="Times New Roman"/>
              </a:rPr>
            </a:br>
            <a:r>
              <a:rPr lang="en-US" sz="2880">
                <a:latin typeface="Times New Roman"/>
                <a:ea typeface="Times New Roman"/>
                <a:cs typeface="Times New Roman"/>
                <a:sym typeface="Times New Roman"/>
              </a:rPr>
              <a:t>VIỆN KỸ THUẬT VÀ CÔNG NGHỆ</a:t>
            </a:r>
            <a:endParaRPr/>
          </a:p>
        </p:txBody>
      </p:sp>
      <p:sp>
        <p:nvSpPr>
          <p:cNvPr id="123" name="Google Shape;123;p1"/>
          <p:cNvSpPr txBox="1"/>
          <p:nvPr/>
        </p:nvSpPr>
        <p:spPr>
          <a:xfrm>
            <a:off x="1219200" y="1373832"/>
            <a:ext cx="10058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7C2418"/>
                </a:solidFill>
                <a:latin typeface="Times New Roman"/>
                <a:ea typeface="Times New Roman"/>
                <a:cs typeface="Times New Roman"/>
                <a:sym typeface="Times New Roman"/>
              </a:rPr>
              <a:t>BÁO CÁO ĐỒ ÁN TỐT NGHIỆP ĐẠI HỌC</a:t>
            </a:r>
            <a:endParaRPr b="1" i="0" sz="2400" u="none" cap="none" strike="noStrike">
              <a:solidFill>
                <a:srgbClr val="7C2418"/>
              </a:solidFill>
              <a:latin typeface="Times New Roman"/>
              <a:ea typeface="Times New Roman"/>
              <a:cs typeface="Times New Roman"/>
              <a:sym typeface="Times New Roman"/>
            </a:endParaRPr>
          </a:p>
        </p:txBody>
      </p:sp>
      <p:grpSp>
        <p:nvGrpSpPr>
          <p:cNvPr id="124" name="Google Shape;124;p1"/>
          <p:cNvGrpSpPr/>
          <p:nvPr/>
        </p:nvGrpSpPr>
        <p:grpSpPr>
          <a:xfrm>
            <a:off x="5925101" y="990600"/>
            <a:ext cx="646598" cy="181098"/>
            <a:chOff x="4230202" y="895350"/>
            <a:chExt cx="646598" cy="181098"/>
          </a:xfrm>
        </p:grpSpPr>
        <p:sp>
          <p:nvSpPr>
            <p:cNvPr id="125" name="Google Shape;125;p1"/>
            <p:cNvSpPr/>
            <p:nvPr/>
          </p:nvSpPr>
          <p:spPr>
            <a:xfrm>
              <a:off x="4462192" y="897158"/>
              <a:ext cx="186982" cy="178610"/>
            </a:xfrm>
            <a:prstGeom prst="diamond">
              <a:avLst/>
            </a:prstGeom>
            <a:noFill/>
            <a:ln cap="flat" cmpd="sng" w="9525">
              <a:solidFill>
                <a:srgbClr val="17171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6" name="Google Shape;126;p1"/>
            <p:cNvSpPr/>
            <p:nvPr/>
          </p:nvSpPr>
          <p:spPr>
            <a:xfrm>
              <a:off x="4528269" y="958778"/>
              <a:ext cx="59417" cy="57436"/>
            </a:xfrm>
            <a:prstGeom prst="ellipse">
              <a:avLst/>
            </a:prstGeom>
            <a:noFill/>
            <a:ln cap="flat" cmpd="sng" w="9525">
              <a:solidFill>
                <a:srgbClr val="17171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7" name="Google Shape;127;p1"/>
            <p:cNvSpPr/>
            <p:nvPr/>
          </p:nvSpPr>
          <p:spPr>
            <a:xfrm>
              <a:off x="4230202" y="897838"/>
              <a:ext cx="186982" cy="178610"/>
            </a:xfrm>
            <a:prstGeom prst="diamond">
              <a:avLst/>
            </a:prstGeom>
            <a:noFill/>
            <a:ln cap="flat" cmpd="sng" w="9525">
              <a:solidFill>
                <a:srgbClr val="17171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8" name="Google Shape;128;p1"/>
            <p:cNvSpPr/>
            <p:nvPr/>
          </p:nvSpPr>
          <p:spPr>
            <a:xfrm>
              <a:off x="4689818" y="895350"/>
              <a:ext cx="186982" cy="178610"/>
            </a:xfrm>
            <a:prstGeom prst="diamond">
              <a:avLst/>
            </a:prstGeom>
            <a:noFill/>
            <a:ln cap="flat" cmpd="sng" w="9525">
              <a:solidFill>
                <a:srgbClr val="171717"/>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sp>
        <p:nvSpPr>
          <p:cNvPr id="129" name="Google Shape;129;p1"/>
          <p:cNvSpPr txBox="1"/>
          <p:nvPr/>
        </p:nvSpPr>
        <p:spPr>
          <a:xfrm>
            <a:off x="2127504" y="2057400"/>
            <a:ext cx="8241792" cy="15388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200" u="sng" cap="none" strike="noStrike">
                <a:solidFill>
                  <a:schemeClr val="dk1"/>
                </a:solidFill>
                <a:latin typeface="Times New Roman"/>
                <a:ea typeface="Times New Roman"/>
                <a:cs typeface="Times New Roman"/>
                <a:sym typeface="Times New Roman"/>
              </a:rPr>
              <a:t>Đề tài:</a:t>
            </a:r>
            <a:endParaRPr b="1" i="0" sz="22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3600" u="none" cap="none" strike="noStrike">
                <a:solidFill>
                  <a:srgbClr val="FF0000"/>
                </a:solidFill>
                <a:latin typeface="Times New Roman"/>
                <a:ea typeface="Times New Roman"/>
                <a:cs typeface="Times New Roman"/>
                <a:sym typeface="Times New Roman"/>
              </a:rPr>
              <a:t>XÂY DỰNG HỆ THỐNG ĐẶT </a:t>
            </a:r>
            <a:endParaRPr/>
          </a:p>
          <a:p>
            <a:pPr indent="0" lvl="0" marL="0" marR="0" rtl="0" algn="ctr">
              <a:spcBef>
                <a:spcPts val="0"/>
              </a:spcBef>
              <a:spcAft>
                <a:spcPts val="0"/>
              </a:spcAft>
              <a:buNone/>
            </a:pPr>
            <a:r>
              <a:rPr b="1" i="0" lang="en-US" sz="3600" u="none" cap="none" strike="noStrike">
                <a:solidFill>
                  <a:srgbClr val="FF0000"/>
                </a:solidFill>
                <a:latin typeface="Times New Roman"/>
                <a:ea typeface="Times New Roman"/>
                <a:cs typeface="Times New Roman"/>
                <a:sym typeface="Times New Roman"/>
              </a:rPr>
              <a:t>VÀ QUẢN LÝ TOUR DU LỊCH</a:t>
            </a:r>
            <a:endParaRPr b="1" i="0" sz="3600" u="none" cap="none" strike="noStrike">
              <a:solidFill>
                <a:srgbClr val="FF0000"/>
              </a:solidFill>
              <a:latin typeface="Times New Roman"/>
              <a:ea typeface="Times New Roman"/>
              <a:cs typeface="Times New Roman"/>
              <a:sym typeface="Times New Roman"/>
            </a:endParaRPr>
          </a:p>
        </p:txBody>
      </p:sp>
      <p:sp>
        <p:nvSpPr>
          <p:cNvPr id="130" name="Google Shape;130;p1"/>
          <p:cNvSpPr/>
          <p:nvPr/>
        </p:nvSpPr>
        <p:spPr>
          <a:xfrm>
            <a:off x="3448118" y="3924300"/>
            <a:ext cx="638055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Giảng viên hướng dẫn:      ThS. Hồ Thị Huyền Thương</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Sinh viên thực hiện: 	Đào Sỹ Hùng</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Lớp: 			56K2 - CNTT</a:t>
            </a:r>
            <a:endParaRPr sz="2000">
              <a:solidFill>
                <a:schemeClr val="dk1"/>
              </a:solidFill>
              <a:latin typeface="Times New Roman"/>
              <a:ea typeface="Times New Roman"/>
              <a:cs typeface="Times New Roman"/>
              <a:sym typeface="Times New Roman"/>
            </a:endParaRPr>
          </a:p>
        </p:txBody>
      </p:sp>
      <p:grpSp>
        <p:nvGrpSpPr>
          <p:cNvPr id="131" name="Google Shape;131;p1"/>
          <p:cNvGrpSpPr/>
          <p:nvPr/>
        </p:nvGrpSpPr>
        <p:grpSpPr>
          <a:xfrm>
            <a:off x="3373045" y="4002338"/>
            <a:ext cx="75073" cy="859583"/>
            <a:chOff x="3424672" y="2643758"/>
            <a:chExt cx="283232" cy="1584176"/>
          </a:xfrm>
        </p:grpSpPr>
        <p:sp>
          <p:nvSpPr>
            <p:cNvPr id="132" name="Google Shape;132;p1"/>
            <p:cNvSpPr/>
            <p:nvPr/>
          </p:nvSpPr>
          <p:spPr>
            <a:xfrm>
              <a:off x="3635896" y="2643758"/>
              <a:ext cx="72008" cy="15841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1"/>
            <p:cNvSpPr/>
            <p:nvPr/>
          </p:nvSpPr>
          <p:spPr>
            <a:xfrm>
              <a:off x="3565490" y="2643758"/>
              <a:ext cx="72007" cy="158417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1"/>
            <p:cNvSpPr/>
            <p:nvPr/>
          </p:nvSpPr>
          <p:spPr>
            <a:xfrm>
              <a:off x="3495081" y="2643758"/>
              <a:ext cx="72007" cy="158417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1"/>
            <p:cNvSpPr/>
            <p:nvPr/>
          </p:nvSpPr>
          <p:spPr>
            <a:xfrm>
              <a:off x="3424672" y="2643758"/>
              <a:ext cx="72008" cy="15841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36" name="Google Shape;136;p1"/>
          <p:cNvPicPr preferRelativeResize="0"/>
          <p:nvPr/>
        </p:nvPicPr>
        <p:blipFill rotWithShape="1">
          <a:blip r:embed="rId3">
            <a:alphaModFix/>
          </a:blip>
          <a:srcRect b="0" l="0" r="0" t="0"/>
          <a:stretch/>
        </p:blipFill>
        <p:spPr>
          <a:xfrm>
            <a:off x="9740900" y="104934"/>
            <a:ext cx="2362200" cy="590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8" name="Shape 318"/>
        <p:cNvGrpSpPr/>
        <p:nvPr/>
      </p:nvGrpSpPr>
      <p:grpSpPr>
        <a:xfrm>
          <a:off x="0" y="0"/>
          <a:ext cx="0" cy="0"/>
          <a:chOff x="0" y="0"/>
          <a:chExt cx="0" cy="0"/>
        </a:xfrm>
      </p:grpSpPr>
      <p:pic>
        <p:nvPicPr>
          <p:cNvPr descr="C:\Users\hungd\Downloads\Untitle1d-2.jpg" id="319" name="Google Shape;319;p10"/>
          <p:cNvPicPr preferRelativeResize="0"/>
          <p:nvPr/>
        </p:nvPicPr>
        <p:blipFill rotWithShape="1">
          <a:blip r:embed="rId4">
            <a:alphaModFix/>
          </a:blip>
          <a:srcRect b="0" l="0" r="0" t="0"/>
          <a:stretch/>
        </p:blipFill>
        <p:spPr>
          <a:xfrm>
            <a:off x="6150993" y="0"/>
            <a:ext cx="5741146" cy="6889376"/>
          </a:xfrm>
          <a:prstGeom prst="rect">
            <a:avLst/>
          </a:prstGeom>
          <a:noFill/>
          <a:ln>
            <a:noFill/>
          </a:ln>
        </p:spPr>
      </p:pic>
      <p:grpSp>
        <p:nvGrpSpPr>
          <p:cNvPr id="320" name="Google Shape;320;p10"/>
          <p:cNvGrpSpPr/>
          <p:nvPr/>
        </p:nvGrpSpPr>
        <p:grpSpPr>
          <a:xfrm>
            <a:off x="775879" y="1414000"/>
            <a:ext cx="4110566" cy="4753014"/>
            <a:chOff x="457200" y="1239996"/>
            <a:chExt cx="2177144" cy="2804886"/>
          </a:xfrm>
        </p:grpSpPr>
        <p:sp>
          <p:nvSpPr>
            <p:cNvPr id="321" name="Google Shape;321;p10"/>
            <p:cNvSpPr/>
            <p:nvPr/>
          </p:nvSpPr>
          <p:spPr>
            <a:xfrm>
              <a:off x="457200" y="1239996"/>
              <a:ext cx="2177144" cy="2804886"/>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2" name="Google Shape;322;p10"/>
            <p:cNvSpPr/>
            <p:nvPr/>
          </p:nvSpPr>
          <p:spPr>
            <a:xfrm>
              <a:off x="536316" y="1293865"/>
              <a:ext cx="2018913" cy="2694698"/>
            </a:xfrm>
            <a:prstGeom prst="rect">
              <a:avLst/>
            </a:prstGeom>
            <a:noFill/>
            <a:ln cap="flat" cmpd="sng" w="19050">
              <a:solidFill>
                <a:srgbClr val="81BAE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3" name="Google Shape;323;p10"/>
          <p:cNvGrpSpPr/>
          <p:nvPr/>
        </p:nvGrpSpPr>
        <p:grpSpPr>
          <a:xfrm flipH="1" rot="10800000">
            <a:off x="594739" y="1468573"/>
            <a:ext cx="3662443" cy="964713"/>
            <a:chOff x="4763053" y="2429434"/>
            <a:chExt cx="2840866" cy="833719"/>
          </a:xfrm>
        </p:grpSpPr>
        <p:sp>
          <p:nvSpPr>
            <p:cNvPr id="324" name="Google Shape;324;p10"/>
            <p:cNvSpPr/>
            <p:nvPr/>
          </p:nvSpPr>
          <p:spPr>
            <a:xfrm>
              <a:off x="4770795" y="2429434"/>
              <a:ext cx="2833124" cy="768966"/>
            </a:xfrm>
            <a:custGeom>
              <a:rect b="b" l="l" r="r" t="t"/>
              <a:pathLst>
                <a:path extrusionOk="0" h="481312" w="1295399">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a:gsLst>
                <a:gs pos="0">
                  <a:srgbClr val="246998"/>
                </a:gs>
                <a:gs pos="69000">
                  <a:schemeClr val="accent2"/>
                </a:gs>
                <a:gs pos="100000">
                  <a:srgbClr val="81BAE0"/>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10"/>
            <p:cNvSpPr/>
            <p:nvPr/>
          </p:nvSpPr>
          <p:spPr>
            <a:xfrm>
              <a:off x="4763053" y="3083859"/>
              <a:ext cx="304685" cy="179294"/>
            </a:xfrm>
            <a:prstGeom prst="pie">
              <a:avLst>
                <a:gd fmla="val 5429925" name="adj1"/>
                <a:gd fmla="val 16200000" name="adj2"/>
              </a:avLst>
            </a:prstGeom>
            <a:solidFill>
              <a:srgbClr val="1846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26" name="Google Shape;326;p10"/>
          <p:cNvSpPr/>
          <p:nvPr/>
        </p:nvSpPr>
        <p:spPr>
          <a:xfrm>
            <a:off x="925254" y="2895600"/>
            <a:ext cx="3883738" cy="251350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rgbClr val="4A4644"/>
                </a:solidFill>
                <a:latin typeface="Times New Roman"/>
                <a:ea typeface="Times New Roman"/>
                <a:cs typeface="Times New Roman"/>
                <a:sym typeface="Times New Roman"/>
              </a:rPr>
              <a:t>Gồm có:</a:t>
            </a:r>
            <a:endParaRPr b="1" sz="2400">
              <a:solidFill>
                <a:srgbClr val="4A4644"/>
              </a:solidFill>
              <a:latin typeface="Times New Roman"/>
              <a:ea typeface="Times New Roman"/>
              <a:cs typeface="Times New Roman"/>
              <a:sym typeface="Times New Roman"/>
            </a:endParaRPr>
          </a:p>
          <a:p>
            <a:pPr indent="-342900" lvl="1" marL="800100" marR="0" rtl="0" algn="l">
              <a:spcBef>
                <a:spcPts val="400"/>
              </a:spcBef>
              <a:spcAft>
                <a:spcPts val="0"/>
              </a:spcAft>
              <a:buClr>
                <a:srgbClr val="4A4644"/>
              </a:buClr>
              <a:buSzPts val="2400"/>
              <a:buFont typeface="Arial"/>
              <a:buChar char="•"/>
            </a:pPr>
            <a:r>
              <a:rPr b="1" i="0" lang="en-US" sz="2400" u="none" cap="none" strike="noStrike">
                <a:solidFill>
                  <a:srgbClr val="4A4644"/>
                </a:solidFill>
                <a:latin typeface="Times New Roman"/>
                <a:ea typeface="Times New Roman"/>
                <a:cs typeface="Times New Roman"/>
                <a:sym typeface="Times New Roman"/>
              </a:rPr>
              <a:t>Menu</a:t>
            </a:r>
            <a:endParaRPr/>
          </a:p>
          <a:p>
            <a:pPr indent="-342900" lvl="1" marL="800100" marR="0" rtl="0" algn="l">
              <a:spcBef>
                <a:spcPts val="400"/>
              </a:spcBef>
              <a:spcAft>
                <a:spcPts val="0"/>
              </a:spcAft>
              <a:buClr>
                <a:srgbClr val="4A4644"/>
              </a:buClr>
              <a:buSzPts val="2400"/>
              <a:buFont typeface="Arial"/>
              <a:buChar char="•"/>
            </a:pPr>
            <a:r>
              <a:rPr b="1" i="0" lang="en-US" sz="2400" u="none" cap="none" strike="noStrike">
                <a:solidFill>
                  <a:srgbClr val="4A4644"/>
                </a:solidFill>
                <a:latin typeface="Times New Roman"/>
                <a:ea typeface="Times New Roman"/>
                <a:cs typeface="Times New Roman"/>
                <a:sym typeface="Times New Roman"/>
              </a:rPr>
              <a:t>Tìm kiếm</a:t>
            </a:r>
            <a:endParaRPr/>
          </a:p>
          <a:p>
            <a:pPr indent="-342900" lvl="1" marL="800100" marR="0" rtl="0" algn="l">
              <a:spcBef>
                <a:spcPts val="400"/>
              </a:spcBef>
              <a:spcAft>
                <a:spcPts val="0"/>
              </a:spcAft>
              <a:buClr>
                <a:srgbClr val="4A4644"/>
              </a:buClr>
              <a:buSzPts val="2400"/>
              <a:buFont typeface="Arial"/>
              <a:buChar char="•"/>
            </a:pPr>
            <a:r>
              <a:rPr b="1" i="0" lang="en-US" sz="2400" u="none" cap="none" strike="noStrike">
                <a:solidFill>
                  <a:srgbClr val="4A4644"/>
                </a:solidFill>
                <a:latin typeface="Times New Roman"/>
                <a:ea typeface="Times New Roman"/>
                <a:cs typeface="Times New Roman"/>
                <a:sym typeface="Times New Roman"/>
              </a:rPr>
              <a:t>Quảng cáo</a:t>
            </a:r>
            <a:endParaRPr/>
          </a:p>
          <a:p>
            <a:pPr indent="-342900" lvl="1" marL="800100" marR="0" rtl="0" algn="l">
              <a:spcBef>
                <a:spcPts val="400"/>
              </a:spcBef>
              <a:spcAft>
                <a:spcPts val="0"/>
              </a:spcAft>
              <a:buClr>
                <a:srgbClr val="4A4644"/>
              </a:buClr>
              <a:buSzPts val="2400"/>
              <a:buFont typeface="Arial"/>
              <a:buChar char="•"/>
            </a:pPr>
            <a:r>
              <a:rPr b="1" i="0" lang="en-US" sz="2400" u="none" cap="none" strike="noStrike">
                <a:solidFill>
                  <a:srgbClr val="4A4644"/>
                </a:solidFill>
                <a:latin typeface="Times New Roman"/>
                <a:ea typeface="Times New Roman"/>
                <a:cs typeface="Times New Roman"/>
                <a:sym typeface="Times New Roman"/>
              </a:rPr>
              <a:t>Tour (hiển thị một số tour trong danh sách)</a:t>
            </a:r>
            <a:endParaRPr/>
          </a:p>
        </p:txBody>
      </p:sp>
      <p:sp>
        <p:nvSpPr>
          <p:cNvPr id="327" name="Google Shape;327;p10"/>
          <p:cNvSpPr txBox="1"/>
          <p:nvPr/>
        </p:nvSpPr>
        <p:spPr>
          <a:xfrm>
            <a:off x="795432" y="1814850"/>
            <a:ext cx="3652462"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Giao diện trang chủ:</a:t>
            </a:r>
            <a:endParaRPr b="1" sz="2400">
              <a:solidFill>
                <a:schemeClr val="lt1"/>
              </a:solidFill>
              <a:latin typeface="Arial"/>
              <a:ea typeface="Arial"/>
              <a:cs typeface="Arial"/>
              <a:sym typeface="Arial"/>
            </a:endParaRPr>
          </a:p>
        </p:txBody>
      </p:sp>
      <p:sp>
        <p:nvSpPr>
          <p:cNvPr id="328" name="Google Shape;328;p10"/>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pic>
        <p:nvPicPr>
          <p:cNvPr descr="C:\Users\hungd\Downloads\Untitcled-1.jpg" id="333" name="Google Shape;333;p11"/>
          <p:cNvPicPr preferRelativeResize="0"/>
          <p:nvPr/>
        </p:nvPicPr>
        <p:blipFill rotWithShape="1">
          <a:blip r:embed="rId4">
            <a:alphaModFix/>
          </a:blip>
          <a:srcRect b="0" l="0" r="0" t="0"/>
          <a:stretch/>
        </p:blipFill>
        <p:spPr>
          <a:xfrm>
            <a:off x="6248401" y="-29029"/>
            <a:ext cx="5410200" cy="6887029"/>
          </a:xfrm>
          <a:prstGeom prst="rect">
            <a:avLst/>
          </a:prstGeom>
          <a:noFill/>
          <a:ln>
            <a:noFill/>
          </a:ln>
        </p:spPr>
      </p:pic>
      <p:sp>
        <p:nvSpPr>
          <p:cNvPr id="334" name="Google Shape;334;p11"/>
          <p:cNvSpPr/>
          <p:nvPr/>
        </p:nvSpPr>
        <p:spPr>
          <a:xfrm>
            <a:off x="339971" y="1359693"/>
            <a:ext cx="4736306" cy="473630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a:gsLst>
              <a:gs pos="0">
                <a:srgbClr val="CEAAA8">
                  <a:alpha val="11764"/>
                </a:srgbClr>
              </a:gs>
              <a:gs pos="50000">
                <a:schemeClr val="accent1"/>
              </a:gs>
              <a:gs pos="100000">
                <a:srgbClr val="CEAAA8">
                  <a:alpha val="11764"/>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335" name="Google Shape;335;p11"/>
          <p:cNvSpPr/>
          <p:nvPr/>
        </p:nvSpPr>
        <p:spPr>
          <a:xfrm>
            <a:off x="682870" y="1702592"/>
            <a:ext cx="4050508" cy="4050508"/>
          </a:xfrm>
          <a:prstGeom prst="ellipse">
            <a:avLst/>
          </a:prstGeom>
          <a:solidFill>
            <a:srgbClr val="000032"/>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cxnSp>
        <p:nvCxnSpPr>
          <p:cNvPr id="336" name="Google Shape;336;p11"/>
          <p:cNvCxnSpPr/>
          <p:nvPr/>
        </p:nvCxnSpPr>
        <p:spPr>
          <a:xfrm>
            <a:off x="1033236" y="3200400"/>
            <a:ext cx="3349776" cy="0"/>
          </a:xfrm>
          <a:prstGeom prst="straightConnector1">
            <a:avLst/>
          </a:prstGeom>
          <a:noFill/>
          <a:ln cap="flat" cmpd="sng" w="19050">
            <a:solidFill>
              <a:srgbClr val="00B0F0"/>
            </a:solidFill>
            <a:prstDash val="solid"/>
            <a:miter lim="800000"/>
            <a:headEnd len="sm" w="sm" type="none"/>
            <a:tailEnd len="sm" w="sm" type="none"/>
          </a:ln>
        </p:spPr>
      </p:cxnSp>
      <p:sp>
        <p:nvSpPr>
          <p:cNvPr id="337" name="Google Shape;337;p11"/>
          <p:cNvSpPr txBox="1"/>
          <p:nvPr/>
        </p:nvSpPr>
        <p:spPr>
          <a:xfrm>
            <a:off x="682870" y="2439797"/>
            <a:ext cx="419393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B0F0"/>
                </a:solidFill>
                <a:latin typeface="Arial"/>
                <a:ea typeface="Arial"/>
                <a:cs typeface="Arial"/>
                <a:sym typeface="Arial"/>
              </a:rPr>
              <a:t>YÊU CẦU ĐẶT</a:t>
            </a:r>
            <a:endParaRPr b="1" sz="2800">
              <a:solidFill>
                <a:srgbClr val="00B0F0"/>
              </a:solidFill>
              <a:latin typeface="Arial"/>
              <a:ea typeface="Arial"/>
              <a:cs typeface="Arial"/>
              <a:sym typeface="Arial"/>
            </a:endParaRPr>
          </a:p>
        </p:txBody>
      </p:sp>
      <p:sp>
        <p:nvSpPr>
          <p:cNvPr id="338" name="Google Shape;338;p11"/>
          <p:cNvSpPr txBox="1"/>
          <p:nvPr/>
        </p:nvSpPr>
        <p:spPr>
          <a:xfrm>
            <a:off x="798635" y="3691223"/>
            <a:ext cx="381897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D3E8F5"/>
                </a:solidFill>
                <a:latin typeface="Times New Roman"/>
                <a:ea typeface="Times New Roman"/>
                <a:cs typeface="Times New Roman"/>
                <a:sym typeface="Times New Roman"/>
              </a:rPr>
              <a:t>Khách hàng sau khi tìm kiếm được tour vừa ý thì có thể tiến hành yêu cầu đặt tour để quản trị phê duyệt</a:t>
            </a:r>
            <a:endParaRPr sz="2000">
              <a:solidFill>
                <a:srgbClr val="D3E8F5"/>
              </a:solidFill>
              <a:latin typeface="Times New Roman"/>
              <a:ea typeface="Times New Roman"/>
              <a:cs typeface="Times New Roman"/>
              <a:sym typeface="Times New Roman"/>
            </a:endParaRPr>
          </a:p>
        </p:txBody>
      </p:sp>
      <p:sp>
        <p:nvSpPr>
          <p:cNvPr id="339" name="Google Shape;339;p11"/>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3" name="Shape 343"/>
        <p:cNvGrpSpPr/>
        <p:nvPr/>
      </p:nvGrpSpPr>
      <p:grpSpPr>
        <a:xfrm>
          <a:off x="0" y="0"/>
          <a:ext cx="0" cy="0"/>
          <a:chOff x="0" y="0"/>
          <a:chExt cx="0" cy="0"/>
        </a:xfrm>
      </p:grpSpPr>
      <p:grpSp>
        <p:nvGrpSpPr>
          <p:cNvPr id="344" name="Google Shape;344;p12"/>
          <p:cNvGrpSpPr/>
          <p:nvPr/>
        </p:nvGrpSpPr>
        <p:grpSpPr>
          <a:xfrm>
            <a:off x="762000" y="2030984"/>
            <a:ext cx="3429000" cy="4754021"/>
            <a:chOff x="720" y="1490"/>
            <a:chExt cx="1367" cy="2348"/>
          </a:xfrm>
        </p:grpSpPr>
        <p:sp>
          <p:nvSpPr>
            <p:cNvPr id="345" name="Google Shape;345;p12"/>
            <p:cNvSpPr/>
            <p:nvPr/>
          </p:nvSpPr>
          <p:spPr>
            <a:xfrm>
              <a:off x="720" y="1490"/>
              <a:ext cx="1363" cy="1800"/>
            </a:xfrm>
            <a:prstGeom prst="roundRect">
              <a:avLst>
                <a:gd fmla="val 17509" name="adj"/>
              </a:avLst>
            </a:prstGeom>
            <a:gradFill>
              <a:gsLst>
                <a:gs pos="0">
                  <a:srgbClr val="4E91D4"/>
                </a:gs>
                <a:gs pos="100000">
                  <a:srgbClr val="3477A4"/>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2"/>
            <p:cNvSpPr/>
            <p:nvPr/>
          </p:nvSpPr>
          <p:spPr>
            <a:xfrm>
              <a:off x="741" y="1495"/>
              <a:ext cx="1322" cy="1766"/>
            </a:xfrm>
            <a:prstGeom prst="roundRect">
              <a:avLst>
                <a:gd fmla="val 16667" name="adj"/>
              </a:avLst>
            </a:prstGeom>
            <a:solidFill>
              <a:srgbClr val="3CA1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2"/>
            <p:cNvSpPr/>
            <p:nvPr/>
          </p:nvSpPr>
          <p:spPr>
            <a:xfrm>
              <a:off x="752" y="2795"/>
              <a:ext cx="1304" cy="447"/>
            </a:xfrm>
            <a:prstGeom prst="roundRect">
              <a:avLst>
                <a:gd fmla="val 50000" name="adj"/>
              </a:avLst>
            </a:prstGeom>
            <a:gradFill>
              <a:gsLst>
                <a:gs pos="0">
                  <a:srgbClr val="3CA1E6">
                    <a:alpha val="0"/>
                  </a:srgbClr>
                </a:gs>
                <a:gs pos="100000">
                  <a:srgbClr val="9BCFF2"/>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2"/>
            <p:cNvSpPr/>
            <p:nvPr/>
          </p:nvSpPr>
          <p:spPr>
            <a:xfrm>
              <a:off x="752" y="1509"/>
              <a:ext cx="1304" cy="446"/>
            </a:xfrm>
            <a:prstGeom prst="roundRect">
              <a:avLst>
                <a:gd fmla="val 50000" name="adj"/>
              </a:avLst>
            </a:prstGeom>
            <a:gradFill>
              <a:gsLst>
                <a:gs pos="0">
                  <a:srgbClr val="BEE0F7"/>
                </a:gs>
                <a:gs pos="100000">
                  <a:srgbClr val="3CA1E6">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2"/>
            <p:cNvSpPr/>
            <p:nvPr/>
          </p:nvSpPr>
          <p:spPr>
            <a:xfrm>
              <a:off x="724" y="3290"/>
              <a:ext cx="1363" cy="548"/>
            </a:xfrm>
            <a:prstGeom prst="roundRect">
              <a:avLst>
                <a:gd fmla="val 40389" name="adj"/>
              </a:avLst>
            </a:prstGeom>
            <a:gradFill>
              <a:gsLst>
                <a:gs pos="0">
                  <a:srgbClr val="729EB4"/>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2"/>
            <p:cNvSpPr/>
            <p:nvPr/>
          </p:nvSpPr>
          <p:spPr>
            <a:xfrm>
              <a:off x="752" y="3305"/>
              <a:ext cx="1304" cy="487"/>
            </a:xfrm>
            <a:prstGeom prst="roundRect">
              <a:avLst>
                <a:gd fmla="val 50000" name="adj"/>
              </a:avLst>
            </a:prstGeom>
            <a:gradFill>
              <a:gsLst>
                <a:gs pos="0">
                  <a:srgbClr val="7DAFD4"/>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2"/>
            <p:cNvSpPr txBox="1"/>
            <p:nvPr/>
          </p:nvSpPr>
          <p:spPr>
            <a:xfrm>
              <a:off x="787" y="2122"/>
              <a:ext cx="1296" cy="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2F2F2"/>
                  </a:solidFill>
                  <a:latin typeface="Times New Roman"/>
                  <a:ea typeface="Times New Roman"/>
                  <a:cs typeface="Times New Roman"/>
                  <a:sym typeface="Times New Roman"/>
                </a:rPr>
                <a:t>Sau khi khách hàng yêu cầu đặt thì quản trị xem và phê duyệt cho yêu cầu.</a:t>
              </a:r>
              <a:endParaRPr sz="2800">
                <a:solidFill>
                  <a:srgbClr val="F2F2F2"/>
                </a:solidFill>
                <a:latin typeface="Times New Roman"/>
                <a:ea typeface="Times New Roman"/>
                <a:cs typeface="Times New Roman"/>
                <a:sym typeface="Times New Roman"/>
              </a:endParaRPr>
            </a:p>
          </p:txBody>
        </p:sp>
      </p:grpSp>
      <p:pic>
        <p:nvPicPr>
          <p:cNvPr descr="C:\Users\hungd\Downloads\Untitlded-1.jpg" id="352" name="Google Shape;352;p12"/>
          <p:cNvPicPr preferRelativeResize="0"/>
          <p:nvPr/>
        </p:nvPicPr>
        <p:blipFill rotWithShape="1">
          <a:blip r:embed="rId4">
            <a:alphaModFix/>
          </a:blip>
          <a:srcRect b="0" l="0" r="0" t="0"/>
          <a:stretch/>
        </p:blipFill>
        <p:spPr>
          <a:xfrm>
            <a:off x="6121964" y="-23258"/>
            <a:ext cx="5765236" cy="6881258"/>
          </a:xfrm>
          <a:prstGeom prst="rect">
            <a:avLst/>
          </a:prstGeom>
          <a:noFill/>
          <a:ln>
            <a:noFill/>
          </a:ln>
        </p:spPr>
      </p:pic>
      <p:cxnSp>
        <p:nvCxnSpPr>
          <p:cNvPr id="353" name="Google Shape;353;p12"/>
          <p:cNvCxnSpPr/>
          <p:nvPr/>
        </p:nvCxnSpPr>
        <p:spPr>
          <a:xfrm>
            <a:off x="1298180" y="2972474"/>
            <a:ext cx="2228358" cy="0"/>
          </a:xfrm>
          <a:prstGeom prst="straightConnector1">
            <a:avLst/>
          </a:prstGeom>
          <a:noFill/>
          <a:ln cap="flat" cmpd="sng" w="28575">
            <a:solidFill>
              <a:srgbClr val="002060"/>
            </a:solidFill>
            <a:prstDash val="solid"/>
            <a:miter lim="800000"/>
            <a:headEnd len="sm" w="sm" type="none"/>
            <a:tailEnd len="sm" w="sm" type="none"/>
          </a:ln>
        </p:spPr>
      </p:cxnSp>
      <p:sp>
        <p:nvSpPr>
          <p:cNvPr id="354" name="Google Shape;354;p12"/>
          <p:cNvSpPr txBox="1"/>
          <p:nvPr/>
        </p:nvSpPr>
        <p:spPr>
          <a:xfrm>
            <a:off x="384552" y="2259353"/>
            <a:ext cx="419393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2060"/>
                </a:solidFill>
                <a:latin typeface="Arial"/>
                <a:ea typeface="Arial"/>
                <a:cs typeface="Arial"/>
                <a:sym typeface="Arial"/>
              </a:rPr>
              <a:t>XỬ LÝ YÊU CẦU</a:t>
            </a:r>
            <a:endParaRPr b="1" sz="2800">
              <a:solidFill>
                <a:srgbClr val="002060"/>
              </a:solidFill>
              <a:latin typeface="Arial"/>
              <a:ea typeface="Arial"/>
              <a:cs typeface="Arial"/>
              <a:sym typeface="Arial"/>
            </a:endParaRPr>
          </a:p>
        </p:txBody>
      </p:sp>
      <p:sp>
        <p:nvSpPr>
          <p:cNvPr id="355" name="Google Shape;355;p12"/>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13"/>
          <p:cNvSpPr/>
          <p:nvPr/>
        </p:nvSpPr>
        <p:spPr>
          <a:xfrm rot="-3626814">
            <a:off x="7855200" y="2308215"/>
            <a:ext cx="792163" cy="288925"/>
          </a:xfrm>
          <a:prstGeom prst="rightArrow">
            <a:avLst>
              <a:gd fmla="val 35167" name="adj1"/>
              <a:gd fmla="val 111029" name="adj2"/>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13"/>
          <p:cNvSpPr/>
          <p:nvPr/>
        </p:nvSpPr>
        <p:spPr>
          <a:xfrm rot="-7230978">
            <a:off x="5794621" y="2201572"/>
            <a:ext cx="792163" cy="288925"/>
          </a:xfrm>
          <a:prstGeom prst="rightArrow">
            <a:avLst>
              <a:gd fmla="val 35167" name="adj1"/>
              <a:gd fmla="val 111029" name="adj2"/>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3"/>
          <p:cNvSpPr/>
          <p:nvPr/>
        </p:nvSpPr>
        <p:spPr>
          <a:xfrm rot="7535209">
            <a:off x="5801092" y="5327975"/>
            <a:ext cx="792163" cy="288925"/>
          </a:xfrm>
          <a:prstGeom prst="rightArrow">
            <a:avLst>
              <a:gd fmla="val 35167" name="adj1"/>
              <a:gd fmla="val 111029" name="adj2"/>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3"/>
          <p:cNvSpPr/>
          <p:nvPr/>
        </p:nvSpPr>
        <p:spPr>
          <a:xfrm rot="10800000">
            <a:off x="4614077" y="3760597"/>
            <a:ext cx="1048904" cy="328944"/>
          </a:xfrm>
          <a:prstGeom prst="rightArrow">
            <a:avLst>
              <a:gd fmla="val 35167" name="adj1"/>
              <a:gd fmla="val 121041" name="adj2"/>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13"/>
          <p:cNvSpPr/>
          <p:nvPr/>
        </p:nvSpPr>
        <p:spPr>
          <a:xfrm>
            <a:off x="4281921" y="1247447"/>
            <a:ext cx="5688918" cy="5486884"/>
          </a:xfrm>
          <a:prstGeom prst="ellipse">
            <a:avLst/>
          </a:prstGeom>
          <a:noFill/>
          <a:ln cap="flat" cmpd="sng" w="38100">
            <a:solidFill>
              <a:srgbClr val="184665"/>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5" name="Google Shape;365;p13"/>
          <p:cNvGrpSpPr/>
          <p:nvPr/>
        </p:nvGrpSpPr>
        <p:grpSpPr>
          <a:xfrm>
            <a:off x="3971421" y="3758271"/>
            <a:ext cx="360362" cy="360362"/>
            <a:chOff x="1565" y="2659"/>
            <a:chExt cx="227" cy="227"/>
          </a:xfrm>
        </p:grpSpPr>
        <p:sp>
          <p:nvSpPr>
            <p:cNvPr id="366" name="Google Shape;366;p13"/>
            <p:cNvSpPr/>
            <p:nvPr/>
          </p:nvSpPr>
          <p:spPr>
            <a:xfrm>
              <a:off x="1565" y="2659"/>
              <a:ext cx="227" cy="227"/>
            </a:xfrm>
            <a:prstGeom prst="ellipse">
              <a:avLst/>
            </a:prstGeom>
            <a:gradFill>
              <a:gsLst>
                <a:gs pos="0">
                  <a:srgbClr val="D5E0EF"/>
                </a:gs>
                <a:gs pos="100000">
                  <a:schemeClr val="accent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3"/>
            <p:cNvSpPr/>
            <p:nvPr/>
          </p:nvSpPr>
          <p:spPr>
            <a:xfrm>
              <a:off x="1575" y="2678"/>
              <a:ext cx="141" cy="142"/>
            </a:xfrm>
            <a:prstGeom prst="ellipse">
              <a:avLst/>
            </a:prstGeom>
            <a:gradFill>
              <a:gsLst>
                <a:gs pos="0">
                  <a:srgbClr val="D5E0EF"/>
                </a:gs>
                <a:gs pos="100000">
                  <a:srgbClr val="318DCB">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8" name="Google Shape;368;p13"/>
          <p:cNvSpPr/>
          <p:nvPr/>
        </p:nvSpPr>
        <p:spPr>
          <a:xfrm>
            <a:off x="5051756" y="5650407"/>
            <a:ext cx="1074737" cy="1074737"/>
          </a:xfrm>
          <a:prstGeom prst="ellipse">
            <a:avLst/>
          </a:prstGeom>
          <a:solidFill>
            <a:schemeClr val="accent2"/>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3"/>
          <p:cNvSpPr/>
          <p:nvPr/>
        </p:nvSpPr>
        <p:spPr>
          <a:xfrm>
            <a:off x="3562585" y="3407709"/>
            <a:ext cx="1074737" cy="1074737"/>
          </a:xfrm>
          <a:prstGeom prst="ellipse">
            <a:avLst/>
          </a:prstGeom>
          <a:solidFill>
            <a:schemeClr val="accent2"/>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3"/>
          <p:cNvSpPr/>
          <p:nvPr/>
        </p:nvSpPr>
        <p:spPr>
          <a:xfrm>
            <a:off x="5144059" y="1041182"/>
            <a:ext cx="1074737" cy="1074737"/>
          </a:xfrm>
          <a:prstGeom prst="ellipse">
            <a:avLst/>
          </a:prstGeom>
          <a:solidFill>
            <a:schemeClr val="accent2"/>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3"/>
          <p:cNvSpPr/>
          <p:nvPr/>
        </p:nvSpPr>
        <p:spPr>
          <a:xfrm>
            <a:off x="8179442" y="1131138"/>
            <a:ext cx="1074737" cy="1074737"/>
          </a:xfrm>
          <a:prstGeom prst="ellipse">
            <a:avLst/>
          </a:prstGeom>
          <a:solidFill>
            <a:schemeClr val="accent2"/>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13"/>
          <p:cNvSpPr/>
          <p:nvPr/>
        </p:nvSpPr>
        <p:spPr>
          <a:xfrm rot="3158831">
            <a:off x="7879325" y="5220355"/>
            <a:ext cx="792163" cy="288925"/>
          </a:xfrm>
          <a:prstGeom prst="rightArrow">
            <a:avLst>
              <a:gd fmla="val 35167" name="adj1"/>
              <a:gd fmla="val 111029" name="adj2"/>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3"/>
          <p:cNvSpPr/>
          <p:nvPr/>
        </p:nvSpPr>
        <p:spPr>
          <a:xfrm>
            <a:off x="8618418" y="3745024"/>
            <a:ext cx="851472" cy="299156"/>
          </a:xfrm>
          <a:prstGeom prst="rightArrow">
            <a:avLst>
              <a:gd fmla="val 35167" name="adj1"/>
              <a:gd fmla="val 111029" name="adj2"/>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3"/>
          <p:cNvSpPr txBox="1"/>
          <p:nvPr/>
        </p:nvSpPr>
        <p:spPr>
          <a:xfrm>
            <a:off x="5117248" y="1247447"/>
            <a:ext cx="109146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Quản lý dễ dàng</a:t>
            </a:r>
            <a:endParaRPr sz="1800">
              <a:solidFill>
                <a:schemeClr val="lt1"/>
              </a:solidFill>
              <a:latin typeface="Times New Roman"/>
              <a:ea typeface="Times New Roman"/>
              <a:cs typeface="Times New Roman"/>
              <a:sym typeface="Times New Roman"/>
            </a:endParaRPr>
          </a:p>
        </p:txBody>
      </p:sp>
      <p:sp>
        <p:nvSpPr>
          <p:cNvPr id="375" name="Google Shape;375;p13"/>
          <p:cNvSpPr txBox="1"/>
          <p:nvPr/>
        </p:nvSpPr>
        <p:spPr>
          <a:xfrm>
            <a:off x="8087940" y="1350212"/>
            <a:ext cx="130006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Tìm kiếm tiện lợi</a:t>
            </a:r>
            <a:endParaRPr sz="1800">
              <a:solidFill>
                <a:schemeClr val="lt1"/>
              </a:solidFill>
              <a:latin typeface="Times New Roman"/>
              <a:ea typeface="Times New Roman"/>
              <a:cs typeface="Times New Roman"/>
              <a:sym typeface="Times New Roman"/>
            </a:endParaRPr>
          </a:p>
        </p:txBody>
      </p:sp>
      <p:sp>
        <p:nvSpPr>
          <p:cNvPr id="376" name="Google Shape;376;p13"/>
          <p:cNvSpPr txBox="1"/>
          <p:nvPr/>
        </p:nvSpPr>
        <p:spPr>
          <a:xfrm>
            <a:off x="4973996" y="5811001"/>
            <a:ext cx="130887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Hệ thống khá hoàn thiện</a:t>
            </a:r>
            <a:endParaRPr sz="1800">
              <a:solidFill>
                <a:schemeClr val="lt1"/>
              </a:solidFill>
              <a:latin typeface="Times New Roman"/>
              <a:ea typeface="Times New Roman"/>
              <a:cs typeface="Times New Roman"/>
              <a:sym typeface="Times New Roman"/>
            </a:endParaRPr>
          </a:p>
        </p:txBody>
      </p:sp>
      <p:sp>
        <p:nvSpPr>
          <p:cNvPr id="377" name="Google Shape;377;p13"/>
          <p:cNvSpPr txBox="1"/>
          <p:nvPr/>
        </p:nvSpPr>
        <p:spPr>
          <a:xfrm>
            <a:off x="3562585" y="3527499"/>
            <a:ext cx="109146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Tìm hiểu sâu hơn về php</a:t>
            </a:r>
            <a:endParaRPr sz="1800">
              <a:solidFill>
                <a:schemeClr val="lt1"/>
              </a:solidFill>
              <a:latin typeface="Times New Roman"/>
              <a:ea typeface="Times New Roman"/>
              <a:cs typeface="Times New Roman"/>
              <a:sym typeface="Times New Roman"/>
            </a:endParaRPr>
          </a:p>
        </p:txBody>
      </p:sp>
      <p:sp>
        <p:nvSpPr>
          <p:cNvPr id="378" name="Google Shape;378;p13"/>
          <p:cNvSpPr/>
          <p:nvPr/>
        </p:nvSpPr>
        <p:spPr>
          <a:xfrm rot="3465783">
            <a:off x="6656563" y="4836459"/>
            <a:ext cx="792162" cy="288925"/>
          </a:xfrm>
          <a:prstGeom prst="rightArrow">
            <a:avLst>
              <a:gd fmla="val 35167" name="adj1"/>
              <a:gd fmla="val 111028" name="adj2"/>
            </a:avLst>
          </a:prstGeom>
          <a:gradFill>
            <a:gsLst>
              <a:gs pos="0">
                <a:srgbClr val="DDDDDD">
                  <a:alpha val="0"/>
                </a:srgbClr>
              </a:gs>
              <a:gs pos="100000">
                <a:schemeClr val="l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3"/>
          <p:cNvSpPr/>
          <p:nvPr/>
        </p:nvSpPr>
        <p:spPr>
          <a:xfrm>
            <a:off x="7235206" y="3800616"/>
            <a:ext cx="792163" cy="288925"/>
          </a:xfrm>
          <a:prstGeom prst="rightArrow">
            <a:avLst>
              <a:gd fmla="val 35167" name="adj1"/>
              <a:gd fmla="val 111029" name="adj2"/>
            </a:avLst>
          </a:prstGeom>
          <a:gradFill>
            <a:gsLst>
              <a:gs pos="0">
                <a:srgbClr val="DDDDDD">
                  <a:alpha val="0"/>
                </a:srgbClr>
              </a:gs>
              <a:gs pos="100000">
                <a:schemeClr val="l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3"/>
          <p:cNvSpPr/>
          <p:nvPr/>
        </p:nvSpPr>
        <p:spPr>
          <a:xfrm>
            <a:off x="6348587" y="2920434"/>
            <a:ext cx="1944687" cy="1944687"/>
          </a:xfrm>
          <a:prstGeom prst="ellipse">
            <a:avLst/>
          </a:prstGeom>
          <a:gradFill>
            <a:gsLst>
              <a:gs pos="0">
                <a:srgbClr val="FFFFFF"/>
              </a:gs>
              <a:gs pos="50000">
                <a:schemeClr val="hlink"/>
              </a:gs>
              <a:gs pos="100000">
                <a:srgbClr val="FFFFFF"/>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3"/>
          <p:cNvSpPr/>
          <p:nvPr/>
        </p:nvSpPr>
        <p:spPr>
          <a:xfrm>
            <a:off x="5662981" y="2495571"/>
            <a:ext cx="2955437" cy="2849271"/>
          </a:xfrm>
          <a:prstGeom prst="ellipse">
            <a:avLst/>
          </a:prstGeom>
          <a:gradFill>
            <a:gsLst>
              <a:gs pos="0">
                <a:srgbClr val="F28330">
                  <a:alpha val="31764"/>
                </a:srgbClr>
              </a:gs>
              <a:gs pos="100000">
                <a:srgbClr val="AA5C21"/>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3"/>
          <p:cNvSpPr/>
          <p:nvPr/>
        </p:nvSpPr>
        <p:spPr>
          <a:xfrm>
            <a:off x="6282870" y="2984641"/>
            <a:ext cx="1690687" cy="1690687"/>
          </a:xfrm>
          <a:prstGeom prst="ellipse">
            <a:avLst/>
          </a:prstGeom>
          <a:gradFill>
            <a:gsLst>
              <a:gs pos="0">
                <a:srgbClr val="B76324"/>
              </a:gs>
              <a:gs pos="50000">
                <a:schemeClr val="hlink"/>
              </a:gs>
              <a:gs pos="100000">
                <a:srgbClr val="B76324"/>
              </a:gs>
            </a:gsLst>
            <a:lin ang="189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3"/>
          <p:cNvSpPr/>
          <p:nvPr/>
        </p:nvSpPr>
        <p:spPr>
          <a:xfrm>
            <a:off x="6218796" y="3047434"/>
            <a:ext cx="1690688" cy="1690688"/>
          </a:xfrm>
          <a:prstGeom prst="ellipse">
            <a:avLst/>
          </a:prstGeom>
          <a:gradFill>
            <a:gsLst>
              <a:gs pos="0">
                <a:srgbClr val="C46A27"/>
              </a:gs>
              <a:gs pos="100000">
                <a:srgbClr val="F28330">
                  <a:alpha val="0"/>
                </a:srgbClr>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84" name="Google Shape;384;p13"/>
          <p:cNvGrpSpPr/>
          <p:nvPr/>
        </p:nvGrpSpPr>
        <p:grpSpPr>
          <a:xfrm>
            <a:off x="6005147" y="2781596"/>
            <a:ext cx="2313687" cy="2186381"/>
            <a:chOff x="2416" y="1798"/>
            <a:chExt cx="959" cy="959"/>
          </a:xfrm>
        </p:grpSpPr>
        <p:sp>
          <p:nvSpPr>
            <p:cNvPr id="385" name="Google Shape;385;p13"/>
            <p:cNvSpPr/>
            <p:nvPr/>
          </p:nvSpPr>
          <p:spPr>
            <a:xfrm>
              <a:off x="2416" y="1798"/>
              <a:ext cx="959" cy="959"/>
            </a:xfrm>
            <a:prstGeom prst="ellipse">
              <a:avLst/>
            </a:prstGeom>
            <a:solidFill>
              <a:srgbClr val="333333"/>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3"/>
            <p:cNvSpPr/>
            <p:nvPr/>
          </p:nvSpPr>
          <p:spPr>
            <a:xfrm>
              <a:off x="2430" y="1810"/>
              <a:ext cx="927" cy="928"/>
            </a:xfrm>
            <a:prstGeom prst="ellipse">
              <a:avLst/>
            </a:prstGeom>
            <a:gradFill>
              <a:gsLst>
                <a:gs pos="0">
                  <a:srgbClr val="636869"/>
                </a:gs>
                <a:gs pos="100000">
                  <a:srgbClr val="D6E1E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txBox="1"/>
            <p:nvPr/>
          </p:nvSpPr>
          <p:spPr>
            <a:xfrm rot="5400000">
              <a:off x="2560" y="1936"/>
              <a:ext cx="656" cy="65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3"/>
            <p:cNvSpPr/>
            <p:nvPr/>
          </p:nvSpPr>
          <p:spPr>
            <a:xfrm>
              <a:off x="2441" y="1816"/>
              <a:ext cx="906" cy="904"/>
            </a:xfrm>
            <a:prstGeom prst="ellipse">
              <a:avLst/>
            </a:prstGeom>
            <a:gradFill>
              <a:gsLst>
                <a:gs pos="0">
                  <a:srgbClr val="D6E1E2">
                    <a:alpha val="0"/>
                  </a:srgbClr>
                </a:gs>
                <a:gs pos="100000">
                  <a:srgbClr val="F1F5F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txBox="1"/>
            <p:nvPr/>
          </p:nvSpPr>
          <p:spPr>
            <a:xfrm rot="5400000">
              <a:off x="2558" y="1932"/>
              <a:ext cx="639" cy="6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3"/>
            <p:cNvSpPr/>
            <p:nvPr/>
          </p:nvSpPr>
          <p:spPr>
            <a:xfrm>
              <a:off x="2451" y="1825"/>
              <a:ext cx="861" cy="845"/>
            </a:xfrm>
            <a:prstGeom prst="ellipse">
              <a:avLst/>
            </a:prstGeom>
            <a:gradFill>
              <a:gsLst>
                <a:gs pos="0">
                  <a:srgbClr val="AAB2B3"/>
                </a:gs>
                <a:gs pos="100000">
                  <a:srgbClr val="D6E1E2">
                    <a:alpha val="4784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txBox="1"/>
            <p:nvPr/>
          </p:nvSpPr>
          <p:spPr>
            <a:xfrm rot="5400000">
              <a:off x="2582" y="1943"/>
              <a:ext cx="598" cy="60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13"/>
            <p:cNvSpPr/>
            <p:nvPr/>
          </p:nvSpPr>
          <p:spPr>
            <a:xfrm>
              <a:off x="2502" y="1848"/>
              <a:ext cx="765" cy="687"/>
            </a:xfrm>
            <a:prstGeom prst="ellipse">
              <a:avLst/>
            </a:prstGeom>
            <a:gradFill>
              <a:gsLst>
                <a:gs pos="0">
                  <a:srgbClr val="FFFFFF"/>
                </a:gs>
                <a:gs pos="100000">
                  <a:srgbClr val="D6E1E2">
                    <a:alpha val="37647"/>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txBox="1"/>
            <p:nvPr/>
          </p:nvSpPr>
          <p:spPr>
            <a:xfrm rot="5400000">
              <a:off x="2640" y="1898"/>
              <a:ext cx="486" cy="5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4" name="Google Shape;394;p13"/>
          <p:cNvSpPr txBox="1"/>
          <p:nvPr/>
        </p:nvSpPr>
        <p:spPr>
          <a:xfrm>
            <a:off x="6003316" y="3397732"/>
            <a:ext cx="224612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70C0"/>
                </a:solidFill>
                <a:latin typeface="Arial"/>
                <a:ea typeface="Arial"/>
                <a:cs typeface="Arial"/>
                <a:sym typeface="Arial"/>
              </a:rPr>
              <a:t>KẾT QUẢ</a:t>
            </a:r>
            <a:endParaRPr/>
          </a:p>
          <a:p>
            <a:pPr indent="0" lvl="0" marL="0" marR="0" rtl="0" algn="ctr">
              <a:spcBef>
                <a:spcPts val="0"/>
              </a:spcBef>
              <a:spcAft>
                <a:spcPts val="0"/>
              </a:spcAft>
              <a:buNone/>
            </a:pPr>
            <a:r>
              <a:rPr b="1" lang="en-US" sz="2800">
                <a:solidFill>
                  <a:srgbClr val="0070C0"/>
                </a:solidFill>
                <a:latin typeface="Arial"/>
                <a:ea typeface="Arial"/>
                <a:cs typeface="Arial"/>
                <a:sym typeface="Arial"/>
              </a:rPr>
              <a:t> ĐẠT ĐƯỢC</a:t>
            </a:r>
            <a:endParaRPr b="1" sz="2800">
              <a:solidFill>
                <a:srgbClr val="0070C0"/>
              </a:solidFill>
              <a:latin typeface="Arial"/>
              <a:ea typeface="Arial"/>
              <a:cs typeface="Arial"/>
              <a:sym typeface="Arial"/>
            </a:endParaRPr>
          </a:p>
        </p:txBody>
      </p:sp>
      <p:sp>
        <p:nvSpPr>
          <p:cNvPr id="395" name="Google Shape;395;p13"/>
          <p:cNvSpPr txBox="1"/>
          <p:nvPr/>
        </p:nvSpPr>
        <p:spPr>
          <a:xfrm>
            <a:off x="200190" y="1343599"/>
            <a:ext cx="17669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46998"/>
                </a:solidFill>
                <a:latin typeface="Times New Roman"/>
                <a:ea typeface="Times New Roman"/>
                <a:cs typeface="Times New Roman"/>
                <a:sym typeface="Times New Roman"/>
              </a:rPr>
              <a:t>KẾT QUẢ:</a:t>
            </a:r>
            <a:endParaRPr b="1" sz="2400">
              <a:solidFill>
                <a:srgbClr val="246998"/>
              </a:solidFill>
              <a:latin typeface="Times New Roman"/>
              <a:ea typeface="Times New Roman"/>
              <a:cs typeface="Times New Roman"/>
              <a:sym typeface="Times New Roman"/>
            </a:endParaRPr>
          </a:p>
        </p:txBody>
      </p:sp>
      <p:sp>
        <p:nvSpPr>
          <p:cNvPr id="396" name="Google Shape;396;p13"/>
          <p:cNvSpPr txBox="1"/>
          <p:nvPr/>
        </p:nvSpPr>
        <p:spPr>
          <a:xfrm>
            <a:off x="1195951" y="194688"/>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accent2"/>
                </a:solidFill>
                <a:latin typeface="Times New Roman"/>
                <a:ea typeface="Times New Roman"/>
                <a:cs typeface="Times New Roman"/>
                <a:sym typeface="Times New Roman"/>
              </a:rPr>
              <a:t>KẾT QUẢ &amp; HẠN CHẾ</a:t>
            </a:r>
            <a:endParaRPr b="1" sz="4000" u="sng">
              <a:solidFill>
                <a:schemeClr val="accent2"/>
              </a:solidFill>
              <a:latin typeface="Times New Roman"/>
              <a:ea typeface="Times New Roman"/>
              <a:cs typeface="Times New Roman"/>
              <a:sym typeface="Times New Roman"/>
            </a:endParaRPr>
          </a:p>
        </p:txBody>
      </p:sp>
      <p:sp>
        <p:nvSpPr>
          <p:cNvPr id="397" name="Google Shape;397;p13"/>
          <p:cNvSpPr/>
          <p:nvPr/>
        </p:nvSpPr>
        <p:spPr>
          <a:xfrm>
            <a:off x="9490891" y="3315758"/>
            <a:ext cx="1074737" cy="1074737"/>
          </a:xfrm>
          <a:prstGeom prst="ellipse">
            <a:avLst/>
          </a:prstGeom>
          <a:solidFill>
            <a:schemeClr val="accent2"/>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13"/>
          <p:cNvSpPr txBox="1"/>
          <p:nvPr/>
        </p:nvSpPr>
        <p:spPr>
          <a:xfrm>
            <a:off x="9406144" y="3510903"/>
            <a:ext cx="124423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Đặt tour đơn giản</a:t>
            </a:r>
            <a:endParaRPr sz="1800">
              <a:solidFill>
                <a:schemeClr val="lt1"/>
              </a:solidFill>
              <a:latin typeface="Times New Roman"/>
              <a:ea typeface="Times New Roman"/>
              <a:cs typeface="Times New Roman"/>
              <a:sym typeface="Times New Roman"/>
            </a:endParaRPr>
          </a:p>
        </p:txBody>
      </p:sp>
      <p:sp>
        <p:nvSpPr>
          <p:cNvPr id="399" name="Google Shape;399;p13"/>
          <p:cNvSpPr/>
          <p:nvPr/>
        </p:nvSpPr>
        <p:spPr>
          <a:xfrm>
            <a:off x="8282093" y="5664288"/>
            <a:ext cx="1074737" cy="1074737"/>
          </a:xfrm>
          <a:prstGeom prst="ellipse">
            <a:avLst/>
          </a:prstGeom>
          <a:solidFill>
            <a:schemeClr val="accent2"/>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13"/>
          <p:cNvSpPr txBox="1"/>
          <p:nvPr/>
        </p:nvSpPr>
        <p:spPr>
          <a:xfrm>
            <a:off x="8282093" y="5878490"/>
            <a:ext cx="109146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Giao diện thân thiện </a:t>
            </a:r>
            <a:endParaRPr sz="1800">
              <a:solidFill>
                <a:schemeClr val="lt1"/>
              </a:solidFill>
              <a:latin typeface="Times New Roman"/>
              <a:ea typeface="Times New Roman"/>
              <a:cs typeface="Times New Roman"/>
              <a:sym typeface="Times New Roman"/>
            </a:endParaRPr>
          </a:p>
        </p:txBody>
      </p:sp>
      <p:pic>
        <p:nvPicPr>
          <p:cNvPr id="401" name="Google Shape;401;p13"/>
          <p:cNvPicPr preferRelativeResize="0"/>
          <p:nvPr/>
        </p:nvPicPr>
        <p:blipFill rotWithShape="1">
          <a:blip r:embed="rId4">
            <a:alphaModFix/>
          </a:blip>
          <a:srcRect b="0" l="0" r="0" t="0"/>
          <a:stretch/>
        </p:blipFill>
        <p:spPr>
          <a:xfrm>
            <a:off x="10287000" y="6477001"/>
            <a:ext cx="1905000" cy="380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14"/>
          <p:cNvSpPr/>
          <p:nvPr/>
        </p:nvSpPr>
        <p:spPr>
          <a:xfrm rot="5400000">
            <a:off x="-2461353" y="1935163"/>
            <a:ext cx="4824413" cy="4770438"/>
          </a:xfrm>
          <a:custGeom>
            <a:rect b="b" l="l" r="r" t="t"/>
            <a:pathLst>
              <a:path extrusionOk="0" h="21600" w="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a:gsLst>
              <a:gs pos="0">
                <a:srgbClr val="F6F6F6"/>
              </a:gs>
              <a:gs pos="50000">
                <a:schemeClr val="lt2"/>
              </a:gs>
              <a:gs pos="100000">
                <a:srgbClr val="F6F6F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4"/>
          <p:cNvSpPr/>
          <p:nvPr/>
        </p:nvSpPr>
        <p:spPr>
          <a:xfrm flipH="1" rot="5400000">
            <a:off x="-2043045" y="2382045"/>
            <a:ext cx="4032250" cy="3929063"/>
          </a:xfrm>
          <a:custGeom>
            <a:rect b="b" l="l" r="r" t="t"/>
            <a:pathLst>
              <a:path extrusionOk="0" h="21600" w="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a:gsLst>
              <a:gs pos="0">
                <a:srgbClr val="F28330">
                  <a:alpha val="55686"/>
                </a:srgbClr>
              </a:gs>
              <a:gs pos="100000">
                <a:srgbClr val="FFFFFF">
                  <a:alpha val="47843"/>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14"/>
          <p:cNvSpPr/>
          <p:nvPr/>
        </p:nvSpPr>
        <p:spPr>
          <a:xfrm>
            <a:off x="2512113" y="3660776"/>
            <a:ext cx="5669688" cy="777876"/>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Phân quyền còn gặp nhiều khó khăn</a:t>
            </a:r>
            <a:endParaRPr b="1" sz="2400">
              <a:solidFill>
                <a:schemeClr val="lt1"/>
              </a:solidFill>
              <a:latin typeface="Arial"/>
              <a:ea typeface="Arial"/>
              <a:cs typeface="Arial"/>
              <a:sym typeface="Arial"/>
            </a:endParaRPr>
          </a:p>
        </p:txBody>
      </p:sp>
      <p:sp>
        <p:nvSpPr>
          <p:cNvPr id="409" name="Google Shape;409;p14"/>
          <p:cNvSpPr/>
          <p:nvPr/>
        </p:nvSpPr>
        <p:spPr>
          <a:xfrm>
            <a:off x="2189808" y="5313146"/>
            <a:ext cx="4820592" cy="777876"/>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Chức năng còn nhiều thiếu sót</a:t>
            </a:r>
            <a:endParaRPr b="1" sz="2400">
              <a:solidFill>
                <a:schemeClr val="lt1"/>
              </a:solidFill>
              <a:latin typeface="Arial"/>
              <a:ea typeface="Arial"/>
              <a:cs typeface="Arial"/>
              <a:sym typeface="Arial"/>
            </a:endParaRPr>
          </a:p>
        </p:txBody>
      </p:sp>
      <p:sp>
        <p:nvSpPr>
          <p:cNvPr id="410" name="Google Shape;410;p14"/>
          <p:cNvSpPr/>
          <p:nvPr/>
        </p:nvSpPr>
        <p:spPr>
          <a:xfrm>
            <a:off x="1809197" y="2022476"/>
            <a:ext cx="5201203" cy="777876"/>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Cơ sở dữ liệu chưa được tối ưu</a:t>
            </a:r>
            <a:endParaRPr b="1" sz="2400">
              <a:solidFill>
                <a:schemeClr val="lt1"/>
              </a:solidFill>
              <a:latin typeface="Arial"/>
              <a:ea typeface="Arial"/>
              <a:cs typeface="Arial"/>
              <a:sym typeface="Arial"/>
            </a:endParaRPr>
          </a:p>
        </p:txBody>
      </p:sp>
      <p:grpSp>
        <p:nvGrpSpPr>
          <p:cNvPr id="411" name="Google Shape;411;p14"/>
          <p:cNvGrpSpPr/>
          <p:nvPr/>
        </p:nvGrpSpPr>
        <p:grpSpPr>
          <a:xfrm>
            <a:off x="1225791" y="2206234"/>
            <a:ext cx="583407" cy="583407"/>
            <a:chOff x="2078" y="1680"/>
            <a:chExt cx="1615" cy="1615"/>
          </a:xfrm>
        </p:grpSpPr>
        <p:sp>
          <p:nvSpPr>
            <p:cNvPr id="412" name="Google Shape;412;p1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1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14"/>
            <p:cNvSpPr/>
            <p:nvPr/>
          </p:nvSpPr>
          <p:spPr>
            <a:xfrm>
              <a:off x="2253" y="1855"/>
              <a:ext cx="1265" cy="1265"/>
            </a:xfrm>
            <a:prstGeom prst="ellipse">
              <a:avLst/>
            </a:prstGeom>
            <a:gradFill>
              <a:gsLst>
                <a:gs pos="0">
                  <a:srgbClr val="FFFFFF"/>
                </a:gs>
                <a:gs pos="50000">
                  <a:schemeClr val="hlink"/>
                </a:gs>
                <a:gs pos="100000">
                  <a:srgbClr val="FFFFFF"/>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14"/>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14"/>
            <p:cNvSpPr/>
            <p:nvPr/>
          </p:nvSpPr>
          <p:spPr>
            <a:xfrm>
              <a:off x="2334" y="1936"/>
              <a:ext cx="1097" cy="1104"/>
            </a:xfrm>
            <a:prstGeom prst="ellipse">
              <a:avLst/>
            </a:prstGeom>
            <a:gradFill>
              <a:gsLst>
                <a:gs pos="0">
                  <a:srgbClr val="B76324"/>
                </a:gs>
                <a:gs pos="50000">
                  <a:schemeClr val="hlink"/>
                </a:gs>
                <a:gs pos="100000">
                  <a:srgbClr val="B76324"/>
                </a:gs>
              </a:gsLst>
              <a:lin ang="189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14"/>
            <p:cNvSpPr/>
            <p:nvPr/>
          </p:nvSpPr>
          <p:spPr>
            <a:xfrm>
              <a:off x="2337" y="1939"/>
              <a:ext cx="1096" cy="1098"/>
            </a:xfrm>
            <a:prstGeom prst="ellipse">
              <a:avLst/>
            </a:prstGeom>
            <a:gradFill>
              <a:gsLst>
                <a:gs pos="0">
                  <a:srgbClr val="FFCC00"/>
                </a:gs>
                <a:gs pos="100000">
                  <a:srgbClr val="7C6300"/>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18" name="Google Shape;418;p14"/>
          <p:cNvGrpSpPr/>
          <p:nvPr/>
        </p:nvGrpSpPr>
        <p:grpSpPr>
          <a:xfrm>
            <a:off x="1928706" y="3804445"/>
            <a:ext cx="583407" cy="583407"/>
            <a:chOff x="2078" y="1680"/>
            <a:chExt cx="1615" cy="1615"/>
          </a:xfrm>
        </p:grpSpPr>
        <p:sp>
          <p:nvSpPr>
            <p:cNvPr id="419" name="Google Shape;419;p1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4"/>
            <p:cNvSpPr/>
            <p:nvPr/>
          </p:nvSpPr>
          <p:spPr>
            <a:xfrm>
              <a:off x="2253" y="1855"/>
              <a:ext cx="1265" cy="1265"/>
            </a:xfrm>
            <a:prstGeom prst="ellipse">
              <a:avLst/>
            </a:prstGeom>
            <a:gradFill>
              <a:gsLst>
                <a:gs pos="0">
                  <a:srgbClr val="FFFFFF"/>
                </a:gs>
                <a:gs pos="50000">
                  <a:schemeClr val="hlink"/>
                </a:gs>
                <a:gs pos="100000">
                  <a:srgbClr val="FFFFFF"/>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4"/>
            <p:cNvSpPr/>
            <p:nvPr/>
          </p:nvSpPr>
          <p:spPr>
            <a:xfrm>
              <a:off x="2254" y="1856"/>
              <a:ext cx="1262" cy="1264"/>
            </a:xfrm>
            <a:prstGeom prst="ellipse">
              <a:avLst/>
            </a:prstGeom>
            <a:gradFill>
              <a:gsLst>
                <a:gs pos="0">
                  <a:srgbClr val="21B3E1"/>
                </a:gs>
                <a:gs pos="100000">
                  <a:srgbClr val="0F5368"/>
                </a:gs>
              </a:gsLst>
              <a:lin ang="54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14"/>
            <p:cNvSpPr/>
            <p:nvPr/>
          </p:nvSpPr>
          <p:spPr>
            <a:xfrm>
              <a:off x="2334" y="1936"/>
              <a:ext cx="1097" cy="1104"/>
            </a:xfrm>
            <a:prstGeom prst="ellipse">
              <a:avLst/>
            </a:prstGeom>
            <a:gradFill>
              <a:gsLst>
                <a:gs pos="0">
                  <a:srgbClr val="B76324"/>
                </a:gs>
                <a:gs pos="50000">
                  <a:schemeClr val="hlink"/>
                </a:gs>
                <a:gs pos="100000">
                  <a:srgbClr val="B76324"/>
                </a:gs>
              </a:gsLst>
              <a:lin ang="189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4"/>
            <p:cNvSpPr/>
            <p:nvPr/>
          </p:nvSpPr>
          <p:spPr>
            <a:xfrm>
              <a:off x="2337" y="1939"/>
              <a:ext cx="1096" cy="1098"/>
            </a:xfrm>
            <a:prstGeom prst="ellipse">
              <a:avLst/>
            </a:prstGeom>
            <a:gradFill>
              <a:gsLst>
                <a:gs pos="0">
                  <a:srgbClr val="21B3E1"/>
                </a:gs>
                <a:gs pos="100000">
                  <a:srgbClr val="10576D"/>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25" name="Google Shape;425;p14"/>
          <p:cNvGrpSpPr/>
          <p:nvPr/>
        </p:nvGrpSpPr>
        <p:grpSpPr>
          <a:xfrm>
            <a:off x="1583562" y="5410200"/>
            <a:ext cx="583407" cy="583407"/>
            <a:chOff x="2078" y="1680"/>
            <a:chExt cx="1615" cy="1615"/>
          </a:xfrm>
        </p:grpSpPr>
        <p:sp>
          <p:nvSpPr>
            <p:cNvPr id="426" name="Google Shape;426;p1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14"/>
            <p:cNvSpPr/>
            <p:nvPr/>
          </p:nvSpPr>
          <p:spPr>
            <a:xfrm>
              <a:off x="2253" y="1855"/>
              <a:ext cx="1265" cy="1265"/>
            </a:xfrm>
            <a:prstGeom prst="ellipse">
              <a:avLst/>
            </a:prstGeom>
            <a:gradFill>
              <a:gsLst>
                <a:gs pos="0">
                  <a:srgbClr val="FFFFFF"/>
                </a:gs>
                <a:gs pos="50000">
                  <a:schemeClr val="hlink"/>
                </a:gs>
                <a:gs pos="100000">
                  <a:srgbClr val="FFFFFF"/>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4"/>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4"/>
            <p:cNvSpPr/>
            <p:nvPr/>
          </p:nvSpPr>
          <p:spPr>
            <a:xfrm>
              <a:off x="2334" y="1936"/>
              <a:ext cx="1097" cy="1104"/>
            </a:xfrm>
            <a:prstGeom prst="ellipse">
              <a:avLst/>
            </a:prstGeom>
            <a:gradFill>
              <a:gsLst>
                <a:gs pos="0">
                  <a:srgbClr val="B76324"/>
                </a:gs>
                <a:gs pos="50000">
                  <a:schemeClr val="hlink"/>
                </a:gs>
                <a:gs pos="100000">
                  <a:srgbClr val="B76324"/>
                </a:gs>
              </a:gsLst>
              <a:lin ang="189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4"/>
            <p:cNvSpPr/>
            <p:nvPr/>
          </p:nvSpPr>
          <p:spPr>
            <a:xfrm>
              <a:off x="2337" y="1939"/>
              <a:ext cx="1096" cy="1098"/>
            </a:xfrm>
            <a:prstGeom prst="ellipse">
              <a:avLst/>
            </a:prstGeom>
            <a:gradFill>
              <a:gsLst>
                <a:gs pos="0">
                  <a:srgbClr val="8D67E1"/>
                </a:gs>
                <a:gs pos="100000">
                  <a:srgbClr val="45326D"/>
                </a:gs>
              </a:gsLst>
              <a:lin ang="2700000" scaled="0"/>
            </a:gra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2" name="Google Shape;432;p14"/>
          <p:cNvSpPr txBox="1"/>
          <p:nvPr/>
        </p:nvSpPr>
        <p:spPr>
          <a:xfrm>
            <a:off x="1195951" y="194688"/>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KẾT QUẢ &amp; HẠN CHẾ</a:t>
            </a:r>
            <a:endParaRPr b="1" sz="4000" u="sng">
              <a:solidFill>
                <a:schemeClr val="lt1"/>
              </a:solidFill>
              <a:latin typeface="Times New Roman"/>
              <a:ea typeface="Times New Roman"/>
              <a:cs typeface="Times New Roman"/>
              <a:sym typeface="Times New Roman"/>
            </a:endParaRPr>
          </a:p>
        </p:txBody>
      </p:sp>
      <p:sp>
        <p:nvSpPr>
          <p:cNvPr id="433" name="Google Shape;433;p14"/>
          <p:cNvSpPr txBox="1"/>
          <p:nvPr/>
        </p:nvSpPr>
        <p:spPr>
          <a:xfrm>
            <a:off x="200190" y="1343599"/>
            <a:ext cx="17669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Hạn chế:</a:t>
            </a:r>
            <a:endParaRPr b="1" sz="2400">
              <a:solidFill>
                <a:schemeClr val="lt1"/>
              </a:solidFill>
              <a:latin typeface="Times New Roman"/>
              <a:ea typeface="Times New Roman"/>
              <a:cs typeface="Times New Roman"/>
              <a:sym typeface="Times New Roman"/>
            </a:endParaRPr>
          </a:p>
        </p:txBody>
      </p:sp>
      <p:pic>
        <p:nvPicPr>
          <p:cNvPr id="434" name="Google Shape;434;p14"/>
          <p:cNvPicPr preferRelativeResize="0"/>
          <p:nvPr/>
        </p:nvPicPr>
        <p:blipFill rotWithShape="1">
          <a:blip r:embed="rId4">
            <a:alphaModFix/>
          </a:blip>
          <a:srcRect b="0" l="0" r="0" t="0"/>
          <a:stretch/>
        </p:blipFill>
        <p:spPr>
          <a:xfrm>
            <a:off x="10287000" y="6477001"/>
            <a:ext cx="1905000" cy="380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8" name="Shape 438"/>
        <p:cNvGrpSpPr/>
        <p:nvPr/>
      </p:nvGrpSpPr>
      <p:grpSpPr>
        <a:xfrm>
          <a:off x="0" y="0"/>
          <a:ext cx="0" cy="0"/>
          <a:chOff x="0" y="0"/>
          <a:chExt cx="0" cy="0"/>
        </a:xfrm>
      </p:grpSpPr>
      <p:sp>
        <p:nvSpPr>
          <p:cNvPr id="439" name="Google Shape;439;p15"/>
          <p:cNvSpPr/>
          <p:nvPr/>
        </p:nvSpPr>
        <p:spPr>
          <a:xfrm rot="-796707">
            <a:off x="4679894" y="1422291"/>
            <a:ext cx="5943600" cy="4038600"/>
          </a:xfrm>
          <a:custGeom>
            <a:rect b="b" l="l" r="r" t="t"/>
            <a:pathLst>
              <a:path extrusionOk="0" h="2912" w="2820">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a:gsLst>
              <a:gs pos="0">
                <a:srgbClr val="E5730B"/>
              </a:gs>
              <a:gs pos="100000">
                <a:srgbClr val="1A72D2"/>
              </a:gs>
            </a:gsLst>
            <a:lin ang="5400000" scaled="0"/>
          </a:gradFill>
          <a:ln>
            <a:noFill/>
          </a:ln>
          <a:effectLst>
            <a:outerShdw rotWithShape="0" algn="ctr" dir="8249373" dist="206741">
              <a:srgbClr val="C1D1D3">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0" name="Google Shape;440;p15"/>
          <p:cNvSpPr/>
          <p:nvPr/>
        </p:nvSpPr>
        <p:spPr>
          <a:xfrm rot="-1520113">
            <a:off x="7233682" y="4803459"/>
            <a:ext cx="1766888" cy="666750"/>
          </a:xfrm>
          <a:prstGeom prst="ellipse">
            <a:avLst/>
          </a:prstGeom>
          <a:solidFill>
            <a:srgbClr val="0F2145">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1" name="Google Shape;441;p15"/>
          <p:cNvSpPr/>
          <p:nvPr/>
        </p:nvSpPr>
        <p:spPr>
          <a:xfrm rot="-796707">
            <a:off x="7490857" y="3549334"/>
            <a:ext cx="1704975" cy="1706563"/>
          </a:xfrm>
          <a:prstGeom prst="ellipse">
            <a:avLst/>
          </a:prstGeom>
          <a:gradFill>
            <a:gsLst>
              <a:gs pos="0">
                <a:srgbClr val="969E9F"/>
              </a:gs>
              <a:gs pos="100000">
                <a:srgbClr val="D6E1E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txBox="1"/>
          <p:nvPr/>
        </p:nvSpPr>
        <p:spPr>
          <a:xfrm rot="4603293">
            <a:off x="7739976" y="3799807"/>
            <a:ext cx="1206722" cy="120559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3" name="Google Shape;443;p15"/>
          <p:cNvSpPr/>
          <p:nvPr/>
        </p:nvSpPr>
        <p:spPr>
          <a:xfrm rot="-796707">
            <a:off x="7511495" y="3558859"/>
            <a:ext cx="1665287" cy="1663700"/>
          </a:xfrm>
          <a:prstGeom prst="ellipse">
            <a:avLst/>
          </a:prstGeom>
          <a:gradFill>
            <a:gsLst>
              <a:gs pos="0">
                <a:srgbClr val="D6E1E2">
                  <a:alpha val="0"/>
                </a:srgbClr>
              </a:gs>
              <a:gs pos="100000">
                <a:srgbClr val="F2F5F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txBox="1"/>
          <p:nvPr/>
        </p:nvSpPr>
        <p:spPr>
          <a:xfrm rot="4603293">
            <a:off x="7755912" y="3801932"/>
            <a:ext cx="1176414" cy="117753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5" name="Google Shape;445;p15"/>
          <p:cNvSpPr/>
          <p:nvPr/>
        </p:nvSpPr>
        <p:spPr>
          <a:xfrm rot="-796707">
            <a:off x="7528957" y="3574734"/>
            <a:ext cx="1584325" cy="1555750"/>
          </a:xfrm>
          <a:prstGeom prst="ellipse">
            <a:avLst/>
          </a:prstGeom>
          <a:gradFill>
            <a:gsLst>
              <a:gs pos="0">
                <a:srgbClr val="C0CACB"/>
              </a:gs>
              <a:gs pos="100000">
                <a:srgbClr val="D6E1E2">
                  <a:alpha val="4784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txBox="1"/>
          <p:nvPr/>
        </p:nvSpPr>
        <p:spPr>
          <a:xfrm rot="4603293">
            <a:off x="7771072" y="3792456"/>
            <a:ext cx="1100081" cy="11202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7" name="Google Shape;447;p15"/>
          <p:cNvSpPr/>
          <p:nvPr/>
        </p:nvSpPr>
        <p:spPr>
          <a:xfrm rot="-796707">
            <a:off x="7621032" y="3619184"/>
            <a:ext cx="1409700" cy="1262063"/>
          </a:xfrm>
          <a:prstGeom prst="ellipse">
            <a:avLst/>
          </a:prstGeom>
          <a:gradFill>
            <a:gsLst>
              <a:gs pos="0">
                <a:srgbClr val="FFFFFF"/>
              </a:gs>
              <a:gs pos="100000">
                <a:srgbClr val="D6E1E2">
                  <a:alpha val="37647"/>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txBox="1"/>
          <p:nvPr/>
        </p:nvSpPr>
        <p:spPr>
          <a:xfrm rot="4603293">
            <a:off x="7879668" y="3751802"/>
            <a:ext cx="892413" cy="99680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49" name="Google Shape;449;p15"/>
          <p:cNvSpPr txBox="1"/>
          <p:nvPr/>
        </p:nvSpPr>
        <p:spPr>
          <a:xfrm rot="-796707">
            <a:off x="7539255" y="3962669"/>
            <a:ext cx="165657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rgbClr val="002060"/>
                </a:solidFill>
                <a:latin typeface="Arial"/>
                <a:ea typeface="Arial"/>
                <a:cs typeface="Arial"/>
                <a:sym typeface="Arial"/>
              </a:rPr>
              <a:t>Phát triển </a:t>
            </a:r>
            <a:endParaRPr/>
          </a:p>
          <a:p>
            <a:pPr indent="0" lvl="0" marL="0" marR="0" rtl="0" algn="ctr">
              <a:spcBef>
                <a:spcPts val="0"/>
              </a:spcBef>
              <a:spcAft>
                <a:spcPts val="0"/>
              </a:spcAft>
              <a:buNone/>
            </a:pPr>
            <a:r>
              <a:rPr b="1" i="1" lang="en-US" sz="2000">
                <a:solidFill>
                  <a:srgbClr val="002060"/>
                </a:solidFill>
                <a:latin typeface="Arial"/>
                <a:ea typeface="Arial"/>
                <a:cs typeface="Arial"/>
                <a:sym typeface="Arial"/>
              </a:rPr>
              <a:t>đa </a:t>
            </a:r>
            <a:endParaRPr/>
          </a:p>
          <a:p>
            <a:pPr indent="0" lvl="0" marL="0" marR="0" rtl="0" algn="ctr">
              <a:spcBef>
                <a:spcPts val="0"/>
              </a:spcBef>
              <a:spcAft>
                <a:spcPts val="0"/>
              </a:spcAft>
              <a:buNone/>
            </a:pPr>
            <a:r>
              <a:rPr b="1" i="1" lang="en-US" sz="2000">
                <a:solidFill>
                  <a:srgbClr val="002060"/>
                </a:solidFill>
                <a:latin typeface="Arial"/>
                <a:ea typeface="Arial"/>
                <a:cs typeface="Arial"/>
                <a:sym typeface="Arial"/>
              </a:rPr>
              <a:t>ngôn ngữ</a:t>
            </a:r>
            <a:endParaRPr b="1" i="1" sz="1400">
              <a:solidFill>
                <a:srgbClr val="002060"/>
              </a:solidFill>
              <a:latin typeface="Arial"/>
              <a:ea typeface="Arial"/>
              <a:cs typeface="Arial"/>
              <a:sym typeface="Arial"/>
            </a:endParaRPr>
          </a:p>
        </p:txBody>
      </p:sp>
      <p:sp>
        <p:nvSpPr>
          <p:cNvPr id="450" name="Google Shape;450;p15"/>
          <p:cNvSpPr/>
          <p:nvPr/>
        </p:nvSpPr>
        <p:spPr>
          <a:xfrm rot="-1569703">
            <a:off x="5167524" y="4643198"/>
            <a:ext cx="1427163" cy="609600"/>
          </a:xfrm>
          <a:prstGeom prst="ellipse">
            <a:avLst/>
          </a:prstGeom>
          <a:solidFill>
            <a:srgbClr val="0F2145">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451" name="Google Shape;451;p15"/>
          <p:cNvGrpSpPr/>
          <p:nvPr/>
        </p:nvGrpSpPr>
        <p:grpSpPr>
          <a:xfrm rot="-796707">
            <a:off x="5380250" y="3619261"/>
            <a:ext cx="1371601" cy="1441450"/>
            <a:chOff x="732" y="2112"/>
            <a:chExt cx="842" cy="860"/>
          </a:xfrm>
        </p:grpSpPr>
        <p:sp>
          <p:nvSpPr>
            <p:cNvPr id="452" name="Google Shape;452;p15"/>
            <p:cNvSpPr/>
            <p:nvPr/>
          </p:nvSpPr>
          <p:spPr>
            <a:xfrm>
              <a:off x="732" y="2112"/>
              <a:ext cx="842" cy="860"/>
            </a:xfrm>
            <a:prstGeom prst="ellipse">
              <a:avLst/>
            </a:prstGeom>
            <a:gradFill>
              <a:gsLst>
                <a:gs pos="0">
                  <a:srgbClr val="969E9F"/>
                </a:gs>
                <a:gs pos="100000">
                  <a:srgbClr val="D6E1E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txBox="1"/>
            <p:nvPr/>
          </p:nvSpPr>
          <p:spPr>
            <a:xfrm rot="5400000">
              <a:off x="842" y="2232"/>
              <a:ext cx="608" cy="5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rgbClr val="002060"/>
                </a:solidFill>
                <a:latin typeface="Arial"/>
                <a:ea typeface="Arial"/>
                <a:cs typeface="Arial"/>
                <a:sym typeface="Arial"/>
              </a:endParaRPr>
            </a:p>
          </p:txBody>
        </p:sp>
        <p:sp>
          <p:nvSpPr>
            <p:cNvPr id="454" name="Google Shape;454;p15"/>
            <p:cNvSpPr/>
            <p:nvPr/>
          </p:nvSpPr>
          <p:spPr>
            <a:xfrm>
              <a:off x="743" y="2117"/>
              <a:ext cx="822" cy="838"/>
            </a:xfrm>
            <a:prstGeom prst="ellipse">
              <a:avLst/>
            </a:prstGeom>
            <a:gradFill>
              <a:gsLst>
                <a:gs pos="0">
                  <a:srgbClr val="D6E1E2">
                    <a:alpha val="0"/>
                  </a:srgbClr>
                </a:gs>
                <a:gs pos="100000">
                  <a:srgbClr val="F2F5F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txBox="1"/>
            <p:nvPr/>
          </p:nvSpPr>
          <p:spPr>
            <a:xfrm rot="5400000">
              <a:off x="840" y="2228"/>
              <a:ext cx="593" cy="58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rgbClr val="002060"/>
                </a:solidFill>
                <a:latin typeface="Arial"/>
                <a:ea typeface="Arial"/>
                <a:cs typeface="Arial"/>
                <a:sym typeface="Arial"/>
              </a:endParaRPr>
            </a:p>
          </p:txBody>
        </p:sp>
        <p:sp>
          <p:nvSpPr>
            <p:cNvPr id="456" name="Google Shape;456;p15"/>
            <p:cNvSpPr/>
            <p:nvPr/>
          </p:nvSpPr>
          <p:spPr>
            <a:xfrm>
              <a:off x="751" y="2125"/>
              <a:ext cx="782" cy="783"/>
            </a:xfrm>
            <a:prstGeom prst="ellipse">
              <a:avLst/>
            </a:prstGeom>
            <a:gradFill>
              <a:gsLst>
                <a:gs pos="0">
                  <a:srgbClr val="C0CACB"/>
                </a:gs>
                <a:gs pos="100000">
                  <a:srgbClr val="D6E1E2">
                    <a:alpha val="4784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txBox="1"/>
            <p:nvPr/>
          </p:nvSpPr>
          <p:spPr>
            <a:xfrm rot="5400000">
              <a:off x="864" y="2240"/>
              <a:ext cx="554" cy="55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rgbClr val="002060"/>
                </a:solidFill>
                <a:latin typeface="Arial"/>
                <a:ea typeface="Arial"/>
                <a:cs typeface="Arial"/>
                <a:sym typeface="Arial"/>
              </a:endParaRPr>
            </a:p>
          </p:txBody>
        </p:sp>
        <p:sp>
          <p:nvSpPr>
            <p:cNvPr id="458" name="Google Shape;458;p15"/>
            <p:cNvSpPr/>
            <p:nvPr/>
          </p:nvSpPr>
          <p:spPr>
            <a:xfrm>
              <a:off x="795" y="2147"/>
              <a:ext cx="695" cy="636"/>
            </a:xfrm>
            <a:prstGeom prst="ellipse">
              <a:avLst/>
            </a:prstGeom>
            <a:gradFill>
              <a:gsLst>
                <a:gs pos="0">
                  <a:srgbClr val="FFFFFF"/>
                </a:gs>
                <a:gs pos="100000">
                  <a:srgbClr val="D6E1E2">
                    <a:alpha val="37647"/>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txBox="1"/>
            <p:nvPr/>
          </p:nvSpPr>
          <p:spPr>
            <a:xfrm rot="5400000">
              <a:off x="898" y="2197"/>
              <a:ext cx="450" cy="49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rgbClr val="002060"/>
                </a:solidFill>
                <a:latin typeface="Arial"/>
                <a:ea typeface="Arial"/>
                <a:cs typeface="Arial"/>
                <a:sym typeface="Arial"/>
              </a:endParaRPr>
            </a:p>
          </p:txBody>
        </p:sp>
        <p:sp>
          <p:nvSpPr>
            <p:cNvPr id="460" name="Google Shape;460;p15"/>
            <p:cNvSpPr txBox="1"/>
            <p:nvPr/>
          </p:nvSpPr>
          <p:spPr>
            <a:xfrm>
              <a:off x="759" y="2294"/>
              <a:ext cx="806" cy="4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002060"/>
                  </a:solidFill>
                  <a:latin typeface="Arial"/>
                  <a:ea typeface="Arial"/>
                  <a:cs typeface="Arial"/>
                  <a:sym typeface="Arial"/>
                </a:rPr>
                <a:t>Viết bài</a:t>
              </a:r>
              <a:endParaRPr/>
            </a:p>
            <a:p>
              <a:pPr indent="0" lvl="0" marL="0" marR="0" rtl="0" algn="ctr">
                <a:spcBef>
                  <a:spcPts val="0"/>
                </a:spcBef>
                <a:spcAft>
                  <a:spcPts val="0"/>
                </a:spcAft>
                <a:buNone/>
              </a:pPr>
              <a:r>
                <a:rPr b="1" i="1" lang="en-US" sz="2400">
                  <a:solidFill>
                    <a:srgbClr val="002060"/>
                  </a:solidFill>
                  <a:latin typeface="Arial"/>
                  <a:ea typeface="Arial"/>
                  <a:cs typeface="Arial"/>
                  <a:sym typeface="Arial"/>
                </a:rPr>
                <a:t> chia sẻ</a:t>
              </a:r>
              <a:endParaRPr b="1" i="1" sz="2400">
                <a:solidFill>
                  <a:srgbClr val="002060"/>
                </a:solidFill>
                <a:latin typeface="Arial"/>
                <a:ea typeface="Arial"/>
                <a:cs typeface="Arial"/>
                <a:sym typeface="Arial"/>
              </a:endParaRPr>
            </a:p>
          </p:txBody>
        </p:sp>
      </p:grpSp>
      <p:sp>
        <p:nvSpPr>
          <p:cNvPr id="461" name="Google Shape;461;p15"/>
          <p:cNvSpPr/>
          <p:nvPr/>
        </p:nvSpPr>
        <p:spPr>
          <a:xfrm rot="-796707">
            <a:off x="4523633" y="2854928"/>
            <a:ext cx="1066800" cy="533400"/>
          </a:xfrm>
          <a:prstGeom prst="ellipse">
            <a:avLst/>
          </a:prstGeom>
          <a:solidFill>
            <a:srgbClr val="0F2145">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62" name="Google Shape;462;p15"/>
          <p:cNvSpPr/>
          <p:nvPr/>
        </p:nvSpPr>
        <p:spPr>
          <a:xfrm rot="-796707">
            <a:off x="4752233" y="2248503"/>
            <a:ext cx="1023938" cy="1023937"/>
          </a:xfrm>
          <a:prstGeom prst="ellipse">
            <a:avLst/>
          </a:prstGeom>
          <a:gradFill>
            <a:gsLst>
              <a:gs pos="0">
                <a:srgbClr val="969E9F"/>
              </a:gs>
              <a:gs pos="100000">
                <a:srgbClr val="D6E1E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txBox="1"/>
          <p:nvPr/>
        </p:nvSpPr>
        <p:spPr>
          <a:xfrm rot="4603293">
            <a:off x="4902178" y="2398452"/>
            <a:ext cx="724033" cy="72403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64" name="Google Shape;464;p15"/>
          <p:cNvSpPr/>
          <p:nvPr/>
        </p:nvSpPr>
        <p:spPr>
          <a:xfrm rot="-796707">
            <a:off x="4764933" y="2253265"/>
            <a:ext cx="1000125" cy="1000125"/>
          </a:xfrm>
          <a:prstGeom prst="ellipse">
            <a:avLst/>
          </a:prstGeom>
          <a:gradFill>
            <a:gsLst>
              <a:gs pos="0">
                <a:srgbClr val="D6E1E2">
                  <a:alpha val="0"/>
                </a:srgbClr>
              </a:gs>
              <a:gs pos="100000">
                <a:srgbClr val="F2F5F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txBox="1"/>
          <p:nvPr/>
        </p:nvSpPr>
        <p:spPr>
          <a:xfrm rot="4603293">
            <a:off x="4911390" y="2399715"/>
            <a:ext cx="707195" cy="7071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66" name="Google Shape;466;p15"/>
          <p:cNvSpPr/>
          <p:nvPr/>
        </p:nvSpPr>
        <p:spPr>
          <a:xfrm rot="-796707">
            <a:off x="4776046" y="2264378"/>
            <a:ext cx="950912" cy="933450"/>
          </a:xfrm>
          <a:prstGeom prst="ellipse">
            <a:avLst/>
          </a:prstGeom>
          <a:gradFill>
            <a:gsLst>
              <a:gs pos="0">
                <a:srgbClr val="C0CACB"/>
              </a:gs>
              <a:gs pos="100000">
                <a:srgbClr val="D6E1E2">
                  <a:alpha val="4784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txBox="1"/>
          <p:nvPr/>
        </p:nvSpPr>
        <p:spPr>
          <a:xfrm rot="4603293">
            <a:off x="4921457" y="2394902"/>
            <a:ext cx="660049" cy="67239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68" name="Google Shape;468;p15"/>
          <p:cNvSpPr/>
          <p:nvPr/>
        </p:nvSpPr>
        <p:spPr>
          <a:xfrm rot="-796707">
            <a:off x="4830021" y="2289778"/>
            <a:ext cx="847725" cy="757237"/>
          </a:xfrm>
          <a:prstGeom prst="ellipse">
            <a:avLst/>
          </a:prstGeom>
          <a:gradFill>
            <a:gsLst>
              <a:gs pos="0">
                <a:srgbClr val="FFFFFF"/>
              </a:gs>
              <a:gs pos="100000">
                <a:srgbClr val="D6E1E2">
                  <a:alpha val="37647"/>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txBox="1"/>
          <p:nvPr/>
        </p:nvSpPr>
        <p:spPr>
          <a:xfrm rot="4603293">
            <a:off x="4986139" y="2368678"/>
            <a:ext cx="535447" cy="5994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0" name="Google Shape;470;p15"/>
          <p:cNvSpPr txBox="1"/>
          <p:nvPr/>
        </p:nvSpPr>
        <p:spPr>
          <a:xfrm rot="-796707">
            <a:off x="4805151" y="2430161"/>
            <a:ext cx="87716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002060"/>
                </a:solidFill>
                <a:latin typeface="Arial"/>
                <a:ea typeface="Arial"/>
                <a:cs typeface="Arial"/>
                <a:sym typeface="Arial"/>
              </a:rPr>
              <a:t>Thanh</a:t>
            </a:r>
            <a:endParaRPr/>
          </a:p>
          <a:p>
            <a:pPr indent="0" lvl="0" marL="0" marR="0" rtl="0" algn="ctr">
              <a:spcBef>
                <a:spcPts val="0"/>
              </a:spcBef>
              <a:spcAft>
                <a:spcPts val="0"/>
              </a:spcAft>
              <a:buNone/>
            </a:pPr>
            <a:r>
              <a:rPr b="1" i="1" lang="en-US" sz="1800">
                <a:solidFill>
                  <a:srgbClr val="002060"/>
                </a:solidFill>
                <a:latin typeface="Arial"/>
                <a:ea typeface="Arial"/>
                <a:cs typeface="Arial"/>
                <a:sym typeface="Arial"/>
              </a:rPr>
              <a:t>toán</a:t>
            </a:r>
            <a:endParaRPr i="1" sz="1800">
              <a:solidFill>
                <a:srgbClr val="002060"/>
              </a:solidFill>
              <a:latin typeface="Arial"/>
              <a:ea typeface="Arial"/>
              <a:cs typeface="Arial"/>
              <a:sym typeface="Arial"/>
            </a:endParaRPr>
          </a:p>
        </p:txBody>
      </p:sp>
      <p:sp>
        <p:nvSpPr>
          <p:cNvPr id="471" name="Google Shape;471;p15"/>
          <p:cNvSpPr/>
          <p:nvPr/>
        </p:nvSpPr>
        <p:spPr>
          <a:xfrm rot="-796707">
            <a:off x="5840453" y="1899044"/>
            <a:ext cx="860425" cy="285750"/>
          </a:xfrm>
          <a:prstGeom prst="ellipse">
            <a:avLst/>
          </a:prstGeom>
          <a:solidFill>
            <a:srgbClr val="0F2145">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2" name="Google Shape;472;p15"/>
          <p:cNvSpPr/>
          <p:nvPr/>
        </p:nvSpPr>
        <p:spPr>
          <a:xfrm rot="-796707">
            <a:off x="6137315" y="1365644"/>
            <a:ext cx="682625" cy="682625"/>
          </a:xfrm>
          <a:prstGeom prst="ellipse">
            <a:avLst/>
          </a:prstGeom>
          <a:gradFill>
            <a:gsLst>
              <a:gs pos="0">
                <a:srgbClr val="969E9F"/>
              </a:gs>
              <a:gs pos="100000">
                <a:srgbClr val="D6E1E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txBox="1"/>
          <p:nvPr/>
        </p:nvSpPr>
        <p:spPr>
          <a:xfrm rot="4603293">
            <a:off x="6237268" y="1465593"/>
            <a:ext cx="482689" cy="48268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4" name="Google Shape;474;p15"/>
          <p:cNvSpPr/>
          <p:nvPr/>
        </p:nvSpPr>
        <p:spPr>
          <a:xfrm rot="-796707">
            <a:off x="6146840" y="1368819"/>
            <a:ext cx="665163" cy="666750"/>
          </a:xfrm>
          <a:prstGeom prst="ellipse">
            <a:avLst/>
          </a:prstGeom>
          <a:gradFill>
            <a:gsLst>
              <a:gs pos="0">
                <a:srgbClr val="D6E1E2">
                  <a:alpha val="0"/>
                </a:srgbClr>
              </a:gs>
              <a:gs pos="100000">
                <a:srgbClr val="F2F5F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txBox="1"/>
          <p:nvPr/>
        </p:nvSpPr>
        <p:spPr>
          <a:xfrm rot="4603293">
            <a:off x="6243675" y="1467004"/>
            <a:ext cx="471463" cy="47034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6" name="Google Shape;476;p15"/>
          <p:cNvSpPr/>
          <p:nvPr/>
        </p:nvSpPr>
        <p:spPr>
          <a:xfrm rot="-796707">
            <a:off x="6153190" y="1375169"/>
            <a:ext cx="633413" cy="622300"/>
          </a:xfrm>
          <a:prstGeom prst="ellipse">
            <a:avLst/>
          </a:prstGeom>
          <a:gradFill>
            <a:gsLst>
              <a:gs pos="0">
                <a:srgbClr val="C0CACB"/>
              </a:gs>
              <a:gs pos="100000">
                <a:srgbClr val="D6E1E2">
                  <a:alpha val="47843"/>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txBox="1"/>
          <p:nvPr/>
        </p:nvSpPr>
        <p:spPr>
          <a:xfrm rot="4603293">
            <a:off x="6249865" y="1462355"/>
            <a:ext cx="440033" cy="44789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78" name="Google Shape;478;p15"/>
          <p:cNvSpPr/>
          <p:nvPr/>
        </p:nvSpPr>
        <p:spPr>
          <a:xfrm rot="-796707">
            <a:off x="6189703" y="1394219"/>
            <a:ext cx="563562" cy="503237"/>
          </a:xfrm>
          <a:prstGeom prst="ellipse">
            <a:avLst/>
          </a:prstGeom>
          <a:gradFill>
            <a:gsLst>
              <a:gs pos="0">
                <a:srgbClr val="FFFFFF"/>
              </a:gs>
              <a:gs pos="100000">
                <a:srgbClr val="D6E1E2">
                  <a:alpha val="37647"/>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txBox="1"/>
          <p:nvPr/>
        </p:nvSpPr>
        <p:spPr>
          <a:xfrm rot="4603293">
            <a:off x="6293560" y="1446569"/>
            <a:ext cx="355842" cy="39849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80" name="Google Shape;480;p15"/>
          <p:cNvSpPr txBox="1"/>
          <p:nvPr/>
        </p:nvSpPr>
        <p:spPr>
          <a:xfrm rot="-796707">
            <a:off x="6062599" y="1409806"/>
            <a:ext cx="80983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600">
                <a:solidFill>
                  <a:srgbClr val="002060"/>
                </a:solidFill>
                <a:latin typeface="Arial"/>
                <a:ea typeface="Arial"/>
                <a:cs typeface="Arial"/>
                <a:sym typeface="Arial"/>
              </a:rPr>
              <a:t>Thống</a:t>
            </a:r>
            <a:endParaRPr/>
          </a:p>
          <a:p>
            <a:pPr indent="0" lvl="0" marL="0" marR="0" rtl="0" algn="ctr">
              <a:spcBef>
                <a:spcPts val="0"/>
              </a:spcBef>
              <a:spcAft>
                <a:spcPts val="0"/>
              </a:spcAft>
              <a:buNone/>
            </a:pPr>
            <a:r>
              <a:rPr b="1" i="1" lang="en-US" sz="1600">
                <a:solidFill>
                  <a:srgbClr val="002060"/>
                </a:solidFill>
                <a:latin typeface="Arial"/>
                <a:ea typeface="Arial"/>
                <a:cs typeface="Arial"/>
                <a:sym typeface="Arial"/>
              </a:rPr>
              <a:t> kê</a:t>
            </a:r>
            <a:endParaRPr i="1" sz="1600">
              <a:solidFill>
                <a:srgbClr val="002060"/>
              </a:solidFill>
              <a:latin typeface="Arial"/>
              <a:ea typeface="Arial"/>
              <a:cs typeface="Arial"/>
              <a:sym typeface="Arial"/>
            </a:endParaRPr>
          </a:p>
        </p:txBody>
      </p:sp>
      <p:sp>
        <p:nvSpPr>
          <p:cNvPr id="481" name="Google Shape;481;p15"/>
          <p:cNvSpPr/>
          <p:nvPr/>
        </p:nvSpPr>
        <p:spPr>
          <a:xfrm rot="-796707">
            <a:off x="5964845" y="1292336"/>
            <a:ext cx="203766" cy="203766"/>
          </a:xfrm>
          <a:prstGeom prst="ellipse">
            <a:avLst/>
          </a:prstGeom>
          <a:solidFill>
            <a:srgbClr val="00CEF6"/>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82" name="Google Shape;482;p15"/>
          <p:cNvSpPr/>
          <p:nvPr/>
        </p:nvSpPr>
        <p:spPr>
          <a:xfrm rot="-796707">
            <a:off x="5136565" y="624508"/>
            <a:ext cx="863916" cy="86391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483" name="Google Shape;483;p15"/>
          <p:cNvGrpSpPr/>
          <p:nvPr/>
        </p:nvGrpSpPr>
        <p:grpSpPr>
          <a:xfrm rot="-796707">
            <a:off x="5336389" y="881527"/>
            <a:ext cx="464267" cy="340400"/>
            <a:chOff x="4610450" y="3703750"/>
            <a:chExt cx="453050" cy="332175"/>
          </a:xfrm>
        </p:grpSpPr>
        <p:sp>
          <p:nvSpPr>
            <p:cNvPr id="484" name="Google Shape;484;p15"/>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5" name="Google Shape;485;p15"/>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3"/>
            </a:solidFill>
            <a:ln cap="flat" cmpd="sng" w="12700">
              <a:solidFill>
                <a:srgbClr val="B05F2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sp>
        <p:nvSpPr>
          <p:cNvPr id="486" name="Google Shape;486;p15"/>
          <p:cNvSpPr/>
          <p:nvPr/>
        </p:nvSpPr>
        <p:spPr>
          <a:xfrm rot="4603293">
            <a:off x="3418108" y="2264173"/>
            <a:ext cx="863916" cy="86391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487" name="Google Shape;487;p15"/>
          <p:cNvGrpSpPr/>
          <p:nvPr/>
        </p:nvGrpSpPr>
        <p:grpSpPr>
          <a:xfrm rot="-796707">
            <a:off x="3603064" y="2498276"/>
            <a:ext cx="461810" cy="310374"/>
            <a:chOff x="1241275" y="3718400"/>
            <a:chExt cx="450650" cy="302875"/>
          </a:xfrm>
        </p:grpSpPr>
        <p:sp>
          <p:nvSpPr>
            <p:cNvPr id="488" name="Google Shape;488;p15"/>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gradFill>
              <a:gsLst>
                <a:gs pos="0">
                  <a:srgbClr val="FABEA2"/>
                </a:gs>
                <a:gs pos="50000">
                  <a:srgbClr val="F7B393"/>
                </a:gs>
                <a:gs pos="100000">
                  <a:srgbClr val="FBA77F"/>
                </a:gs>
              </a:gsLst>
              <a:lin ang="5400000" scaled="0"/>
            </a:grad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9" name="Google Shape;489;p15"/>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0" name="Google Shape;490;p15"/>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1" name="Google Shape;491;p15"/>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492" name="Google Shape;492;p15"/>
          <p:cNvSpPr/>
          <p:nvPr/>
        </p:nvSpPr>
        <p:spPr>
          <a:xfrm rot="-796707">
            <a:off x="4357401" y="2626669"/>
            <a:ext cx="203766" cy="203766"/>
          </a:xfrm>
          <a:prstGeom prst="ellipse">
            <a:avLst/>
          </a:prstGeom>
          <a:solidFill>
            <a:srgbClr val="AFF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93" name="Google Shape;493;p15"/>
          <p:cNvSpPr/>
          <p:nvPr/>
        </p:nvSpPr>
        <p:spPr>
          <a:xfrm rot="4603293">
            <a:off x="4163678" y="4628753"/>
            <a:ext cx="863916" cy="86391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494" name="Google Shape;494;p15"/>
          <p:cNvGrpSpPr/>
          <p:nvPr/>
        </p:nvGrpSpPr>
        <p:grpSpPr>
          <a:xfrm rot="-796707">
            <a:off x="4382895" y="4791534"/>
            <a:ext cx="425481" cy="514968"/>
            <a:chOff x="584925" y="922575"/>
            <a:chExt cx="415200" cy="502525"/>
          </a:xfrm>
        </p:grpSpPr>
        <p:sp>
          <p:nvSpPr>
            <p:cNvPr id="495" name="Google Shape;495;p15"/>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6" name="Google Shape;496;p15"/>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sp>
          <p:nvSpPr>
            <p:cNvPr id="497" name="Google Shape;497;p15"/>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498" name="Google Shape;498;p15"/>
          <p:cNvSpPr/>
          <p:nvPr/>
        </p:nvSpPr>
        <p:spPr>
          <a:xfrm rot="-796707">
            <a:off x="5162858" y="4689651"/>
            <a:ext cx="203766" cy="203766"/>
          </a:xfrm>
          <a:prstGeom prst="ellipse">
            <a:avLst/>
          </a:prstGeom>
          <a:solidFill>
            <a:srgbClr val="3C78D8"/>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99" name="Google Shape;499;p15"/>
          <p:cNvSpPr/>
          <p:nvPr/>
        </p:nvSpPr>
        <p:spPr>
          <a:xfrm rot="4603293">
            <a:off x="7758691" y="5668003"/>
            <a:ext cx="863916" cy="86391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500" name="Google Shape;500;p15"/>
          <p:cNvGrpSpPr/>
          <p:nvPr/>
        </p:nvGrpSpPr>
        <p:grpSpPr>
          <a:xfrm rot="-796707">
            <a:off x="7968345" y="5855078"/>
            <a:ext cx="422374" cy="544184"/>
            <a:chOff x="6730350" y="2315900"/>
            <a:chExt cx="257700" cy="420100"/>
          </a:xfrm>
        </p:grpSpPr>
        <p:sp>
          <p:nvSpPr>
            <p:cNvPr id="501" name="Google Shape;501;p1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2" name="Google Shape;502;p1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3" name="Google Shape;503;p1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4" name="Google Shape;504;p1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5" name="Google Shape;505;p1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adFill>
              <a:gsLst>
                <a:gs pos="0">
                  <a:srgbClr val="F59054"/>
                </a:gs>
                <a:gs pos="50000">
                  <a:srgbClr val="FA8126"/>
                </a:gs>
                <a:gs pos="100000">
                  <a:srgbClr val="E37016"/>
                </a:gs>
              </a:gsLst>
              <a:lin ang="5400000" scaled="0"/>
            </a:grad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p:txBody>
        </p:sp>
      </p:grpSp>
      <p:sp>
        <p:nvSpPr>
          <p:cNvPr id="506" name="Google Shape;506;p15"/>
          <p:cNvSpPr/>
          <p:nvPr/>
        </p:nvSpPr>
        <p:spPr>
          <a:xfrm rot="-796707">
            <a:off x="8116799" y="5377260"/>
            <a:ext cx="203766" cy="203766"/>
          </a:xfrm>
          <a:prstGeom prst="ellipse">
            <a:avLst/>
          </a:prstGeom>
          <a:solidFill>
            <a:srgbClr val="28324A"/>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07" name="Google Shape;507;p15"/>
          <p:cNvSpPr txBox="1"/>
          <p:nvPr/>
        </p:nvSpPr>
        <p:spPr>
          <a:xfrm>
            <a:off x="-7257" y="51695"/>
            <a:ext cx="421901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rgbClr val="0070C0"/>
                </a:solidFill>
                <a:latin typeface="Times New Roman"/>
                <a:ea typeface="Times New Roman"/>
                <a:cs typeface="Times New Roman"/>
                <a:sym typeface="Times New Roman"/>
              </a:rPr>
              <a:t>ĐỊNH HƯỚNG </a:t>
            </a:r>
            <a:endParaRPr/>
          </a:p>
          <a:p>
            <a:pPr indent="0" lvl="0" marL="0" marR="0" rtl="0" algn="ctr">
              <a:spcBef>
                <a:spcPts val="0"/>
              </a:spcBef>
              <a:spcAft>
                <a:spcPts val="0"/>
              </a:spcAft>
              <a:buNone/>
            </a:pPr>
            <a:r>
              <a:rPr b="1" lang="en-US" sz="4000" u="sng">
                <a:solidFill>
                  <a:srgbClr val="0070C0"/>
                </a:solidFill>
                <a:latin typeface="Times New Roman"/>
                <a:ea typeface="Times New Roman"/>
                <a:cs typeface="Times New Roman"/>
                <a:sym typeface="Times New Roman"/>
              </a:rPr>
              <a:t>PHÁT TRIỂN</a:t>
            </a:r>
            <a:endParaRPr b="1" sz="4000" u="sng">
              <a:solidFill>
                <a:srgbClr val="0070C0"/>
              </a:solidFill>
              <a:latin typeface="Times New Roman"/>
              <a:ea typeface="Times New Roman"/>
              <a:cs typeface="Times New Roman"/>
              <a:sym typeface="Times New Roman"/>
            </a:endParaRPr>
          </a:p>
        </p:txBody>
      </p:sp>
      <p:pic>
        <p:nvPicPr>
          <p:cNvPr id="508" name="Google Shape;508;p15"/>
          <p:cNvPicPr preferRelativeResize="0"/>
          <p:nvPr/>
        </p:nvPicPr>
        <p:blipFill rotWithShape="1">
          <a:blip r:embed="rId4">
            <a:alphaModFix/>
          </a:blip>
          <a:srcRect b="0" l="0" r="0" t="0"/>
          <a:stretch/>
        </p:blipFill>
        <p:spPr>
          <a:xfrm>
            <a:off x="10287000" y="6477001"/>
            <a:ext cx="1905000" cy="380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pic>
        <p:nvPicPr>
          <p:cNvPr descr="Káº¿t quáº£ hÃ¬nh áº£nh cho thanks" id="513" name="Google Shape;513;p16"/>
          <p:cNvPicPr preferRelativeResize="0"/>
          <p:nvPr/>
        </p:nvPicPr>
        <p:blipFill rotWithShape="1">
          <a:blip r:embed="rId3">
            <a:alphaModFix/>
          </a:blip>
          <a:srcRect b="0" l="0" r="0" t="0"/>
          <a:stretch/>
        </p:blipFill>
        <p:spPr>
          <a:xfrm>
            <a:off x="841829" y="1219199"/>
            <a:ext cx="10515600" cy="43291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C:\Users\hungd\Downloads\Untitled-2.png" id="141" name="Google Shape;141;p2"/>
          <p:cNvPicPr preferRelativeResize="0"/>
          <p:nvPr/>
        </p:nvPicPr>
        <p:blipFill rotWithShape="1">
          <a:blip r:embed="rId3">
            <a:alphaModFix/>
          </a:blip>
          <a:srcRect b="0" l="0" r="0" t="0"/>
          <a:stretch/>
        </p:blipFill>
        <p:spPr>
          <a:xfrm>
            <a:off x="-257180" y="-141254"/>
            <a:ext cx="12768489" cy="1730982"/>
          </a:xfrm>
          <a:prstGeom prst="rect">
            <a:avLst/>
          </a:prstGeom>
          <a:noFill/>
          <a:ln>
            <a:noFill/>
          </a:ln>
        </p:spPr>
      </p:pic>
      <p:grpSp>
        <p:nvGrpSpPr>
          <p:cNvPr id="142" name="Google Shape;142;p2"/>
          <p:cNvGrpSpPr/>
          <p:nvPr/>
        </p:nvGrpSpPr>
        <p:grpSpPr>
          <a:xfrm>
            <a:off x="3376386" y="1958974"/>
            <a:ext cx="5410200" cy="665163"/>
            <a:chOff x="1152" y="1104"/>
            <a:chExt cx="3408" cy="419"/>
          </a:xfrm>
        </p:grpSpPr>
        <p:grpSp>
          <p:nvGrpSpPr>
            <p:cNvPr id="143" name="Google Shape;143;p2"/>
            <p:cNvGrpSpPr/>
            <p:nvPr/>
          </p:nvGrpSpPr>
          <p:grpSpPr>
            <a:xfrm>
              <a:off x="1152" y="1104"/>
              <a:ext cx="480" cy="419"/>
              <a:chOff x="1110" y="2656"/>
              <a:chExt cx="1549" cy="1351"/>
            </a:xfrm>
          </p:grpSpPr>
          <p:sp>
            <p:nvSpPr>
              <p:cNvPr id="144" name="Google Shape;144;p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45" name="Google Shape;145;p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46" name="Google Shape;146;p2"/>
              <p:cNvSpPr/>
              <p:nvPr/>
            </p:nvSpPr>
            <p:spPr>
              <a:xfrm>
                <a:off x="1200" y="2736"/>
                <a:ext cx="1350" cy="1168"/>
              </a:xfrm>
              <a:prstGeom prst="hexagon">
                <a:avLst>
                  <a:gd fmla="val 28896" name="adj"/>
                  <a:gd fmla="val 115470" name="vf"/>
                </a:avLst>
              </a:prstGeom>
              <a:gradFill>
                <a:gsLst>
                  <a:gs pos="0">
                    <a:srgbClr val="AA5C21"/>
                  </a:gs>
                  <a:gs pos="100000">
                    <a:schemeClr val="hlink"/>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grpSp>
        <p:cxnSp>
          <p:nvCxnSpPr>
            <p:cNvPr id="147" name="Google Shape;147;p2"/>
            <p:cNvCxnSpPr/>
            <p:nvPr/>
          </p:nvCxnSpPr>
          <p:spPr>
            <a:xfrm>
              <a:off x="1536" y="1488"/>
              <a:ext cx="3024" cy="0"/>
            </a:xfrm>
            <a:prstGeom prst="straightConnector1">
              <a:avLst/>
            </a:prstGeom>
            <a:noFill/>
            <a:ln cap="flat" cmpd="sng" w="25400">
              <a:solidFill>
                <a:srgbClr val="C0C0C0"/>
              </a:solidFill>
              <a:prstDash val="dot"/>
              <a:round/>
              <a:headEnd len="med" w="med" type="none"/>
              <a:tailEnd len="med" w="med" type="oval"/>
            </a:ln>
          </p:spPr>
        </p:cxnSp>
        <p:sp>
          <p:nvSpPr>
            <p:cNvPr id="148" name="Google Shape;148;p2"/>
            <p:cNvSpPr txBox="1"/>
            <p:nvPr/>
          </p:nvSpPr>
          <p:spPr>
            <a:xfrm>
              <a:off x="1704" y="1145"/>
              <a:ext cx="2415"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46998"/>
                  </a:solidFill>
                  <a:latin typeface="Arial"/>
                  <a:ea typeface="Arial"/>
                  <a:cs typeface="Arial"/>
                  <a:sym typeface="Arial"/>
                </a:rPr>
                <a:t>VẤN ĐỀ &amp; GIẢI PHÁP</a:t>
              </a:r>
              <a:endParaRPr b="1" sz="2800">
                <a:solidFill>
                  <a:srgbClr val="246998"/>
                </a:solidFill>
                <a:latin typeface="Arial"/>
                <a:ea typeface="Arial"/>
                <a:cs typeface="Arial"/>
                <a:sym typeface="Arial"/>
              </a:endParaRPr>
            </a:p>
          </p:txBody>
        </p:sp>
        <p:sp>
          <p:nvSpPr>
            <p:cNvPr id="149" name="Google Shape;149;p2"/>
            <p:cNvSpPr txBox="1"/>
            <p:nvPr/>
          </p:nvSpPr>
          <p:spPr>
            <a:xfrm>
              <a:off x="1276" y="1166"/>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1</a:t>
              </a:r>
              <a:endParaRPr/>
            </a:p>
          </p:txBody>
        </p:sp>
      </p:grpSp>
      <p:grpSp>
        <p:nvGrpSpPr>
          <p:cNvPr id="150" name="Google Shape;150;p2"/>
          <p:cNvGrpSpPr/>
          <p:nvPr/>
        </p:nvGrpSpPr>
        <p:grpSpPr>
          <a:xfrm>
            <a:off x="3382781" y="2968397"/>
            <a:ext cx="5410200" cy="665163"/>
            <a:chOff x="1152" y="1680"/>
            <a:chExt cx="3408" cy="419"/>
          </a:xfrm>
        </p:grpSpPr>
        <p:grpSp>
          <p:nvGrpSpPr>
            <p:cNvPr id="151" name="Google Shape;151;p2"/>
            <p:cNvGrpSpPr/>
            <p:nvPr/>
          </p:nvGrpSpPr>
          <p:grpSpPr>
            <a:xfrm>
              <a:off x="1152" y="1680"/>
              <a:ext cx="480" cy="419"/>
              <a:chOff x="3174" y="2656"/>
              <a:chExt cx="1549" cy="1351"/>
            </a:xfrm>
          </p:grpSpPr>
          <p:sp>
            <p:nvSpPr>
              <p:cNvPr id="152" name="Google Shape;152;p2"/>
              <p:cNvSpPr/>
              <p:nvPr/>
            </p:nvSpPr>
            <p:spPr>
              <a:xfrm>
                <a:off x="3187"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53" name="Google Shape;153;p2"/>
              <p:cNvSpPr/>
              <p:nvPr/>
            </p:nvSpPr>
            <p:spPr>
              <a:xfrm>
                <a:off x="3174"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54" name="Google Shape;154;p2"/>
              <p:cNvSpPr/>
              <p:nvPr/>
            </p:nvSpPr>
            <p:spPr>
              <a:xfrm>
                <a:off x="3264" y="2736"/>
                <a:ext cx="1350" cy="1168"/>
              </a:xfrm>
              <a:prstGeom prst="hexagon">
                <a:avLst>
                  <a:gd fmla="val 28896" name="adj"/>
                  <a:gd fmla="val 115470" name="vf"/>
                </a:avLst>
              </a:prstGeom>
              <a:gradFill>
                <a:gsLst>
                  <a:gs pos="0">
                    <a:srgbClr val="742217"/>
                  </a:gs>
                  <a:gs pos="100000">
                    <a:schemeClr val="accent1"/>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grpSp>
        <p:cxnSp>
          <p:nvCxnSpPr>
            <p:cNvPr id="155" name="Google Shape;155;p2"/>
            <p:cNvCxnSpPr/>
            <p:nvPr/>
          </p:nvCxnSpPr>
          <p:spPr>
            <a:xfrm>
              <a:off x="1536" y="2064"/>
              <a:ext cx="3024" cy="0"/>
            </a:xfrm>
            <a:prstGeom prst="straightConnector1">
              <a:avLst/>
            </a:prstGeom>
            <a:noFill/>
            <a:ln cap="flat" cmpd="sng" w="25400">
              <a:solidFill>
                <a:srgbClr val="C0C0C0"/>
              </a:solidFill>
              <a:prstDash val="dot"/>
              <a:round/>
              <a:headEnd len="med" w="med" type="none"/>
              <a:tailEnd len="med" w="med" type="oval"/>
            </a:ln>
          </p:spPr>
        </p:cxnSp>
        <p:sp>
          <p:nvSpPr>
            <p:cNvPr id="156" name="Google Shape;156;p2"/>
            <p:cNvSpPr txBox="1"/>
            <p:nvPr/>
          </p:nvSpPr>
          <p:spPr>
            <a:xfrm>
              <a:off x="1700" y="1728"/>
              <a:ext cx="2599"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46998"/>
                  </a:solidFill>
                  <a:latin typeface="Arial"/>
                  <a:ea typeface="Arial"/>
                  <a:cs typeface="Arial"/>
                  <a:sym typeface="Arial"/>
                </a:rPr>
                <a:t>XÂY DỰNG SẢN PHẨM</a:t>
              </a:r>
              <a:endParaRPr b="1" sz="2800">
                <a:solidFill>
                  <a:srgbClr val="246998"/>
                </a:solidFill>
                <a:latin typeface="Arial"/>
                <a:ea typeface="Arial"/>
                <a:cs typeface="Arial"/>
                <a:sym typeface="Arial"/>
              </a:endParaRPr>
            </a:p>
          </p:txBody>
        </p:sp>
        <p:sp>
          <p:nvSpPr>
            <p:cNvPr id="157" name="Google Shape;157;p2"/>
            <p:cNvSpPr txBox="1"/>
            <p:nvPr/>
          </p:nvSpPr>
          <p:spPr>
            <a:xfrm>
              <a:off x="1276" y="1742"/>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2</a:t>
              </a:r>
              <a:endParaRPr/>
            </a:p>
          </p:txBody>
        </p:sp>
      </p:grpSp>
      <p:grpSp>
        <p:nvGrpSpPr>
          <p:cNvPr id="158" name="Google Shape;158;p2"/>
          <p:cNvGrpSpPr/>
          <p:nvPr/>
        </p:nvGrpSpPr>
        <p:grpSpPr>
          <a:xfrm>
            <a:off x="3382781" y="3958997"/>
            <a:ext cx="5410200" cy="665163"/>
            <a:chOff x="1152" y="2242"/>
            <a:chExt cx="3408" cy="419"/>
          </a:xfrm>
        </p:grpSpPr>
        <p:grpSp>
          <p:nvGrpSpPr>
            <p:cNvPr id="159" name="Google Shape;159;p2"/>
            <p:cNvGrpSpPr/>
            <p:nvPr/>
          </p:nvGrpSpPr>
          <p:grpSpPr>
            <a:xfrm>
              <a:off x="1152" y="2242"/>
              <a:ext cx="480" cy="419"/>
              <a:chOff x="1110" y="2656"/>
              <a:chExt cx="1549" cy="1351"/>
            </a:xfrm>
          </p:grpSpPr>
          <p:sp>
            <p:nvSpPr>
              <p:cNvPr id="160" name="Google Shape;160;p2"/>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61" name="Google Shape;161;p2"/>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62" name="Google Shape;162;p2"/>
              <p:cNvSpPr/>
              <p:nvPr/>
            </p:nvSpPr>
            <p:spPr>
              <a:xfrm>
                <a:off x="1200" y="2736"/>
                <a:ext cx="1350" cy="1168"/>
              </a:xfrm>
              <a:prstGeom prst="hexagon">
                <a:avLst>
                  <a:gd fmla="val 28896" name="adj"/>
                  <a:gd fmla="val 115470" name="vf"/>
                </a:avLst>
              </a:prstGeom>
              <a:gradFill>
                <a:gsLst>
                  <a:gs pos="0">
                    <a:srgbClr val="AA5C21"/>
                  </a:gs>
                  <a:gs pos="100000">
                    <a:schemeClr val="hlink"/>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grpSp>
        <p:cxnSp>
          <p:nvCxnSpPr>
            <p:cNvPr id="163" name="Google Shape;163;p2"/>
            <p:cNvCxnSpPr/>
            <p:nvPr/>
          </p:nvCxnSpPr>
          <p:spPr>
            <a:xfrm>
              <a:off x="1536" y="2626"/>
              <a:ext cx="3024" cy="0"/>
            </a:xfrm>
            <a:prstGeom prst="straightConnector1">
              <a:avLst/>
            </a:prstGeom>
            <a:noFill/>
            <a:ln cap="flat" cmpd="sng" w="25400">
              <a:solidFill>
                <a:srgbClr val="C0C0C0"/>
              </a:solidFill>
              <a:prstDash val="dot"/>
              <a:round/>
              <a:headEnd len="med" w="med" type="none"/>
              <a:tailEnd len="med" w="med" type="oval"/>
            </a:ln>
          </p:spPr>
        </p:cxnSp>
        <p:sp>
          <p:nvSpPr>
            <p:cNvPr id="164" name="Google Shape;164;p2"/>
            <p:cNvSpPr txBox="1"/>
            <p:nvPr/>
          </p:nvSpPr>
          <p:spPr>
            <a:xfrm>
              <a:off x="1700" y="2283"/>
              <a:ext cx="2454"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46998"/>
                  </a:solidFill>
                  <a:latin typeface="Arial"/>
                  <a:ea typeface="Arial"/>
                  <a:cs typeface="Arial"/>
                  <a:sym typeface="Arial"/>
                </a:rPr>
                <a:t>KẾT QUẢ &amp; HẠN CHẾ</a:t>
              </a:r>
              <a:endParaRPr b="1" sz="2800">
                <a:solidFill>
                  <a:srgbClr val="246998"/>
                </a:solidFill>
                <a:latin typeface="Arial"/>
                <a:ea typeface="Arial"/>
                <a:cs typeface="Arial"/>
                <a:sym typeface="Arial"/>
              </a:endParaRPr>
            </a:p>
          </p:txBody>
        </p:sp>
        <p:sp>
          <p:nvSpPr>
            <p:cNvPr id="165" name="Google Shape;165;p2"/>
            <p:cNvSpPr txBox="1"/>
            <p:nvPr/>
          </p:nvSpPr>
          <p:spPr>
            <a:xfrm>
              <a:off x="1276" y="2304"/>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3</a:t>
              </a:r>
              <a:endParaRPr/>
            </a:p>
          </p:txBody>
        </p:sp>
      </p:grpSp>
      <p:grpSp>
        <p:nvGrpSpPr>
          <p:cNvPr id="166" name="Google Shape;166;p2"/>
          <p:cNvGrpSpPr/>
          <p:nvPr/>
        </p:nvGrpSpPr>
        <p:grpSpPr>
          <a:xfrm>
            <a:off x="3389176" y="5011976"/>
            <a:ext cx="5657851" cy="665163"/>
            <a:chOff x="1152" y="2818"/>
            <a:chExt cx="3564" cy="419"/>
          </a:xfrm>
        </p:grpSpPr>
        <p:grpSp>
          <p:nvGrpSpPr>
            <p:cNvPr id="167" name="Google Shape;167;p2"/>
            <p:cNvGrpSpPr/>
            <p:nvPr/>
          </p:nvGrpSpPr>
          <p:grpSpPr>
            <a:xfrm>
              <a:off x="1152" y="2818"/>
              <a:ext cx="480" cy="419"/>
              <a:chOff x="3174" y="2656"/>
              <a:chExt cx="1549" cy="1351"/>
            </a:xfrm>
          </p:grpSpPr>
          <p:sp>
            <p:nvSpPr>
              <p:cNvPr id="168" name="Google Shape;168;p2"/>
              <p:cNvSpPr/>
              <p:nvPr/>
            </p:nvSpPr>
            <p:spPr>
              <a:xfrm>
                <a:off x="3187"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69" name="Google Shape;169;p2"/>
              <p:cNvSpPr/>
              <p:nvPr/>
            </p:nvSpPr>
            <p:spPr>
              <a:xfrm>
                <a:off x="3174"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sp>
            <p:nvSpPr>
              <p:cNvPr id="170" name="Google Shape;170;p2"/>
              <p:cNvSpPr/>
              <p:nvPr/>
            </p:nvSpPr>
            <p:spPr>
              <a:xfrm>
                <a:off x="3264" y="2736"/>
                <a:ext cx="1350" cy="1168"/>
              </a:xfrm>
              <a:prstGeom prst="hexagon">
                <a:avLst>
                  <a:gd fmla="val 28896" name="adj"/>
                  <a:gd fmla="val 115470" name="vf"/>
                </a:avLst>
              </a:prstGeom>
              <a:gradFill>
                <a:gsLst>
                  <a:gs pos="0">
                    <a:srgbClr val="742217"/>
                  </a:gs>
                  <a:gs pos="100000">
                    <a:schemeClr val="accent1"/>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a:ea typeface="Arial"/>
                  <a:cs typeface="Arial"/>
                  <a:sym typeface="Arial"/>
                </a:endParaRPr>
              </a:p>
            </p:txBody>
          </p:sp>
        </p:grpSp>
        <p:cxnSp>
          <p:nvCxnSpPr>
            <p:cNvPr id="171" name="Google Shape;171;p2"/>
            <p:cNvCxnSpPr/>
            <p:nvPr/>
          </p:nvCxnSpPr>
          <p:spPr>
            <a:xfrm>
              <a:off x="1536" y="3202"/>
              <a:ext cx="3024" cy="0"/>
            </a:xfrm>
            <a:prstGeom prst="straightConnector1">
              <a:avLst/>
            </a:prstGeom>
            <a:noFill/>
            <a:ln cap="flat" cmpd="sng" w="25400">
              <a:solidFill>
                <a:srgbClr val="C0C0C0"/>
              </a:solidFill>
              <a:prstDash val="dot"/>
              <a:round/>
              <a:headEnd len="med" w="med" type="none"/>
              <a:tailEnd len="med" w="med" type="oval"/>
            </a:ln>
          </p:spPr>
        </p:cxnSp>
        <p:sp>
          <p:nvSpPr>
            <p:cNvPr id="172" name="Google Shape;172;p2"/>
            <p:cNvSpPr txBox="1"/>
            <p:nvPr/>
          </p:nvSpPr>
          <p:spPr>
            <a:xfrm>
              <a:off x="1696" y="2859"/>
              <a:ext cx="3020" cy="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246998"/>
                  </a:solidFill>
                  <a:latin typeface="Arial"/>
                  <a:ea typeface="Arial"/>
                  <a:cs typeface="Arial"/>
                  <a:sym typeface="Arial"/>
                </a:rPr>
                <a:t>ĐỊNH HƯỚNG PHÁT TRIỂN</a:t>
              </a:r>
              <a:endParaRPr b="1" sz="2800">
                <a:solidFill>
                  <a:srgbClr val="246998"/>
                </a:solidFill>
                <a:latin typeface="Arial"/>
                <a:ea typeface="Arial"/>
                <a:cs typeface="Arial"/>
                <a:sym typeface="Arial"/>
              </a:endParaRPr>
            </a:p>
          </p:txBody>
        </p:sp>
        <p:sp>
          <p:nvSpPr>
            <p:cNvPr id="173" name="Google Shape;173;p2"/>
            <p:cNvSpPr txBox="1"/>
            <p:nvPr/>
          </p:nvSpPr>
          <p:spPr>
            <a:xfrm>
              <a:off x="1276" y="2880"/>
              <a:ext cx="22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4</a:t>
              </a:r>
              <a:endParaRPr/>
            </a:p>
          </p:txBody>
        </p:sp>
      </p:grpSp>
      <p:sp>
        <p:nvSpPr>
          <p:cNvPr id="174" name="Google Shape;174;p2"/>
          <p:cNvSpPr txBox="1"/>
          <p:nvPr/>
        </p:nvSpPr>
        <p:spPr>
          <a:xfrm>
            <a:off x="1669365" y="339516"/>
            <a:ext cx="8915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NỘI TRÌNH BÀY</a:t>
            </a:r>
            <a:endParaRPr b="1" sz="4400">
              <a:solidFill>
                <a:schemeClr val="lt1"/>
              </a:solidFill>
              <a:latin typeface="Times New Roman"/>
              <a:ea typeface="Times New Roman"/>
              <a:cs typeface="Times New Roman"/>
              <a:sym typeface="Times New Roman"/>
            </a:endParaRPr>
          </a:p>
        </p:txBody>
      </p:sp>
      <p:pic>
        <p:nvPicPr>
          <p:cNvPr id="175" name="Google Shape;175;p2"/>
          <p:cNvPicPr preferRelativeResize="0"/>
          <p:nvPr/>
        </p:nvPicPr>
        <p:blipFill rotWithShape="1">
          <a:blip r:embed="rId4">
            <a:alphaModFix/>
          </a:blip>
          <a:srcRect b="0" l="0" r="0" t="0"/>
          <a:stretch/>
        </p:blipFill>
        <p:spPr>
          <a:xfrm>
            <a:off x="10287000" y="6477001"/>
            <a:ext cx="1905000" cy="380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FEFD1"/>
            </a:gs>
            <a:gs pos="64999">
              <a:srgbClr val="F0EBD5"/>
            </a:gs>
            <a:gs pos="100000">
              <a:srgbClr val="D1C39F"/>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3"/>
          <p:cNvSpPr/>
          <p:nvPr/>
        </p:nvSpPr>
        <p:spPr>
          <a:xfrm>
            <a:off x="0" y="-1"/>
            <a:ext cx="12192000" cy="3740727"/>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3"/>
          <p:cNvSpPr txBox="1"/>
          <p:nvPr/>
        </p:nvSpPr>
        <p:spPr>
          <a:xfrm>
            <a:off x="61580" y="670033"/>
            <a:ext cx="96815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accent5"/>
                </a:solidFill>
                <a:latin typeface="Arial"/>
                <a:ea typeface="Arial"/>
                <a:cs typeface="Arial"/>
                <a:sym typeface="Arial"/>
              </a:rPr>
              <a:t>VẤN ĐỀ &amp; GIẢI PHÁP</a:t>
            </a:r>
            <a:endParaRPr sz="7200">
              <a:solidFill>
                <a:schemeClr val="accent5"/>
              </a:solidFill>
              <a:latin typeface="Arial"/>
              <a:ea typeface="Arial"/>
              <a:cs typeface="Arial"/>
              <a:sym typeface="Arial"/>
            </a:endParaRPr>
          </a:p>
        </p:txBody>
      </p:sp>
      <p:pic>
        <p:nvPicPr>
          <p:cNvPr id="182" name="Google Shape;182;p3"/>
          <p:cNvPicPr preferRelativeResize="0"/>
          <p:nvPr/>
        </p:nvPicPr>
        <p:blipFill rotWithShape="1">
          <a:blip r:embed="rId3">
            <a:alphaModFix/>
          </a:blip>
          <a:srcRect b="29118" l="0" r="49890" t="17602"/>
          <a:stretch/>
        </p:blipFill>
        <p:spPr>
          <a:xfrm>
            <a:off x="6872027" y="952232"/>
            <a:ext cx="5244935" cy="2788493"/>
          </a:xfrm>
          <a:prstGeom prst="rect">
            <a:avLst/>
          </a:prstGeom>
          <a:noFill/>
          <a:ln>
            <a:noFill/>
          </a:ln>
        </p:spPr>
      </p:pic>
      <p:sp>
        <p:nvSpPr>
          <p:cNvPr id="183" name="Google Shape;183;p3"/>
          <p:cNvSpPr/>
          <p:nvPr/>
        </p:nvSpPr>
        <p:spPr>
          <a:xfrm>
            <a:off x="518556" y="2060691"/>
            <a:ext cx="6024748"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Những vấn đề, khó khăn trong ngành du lịch và quản lý du lịch cùng với những phương án để giải quyết vấn đề một cách tối ưu</a:t>
            </a:r>
            <a:endParaRPr sz="1800">
              <a:solidFill>
                <a:schemeClr val="lt1"/>
              </a:solidFill>
              <a:latin typeface="Arial"/>
              <a:ea typeface="Arial"/>
              <a:cs typeface="Arial"/>
              <a:sym typeface="Arial"/>
            </a:endParaRPr>
          </a:p>
        </p:txBody>
      </p:sp>
      <p:sp>
        <p:nvSpPr>
          <p:cNvPr id="184" name="Google Shape;184;p3"/>
          <p:cNvSpPr/>
          <p:nvPr/>
        </p:nvSpPr>
        <p:spPr>
          <a:xfrm>
            <a:off x="725496" y="4545101"/>
            <a:ext cx="1255704" cy="1252026"/>
          </a:xfrm>
          <a:prstGeom prst="roundRect">
            <a:avLst>
              <a:gd fmla="val 16667" name="adj"/>
            </a:avLst>
          </a:prstGeom>
          <a:solidFill>
            <a:schemeClr val="accent4"/>
          </a:solidFill>
          <a:ln cap="flat" cmpd="sng" w="12700">
            <a:solidFill>
              <a:srgbClr val="3A86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01</a:t>
            </a:r>
            <a:endParaRPr/>
          </a:p>
        </p:txBody>
      </p:sp>
      <p:sp>
        <p:nvSpPr>
          <p:cNvPr id="185" name="Google Shape;185;p3"/>
          <p:cNvSpPr/>
          <p:nvPr/>
        </p:nvSpPr>
        <p:spPr>
          <a:xfrm>
            <a:off x="2212085" y="4694060"/>
            <a:ext cx="334092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98C3A"/>
                </a:solidFill>
                <a:latin typeface="Arial"/>
                <a:ea typeface="Arial"/>
                <a:cs typeface="Arial"/>
                <a:sym typeface="Arial"/>
              </a:rPr>
              <a:t>Những vấn đề gặp phải cần giải quyết</a:t>
            </a:r>
            <a:endParaRPr sz="2800">
              <a:solidFill>
                <a:srgbClr val="398C3A"/>
              </a:solidFill>
              <a:latin typeface="Arial"/>
              <a:ea typeface="Arial"/>
              <a:cs typeface="Arial"/>
              <a:sym typeface="Arial"/>
            </a:endParaRPr>
          </a:p>
        </p:txBody>
      </p:sp>
      <p:sp>
        <p:nvSpPr>
          <p:cNvPr id="186" name="Google Shape;186;p3"/>
          <p:cNvSpPr/>
          <p:nvPr/>
        </p:nvSpPr>
        <p:spPr>
          <a:xfrm>
            <a:off x="6936353" y="4545103"/>
            <a:ext cx="1255704" cy="1252026"/>
          </a:xfrm>
          <a:prstGeom prst="roundRect">
            <a:avLst>
              <a:gd fmla="val 16667" name="adj"/>
            </a:avLst>
          </a:prstGeom>
          <a:gradFill>
            <a:gsLst>
              <a:gs pos="0">
                <a:srgbClr val="5299D3"/>
              </a:gs>
              <a:gs pos="50000">
                <a:srgbClr val="298ED1"/>
              </a:gs>
              <a:gs pos="100000">
                <a:srgbClr val="1C7EC0"/>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02</a:t>
            </a:r>
            <a:endParaRPr b="1" sz="3600">
              <a:solidFill>
                <a:schemeClr val="lt1"/>
              </a:solidFill>
              <a:latin typeface="Arial"/>
              <a:ea typeface="Arial"/>
              <a:cs typeface="Arial"/>
              <a:sym typeface="Arial"/>
            </a:endParaRPr>
          </a:p>
        </p:txBody>
      </p:sp>
      <p:sp>
        <p:nvSpPr>
          <p:cNvPr id="187" name="Google Shape;187;p3"/>
          <p:cNvSpPr/>
          <p:nvPr/>
        </p:nvSpPr>
        <p:spPr>
          <a:xfrm>
            <a:off x="8410547" y="4694061"/>
            <a:ext cx="33895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46998"/>
                </a:solidFill>
                <a:latin typeface="Arial"/>
                <a:ea typeface="Arial"/>
                <a:cs typeface="Arial"/>
                <a:sym typeface="Arial"/>
              </a:rPr>
              <a:t>Giải pháp để giải quyết vấn đề</a:t>
            </a:r>
            <a:endParaRPr sz="2800">
              <a:solidFill>
                <a:srgbClr val="246998"/>
              </a:solidFill>
              <a:latin typeface="Arial"/>
              <a:ea typeface="Arial"/>
              <a:cs typeface="Arial"/>
              <a:sym typeface="Arial"/>
            </a:endParaRPr>
          </a:p>
        </p:txBody>
      </p:sp>
      <p:pic>
        <p:nvPicPr>
          <p:cNvPr id="188" name="Google Shape;188;p3"/>
          <p:cNvPicPr preferRelativeResize="0"/>
          <p:nvPr/>
        </p:nvPicPr>
        <p:blipFill rotWithShape="1">
          <a:blip r:embed="rId4">
            <a:alphaModFix/>
          </a:blip>
          <a:srcRect b="0" l="0" r="0" t="0"/>
          <a:stretch/>
        </p:blipFill>
        <p:spPr>
          <a:xfrm>
            <a:off x="10287000" y="6477001"/>
            <a:ext cx="1905000" cy="380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pic>
        <p:nvPicPr>
          <p:cNvPr descr="C:\Users\hungd\Downloads\Untitled-2.png" id="193" name="Google Shape;193;p4"/>
          <p:cNvPicPr preferRelativeResize="0"/>
          <p:nvPr/>
        </p:nvPicPr>
        <p:blipFill rotWithShape="1">
          <a:blip r:embed="rId4">
            <a:alphaModFix/>
          </a:blip>
          <a:srcRect b="0" l="0" r="0" t="0"/>
          <a:stretch/>
        </p:blipFill>
        <p:spPr>
          <a:xfrm>
            <a:off x="-257180" y="-141254"/>
            <a:ext cx="12768489" cy="1730982"/>
          </a:xfrm>
          <a:prstGeom prst="rect">
            <a:avLst/>
          </a:prstGeom>
          <a:noFill/>
          <a:ln>
            <a:noFill/>
          </a:ln>
        </p:spPr>
      </p:pic>
      <p:sp>
        <p:nvSpPr>
          <p:cNvPr id="194" name="Google Shape;194;p4"/>
          <p:cNvSpPr txBox="1"/>
          <p:nvPr/>
        </p:nvSpPr>
        <p:spPr>
          <a:xfrm>
            <a:off x="1669365" y="339516"/>
            <a:ext cx="8915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VẤN ĐỀ &amp; GIẢI PHÁP</a:t>
            </a:r>
            <a:endParaRPr b="1" sz="4400">
              <a:solidFill>
                <a:schemeClr val="lt1"/>
              </a:solidFill>
              <a:latin typeface="Times New Roman"/>
              <a:ea typeface="Times New Roman"/>
              <a:cs typeface="Times New Roman"/>
              <a:sym typeface="Times New Roman"/>
            </a:endParaRPr>
          </a:p>
        </p:txBody>
      </p:sp>
      <p:grpSp>
        <p:nvGrpSpPr>
          <p:cNvPr id="195" name="Google Shape;195;p4"/>
          <p:cNvGrpSpPr/>
          <p:nvPr/>
        </p:nvGrpSpPr>
        <p:grpSpPr>
          <a:xfrm>
            <a:off x="-257180" y="1828800"/>
            <a:ext cx="12335753" cy="4563965"/>
            <a:chOff x="788" y="742"/>
            <a:chExt cx="4108" cy="1087"/>
          </a:xfrm>
        </p:grpSpPr>
        <p:sp>
          <p:nvSpPr>
            <p:cNvPr id="196" name="Google Shape;196;p4"/>
            <p:cNvSpPr/>
            <p:nvPr/>
          </p:nvSpPr>
          <p:spPr>
            <a:xfrm>
              <a:off x="912" y="935"/>
              <a:ext cx="3984" cy="894"/>
            </a:xfrm>
            <a:prstGeom prst="roundRect">
              <a:avLst>
                <a:gd fmla="val 10889" name="adj"/>
              </a:avLst>
            </a:prstGeom>
            <a:gradFill>
              <a:gsLst>
                <a:gs pos="0">
                  <a:srgbClr val="DDDDDD"/>
                </a:gs>
                <a:gs pos="50000">
                  <a:srgbClr val="F3F3F3"/>
                </a:gs>
                <a:gs pos="100000">
                  <a:srgbClr val="DDDDDD"/>
                </a:gs>
              </a:gsLst>
              <a:lin ang="2700000" scaled="0"/>
            </a:gradFill>
            <a:ln cap="flat" cmpd="sng" w="38100">
              <a:solidFill>
                <a:srgbClr val="FFFFFF"/>
              </a:solidFill>
              <a:prstDash val="solid"/>
              <a:round/>
              <a:headEnd len="sm" w="sm" type="none"/>
              <a:tailEnd len="sm" w="sm" type="none"/>
            </a:ln>
            <a:effectLst>
              <a:outerShdw rotWithShape="0" algn="ctr" dir="2928844" dist="135003">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197" name="Google Shape;197;p4"/>
            <p:cNvGrpSpPr/>
            <p:nvPr/>
          </p:nvGrpSpPr>
          <p:grpSpPr>
            <a:xfrm>
              <a:off x="788" y="742"/>
              <a:ext cx="1128" cy="193"/>
              <a:chOff x="788" y="742"/>
              <a:chExt cx="1128" cy="193"/>
            </a:xfrm>
          </p:grpSpPr>
          <p:sp>
            <p:nvSpPr>
              <p:cNvPr id="198" name="Google Shape;198;p4"/>
              <p:cNvSpPr/>
              <p:nvPr/>
            </p:nvSpPr>
            <p:spPr>
              <a:xfrm>
                <a:off x="925" y="742"/>
                <a:ext cx="824" cy="159"/>
              </a:xfrm>
              <a:prstGeom prst="roundRect">
                <a:avLst>
                  <a:gd fmla="val 11921" name="adj"/>
                </a:avLst>
              </a:prstGeom>
              <a:gradFill>
                <a:gsLst>
                  <a:gs pos="0">
                    <a:schemeClr val="accent1"/>
                  </a:gs>
                  <a:gs pos="100000">
                    <a:srgbClr val="8C291C"/>
                  </a:gs>
                </a:gsLst>
                <a:lin ang="5400000" scaled="0"/>
              </a:gra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99" name="Google Shape;199;p4"/>
              <p:cNvSpPr/>
              <p:nvPr/>
            </p:nvSpPr>
            <p:spPr>
              <a:xfrm>
                <a:off x="944" y="765"/>
                <a:ext cx="408" cy="170"/>
              </a:xfrm>
              <a:custGeom>
                <a:rect b="b" l="l" r="r" t="t"/>
                <a:pathLst>
                  <a:path extrusionOk="0" h="598" w="596">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a:gsLst>
                  <a:gs pos="0">
                    <a:srgbClr val="D4B5B3"/>
                  </a:gs>
                  <a:gs pos="50000">
                    <a:srgbClr val="A63121">
                      <a:alpha val="0"/>
                    </a:srgbClr>
                  </a:gs>
                  <a:gs pos="100000">
                    <a:srgbClr val="D4B5B3"/>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00" name="Google Shape;200;p4"/>
              <p:cNvSpPr txBox="1"/>
              <p:nvPr/>
            </p:nvSpPr>
            <p:spPr>
              <a:xfrm>
                <a:off x="788" y="759"/>
                <a:ext cx="1128" cy="1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FFFF"/>
                    </a:solidFill>
                    <a:latin typeface="Arial"/>
                    <a:ea typeface="Arial"/>
                    <a:cs typeface="Arial"/>
                    <a:sym typeface="Arial"/>
                  </a:rPr>
                  <a:t>Vấn đề</a:t>
                </a:r>
                <a:endParaRPr b="1" sz="2800">
                  <a:solidFill>
                    <a:srgbClr val="FFFFFF"/>
                  </a:solidFill>
                  <a:latin typeface="Arial"/>
                  <a:ea typeface="Arial"/>
                  <a:cs typeface="Arial"/>
                  <a:sym typeface="Arial"/>
                </a:endParaRPr>
              </a:p>
            </p:txBody>
          </p:sp>
        </p:grpSp>
        <p:sp>
          <p:nvSpPr>
            <p:cNvPr id="201" name="Google Shape;201;p4"/>
            <p:cNvSpPr txBox="1"/>
            <p:nvPr/>
          </p:nvSpPr>
          <p:spPr>
            <a:xfrm>
              <a:off x="1872" y="1092"/>
              <a:ext cx="2928" cy="1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5D8223"/>
                </a:solidFill>
                <a:latin typeface="Arial"/>
                <a:ea typeface="Arial"/>
                <a:cs typeface="Arial"/>
                <a:sym typeface="Arial"/>
              </a:endParaRPr>
            </a:p>
          </p:txBody>
        </p:sp>
      </p:grpSp>
      <p:sp>
        <p:nvSpPr>
          <p:cNvPr id="202" name="Google Shape;202;p4"/>
          <p:cNvSpPr txBox="1"/>
          <p:nvPr/>
        </p:nvSpPr>
        <p:spPr>
          <a:xfrm>
            <a:off x="2114792" y="2919603"/>
            <a:ext cx="9792461" cy="357020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Hiện nay các bạn trẻ rất thích tự mình đi du lịch, thích tự mình khám phá, trải nghiệm.</a:t>
            </a:r>
            <a:endParaRPr/>
          </a:p>
          <a:p>
            <a:pPr indent="-457200" lvl="0" marL="457200" marR="0" rtl="0" algn="l">
              <a:spcBef>
                <a:spcPts val="120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Các phượt thủ thường gặp khó khăn cho việc lên lịch trình cho chuyến đi.</a:t>
            </a:r>
            <a:endParaRPr/>
          </a:p>
          <a:p>
            <a:pPr indent="-457200" lvl="0" marL="457200" marR="0" rtl="0" algn="l">
              <a:spcBef>
                <a:spcPts val="120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Nhiều công ty du lịch Việt Nam chưa áp dụng tốt thương mại điện tử để phát triển và quảng bá thương hiệu.</a:t>
            </a:r>
            <a:endParaRPr/>
          </a:p>
          <a:p>
            <a:pPr indent="-279400" lvl="0" marL="457200" marR="0" rtl="0" algn="l">
              <a:spcBef>
                <a:spcPts val="120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p:txBody>
      </p:sp>
      <p:pic>
        <p:nvPicPr>
          <p:cNvPr descr="C:\Users\hungd\Downloads\img1.jpg" id="203" name="Google Shape;203;p4"/>
          <p:cNvPicPr preferRelativeResize="0"/>
          <p:nvPr/>
        </p:nvPicPr>
        <p:blipFill rotWithShape="1">
          <a:blip r:embed="rId5">
            <a:alphaModFix/>
          </a:blip>
          <a:srcRect b="0" l="0" r="0" t="0"/>
          <a:stretch/>
        </p:blipFill>
        <p:spPr>
          <a:xfrm>
            <a:off x="315724" y="2999088"/>
            <a:ext cx="1773667" cy="2949575"/>
          </a:xfrm>
          <a:prstGeom prst="rect">
            <a:avLst/>
          </a:prstGeom>
          <a:noFill/>
          <a:ln>
            <a:noFill/>
          </a:ln>
        </p:spPr>
      </p:pic>
      <p:pic>
        <p:nvPicPr>
          <p:cNvPr id="204" name="Google Shape;204;p4"/>
          <p:cNvPicPr preferRelativeResize="0"/>
          <p:nvPr/>
        </p:nvPicPr>
        <p:blipFill rotWithShape="1">
          <a:blip r:embed="rId6">
            <a:alphaModFix/>
          </a:blip>
          <a:srcRect b="0" l="0" r="0" t="0"/>
          <a:stretch/>
        </p:blipFill>
        <p:spPr>
          <a:xfrm>
            <a:off x="10287000" y="6477001"/>
            <a:ext cx="1905000" cy="380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grpSp>
        <p:nvGrpSpPr>
          <p:cNvPr id="209" name="Google Shape;209;p5"/>
          <p:cNvGrpSpPr/>
          <p:nvPr/>
        </p:nvGrpSpPr>
        <p:grpSpPr>
          <a:xfrm>
            <a:off x="112974" y="1478884"/>
            <a:ext cx="12014200" cy="4673319"/>
            <a:chOff x="995" y="1513"/>
            <a:chExt cx="3984" cy="1358"/>
          </a:xfrm>
        </p:grpSpPr>
        <p:sp>
          <p:nvSpPr>
            <p:cNvPr id="210" name="Google Shape;210;p5"/>
            <p:cNvSpPr/>
            <p:nvPr/>
          </p:nvSpPr>
          <p:spPr>
            <a:xfrm>
              <a:off x="995" y="1882"/>
              <a:ext cx="3984" cy="989"/>
            </a:xfrm>
            <a:prstGeom prst="roundRect">
              <a:avLst>
                <a:gd fmla="val 10889" name="adj"/>
              </a:avLst>
            </a:prstGeom>
            <a:gradFill>
              <a:gsLst>
                <a:gs pos="0">
                  <a:srgbClr val="DDDDDD"/>
                </a:gs>
                <a:gs pos="50000">
                  <a:srgbClr val="F2F2F2"/>
                </a:gs>
                <a:gs pos="100000">
                  <a:srgbClr val="DDDDDD"/>
                </a:gs>
              </a:gsLst>
              <a:lin ang="2700000" scaled="0"/>
            </a:gradFill>
            <a:ln cap="flat" cmpd="sng" w="38100">
              <a:solidFill>
                <a:srgbClr val="FFFFFF"/>
              </a:solidFill>
              <a:prstDash val="solid"/>
              <a:round/>
              <a:headEnd len="sm" w="sm" type="none"/>
              <a:tailEnd len="sm" w="sm" type="none"/>
            </a:ln>
            <a:effectLst>
              <a:outerShdw rotWithShape="0" algn="ctr" dir="2928844" dist="135003">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11" name="Google Shape;211;p5"/>
            <p:cNvGrpSpPr/>
            <p:nvPr/>
          </p:nvGrpSpPr>
          <p:grpSpPr>
            <a:xfrm>
              <a:off x="1055" y="1513"/>
              <a:ext cx="707" cy="196"/>
              <a:chOff x="1055" y="1513"/>
              <a:chExt cx="707" cy="196"/>
            </a:xfrm>
          </p:grpSpPr>
          <p:sp>
            <p:nvSpPr>
              <p:cNvPr id="212" name="Google Shape;212;p5"/>
              <p:cNvSpPr/>
              <p:nvPr/>
            </p:nvSpPr>
            <p:spPr>
              <a:xfrm>
                <a:off x="1055" y="1513"/>
                <a:ext cx="707" cy="196"/>
              </a:xfrm>
              <a:prstGeom prst="roundRect">
                <a:avLst>
                  <a:gd fmla="val 11921" name="adj"/>
                </a:avLst>
              </a:prstGeom>
              <a:gradFill>
                <a:gsLst>
                  <a:gs pos="0">
                    <a:srgbClr val="F6B092"/>
                  </a:gs>
                  <a:gs pos="100000">
                    <a:schemeClr val="hlink"/>
                  </a:gs>
                </a:gsLst>
                <a:lin ang="5400000" scaled="0"/>
              </a:gra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13" name="Google Shape;213;p5"/>
              <p:cNvSpPr/>
              <p:nvPr/>
            </p:nvSpPr>
            <p:spPr>
              <a:xfrm>
                <a:off x="1067" y="1526"/>
                <a:ext cx="483" cy="147"/>
              </a:xfrm>
              <a:custGeom>
                <a:rect b="b" l="l" r="r" t="t"/>
                <a:pathLst>
                  <a:path extrusionOk="0" h="598" w="596">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a:gsLst>
                  <a:gs pos="0">
                    <a:srgbClr val="FAD5C8"/>
                  </a:gs>
                  <a:gs pos="100000">
                    <a:srgbClr val="F28330">
                      <a:alpha val="0"/>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14" name="Google Shape;214;p5"/>
              <p:cNvSpPr txBox="1"/>
              <p:nvPr/>
            </p:nvSpPr>
            <p:spPr>
              <a:xfrm>
                <a:off x="1071" y="1535"/>
                <a:ext cx="675" cy="1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FFFF"/>
                    </a:solidFill>
                    <a:latin typeface="Arial"/>
                    <a:ea typeface="Arial"/>
                    <a:cs typeface="Arial"/>
                    <a:sym typeface="Arial"/>
                  </a:rPr>
                  <a:t>Giải pháp</a:t>
                </a:r>
                <a:endParaRPr b="1" sz="2800">
                  <a:solidFill>
                    <a:srgbClr val="FFFFFF"/>
                  </a:solidFill>
                  <a:latin typeface="Arial"/>
                  <a:ea typeface="Arial"/>
                  <a:cs typeface="Arial"/>
                  <a:sym typeface="Arial"/>
                </a:endParaRPr>
              </a:p>
            </p:txBody>
          </p:sp>
        </p:grpSp>
      </p:grpSp>
      <p:sp>
        <p:nvSpPr>
          <p:cNvPr id="215" name="Google Shape;215;p5"/>
          <p:cNvSpPr txBox="1"/>
          <p:nvPr/>
        </p:nvSpPr>
        <p:spPr>
          <a:xfrm>
            <a:off x="293910" y="2971800"/>
            <a:ext cx="11770354" cy="29238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Hiện nay có rất nhiều giải pháp để giúp du khách và phượt thủ tìm kiếm thông tin như:</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 Foody: ứng dụng tìm kiếm địa điểm ăn uống.</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 Agoda: ứng dụng đặt phòng online.</a:t>
            </a:r>
            <a:endParaRPr/>
          </a:p>
          <a:p>
            <a:pPr indent="0" lvl="0" marL="0" marR="0" rtl="0" algn="l">
              <a:spcBef>
                <a:spcPts val="1200"/>
              </a:spcBef>
              <a:spcAft>
                <a:spcPts val="0"/>
              </a:spcAft>
              <a:buNone/>
            </a:pPr>
            <a:r>
              <a:rPr b="1" lang="en-US" sz="2400">
                <a:solidFill>
                  <a:schemeClr val="dk1"/>
                </a:solidFill>
                <a:latin typeface="Times New Roman"/>
                <a:ea typeface="Times New Roman"/>
                <a:cs typeface="Times New Roman"/>
                <a:sym typeface="Times New Roman"/>
              </a:rPr>
              <a:t>	- Các trang tin tức du lịch.</a:t>
            </a:r>
            <a:endParaRPr b="1" sz="2400">
              <a:solidFill>
                <a:schemeClr val="dk1"/>
              </a:solidFill>
              <a:latin typeface="Times New Roman"/>
              <a:ea typeface="Times New Roman"/>
              <a:cs typeface="Times New Roman"/>
              <a:sym typeface="Times New Roman"/>
            </a:endParaRPr>
          </a:p>
          <a:p>
            <a:pPr indent="-285750" lvl="0" marL="285750"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Cùng với ưu nhược điểm của các giải pháp trên em xây dựng Website đặt và quản lý tour du lịch. Để giúp du khách tìm kiếm tour dễ dàng và công ty du lịch quản lý hiệu quả.</a:t>
            </a:r>
            <a:endParaRPr/>
          </a:p>
        </p:txBody>
      </p:sp>
      <p:pic>
        <p:nvPicPr>
          <p:cNvPr descr="C:\Users\hungd\Downloads\Untitled-2.png" id="216" name="Google Shape;216;p5"/>
          <p:cNvPicPr preferRelativeResize="0"/>
          <p:nvPr/>
        </p:nvPicPr>
        <p:blipFill rotWithShape="1">
          <a:blip r:embed="rId4">
            <a:alphaModFix/>
          </a:blip>
          <a:srcRect b="0" l="0" r="0" t="0"/>
          <a:stretch/>
        </p:blipFill>
        <p:spPr>
          <a:xfrm>
            <a:off x="-257180" y="-141254"/>
            <a:ext cx="12768489" cy="1730982"/>
          </a:xfrm>
          <a:prstGeom prst="rect">
            <a:avLst/>
          </a:prstGeom>
          <a:noFill/>
          <a:ln>
            <a:noFill/>
          </a:ln>
        </p:spPr>
      </p:pic>
      <p:sp>
        <p:nvSpPr>
          <p:cNvPr id="217" name="Google Shape;217;p5"/>
          <p:cNvSpPr txBox="1"/>
          <p:nvPr/>
        </p:nvSpPr>
        <p:spPr>
          <a:xfrm>
            <a:off x="1669365" y="339516"/>
            <a:ext cx="8915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VẤN ĐỀ &amp; GIẢI PHÁP</a:t>
            </a:r>
            <a:endParaRPr b="1" sz="4400">
              <a:solidFill>
                <a:schemeClr val="lt1"/>
              </a:solidFill>
              <a:latin typeface="Times New Roman"/>
              <a:ea typeface="Times New Roman"/>
              <a:cs typeface="Times New Roman"/>
              <a:sym typeface="Times New Roman"/>
            </a:endParaRPr>
          </a:p>
        </p:txBody>
      </p:sp>
      <p:pic>
        <p:nvPicPr>
          <p:cNvPr id="218" name="Google Shape;218;p5"/>
          <p:cNvPicPr preferRelativeResize="0"/>
          <p:nvPr/>
        </p:nvPicPr>
        <p:blipFill rotWithShape="1">
          <a:blip r:embed="rId5">
            <a:alphaModFix/>
          </a:blip>
          <a:srcRect b="0" l="0" r="0" t="0"/>
          <a:stretch/>
        </p:blipFill>
        <p:spPr>
          <a:xfrm>
            <a:off x="10287000" y="6477001"/>
            <a:ext cx="1905000" cy="380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pic>
        <p:nvPicPr>
          <p:cNvPr id="223" name="Google Shape;223;p6"/>
          <p:cNvPicPr preferRelativeResize="0"/>
          <p:nvPr/>
        </p:nvPicPr>
        <p:blipFill rotWithShape="1">
          <a:blip r:embed="rId4">
            <a:alphaModFix/>
          </a:blip>
          <a:srcRect b="0" l="0" r="0" t="0"/>
          <a:stretch/>
        </p:blipFill>
        <p:spPr>
          <a:xfrm>
            <a:off x="6150993" y="7523"/>
            <a:ext cx="5638800" cy="6857999"/>
          </a:xfrm>
          <a:prstGeom prst="rect">
            <a:avLst/>
          </a:prstGeom>
          <a:noFill/>
          <a:ln>
            <a:noFill/>
          </a:ln>
        </p:spPr>
      </p:pic>
      <p:sp>
        <p:nvSpPr>
          <p:cNvPr id="224" name="Google Shape;224;p6"/>
          <p:cNvSpPr txBox="1"/>
          <p:nvPr/>
        </p:nvSpPr>
        <p:spPr>
          <a:xfrm>
            <a:off x="92758" y="1066800"/>
            <a:ext cx="6291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Xây dựng sơ đồ chức năng để thiết kế cơ sở dữ liệu</a:t>
            </a:r>
            <a:endParaRPr b="1" sz="2000">
              <a:solidFill>
                <a:schemeClr val="dk1"/>
              </a:solidFill>
              <a:latin typeface="Times New Roman"/>
              <a:ea typeface="Times New Roman"/>
              <a:cs typeface="Times New Roman"/>
              <a:sym typeface="Times New Roman"/>
            </a:endParaRPr>
          </a:p>
        </p:txBody>
      </p:sp>
      <p:grpSp>
        <p:nvGrpSpPr>
          <p:cNvPr id="225" name="Google Shape;225;p6"/>
          <p:cNvGrpSpPr/>
          <p:nvPr/>
        </p:nvGrpSpPr>
        <p:grpSpPr>
          <a:xfrm>
            <a:off x="4078468" y="1929276"/>
            <a:ext cx="1667166" cy="919314"/>
            <a:chOff x="8640509" y="1147120"/>
            <a:chExt cx="2752921" cy="1518025"/>
          </a:xfrm>
        </p:grpSpPr>
        <p:cxnSp>
          <p:nvCxnSpPr>
            <p:cNvPr id="226" name="Google Shape;226;p6"/>
            <p:cNvCxnSpPr/>
            <p:nvPr/>
          </p:nvCxnSpPr>
          <p:spPr>
            <a:xfrm>
              <a:off x="8640509" y="1147120"/>
              <a:ext cx="0" cy="1518025"/>
            </a:xfrm>
            <a:prstGeom prst="straightConnector1">
              <a:avLst/>
            </a:prstGeom>
            <a:noFill/>
            <a:ln cap="flat" cmpd="sng" w="28575">
              <a:solidFill>
                <a:srgbClr val="828282"/>
              </a:solidFill>
              <a:prstDash val="solid"/>
              <a:miter lim="800000"/>
              <a:headEnd len="sm" w="sm" type="none"/>
              <a:tailEnd len="sm" w="sm" type="none"/>
            </a:ln>
          </p:spPr>
        </p:cxnSp>
        <p:cxnSp>
          <p:nvCxnSpPr>
            <p:cNvPr id="227" name="Google Shape;227;p6"/>
            <p:cNvCxnSpPr/>
            <p:nvPr/>
          </p:nvCxnSpPr>
          <p:spPr>
            <a:xfrm>
              <a:off x="8640509" y="1147120"/>
              <a:ext cx="2752921" cy="0"/>
            </a:xfrm>
            <a:prstGeom prst="straightConnector1">
              <a:avLst/>
            </a:prstGeom>
            <a:noFill/>
            <a:ln cap="flat" cmpd="sng" w="28575">
              <a:solidFill>
                <a:srgbClr val="828282"/>
              </a:solidFill>
              <a:prstDash val="solid"/>
              <a:miter lim="800000"/>
              <a:headEnd len="sm" w="sm" type="none"/>
              <a:tailEnd len="sm" w="sm" type="none"/>
            </a:ln>
          </p:spPr>
        </p:cxnSp>
      </p:grpSp>
      <p:sp>
        <p:nvSpPr>
          <p:cNvPr id="228" name="Google Shape;228;p6"/>
          <p:cNvSpPr txBox="1"/>
          <p:nvPr/>
        </p:nvSpPr>
        <p:spPr>
          <a:xfrm>
            <a:off x="4178309" y="2430775"/>
            <a:ext cx="162407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999999"/>
                </a:solidFill>
                <a:latin typeface="Arial"/>
                <a:ea typeface="Arial"/>
                <a:cs typeface="Arial"/>
                <a:sym typeface="Arial"/>
              </a:rPr>
              <a:t>Chức năng thêm và cập nhật lịch trình tuor và các dịch vụ</a:t>
            </a:r>
            <a:endParaRPr sz="1400">
              <a:solidFill>
                <a:srgbClr val="999999"/>
              </a:solidFill>
              <a:latin typeface="Arial"/>
              <a:ea typeface="Arial"/>
              <a:cs typeface="Arial"/>
              <a:sym typeface="Arial"/>
            </a:endParaRPr>
          </a:p>
        </p:txBody>
      </p:sp>
      <p:sp>
        <p:nvSpPr>
          <p:cNvPr id="229" name="Google Shape;229;p6"/>
          <p:cNvSpPr txBox="1"/>
          <p:nvPr/>
        </p:nvSpPr>
        <p:spPr>
          <a:xfrm>
            <a:off x="4078469" y="2042050"/>
            <a:ext cx="1723916" cy="369332"/>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1800">
                <a:solidFill>
                  <a:schemeClr val="accent3"/>
                </a:solidFill>
                <a:latin typeface="Arial"/>
                <a:ea typeface="Arial"/>
                <a:cs typeface="Arial"/>
                <a:sym typeface="Arial"/>
              </a:rPr>
              <a:t>Quản trị viên</a:t>
            </a:r>
            <a:endParaRPr b="1" sz="1800">
              <a:solidFill>
                <a:schemeClr val="accent3"/>
              </a:solidFill>
              <a:latin typeface="Arial"/>
              <a:ea typeface="Arial"/>
              <a:cs typeface="Arial"/>
              <a:sym typeface="Arial"/>
            </a:endParaRPr>
          </a:p>
        </p:txBody>
      </p:sp>
      <p:sp>
        <p:nvSpPr>
          <p:cNvPr id="230" name="Google Shape;230;p6"/>
          <p:cNvSpPr txBox="1"/>
          <p:nvPr/>
        </p:nvSpPr>
        <p:spPr>
          <a:xfrm>
            <a:off x="4556314" y="5497125"/>
            <a:ext cx="1622399"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666666"/>
                </a:solidFill>
                <a:latin typeface="Arial"/>
                <a:ea typeface="Arial"/>
                <a:cs typeface="Arial"/>
                <a:sym typeface="Arial"/>
              </a:rPr>
              <a:t>Chức năng tìm kiếm, xem thông tin, yêu cầu đặt tour và các dịch vụ</a:t>
            </a:r>
            <a:endParaRPr sz="1400">
              <a:solidFill>
                <a:srgbClr val="666666"/>
              </a:solidFill>
              <a:latin typeface="Arial"/>
              <a:ea typeface="Arial"/>
              <a:cs typeface="Arial"/>
              <a:sym typeface="Arial"/>
            </a:endParaRPr>
          </a:p>
        </p:txBody>
      </p:sp>
      <p:sp>
        <p:nvSpPr>
          <p:cNvPr id="231" name="Google Shape;231;p6"/>
          <p:cNvSpPr txBox="1"/>
          <p:nvPr/>
        </p:nvSpPr>
        <p:spPr>
          <a:xfrm>
            <a:off x="4511733" y="5127216"/>
            <a:ext cx="1666981" cy="369332"/>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1800">
                <a:solidFill>
                  <a:schemeClr val="accent4"/>
                </a:solidFill>
                <a:latin typeface="Arial"/>
                <a:ea typeface="Arial"/>
                <a:cs typeface="Arial"/>
                <a:sym typeface="Arial"/>
              </a:rPr>
              <a:t>Khách hàng</a:t>
            </a:r>
            <a:endParaRPr b="1" sz="1800">
              <a:solidFill>
                <a:schemeClr val="accent4"/>
              </a:solidFill>
              <a:latin typeface="Arial"/>
              <a:ea typeface="Arial"/>
              <a:cs typeface="Arial"/>
              <a:sym typeface="Arial"/>
            </a:endParaRPr>
          </a:p>
        </p:txBody>
      </p:sp>
      <p:grpSp>
        <p:nvGrpSpPr>
          <p:cNvPr id="232" name="Google Shape;232;p6"/>
          <p:cNvGrpSpPr/>
          <p:nvPr/>
        </p:nvGrpSpPr>
        <p:grpSpPr>
          <a:xfrm>
            <a:off x="4454798" y="5014442"/>
            <a:ext cx="1667166" cy="919314"/>
            <a:chOff x="8640509" y="1147120"/>
            <a:chExt cx="2752921" cy="1518025"/>
          </a:xfrm>
        </p:grpSpPr>
        <p:cxnSp>
          <p:nvCxnSpPr>
            <p:cNvPr id="233" name="Google Shape;233;p6"/>
            <p:cNvCxnSpPr/>
            <p:nvPr/>
          </p:nvCxnSpPr>
          <p:spPr>
            <a:xfrm>
              <a:off x="8640509" y="1147120"/>
              <a:ext cx="0" cy="1518025"/>
            </a:xfrm>
            <a:prstGeom prst="straightConnector1">
              <a:avLst/>
            </a:prstGeom>
            <a:noFill/>
            <a:ln cap="flat" cmpd="sng" w="28575">
              <a:solidFill>
                <a:srgbClr val="828282"/>
              </a:solidFill>
              <a:prstDash val="solid"/>
              <a:miter lim="800000"/>
              <a:headEnd len="sm" w="sm" type="none"/>
              <a:tailEnd len="sm" w="sm" type="none"/>
            </a:ln>
          </p:spPr>
        </p:cxnSp>
        <p:cxnSp>
          <p:nvCxnSpPr>
            <p:cNvPr id="234" name="Google Shape;234;p6"/>
            <p:cNvCxnSpPr/>
            <p:nvPr/>
          </p:nvCxnSpPr>
          <p:spPr>
            <a:xfrm>
              <a:off x="8640509" y="1147120"/>
              <a:ext cx="2752921" cy="0"/>
            </a:xfrm>
            <a:prstGeom prst="straightConnector1">
              <a:avLst/>
            </a:prstGeom>
            <a:noFill/>
            <a:ln cap="flat" cmpd="sng" w="28575">
              <a:solidFill>
                <a:srgbClr val="828282"/>
              </a:solidFill>
              <a:prstDash val="solid"/>
              <a:miter lim="800000"/>
              <a:headEnd len="sm" w="sm" type="none"/>
              <a:tailEnd len="sm" w="sm" type="none"/>
            </a:ln>
          </p:spPr>
        </p:cxnSp>
      </p:grpSp>
      <p:sp>
        <p:nvSpPr>
          <p:cNvPr id="235" name="Google Shape;235;p6"/>
          <p:cNvSpPr txBox="1"/>
          <p:nvPr/>
        </p:nvSpPr>
        <p:spPr>
          <a:xfrm>
            <a:off x="126158" y="5109819"/>
            <a:ext cx="1566818"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rgbClr val="666666"/>
                </a:solidFill>
                <a:latin typeface="Arial"/>
                <a:ea typeface="Arial"/>
                <a:cs typeface="Arial"/>
                <a:sym typeface="Arial"/>
              </a:rPr>
              <a:t>Chức năng tìm kiếm, xem thông tin tour và các dịch vụ</a:t>
            </a:r>
            <a:endParaRPr sz="1400">
              <a:solidFill>
                <a:srgbClr val="666666"/>
              </a:solidFill>
              <a:latin typeface="Arial"/>
              <a:ea typeface="Arial"/>
              <a:cs typeface="Arial"/>
              <a:sym typeface="Arial"/>
            </a:endParaRPr>
          </a:p>
        </p:txBody>
      </p:sp>
      <p:sp>
        <p:nvSpPr>
          <p:cNvPr id="236" name="Google Shape;236;p6"/>
          <p:cNvSpPr txBox="1"/>
          <p:nvPr/>
        </p:nvSpPr>
        <p:spPr>
          <a:xfrm>
            <a:off x="8527" y="4672352"/>
            <a:ext cx="1660838" cy="369332"/>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b="1" lang="en-US" sz="1800">
                <a:solidFill>
                  <a:schemeClr val="accent5"/>
                </a:solidFill>
                <a:latin typeface="Arial"/>
                <a:ea typeface="Arial"/>
                <a:cs typeface="Arial"/>
                <a:sym typeface="Arial"/>
              </a:rPr>
              <a:t>Người dùng</a:t>
            </a:r>
            <a:endParaRPr b="1" sz="1800">
              <a:solidFill>
                <a:schemeClr val="accent5"/>
              </a:solidFill>
              <a:latin typeface="Arial"/>
              <a:ea typeface="Arial"/>
              <a:cs typeface="Arial"/>
              <a:sym typeface="Arial"/>
            </a:endParaRPr>
          </a:p>
        </p:txBody>
      </p:sp>
      <p:grpSp>
        <p:nvGrpSpPr>
          <p:cNvPr id="237" name="Google Shape;237;p6"/>
          <p:cNvGrpSpPr/>
          <p:nvPr/>
        </p:nvGrpSpPr>
        <p:grpSpPr>
          <a:xfrm flipH="1">
            <a:off x="25809" y="4667559"/>
            <a:ext cx="1667166" cy="919314"/>
            <a:chOff x="8640509" y="1147120"/>
            <a:chExt cx="2752921" cy="1518025"/>
          </a:xfrm>
        </p:grpSpPr>
        <p:cxnSp>
          <p:nvCxnSpPr>
            <p:cNvPr id="238" name="Google Shape;238;p6"/>
            <p:cNvCxnSpPr/>
            <p:nvPr/>
          </p:nvCxnSpPr>
          <p:spPr>
            <a:xfrm>
              <a:off x="8640509" y="1147120"/>
              <a:ext cx="0" cy="1518025"/>
            </a:xfrm>
            <a:prstGeom prst="straightConnector1">
              <a:avLst/>
            </a:prstGeom>
            <a:noFill/>
            <a:ln cap="flat" cmpd="sng" w="28575">
              <a:solidFill>
                <a:srgbClr val="828282"/>
              </a:solidFill>
              <a:prstDash val="solid"/>
              <a:miter lim="800000"/>
              <a:headEnd len="sm" w="sm" type="none"/>
              <a:tailEnd len="sm" w="sm" type="none"/>
            </a:ln>
          </p:spPr>
        </p:cxnSp>
        <p:cxnSp>
          <p:nvCxnSpPr>
            <p:cNvPr id="239" name="Google Shape;239;p6"/>
            <p:cNvCxnSpPr/>
            <p:nvPr/>
          </p:nvCxnSpPr>
          <p:spPr>
            <a:xfrm>
              <a:off x="8640509" y="1147120"/>
              <a:ext cx="2752921" cy="0"/>
            </a:xfrm>
            <a:prstGeom prst="straightConnector1">
              <a:avLst/>
            </a:prstGeom>
            <a:noFill/>
            <a:ln cap="flat" cmpd="sng" w="28575">
              <a:solidFill>
                <a:srgbClr val="828282"/>
              </a:solidFill>
              <a:prstDash val="solid"/>
              <a:miter lim="800000"/>
              <a:headEnd len="sm" w="sm" type="none"/>
              <a:tailEnd len="sm" w="sm" type="none"/>
            </a:ln>
          </p:spPr>
        </p:cxnSp>
      </p:grpSp>
      <p:sp>
        <p:nvSpPr>
          <p:cNvPr id="240" name="Google Shape;240;p6"/>
          <p:cNvSpPr/>
          <p:nvPr/>
        </p:nvSpPr>
        <p:spPr>
          <a:xfrm>
            <a:off x="2565189" y="2226716"/>
            <a:ext cx="1161201" cy="1161200"/>
          </a:xfrm>
          <a:prstGeom prst="ellipse">
            <a:avLst/>
          </a:prstGeom>
          <a:gradFill>
            <a:gsLst>
              <a:gs pos="0">
                <a:schemeClr val="accent3"/>
              </a:gs>
              <a:gs pos="100000">
                <a:srgbClr val="CC5E0C"/>
              </a:gs>
            </a:gsLst>
            <a:lin ang="5400000" scaled="0"/>
          </a:gradFill>
          <a:ln>
            <a:noFill/>
          </a:ln>
          <a:effectLst>
            <a:outerShdw blurRad="431800" rotWithShape="0" algn="tr" dir="8100000" dist="152400">
              <a:srgbClr val="000000">
                <a:alpha val="43921"/>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Quản trị viên</a:t>
            </a:r>
            <a:endParaRPr/>
          </a:p>
        </p:txBody>
      </p:sp>
      <p:sp>
        <p:nvSpPr>
          <p:cNvPr id="241" name="Google Shape;241;p6"/>
          <p:cNvSpPr/>
          <p:nvPr/>
        </p:nvSpPr>
        <p:spPr>
          <a:xfrm>
            <a:off x="1692976" y="3548951"/>
            <a:ext cx="1161201" cy="1161200"/>
          </a:xfrm>
          <a:prstGeom prst="ellipse">
            <a:avLst/>
          </a:prstGeom>
          <a:gradFill>
            <a:gsLst>
              <a:gs pos="0">
                <a:srgbClr val="F0B639"/>
              </a:gs>
              <a:gs pos="1000">
                <a:srgbClr val="F0B639"/>
              </a:gs>
              <a:gs pos="100000">
                <a:srgbClr val="DF9F10"/>
              </a:gs>
            </a:gsLst>
            <a:lin ang="5400000" scaled="0"/>
          </a:gradFill>
          <a:ln>
            <a:noFill/>
          </a:ln>
          <a:effectLst>
            <a:outerShdw blurRad="431800" rotWithShape="0" algn="tr" dir="8100000" dist="152400">
              <a:srgbClr val="000000">
                <a:alpha val="43921"/>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Người dùng</a:t>
            </a:r>
            <a:endParaRPr sz="2000">
              <a:solidFill>
                <a:schemeClr val="lt1"/>
              </a:solidFill>
              <a:latin typeface="Arial"/>
              <a:ea typeface="Arial"/>
              <a:cs typeface="Arial"/>
              <a:sym typeface="Arial"/>
            </a:endParaRPr>
          </a:p>
        </p:txBody>
      </p:sp>
      <p:sp>
        <p:nvSpPr>
          <p:cNvPr id="242" name="Google Shape;242;p6"/>
          <p:cNvSpPr/>
          <p:nvPr/>
        </p:nvSpPr>
        <p:spPr>
          <a:xfrm>
            <a:off x="3350532" y="3627567"/>
            <a:ext cx="1161201" cy="1161200"/>
          </a:xfrm>
          <a:prstGeom prst="ellipse">
            <a:avLst/>
          </a:prstGeom>
          <a:gradFill>
            <a:gsLst>
              <a:gs pos="0">
                <a:schemeClr val="accent4"/>
              </a:gs>
              <a:gs pos="1000">
                <a:schemeClr val="accent4"/>
              </a:gs>
              <a:gs pos="100000">
                <a:srgbClr val="358336"/>
              </a:gs>
            </a:gsLst>
            <a:lin ang="5400000" scaled="0"/>
          </a:gradFill>
          <a:ln>
            <a:noFill/>
          </a:ln>
          <a:effectLst>
            <a:outerShdw blurRad="431800" rotWithShape="0" algn="tr" dir="8100000" dist="152400">
              <a:srgbClr val="000000">
                <a:alpha val="43921"/>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Khách hàng</a:t>
            </a:r>
            <a:endParaRPr sz="2000">
              <a:solidFill>
                <a:schemeClr val="lt1"/>
              </a:solidFill>
              <a:latin typeface="Arial"/>
              <a:ea typeface="Arial"/>
              <a:cs typeface="Arial"/>
              <a:sym typeface="Arial"/>
            </a:endParaRPr>
          </a:p>
        </p:txBody>
      </p:sp>
      <p:sp>
        <p:nvSpPr>
          <p:cNvPr id="243" name="Google Shape;243;p6"/>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7" name="Shape 247"/>
        <p:cNvGrpSpPr/>
        <p:nvPr/>
      </p:nvGrpSpPr>
      <p:grpSpPr>
        <a:xfrm>
          <a:off x="0" y="0"/>
          <a:ext cx="0" cy="0"/>
          <a:chOff x="0" y="0"/>
          <a:chExt cx="0" cy="0"/>
        </a:xfrm>
      </p:grpSpPr>
      <p:pic>
        <p:nvPicPr>
          <p:cNvPr id="248" name="Google Shape;248;p7"/>
          <p:cNvPicPr preferRelativeResize="0"/>
          <p:nvPr/>
        </p:nvPicPr>
        <p:blipFill rotWithShape="1">
          <a:blip r:embed="rId4">
            <a:alphaModFix/>
          </a:blip>
          <a:srcRect b="0" l="0" r="0" t="0"/>
          <a:stretch/>
        </p:blipFill>
        <p:spPr>
          <a:xfrm>
            <a:off x="6172200" y="0"/>
            <a:ext cx="6019800" cy="6858000"/>
          </a:xfrm>
          <a:prstGeom prst="rect">
            <a:avLst/>
          </a:prstGeom>
          <a:noFill/>
          <a:ln>
            <a:noFill/>
          </a:ln>
        </p:spPr>
      </p:pic>
      <p:grpSp>
        <p:nvGrpSpPr>
          <p:cNvPr id="249" name="Google Shape;249;p7"/>
          <p:cNvGrpSpPr/>
          <p:nvPr/>
        </p:nvGrpSpPr>
        <p:grpSpPr>
          <a:xfrm>
            <a:off x="544730" y="2024969"/>
            <a:ext cx="4423834" cy="2808061"/>
            <a:chOff x="1292225" y="4923972"/>
            <a:chExt cx="2822575" cy="1498600"/>
          </a:xfrm>
        </p:grpSpPr>
        <p:sp>
          <p:nvSpPr>
            <p:cNvPr id="250" name="Google Shape;250;p7"/>
            <p:cNvSpPr/>
            <p:nvPr/>
          </p:nvSpPr>
          <p:spPr>
            <a:xfrm>
              <a:off x="1292225" y="4923972"/>
              <a:ext cx="2822575" cy="1498600"/>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51" name="Google Shape;251;p7"/>
            <p:cNvSpPr/>
            <p:nvPr/>
          </p:nvSpPr>
          <p:spPr>
            <a:xfrm>
              <a:off x="1292225" y="4923972"/>
              <a:ext cx="2822575" cy="381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cxnSp>
          <p:nvCxnSpPr>
            <p:cNvPr id="252" name="Google Shape;252;p7"/>
            <p:cNvCxnSpPr/>
            <p:nvPr/>
          </p:nvCxnSpPr>
          <p:spPr>
            <a:xfrm>
              <a:off x="1292225" y="5384347"/>
              <a:ext cx="2822575" cy="0"/>
            </a:xfrm>
            <a:prstGeom prst="straightConnector1">
              <a:avLst/>
            </a:prstGeom>
            <a:noFill/>
            <a:ln cap="flat" cmpd="sng" w="12700">
              <a:solidFill>
                <a:schemeClr val="accent4"/>
              </a:solidFill>
              <a:prstDash val="dash"/>
              <a:miter lim="800000"/>
              <a:headEnd len="sm" w="sm" type="none"/>
              <a:tailEnd len="sm" w="sm" type="none"/>
            </a:ln>
          </p:spPr>
        </p:cxnSp>
      </p:grpSp>
      <p:sp>
        <p:nvSpPr>
          <p:cNvPr id="253" name="Google Shape;253;p7"/>
          <p:cNvSpPr/>
          <p:nvPr/>
        </p:nvSpPr>
        <p:spPr>
          <a:xfrm>
            <a:off x="876376" y="3396569"/>
            <a:ext cx="1156758" cy="733424"/>
          </a:xfrm>
          <a:custGeom>
            <a:rect b="b" l="l" r="r" t="t"/>
            <a:pathLst>
              <a:path extrusionOk="0" h="305258" w="445220">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7"/>
          <p:cNvSpPr/>
          <p:nvPr/>
        </p:nvSpPr>
        <p:spPr>
          <a:xfrm>
            <a:off x="2512483" y="2875004"/>
            <a:ext cx="2114240" cy="193899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rgbClr val="6F6F6F"/>
                </a:solidFill>
                <a:latin typeface="Times New Roman"/>
                <a:ea typeface="Times New Roman"/>
                <a:cs typeface="Times New Roman"/>
                <a:sym typeface="Times New Roman"/>
              </a:rPr>
              <a:t>Hoàn thiệu cơ sở dữ liệu sau khi xây dựng sơ đồ chức năng</a:t>
            </a:r>
            <a:endParaRPr sz="2400">
              <a:solidFill>
                <a:srgbClr val="6F6F6F"/>
              </a:solidFill>
              <a:latin typeface="Times New Roman"/>
              <a:ea typeface="Times New Roman"/>
              <a:cs typeface="Times New Roman"/>
              <a:sym typeface="Times New Roman"/>
            </a:endParaRPr>
          </a:p>
        </p:txBody>
      </p:sp>
      <p:sp>
        <p:nvSpPr>
          <p:cNvPr id="255" name="Google Shape;255;p7"/>
          <p:cNvSpPr/>
          <p:nvPr/>
        </p:nvSpPr>
        <p:spPr>
          <a:xfrm>
            <a:off x="962025" y="2087885"/>
            <a:ext cx="3100916"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Cơ sở dữ liệu</a:t>
            </a:r>
            <a:endParaRPr b="1" sz="2800">
              <a:solidFill>
                <a:schemeClr val="lt1"/>
              </a:solidFill>
              <a:latin typeface="Arial"/>
              <a:ea typeface="Arial"/>
              <a:cs typeface="Arial"/>
              <a:sym typeface="Arial"/>
            </a:endParaRPr>
          </a:p>
        </p:txBody>
      </p:sp>
      <p:sp>
        <p:nvSpPr>
          <p:cNvPr id="256" name="Google Shape;256;p7"/>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8"/>
          <p:cNvSpPr/>
          <p:nvPr/>
        </p:nvSpPr>
        <p:spPr>
          <a:xfrm>
            <a:off x="1780799" y="2008549"/>
            <a:ext cx="5900061" cy="907500"/>
          </a:xfrm>
          <a:prstGeom prst="roundRect">
            <a:avLst>
              <a:gd fmla="val 50000" name="adj"/>
            </a:avLst>
          </a:prstGeom>
          <a:gradFill>
            <a:gsLst>
              <a:gs pos="0">
                <a:srgbClr val="F59054"/>
              </a:gs>
              <a:gs pos="50000">
                <a:srgbClr val="FA8126"/>
              </a:gs>
              <a:gs pos="100000">
                <a:srgbClr val="E37016"/>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Arial"/>
              <a:ea typeface="Arial"/>
              <a:cs typeface="Arial"/>
              <a:sym typeface="Arial"/>
            </a:endParaRPr>
          </a:p>
        </p:txBody>
      </p:sp>
      <p:sp>
        <p:nvSpPr>
          <p:cNvPr id="262" name="Google Shape;262;p8"/>
          <p:cNvSpPr/>
          <p:nvPr/>
        </p:nvSpPr>
        <p:spPr>
          <a:xfrm>
            <a:off x="265715" y="1792828"/>
            <a:ext cx="1338943" cy="1338943"/>
          </a:xfrm>
          <a:prstGeom prst="ellipse">
            <a:avLst/>
          </a:prstGeom>
          <a:gradFill>
            <a:gsLst>
              <a:gs pos="0">
                <a:srgbClr val="F7D29E"/>
              </a:gs>
              <a:gs pos="50000">
                <a:srgbClr val="F4CA8F"/>
              </a:gs>
              <a:gs pos="100000">
                <a:srgbClr val="F8C57A"/>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C:\Users\hungd\Downloads\dau-ngoac-don-dau-ngoac-kep-php.png" id="263" name="Google Shape;263;p8"/>
          <p:cNvPicPr preferRelativeResize="0"/>
          <p:nvPr/>
        </p:nvPicPr>
        <p:blipFill rotWithShape="1">
          <a:blip r:embed="rId4">
            <a:alphaModFix/>
          </a:blip>
          <a:srcRect b="0" l="0" r="0" t="0"/>
          <a:stretch/>
        </p:blipFill>
        <p:spPr>
          <a:xfrm>
            <a:off x="362858" y="1889971"/>
            <a:ext cx="1144656" cy="1144656"/>
          </a:xfrm>
          <a:prstGeom prst="rect">
            <a:avLst/>
          </a:prstGeom>
          <a:noFill/>
          <a:ln>
            <a:noFill/>
          </a:ln>
        </p:spPr>
      </p:pic>
      <p:sp>
        <p:nvSpPr>
          <p:cNvPr id="264" name="Google Shape;264;p8"/>
          <p:cNvSpPr/>
          <p:nvPr/>
        </p:nvSpPr>
        <p:spPr>
          <a:xfrm>
            <a:off x="1679945" y="3720922"/>
            <a:ext cx="6000915" cy="907500"/>
          </a:xfrm>
          <a:prstGeom prst="roundRect">
            <a:avLst>
              <a:gd fmla="val 50000" name="adj"/>
            </a:avLst>
          </a:prstGeom>
          <a:gradFill>
            <a:gsLst>
              <a:gs pos="0">
                <a:srgbClr val="F59054"/>
              </a:gs>
              <a:gs pos="50000">
                <a:srgbClr val="FA8126"/>
              </a:gs>
              <a:gs pos="100000">
                <a:srgbClr val="E37016"/>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Arial"/>
              <a:ea typeface="Arial"/>
              <a:cs typeface="Arial"/>
              <a:sym typeface="Arial"/>
            </a:endParaRPr>
          </a:p>
        </p:txBody>
      </p:sp>
      <p:sp>
        <p:nvSpPr>
          <p:cNvPr id="265" name="Google Shape;265;p8"/>
          <p:cNvSpPr/>
          <p:nvPr/>
        </p:nvSpPr>
        <p:spPr>
          <a:xfrm>
            <a:off x="1643743" y="5432292"/>
            <a:ext cx="8747656" cy="907500"/>
          </a:xfrm>
          <a:prstGeom prst="roundRect">
            <a:avLst>
              <a:gd fmla="val 50000" name="adj"/>
            </a:avLst>
          </a:prstGeom>
          <a:gradFill>
            <a:gsLst>
              <a:gs pos="0">
                <a:srgbClr val="F59054"/>
              </a:gs>
              <a:gs pos="50000">
                <a:srgbClr val="FA8126"/>
              </a:gs>
              <a:gs pos="100000">
                <a:srgbClr val="E37016"/>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Arial"/>
              <a:ea typeface="Arial"/>
              <a:cs typeface="Arial"/>
              <a:sym typeface="Arial"/>
            </a:endParaRPr>
          </a:p>
        </p:txBody>
      </p:sp>
      <p:sp>
        <p:nvSpPr>
          <p:cNvPr id="266" name="Google Shape;266;p8"/>
          <p:cNvSpPr/>
          <p:nvPr/>
        </p:nvSpPr>
        <p:spPr>
          <a:xfrm>
            <a:off x="214088" y="3505201"/>
            <a:ext cx="1338943" cy="1338943"/>
          </a:xfrm>
          <a:prstGeom prst="ellipse">
            <a:avLst/>
          </a:prstGeom>
          <a:gradFill>
            <a:gsLst>
              <a:gs pos="0">
                <a:srgbClr val="F7D29E"/>
              </a:gs>
              <a:gs pos="50000">
                <a:srgbClr val="F4CA8F"/>
              </a:gs>
              <a:gs pos="100000">
                <a:srgbClr val="F8C57A"/>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C:\Users\hungd\Downloads\cecdef4d-386f-43ca-8fff-7cc7ce8d581f.png" id="267" name="Google Shape;267;p8"/>
          <p:cNvPicPr preferRelativeResize="0"/>
          <p:nvPr/>
        </p:nvPicPr>
        <p:blipFill rotWithShape="1">
          <a:blip r:embed="rId5">
            <a:alphaModFix/>
          </a:blip>
          <a:srcRect b="0" l="0" r="0" t="0"/>
          <a:stretch/>
        </p:blipFill>
        <p:spPr>
          <a:xfrm>
            <a:off x="362858" y="3653972"/>
            <a:ext cx="1041400" cy="1041400"/>
          </a:xfrm>
          <a:prstGeom prst="rect">
            <a:avLst/>
          </a:prstGeom>
          <a:noFill/>
          <a:ln>
            <a:noFill/>
          </a:ln>
        </p:spPr>
      </p:pic>
      <p:sp>
        <p:nvSpPr>
          <p:cNvPr id="268" name="Google Shape;268;p8"/>
          <p:cNvSpPr/>
          <p:nvPr/>
        </p:nvSpPr>
        <p:spPr>
          <a:xfrm>
            <a:off x="214085" y="5207000"/>
            <a:ext cx="1338943" cy="1338943"/>
          </a:xfrm>
          <a:prstGeom prst="ellipse">
            <a:avLst/>
          </a:prstGeom>
          <a:gradFill>
            <a:gsLst>
              <a:gs pos="0">
                <a:srgbClr val="F7D29E"/>
              </a:gs>
              <a:gs pos="50000">
                <a:srgbClr val="F4CA8F"/>
              </a:gs>
              <a:gs pos="100000">
                <a:srgbClr val="F8C57A"/>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C:\Users\hungd\Downloads\unnam11ed.png" id="269" name="Google Shape;269;p8"/>
          <p:cNvPicPr preferRelativeResize="0"/>
          <p:nvPr/>
        </p:nvPicPr>
        <p:blipFill rotWithShape="1">
          <a:blip r:embed="rId6">
            <a:alphaModFix/>
          </a:blip>
          <a:srcRect b="0" l="0" r="0" t="0"/>
          <a:stretch/>
        </p:blipFill>
        <p:spPr>
          <a:xfrm>
            <a:off x="224971" y="5207000"/>
            <a:ext cx="1313543" cy="1313543"/>
          </a:xfrm>
          <a:prstGeom prst="rect">
            <a:avLst/>
          </a:prstGeom>
          <a:noFill/>
          <a:ln>
            <a:noFill/>
          </a:ln>
        </p:spPr>
      </p:pic>
      <p:sp>
        <p:nvSpPr>
          <p:cNvPr id="270" name="Google Shape;270;p8"/>
          <p:cNvSpPr txBox="1"/>
          <p:nvPr/>
        </p:nvSpPr>
        <p:spPr>
          <a:xfrm>
            <a:off x="2224608" y="2169911"/>
            <a:ext cx="501244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NGÔN NGỮ LẬP TRÌNH</a:t>
            </a:r>
            <a:endParaRPr b="1" sz="3200">
              <a:solidFill>
                <a:schemeClr val="lt1"/>
              </a:solidFill>
              <a:latin typeface="Arial"/>
              <a:ea typeface="Arial"/>
              <a:cs typeface="Arial"/>
              <a:sym typeface="Arial"/>
            </a:endParaRPr>
          </a:p>
        </p:txBody>
      </p:sp>
      <p:sp>
        <p:nvSpPr>
          <p:cNvPr id="271" name="Google Shape;271;p8"/>
          <p:cNvSpPr txBox="1"/>
          <p:nvPr/>
        </p:nvSpPr>
        <p:spPr>
          <a:xfrm>
            <a:off x="1872343" y="5593654"/>
            <a:ext cx="829045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CHƯƠNG TRÌNH TẠO WEBSERVER</a:t>
            </a:r>
            <a:endParaRPr b="1" sz="3200">
              <a:solidFill>
                <a:schemeClr val="lt1"/>
              </a:solidFill>
              <a:latin typeface="Arial"/>
              <a:ea typeface="Arial"/>
              <a:cs typeface="Arial"/>
              <a:sym typeface="Arial"/>
            </a:endParaRPr>
          </a:p>
        </p:txBody>
      </p:sp>
      <p:sp>
        <p:nvSpPr>
          <p:cNvPr id="272" name="Google Shape;272;p8"/>
          <p:cNvSpPr txBox="1"/>
          <p:nvPr/>
        </p:nvSpPr>
        <p:spPr>
          <a:xfrm>
            <a:off x="2160851" y="3882284"/>
            <a:ext cx="503910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CÔNG CỤ LẬP TRÌNH</a:t>
            </a:r>
            <a:endParaRPr b="1" sz="3200">
              <a:solidFill>
                <a:schemeClr val="lt1"/>
              </a:solidFill>
              <a:latin typeface="Arial"/>
              <a:ea typeface="Arial"/>
              <a:cs typeface="Arial"/>
              <a:sym typeface="Arial"/>
            </a:endParaRPr>
          </a:p>
        </p:txBody>
      </p:sp>
      <p:pic>
        <p:nvPicPr>
          <p:cNvPr id="273" name="Google Shape;273;p8"/>
          <p:cNvPicPr preferRelativeResize="0"/>
          <p:nvPr/>
        </p:nvPicPr>
        <p:blipFill rotWithShape="1">
          <a:blip r:embed="rId7">
            <a:alphaModFix/>
          </a:blip>
          <a:srcRect b="0" l="0" r="0" t="0"/>
          <a:stretch/>
        </p:blipFill>
        <p:spPr>
          <a:xfrm>
            <a:off x="10287000" y="6477001"/>
            <a:ext cx="1905000" cy="380999"/>
          </a:xfrm>
          <a:prstGeom prst="rect">
            <a:avLst/>
          </a:prstGeom>
          <a:noFill/>
          <a:ln>
            <a:noFill/>
          </a:ln>
        </p:spPr>
      </p:pic>
      <p:sp>
        <p:nvSpPr>
          <p:cNvPr id="274" name="Google Shape;274;p8"/>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
        <p:nvSpPr>
          <p:cNvPr id="275" name="Google Shape;275;p8"/>
          <p:cNvSpPr txBox="1"/>
          <p:nvPr/>
        </p:nvSpPr>
        <p:spPr>
          <a:xfrm>
            <a:off x="2275407" y="1141908"/>
            <a:ext cx="509187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Công nghệ sử dụng</a:t>
            </a:r>
            <a:endParaRPr b="1" sz="36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p9"/>
          <p:cNvSpPr/>
          <p:nvPr/>
        </p:nvSpPr>
        <p:spPr>
          <a:xfrm>
            <a:off x="642027" y="1677735"/>
            <a:ext cx="1051199" cy="1051199"/>
          </a:xfrm>
          <a:prstGeom prst="ellipse">
            <a:avLst/>
          </a:prstGeom>
          <a:solidFill>
            <a:srgbClr val="FFC000"/>
          </a:solidFill>
          <a:ln cap="flat" cmpd="sng" w="9525">
            <a:solidFill>
              <a:srgbClr val="1846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hungd\Downloads\001.png" id="281" name="Google Shape;281;p9"/>
          <p:cNvPicPr preferRelativeResize="0"/>
          <p:nvPr/>
        </p:nvPicPr>
        <p:blipFill rotWithShape="1">
          <a:blip r:embed="rId4">
            <a:alphaModFix/>
          </a:blip>
          <a:srcRect b="0" l="0" r="0" t="0"/>
          <a:stretch/>
        </p:blipFill>
        <p:spPr>
          <a:xfrm>
            <a:off x="643191" y="1686558"/>
            <a:ext cx="1051199" cy="919618"/>
          </a:xfrm>
          <a:prstGeom prst="rect">
            <a:avLst/>
          </a:prstGeom>
          <a:noFill/>
          <a:ln>
            <a:noFill/>
          </a:ln>
        </p:spPr>
      </p:pic>
      <p:sp>
        <p:nvSpPr>
          <p:cNvPr id="282" name="Google Shape;282;p9"/>
          <p:cNvSpPr/>
          <p:nvPr/>
        </p:nvSpPr>
        <p:spPr>
          <a:xfrm>
            <a:off x="8063196" y="1664888"/>
            <a:ext cx="1051199" cy="1051199"/>
          </a:xfrm>
          <a:prstGeom prst="ellipse">
            <a:avLst/>
          </a:prstGeom>
          <a:solidFill>
            <a:srgbClr val="FFC000"/>
          </a:solidFill>
          <a:ln cap="flat" cmpd="sng" w="9525">
            <a:solidFill>
              <a:srgbClr val="1846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hungd\Downloads\tải xuống (2).png" id="283" name="Google Shape;283;p9"/>
          <p:cNvPicPr preferRelativeResize="0"/>
          <p:nvPr/>
        </p:nvPicPr>
        <p:blipFill rotWithShape="1">
          <a:blip r:embed="rId5">
            <a:alphaModFix/>
          </a:blip>
          <a:srcRect b="0" l="0" r="0" t="0"/>
          <a:stretch/>
        </p:blipFill>
        <p:spPr>
          <a:xfrm>
            <a:off x="8103441" y="1664888"/>
            <a:ext cx="970708" cy="970708"/>
          </a:xfrm>
          <a:prstGeom prst="rect">
            <a:avLst/>
          </a:prstGeom>
          <a:noFill/>
          <a:ln>
            <a:noFill/>
          </a:ln>
        </p:spPr>
      </p:pic>
      <p:sp>
        <p:nvSpPr>
          <p:cNvPr id="284" name="Google Shape;284;p9"/>
          <p:cNvSpPr/>
          <p:nvPr/>
        </p:nvSpPr>
        <p:spPr>
          <a:xfrm>
            <a:off x="3013621" y="1679051"/>
            <a:ext cx="1051199" cy="1051199"/>
          </a:xfrm>
          <a:prstGeom prst="ellipse">
            <a:avLst/>
          </a:prstGeom>
          <a:solidFill>
            <a:srgbClr val="FFC000"/>
          </a:solidFill>
          <a:ln cap="flat" cmpd="sng" w="9525">
            <a:solidFill>
              <a:srgbClr val="1846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hungd\Downloads\unnamed (2).png" id="285" name="Google Shape;285;p9"/>
          <p:cNvPicPr preferRelativeResize="0"/>
          <p:nvPr/>
        </p:nvPicPr>
        <p:blipFill rotWithShape="1">
          <a:blip r:embed="rId6">
            <a:alphaModFix/>
          </a:blip>
          <a:srcRect b="0" l="0" r="0" t="0"/>
          <a:stretch/>
        </p:blipFill>
        <p:spPr>
          <a:xfrm>
            <a:off x="3132395" y="1774839"/>
            <a:ext cx="813650" cy="813650"/>
          </a:xfrm>
          <a:prstGeom prst="rect">
            <a:avLst/>
          </a:prstGeom>
          <a:noFill/>
          <a:ln>
            <a:noFill/>
          </a:ln>
        </p:spPr>
      </p:pic>
      <p:sp>
        <p:nvSpPr>
          <p:cNvPr id="286" name="Google Shape;286;p9"/>
          <p:cNvSpPr/>
          <p:nvPr/>
        </p:nvSpPr>
        <p:spPr>
          <a:xfrm>
            <a:off x="5492383" y="1678262"/>
            <a:ext cx="1051199" cy="1051199"/>
          </a:xfrm>
          <a:prstGeom prst="ellipse">
            <a:avLst/>
          </a:prstGeom>
          <a:solidFill>
            <a:srgbClr val="FFC000"/>
          </a:solidFill>
          <a:ln cap="flat" cmpd="sng" w="9525">
            <a:solidFill>
              <a:srgbClr val="1846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hungd\Downloads\icon-line-13-1.png" id="287" name="Google Shape;287;p9"/>
          <p:cNvPicPr preferRelativeResize="0"/>
          <p:nvPr/>
        </p:nvPicPr>
        <p:blipFill rotWithShape="1">
          <a:blip r:embed="rId7">
            <a:alphaModFix/>
          </a:blip>
          <a:srcRect b="0" l="0" r="0" t="0"/>
          <a:stretch/>
        </p:blipFill>
        <p:spPr>
          <a:xfrm>
            <a:off x="5691492" y="1785948"/>
            <a:ext cx="785122" cy="791895"/>
          </a:xfrm>
          <a:prstGeom prst="rect">
            <a:avLst/>
          </a:prstGeom>
          <a:noFill/>
          <a:ln>
            <a:noFill/>
          </a:ln>
        </p:spPr>
      </p:pic>
      <p:sp>
        <p:nvSpPr>
          <p:cNvPr id="288" name="Google Shape;288;p9"/>
          <p:cNvSpPr/>
          <p:nvPr/>
        </p:nvSpPr>
        <p:spPr>
          <a:xfrm>
            <a:off x="10428895" y="1661429"/>
            <a:ext cx="1051199" cy="1051199"/>
          </a:xfrm>
          <a:prstGeom prst="ellipse">
            <a:avLst/>
          </a:prstGeom>
          <a:solidFill>
            <a:srgbClr val="FFC000"/>
          </a:solidFill>
          <a:ln cap="flat" cmpd="sng" w="9525">
            <a:solidFill>
              <a:srgbClr val="1846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hungd\Downloads\unnamed (3).png" id="289" name="Google Shape;289;p9"/>
          <p:cNvPicPr preferRelativeResize="0"/>
          <p:nvPr/>
        </p:nvPicPr>
        <p:blipFill rotWithShape="1">
          <a:blip r:embed="rId8">
            <a:alphaModFix/>
          </a:blip>
          <a:srcRect b="0" l="0" r="0" t="0"/>
          <a:stretch/>
        </p:blipFill>
        <p:spPr>
          <a:xfrm>
            <a:off x="10532986" y="1792580"/>
            <a:ext cx="843016" cy="843016"/>
          </a:xfrm>
          <a:prstGeom prst="rect">
            <a:avLst/>
          </a:prstGeom>
          <a:noFill/>
          <a:ln>
            <a:noFill/>
          </a:ln>
        </p:spPr>
      </p:pic>
      <p:sp>
        <p:nvSpPr>
          <p:cNvPr id="290" name="Google Shape;290;p9"/>
          <p:cNvSpPr/>
          <p:nvPr/>
        </p:nvSpPr>
        <p:spPr>
          <a:xfrm>
            <a:off x="368868" y="3041980"/>
            <a:ext cx="1599844" cy="448778"/>
          </a:xfrm>
          <a:custGeom>
            <a:rect b="b" l="l" r="r" t="t"/>
            <a:pathLst>
              <a:path extrusionOk="0" h="131" w="467">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adFill>
            <a:gsLst>
              <a:gs pos="0">
                <a:srgbClr val="5299D3"/>
              </a:gs>
              <a:gs pos="50000">
                <a:srgbClr val="298ED1"/>
              </a:gs>
              <a:gs pos="100000">
                <a:srgbClr val="1C7EC0"/>
              </a:gs>
            </a:gsLst>
            <a:lin ang="5400000" scaled="0"/>
          </a:gradFill>
          <a:ln>
            <a:noFill/>
          </a:ln>
          <a:effectLst>
            <a:outerShdw blurRad="57150" rotWithShape="0" algn="ctr" dir="5400000" dist="19050">
              <a:srgbClr val="000000">
                <a:alpha val="62745"/>
              </a:srgbClr>
            </a:outerShdw>
          </a:effectLst>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lt1"/>
              </a:solidFill>
              <a:latin typeface="Arial"/>
              <a:ea typeface="Arial"/>
              <a:cs typeface="Arial"/>
              <a:sym typeface="Arial"/>
            </a:endParaRPr>
          </a:p>
        </p:txBody>
      </p:sp>
      <p:sp>
        <p:nvSpPr>
          <p:cNvPr id="291" name="Google Shape;291;p9"/>
          <p:cNvSpPr/>
          <p:nvPr/>
        </p:nvSpPr>
        <p:spPr>
          <a:xfrm>
            <a:off x="2814378" y="3015719"/>
            <a:ext cx="1601556" cy="448778"/>
          </a:xfrm>
          <a:custGeom>
            <a:rect b="b" l="l" r="r" t="t"/>
            <a:pathLst>
              <a:path extrusionOk="0" h="131" w="467">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adFill>
            <a:gsLst>
              <a:gs pos="0">
                <a:srgbClr val="5299D3"/>
              </a:gs>
              <a:gs pos="50000">
                <a:srgbClr val="298ED1"/>
              </a:gs>
              <a:gs pos="100000">
                <a:srgbClr val="1C7EC0"/>
              </a:gs>
            </a:gsLst>
            <a:lin ang="5400000" scaled="0"/>
          </a:gradFill>
          <a:ln>
            <a:noFill/>
          </a:ln>
          <a:effectLst>
            <a:outerShdw blurRad="57150" rotWithShape="0" algn="ctr" dir="5400000" dist="19050">
              <a:srgbClr val="000000">
                <a:alpha val="62745"/>
              </a:srgbClr>
            </a:outerShdw>
          </a:effectLst>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lt1"/>
              </a:solidFill>
              <a:latin typeface="Arial"/>
              <a:ea typeface="Arial"/>
              <a:cs typeface="Arial"/>
              <a:sym typeface="Arial"/>
            </a:endParaRPr>
          </a:p>
        </p:txBody>
      </p:sp>
      <p:sp>
        <p:nvSpPr>
          <p:cNvPr id="292" name="Google Shape;292;p9"/>
          <p:cNvSpPr/>
          <p:nvPr/>
        </p:nvSpPr>
        <p:spPr>
          <a:xfrm>
            <a:off x="5217204" y="3020310"/>
            <a:ext cx="1601556" cy="448778"/>
          </a:xfrm>
          <a:custGeom>
            <a:rect b="b" l="l" r="r" t="t"/>
            <a:pathLst>
              <a:path extrusionOk="0" h="131" w="467">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adFill>
            <a:gsLst>
              <a:gs pos="0">
                <a:srgbClr val="5299D3"/>
              </a:gs>
              <a:gs pos="50000">
                <a:srgbClr val="298ED1"/>
              </a:gs>
              <a:gs pos="100000">
                <a:srgbClr val="1C7EC0"/>
              </a:gs>
            </a:gsLst>
            <a:lin ang="5400000" scaled="0"/>
          </a:gradFill>
          <a:ln>
            <a:noFill/>
          </a:ln>
          <a:effectLst>
            <a:outerShdw blurRad="57150" rotWithShape="0" algn="ctr" dir="5400000" dist="19050">
              <a:srgbClr val="000000">
                <a:alpha val="62745"/>
              </a:srgbClr>
            </a:outerShdw>
          </a:effectLst>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lt1"/>
              </a:solidFill>
              <a:latin typeface="Arial"/>
              <a:ea typeface="Arial"/>
              <a:cs typeface="Arial"/>
              <a:sym typeface="Arial"/>
            </a:endParaRPr>
          </a:p>
        </p:txBody>
      </p:sp>
      <p:sp>
        <p:nvSpPr>
          <p:cNvPr id="293" name="Google Shape;293;p9"/>
          <p:cNvSpPr/>
          <p:nvPr/>
        </p:nvSpPr>
        <p:spPr>
          <a:xfrm>
            <a:off x="7788017" y="3053576"/>
            <a:ext cx="1601556" cy="448778"/>
          </a:xfrm>
          <a:custGeom>
            <a:rect b="b" l="l" r="r" t="t"/>
            <a:pathLst>
              <a:path extrusionOk="0" h="131" w="467">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adFill>
            <a:gsLst>
              <a:gs pos="0">
                <a:srgbClr val="5299D3"/>
              </a:gs>
              <a:gs pos="50000">
                <a:srgbClr val="298ED1"/>
              </a:gs>
              <a:gs pos="100000">
                <a:srgbClr val="1C7EC0"/>
              </a:gs>
            </a:gsLst>
            <a:lin ang="5400000" scaled="0"/>
          </a:gradFill>
          <a:ln>
            <a:noFill/>
          </a:ln>
          <a:effectLst>
            <a:outerShdw blurRad="57150" rotWithShape="0" algn="ctr" dir="5400000" dist="19050">
              <a:srgbClr val="000000">
                <a:alpha val="62745"/>
              </a:srgbClr>
            </a:outerShdw>
          </a:effectLst>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lt1"/>
              </a:solidFill>
              <a:latin typeface="Arial"/>
              <a:ea typeface="Arial"/>
              <a:cs typeface="Arial"/>
              <a:sym typeface="Arial"/>
            </a:endParaRPr>
          </a:p>
        </p:txBody>
      </p:sp>
      <p:sp>
        <p:nvSpPr>
          <p:cNvPr id="294" name="Google Shape;294;p9"/>
          <p:cNvSpPr/>
          <p:nvPr/>
        </p:nvSpPr>
        <p:spPr>
          <a:xfrm>
            <a:off x="10153716" y="3053576"/>
            <a:ext cx="1601556" cy="448778"/>
          </a:xfrm>
          <a:custGeom>
            <a:rect b="b" l="l" r="r" t="t"/>
            <a:pathLst>
              <a:path extrusionOk="0" h="131" w="467">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adFill>
            <a:gsLst>
              <a:gs pos="0">
                <a:srgbClr val="5299D3"/>
              </a:gs>
              <a:gs pos="50000">
                <a:srgbClr val="298ED1"/>
              </a:gs>
              <a:gs pos="100000">
                <a:srgbClr val="1C7EC0"/>
              </a:gs>
            </a:gsLst>
            <a:lin ang="5400000" scaled="0"/>
          </a:gradFill>
          <a:ln>
            <a:noFill/>
          </a:ln>
          <a:effectLst>
            <a:outerShdw blurRad="57150" rotWithShape="0" algn="ctr" dir="5400000" dist="19050">
              <a:srgbClr val="000000">
                <a:alpha val="62745"/>
              </a:srgbClr>
            </a:outerShdw>
          </a:effectLst>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lt1"/>
              </a:solidFill>
              <a:latin typeface="Arial"/>
              <a:ea typeface="Arial"/>
              <a:cs typeface="Arial"/>
              <a:sym typeface="Arial"/>
            </a:endParaRPr>
          </a:p>
        </p:txBody>
      </p:sp>
      <p:sp>
        <p:nvSpPr>
          <p:cNvPr id="295" name="Google Shape;295;p9"/>
          <p:cNvSpPr/>
          <p:nvPr/>
        </p:nvSpPr>
        <p:spPr>
          <a:xfrm>
            <a:off x="12209382" y="3600107"/>
            <a:ext cx="13703" cy="45719"/>
          </a:xfrm>
          <a:prstGeom prst="rect">
            <a:avLst/>
          </a:prstGeom>
          <a:solidFill>
            <a:srgbClr val="646463"/>
          </a:solidFill>
          <a:ln>
            <a:noFill/>
          </a:ln>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dk1"/>
              </a:solidFill>
              <a:latin typeface="Arial"/>
              <a:ea typeface="Arial"/>
              <a:cs typeface="Arial"/>
              <a:sym typeface="Arial"/>
            </a:endParaRPr>
          </a:p>
        </p:txBody>
      </p:sp>
      <p:sp>
        <p:nvSpPr>
          <p:cNvPr id="296" name="Google Shape;296;p9"/>
          <p:cNvSpPr/>
          <p:nvPr/>
        </p:nvSpPr>
        <p:spPr>
          <a:xfrm>
            <a:off x="6029747" y="2627410"/>
            <a:ext cx="27407" cy="20555"/>
          </a:xfrm>
          <a:prstGeom prst="rect">
            <a:avLst/>
          </a:prstGeom>
          <a:solidFill>
            <a:srgbClr val="FFC000"/>
          </a:solidFill>
          <a:ln>
            <a:noFill/>
          </a:ln>
        </p:spPr>
        <p:txBody>
          <a:bodyPr anchorCtr="0" anchor="t" bIns="54850" lIns="109725" spcFirstLastPara="1" rIns="109725" wrap="square" tIns="54850">
            <a:noAutofit/>
          </a:bodyPr>
          <a:lstStyle/>
          <a:p>
            <a:pPr indent="0" lvl="0" marL="0" marR="0" rtl="0" algn="l">
              <a:spcBef>
                <a:spcPts val="0"/>
              </a:spcBef>
              <a:spcAft>
                <a:spcPts val="0"/>
              </a:spcAft>
              <a:buNone/>
            </a:pPr>
            <a:r>
              <a:t/>
            </a:r>
            <a:endParaRPr sz="2160">
              <a:solidFill>
                <a:schemeClr val="dk1"/>
              </a:solidFill>
              <a:latin typeface="Arial"/>
              <a:ea typeface="Arial"/>
              <a:cs typeface="Arial"/>
              <a:sym typeface="Arial"/>
            </a:endParaRPr>
          </a:p>
        </p:txBody>
      </p:sp>
      <p:sp>
        <p:nvSpPr>
          <p:cNvPr id="297" name="Google Shape;297;p9"/>
          <p:cNvSpPr/>
          <p:nvPr/>
        </p:nvSpPr>
        <p:spPr>
          <a:xfrm>
            <a:off x="617794" y="3113882"/>
            <a:ext cx="1051571"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EEEEEF"/>
                </a:solidFill>
                <a:latin typeface="Open Sans Light"/>
                <a:ea typeface="Open Sans Light"/>
                <a:cs typeface="Open Sans Light"/>
                <a:sym typeface="Open Sans Light"/>
              </a:rPr>
              <a:t>Thêm tour</a:t>
            </a:r>
            <a:endParaRPr sz="2160">
              <a:solidFill>
                <a:schemeClr val="dk1"/>
              </a:solidFill>
              <a:latin typeface="Arial"/>
              <a:ea typeface="Arial"/>
              <a:cs typeface="Arial"/>
              <a:sym typeface="Arial"/>
            </a:endParaRPr>
          </a:p>
        </p:txBody>
      </p:sp>
      <p:sp>
        <p:nvSpPr>
          <p:cNvPr id="298" name="Google Shape;298;p9"/>
          <p:cNvSpPr/>
          <p:nvPr/>
        </p:nvSpPr>
        <p:spPr>
          <a:xfrm>
            <a:off x="3140668" y="3092211"/>
            <a:ext cx="948978"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EEEEEF"/>
                </a:solidFill>
                <a:latin typeface="Arial"/>
                <a:ea typeface="Arial"/>
                <a:cs typeface="Arial"/>
                <a:sym typeface="Arial"/>
              </a:rPr>
              <a:t>Tìm kiếm</a:t>
            </a:r>
            <a:endParaRPr sz="2160">
              <a:solidFill>
                <a:schemeClr val="dk1"/>
              </a:solidFill>
              <a:latin typeface="Arial"/>
              <a:ea typeface="Arial"/>
              <a:cs typeface="Arial"/>
              <a:sym typeface="Arial"/>
            </a:endParaRPr>
          </a:p>
        </p:txBody>
      </p:sp>
      <p:sp>
        <p:nvSpPr>
          <p:cNvPr id="299" name="Google Shape;299;p9"/>
          <p:cNvSpPr/>
          <p:nvPr/>
        </p:nvSpPr>
        <p:spPr>
          <a:xfrm>
            <a:off x="5677102" y="3109387"/>
            <a:ext cx="846386"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EEEEEF"/>
                </a:solidFill>
                <a:latin typeface="Open Sans Light"/>
                <a:ea typeface="Open Sans Light"/>
                <a:cs typeface="Open Sans Light"/>
                <a:sym typeface="Open Sans Light"/>
              </a:rPr>
              <a:t>Yêu cầu</a:t>
            </a:r>
            <a:endParaRPr sz="2160">
              <a:solidFill>
                <a:schemeClr val="dk1"/>
              </a:solidFill>
              <a:latin typeface="Arial"/>
              <a:ea typeface="Arial"/>
              <a:cs typeface="Arial"/>
              <a:sym typeface="Arial"/>
            </a:endParaRPr>
          </a:p>
        </p:txBody>
      </p:sp>
      <p:sp>
        <p:nvSpPr>
          <p:cNvPr id="300" name="Google Shape;300;p9"/>
          <p:cNvSpPr/>
          <p:nvPr/>
        </p:nvSpPr>
        <p:spPr>
          <a:xfrm>
            <a:off x="8319489" y="3125158"/>
            <a:ext cx="538610"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EEEEEF"/>
                </a:solidFill>
                <a:latin typeface="Open Sans Light"/>
                <a:ea typeface="Open Sans Light"/>
                <a:cs typeface="Open Sans Light"/>
                <a:sym typeface="Open Sans Light"/>
              </a:rPr>
              <a:t>Xử lý</a:t>
            </a:r>
            <a:endParaRPr sz="2160">
              <a:solidFill>
                <a:schemeClr val="dk1"/>
              </a:solidFill>
              <a:latin typeface="Arial"/>
              <a:ea typeface="Arial"/>
              <a:cs typeface="Arial"/>
              <a:sym typeface="Arial"/>
            </a:endParaRPr>
          </a:p>
        </p:txBody>
      </p:sp>
      <p:sp>
        <p:nvSpPr>
          <p:cNvPr id="301" name="Google Shape;301;p9"/>
          <p:cNvSpPr/>
          <p:nvPr/>
        </p:nvSpPr>
        <p:spPr>
          <a:xfrm>
            <a:off x="10556949" y="3139465"/>
            <a:ext cx="795089"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800">
                <a:solidFill>
                  <a:srgbClr val="EEEEEF"/>
                </a:solidFill>
                <a:latin typeface="Arial"/>
                <a:ea typeface="Arial"/>
                <a:cs typeface="Arial"/>
                <a:sym typeface="Arial"/>
              </a:rPr>
              <a:t>Kết quả</a:t>
            </a:r>
            <a:endParaRPr sz="2160">
              <a:solidFill>
                <a:schemeClr val="dk1"/>
              </a:solidFill>
              <a:latin typeface="Arial"/>
              <a:ea typeface="Arial"/>
              <a:cs typeface="Arial"/>
              <a:sym typeface="Arial"/>
            </a:endParaRPr>
          </a:p>
        </p:txBody>
      </p:sp>
      <p:sp>
        <p:nvSpPr>
          <p:cNvPr id="302" name="Google Shape;302;p9"/>
          <p:cNvSpPr/>
          <p:nvPr/>
        </p:nvSpPr>
        <p:spPr>
          <a:xfrm flipH="1">
            <a:off x="56363" y="3678023"/>
            <a:ext cx="2133599" cy="1987448"/>
          </a:xfrm>
          <a:custGeom>
            <a:rect b="b" l="l" r="r" t="t"/>
            <a:pathLst>
              <a:path extrusionOk="0" h="656" w="1190">
                <a:moveTo>
                  <a:pt x="158" y="14"/>
                </a:moveTo>
                <a:lnTo>
                  <a:pt x="158" y="0"/>
                </a:lnTo>
                <a:lnTo>
                  <a:pt x="1190" y="0"/>
                </a:lnTo>
                <a:lnTo>
                  <a:pt x="1190" y="14"/>
                </a:lnTo>
                <a:lnTo>
                  <a:pt x="1032" y="328"/>
                </a:lnTo>
                <a:lnTo>
                  <a:pt x="1190" y="640"/>
                </a:lnTo>
                <a:lnTo>
                  <a:pt x="1190" y="648"/>
                </a:lnTo>
                <a:lnTo>
                  <a:pt x="166" y="648"/>
                </a:lnTo>
                <a:lnTo>
                  <a:pt x="166" y="656"/>
                </a:lnTo>
                <a:lnTo>
                  <a:pt x="162" y="648"/>
                </a:lnTo>
                <a:lnTo>
                  <a:pt x="158" y="648"/>
                </a:lnTo>
                <a:lnTo>
                  <a:pt x="158" y="640"/>
                </a:lnTo>
                <a:lnTo>
                  <a:pt x="0" y="328"/>
                </a:lnTo>
                <a:lnTo>
                  <a:pt x="158" y="14"/>
                </a:lnTo>
                <a:close/>
              </a:path>
            </a:pathLst>
          </a:custGeom>
          <a:solidFill>
            <a:schemeClr val="accent2"/>
          </a:solidFill>
          <a:ln cap="flat" cmpd="sng" w="19050">
            <a:solidFill>
              <a:schemeClr val="lt1"/>
            </a:solidFill>
            <a:prstDash val="solid"/>
            <a:miter lim="800000"/>
            <a:headEnd len="sm" w="sm" type="none"/>
            <a:tailEnd len="sm" w="sm" type="none"/>
          </a:ln>
          <a:effectLst>
            <a:reflection blurRad="0" dir="5400000" dist="50800" endA="300" endPos="55500" fadeDir="5400000" kx="0" rotWithShape="0" algn="bl" stA="50000" stPos="0" sy="-100000" ky="0"/>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9"/>
          <p:cNvSpPr/>
          <p:nvPr/>
        </p:nvSpPr>
        <p:spPr>
          <a:xfrm flipH="1">
            <a:off x="2548356" y="3727552"/>
            <a:ext cx="2133599" cy="1987448"/>
          </a:xfrm>
          <a:custGeom>
            <a:rect b="b" l="l" r="r" t="t"/>
            <a:pathLst>
              <a:path extrusionOk="0" h="656" w="1190">
                <a:moveTo>
                  <a:pt x="158" y="14"/>
                </a:moveTo>
                <a:lnTo>
                  <a:pt x="158" y="0"/>
                </a:lnTo>
                <a:lnTo>
                  <a:pt x="1190" y="0"/>
                </a:lnTo>
                <a:lnTo>
                  <a:pt x="1190" y="14"/>
                </a:lnTo>
                <a:lnTo>
                  <a:pt x="1032" y="328"/>
                </a:lnTo>
                <a:lnTo>
                  <a:pt x="1190" y="640"/>
                </a:lnTo>
                <a:lnTo>
                  <a:pt x="1190" y="648"/>
                </a:lnTo>
                <a:lnTo>
                  <a:pt x="166" y="648"/>
                </a:lnTo>
                <a:lnTo>
                  <a:pt x="166" y="656"/>
                </a:lnTo>
                <a:lnTo>
                  <a:pt x="162" y="648"/>
                </a:lnTo>
                <a:lnTo>
                  <a:pt x="158" y="648"/>
                </a:lnTo>
                <a:lnTo>
                  <a:pt x="158" y="640"/>
                </a:lnTo>
                <a:lnTo>
                  <a:pt x="0" y="328"/>
                </a:lnTo>
                <a:lnTo>
                  <a:pt x="158" y="14"/>
                </a:lnTo>
                <a:close/>
              </a:path>
            </a:pathLst>
          </a:custGeom>
          <a:solidFill>
            <a:schemeClr val="accent2"/>
          </a:solidFill>
          <a:ln cap="flat" cmpd="sng" w="19050">
            <a:solidFill>
              <a:schemeClr val="lt1"/>
            </a:solidFill>
            <a:prstDash val="solid"/>
            <a:miter lim="800000"/>
            <a:headEnd len="sm" w="sm" type="none"/>
            <a:tailEnd len="sm" w="sm" type="none"/>
          </a:ln>
          <a:effectLst>
            <a:reflection blurRad="0" dir="5400000" dist="50800" endA="300" endPos="55500" fadeDir="5400000" kx="0" rotWithShape="0" algn="bl" stA="50000" stPos="0" sy="-100000" ky="0"/>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9"/>
          <p:cNvSpPr/>
          <p:nvPr/>
        </p:nvSpPr>
        <p:spPr>
          <a:xfrm flipH="1">
            <a:off x="5017252" y="3727552"/>
            <a:ext cx="2133599" cy="1987448"/>
          </a:xfrm>
          <a:custGeom>
            <a:rect b="b" l="l" r="r" t="t"/>
            <a:pathLst>
              <a:path extrusionOk="0" h="656" w="1190">
                <a:moveTo>
                  <a:pt x="158" y="14"/>
                </a:moveTo>
                <a:lnTo>
                  <a:pt x="158" y="0"/>
                </a:lnTo>
                <a:lnTo>
                  <a:pt x="1190" y="0"/>
                </a:lnTo>
                <a:lnTo>
                  <a:pt x="1190" y="14"/>
                </a:lnTo>
                <a:lnTo>
                  <a:pt x="1032" y="328"/>
                </a:lnTo>
                <a:lnTo>
                  <a:pt x="1190" y="640"/>
                </a:lnTo>
                <a:lnTo>
                  <a:pt x="1190" y="648"/>
                </a:lnTo>
                <a:lnTo>
                  <a:pt x="166" y="648"/>
                </a:lnTo>
                <a:lnTo>
                  <a:pt x="166" y="656"/>
                </a:lnTo>
                <a:lnTo>
                  <a:pt x="162" y="648"/>
                </a:lnTo>
                <a:lnTo>
                  <a:pt x="158" y="648"/>
                </a:lnTo>
                <a:lnTo>
                  <a:pt x="158" y="640"/>
                </a:lnTo>
                <a:lnTo>
                  <a:pt x="0" y="328"/>
                </a:lnTo>
                <a:lnTo>
                  <a:pt x="158" y="14"/>
                </a:lnTo>
                <a:close/>
              </a:path>
            </a:pathLst>
          </a:custGeom>
          <a:solidFill>
            <a:schemeClr val="accent2"/>
          </a:solidFill>
          <a:ln cap="flat" cmpd="sng" w="19050">
            <a:solidFill>
              <a:schemeClr val="lt1"/>
            </a:solidFill>
            <a:prstDash val="solid"/>
            <a:miter lim="800000"/>
            <a:headEnd len="sm" w="sm" type="none"/>
            <a:tailEnd len="sm" w="sm" type="none"/>
          </a:ln>
          <a:effectLst>
            <a:reflection blurRad="0" dir="5400000" dist="50800" endA="300" endPos="55500" fadeDir="5400000" kx="0" rotWithShape="0" algn="bl" stA="50000" stPos="0" sy="-100000" ky="0"/>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9"/>
          <p:cNvSpPr/>
          <p:nvPr/>
        </p:nvSpPr>
        <p:spPr>
          <a:xfrm flipH="1">
            <a:off x="7521993" y="3727552"/>
            <a:ext cx="2133599" cy="1987448"/>
          </a:xfrm>
          <a:custGeom>
            <a:rect b="b" l="l" r="r" t="t"/>
            <a:pathLst>
              <a:path extrusionOk="0" h="656" w="1190">
                <a:moveTo>
                  <a:pt x="158" y="14"/>
                </a:moveTo>
                <a:lnTo>
                  <a:pt x="158" y="0"/>
                </a:lnTo>
                <a:lnTo>
                  <a:pt x="1190" y="0"/>
                </a:lnTo>
                <a:lnTo>
                  <a:pt x="1190" y="14"/>
                </a:lnTo>
                <a:lnTo>
                  <a:pt x="1032" y="328"/>
                </a:lnTo>
                <a:lnTo>
                  <a:pt x="1190" y="640"/>
                </a:lnTo>
                <a:lnTo>
                  <a:pt x="1190" y="648"/>
                </a:lnTo>
                <a:lnTo>
                  <a:pt x="166" y="648"/>
                </a:lnTo>
                <a:lnTo>
                  <a:pt x="166" y="656"/>
                </a:lnTo>
                <a:lnTo>
                  <a:pt x="162" y="648"/>
                </a:lnTo>
                <a:lnTo>
                  <a:pt x="158" y="648"/>
                </a:lnTo>
                <a:lnTo>
                  <a:pt x="158" y="640"/>
                </a:lnTo>
                <a:lnTo>
                  <a:pt x="0" y="328"/>
                </a:lnTo>
                <a:lnTo>
                  <a:pt x="158" y="14"/>
                </a:lnTo>
                <a:close/>
              </a:path>
            </a:pathLst>
          </a:custGeom>
          <a:solidFill>
            <a:schemeClr val="accent2"/>
          </a:solidFill>
          <a:ln cap="flat" cmpd="sng" w="19050">
            <a:solidFill>
              <a:schemeClr val="lt1"/>
            </a:solidFill>
            <a:prstDash val="solid"/>
            <a:miter lim="800000"/>
            <a:headEnd len="sm" w="sm" type="none"/>
            <a:tailEnd len="sm" w="sm" type="none"/>
          </a:ln>
          <a:effectLst>
            <a:reflection blurRad="0" dir="5400000" dist="50800" endA="300" endPos="55500" fadeDir="5400000" kx="0" rotWithShape="0" algn="bl" stA="50000" stPos="0" sy="-100000" ky="0"/>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9"/>
          <p:cNvSpPr/>
          <p:nvPr/>
        </p:nvSpPr>
        <p:spPr>
          <a:xfrm flipH="1">
            <a:off x="10089486" y="3678023"/>
            <a:ext cx="2133599" cy="1987448"/>
          </a:xfrm>
          <a:custGeom>
            <a:rect b="b" l="l" r="r" t="t"/>
            <a:pathLst>
              <a:path extrusionOk="0" h="656" w="1190">
                <a:moveTo>
                  <a:pt x="158" y="14"/>
                </a:moveTo>
                <a:lnTo>
                  <a:pt x="158" y="0"/>
                </a:lnTo>
                <a:lnTo>
                  <a:pt x="1190" y="0"/>
                </a:lnTo>
                <a:lnTo>
                  <a:pt x="1190" y="14"/>
                </a:lnTo>
                <a:lnTo>
                  <a:pt x="1032" y="328"/>
                </a:lnTo>
                <a:lnTo>
                  <a:pt x="1190" y="640"/>
                </a:lnTo>
                <a:lnTo>
                  <a:pt x="1190" y="648"/>
                </a:lnTo>
                <a:lnTo>
                  <a:pt x="166" y="648"/>
                </a:lnTo>
                <a:lnTo>
                  <a:pt x="166" y="656"/>
                </a:lnTo>
                <a:lnTo>
                  <a:pt x="162" y="648"/>
                </a:lnTo>
                <a:lnTo>
                  <a:pt x="158" y="648"/>
                </a:lnTo>
                <a:lnTo>
                  <a:pt x="158" y="640"/>
                </a:lnTo>
                <a:lnTo>
                  <a:pt x="0" y="328"/>
                </a:lnTo>
                <a:lnTo>
                  <a:pt x="158" y="14"/>
                </a:lnTo>
                <a:close/>
              </a:path>
            </a:pathLst>
          </a:custGeom>
          <a:solidFill>
            <a:schemeClr val="accent2"/>
          </a:solidFill>
          <a:ln cap="flat" cmpd="sng" w="19050">
            <a:solidFill>
              <a:schemeClr val="lt1"/>
            </a:solidFill>
            <a:prstDash val="solid"/>
            <a:miter lim="800000"/>
            <a:headEnd len="sm" w="sm" type="none"/>
            <a:tailEnd len="sm" w="sm" type="none"/>
          </a:ln>
          <a:effectLst>
            <a:reflection blurRad="0" dir="5400000" dist="50800" endA="300" endPos="55500" fadeDir="5400000" kx="0" rotWithShape="0" algn="bl" stA="50000" stPos="0" sy="-100000" ky="0"/>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07" name="Google Shape;307;p9"/>
          <p:cNvPicPr preferRelativeResize="0"/>
          <p:nvPr/>
        </p:nvPicPr>
        <p:blipFill rotWithShape="1">
          <a:blip r:embed="rId9">
            <a:alphaModFix/>
          </a:blip>
          <a:srcRect b="0" l="0" r="0" t="0"/>
          <a:stretch/>
        </p:blipFill>
        <p:spPr>
          <a:xfrm>
            <a:off x="10287000" y="6477001"/>
            <a:ext cx="1905000" cy="380999"/>
          </a:xfrm>
          <a:prstGeom prst="rect">
            <a:avLst/>
          </a:prstGeom>
          <a:noFill/>
          <a:ln>
            <a:noFill/>
          </a:ln>
        </p:spPr>
      </p:pic>
      <p:sp>
        <p:nvSpPr>
          <p:cNvPr id="308" name="Google Shape;308;p9"/>
          <p:cNvSpPr txBox="1"/>
          <p:nvPr/>
        </p:nvSpPr>
        <p:spPr>
          <a:xfrm>
            <a:off x="279642" y="3982612"/>
            <a:ext cx="168704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84665"/>
                </a:solidFill>
                <a:latin typeface="Arial"/>
                <a:ea typeface="Arial"/>
                <a:cs typeface="Arial"/>
                <a:sym typeface="Arial"/>
              </a:rPr>
              <a:t>Quản trị viên sẽ thêm tour bao gồm chương trình và chi tiết tour</a:t>
            </a:r>
            <a:endParaRPr sz="1800">
              <a:solidFill>
                <a:srgbClr val="184665"/>
              </a:solidFill>
              <a:latin typeface="Arial"/>
              <a:ea typeface="Arial"/>
              <a:cs typeface="Arial"/>
              <a:sym typeface="Arial"/>
            </a:endParaRPr>
          </a:p>
        </p:txBody>
      </p:sp>
      <p:sp>
        <p:nvSpPr>
          <p:cNvPr id="309" name="Google Shape;309;p9"/>
          <p:cNvSpPr txBox="1"/>
          <p:nvPr/>
        </p:nvSpPr>
        <p:spPr>
          <a:xfrm>
            <a:off x="2771637" y="3985652"/>
            <a:ext cx="168704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84665"/>
                </a:solidFill>
                <a:latin typeface="Arial"/>
                <a:ea typeface="Arial"/>
                <a:cs typeface="Arial"/>
                <a:sym typeface="Arial"/>
              </a:rPr>
              <a:t>Người dùng sau khi đăng nhập tìm kiếm và xem thông tin, chi tiết tour</a:t>
            </a:r>
            <a:endParaRPr sz="1800">
              <a:solidFill>
                <a:srgbClr val="184665"/>
              </a:solidFill>
              <a:latin typeface="Arial"/>
              <a:ea typeface="Arial"/>
              <a:cs typeface="Arial"/>
              <a:sym typeface="Arial"/>
            </a:endParaRPr>
          </a:p>
        </p:txBody>
      </p:sp>
      <p:sp>
        <p:nvSpPr>
          <p:cNvPr id="310" name="Google Shape;310;p9"/>
          <p:cNvSpPr txBox="1"/>
          <p:nvPr/>
        </p:nvSpPr>
        <p:spPr>
          <a:xfrm>
            <a:off x="5283545" y="3988161"/>
            <a:ext cx="168704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84665"/>
                </a:solidFill>
                <a:latin typeface="Arial"/>
                <a:ea typeface="Arial"/>
                <a:cs typeface="Arial"/>
                <a:sym typeface="Arial"/>
              </a:rPr>
              <a:t>Sau khi chọn được tour cho mình thì khách hàng gửi yêu cầu đặt</a:t>
            </a:r>
            <a:endParaRPr sz="1800">
              <a:solidFill>
                <a:srgbClr val="184665"/>
              </a:solidFill>
              <a:latin typeface="Arial"/>
              <a:ea typeface="Arial"/>
              <a:cs typeface="Arial"/>
              <a:sym typeface="Arial"/>
            </a:endParaRPr>
          </a:p>
        </p:txBody>
      </p:sp>
      <p:sp>
        <p:nvSpPr>
          <p:cNvPr id="311" name="Google Shape;311;p9"/>
          <p:cNvSpPr txBox="1"/>
          <p:nvPr/>
        </p:nvSpPr>
        <p:spPr>
          <a:xfrm>
            <a:off x="7744718" y="4004080"/>
            <a:ext cx="168704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84665"/>
                </a:solidFill>
                <a:latin typeface="Arial"/>
                <a:ea typeface="Arial"/>
                <a:cs typeface="Arial"/>
                <a:sym typeface="Arial"/>
              </a:rPr>
              <a:t>Quản trị xử lý yêu cầu đặt của khách hàng xác nhận hoặc hủy</a:t>
            </a:r>
            <a:endParaRPr sz="1800">
              <a:solidFill>
                <a:srgbClr val="184665"/>
              </a:solidFill>
              <a:latin typeface="Arial"/>
              <a:ea typeface="Arial"/>
              <a:cs typeface="Arial"/>
              <a:sym typeface="Arial"/>
            </a:endParaRPr>
          </a:p>
        </p:txBody>
      </p:sp>
      <p:sp>
        <p:nvSpPr>
          <p:cNvPr id="312" name="Google Shape;312;p9"/>
          <p:cNvSpPr txBox="1"/>
          <p:nvPr/>
        </p:nvSpPr>
        <p:spPr>
          <a:xfrm>
            <a:off x="10312765" y="3981362"/>
            <a:ext cx="168704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84665"/>
                </a:solidFill>
                <a:latin typeface="Arial"/>
                <a:ea typeface="Arial"/>
                <a:cs typeface="Arial"/>
                <a:sym typeface="Arial"/>
              </a:rPr>
              <a:t>Sau khi quản trị xử lý yêu cầu đặt thì kết quả sẽ trả về trong hóa đơn</a:t>
            </a:r>
            <a:endParaRPr sz="1800">
              <a:solidFill>
                <a:srgbClr val="184665"/>
              </a:solidFill>
              <a:latin typeface="Arial"/>
              <a:ea typeface="Arial"/>
              <a:cs typeface="Arial"/>
              <a:sym typeface="Arial"/>
            </a:endParaRPr>
          </a:p>
        </p:txBody>
      </p:sp>
      <p:sp>
        <p:nvSpPr>
          <p:cNvPr id="313" name="Google Shape;313;p9"/>
          <p:cNvSpPr txBox="1"/>
          <p:nvPr/>
        </p:nvSpPr>
        <p:spPr>
          <a:xfrm>
            <a:off x="58911" y="962239"/>
            <a:ext cx="35562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Các bước đặt tour:</a:t>
            </a:r>
            <a:endParaRPr b="1" sz="2400">
              <a:solidFill>
                <a:schemeClr val="lt1"/>
              </a:solidFill>
              <a:latin typeface="Times New Roman"/>
              <a:ea typeface="Times New Roman"/>
              <a:cs typeface="Times New Roman"/>
              <a:sym typeface="Times New Roman"/>
            </a:endParaRPr>
          </a:p>
        </p:txBody>
      </p:sp>
      <p:sp>
        <p:nvSpPr>
          <p:cNvPr id="314" name="Google Shape;314;p9"/>
          <p:cNvSpPr txBox="1"/>
          <p:nvPr/>
        </p:nvSpPr>
        <p:spPr>
          <a:xfrm>
            <a:off x="-305730" y="149801"/>
            <a:ext cx="64276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Times New Roman"/>
                <a:ea typeface="Times New Roman"/>
                <a:cs typeface="Times New Roman"/>
                <a:sym typeface="Times New Roman"/>
              </a:rPr>
              <a:t>XÂY DỰNG SẢN PHẨM</a:t>
            </a:r>
            <a:endParaRPr b="1" sz="4000" u="sng">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huthuatphanmem.vn_Slide PowerPoint đẹp 14">
  <a:themeElements>
    <a:clrScheme name="ChildrenFriends">
      <a:dk1>
        <a:srgbClr val="404040"/>
      </a:dk1>
      <a:lt1>
        <a:srgbClr val="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hildrenFriends">
      <a:dk1>
        <a:srgbClr val="404040"/>
      </a:dk1>
      <a:lt1>
        <a:srgbClr val="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2020-06-19T05:11:00Z</dcterms:created>
  <dc:creator>Đào Sỹ Hùng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