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4357-8C94-4577-A804-7C2379EF6B4A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C159-0AB5-4AEA-9419-159F2C8F77F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378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4C159-0AB5-4AEA-9419-159F2C8F77F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789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C555-B454-2C7B-1DA8-B6ED529EC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4A168E-B4FA-C34C-2B6B-77DCBE0FD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9FBA79-7471-1D00-3919-0D582379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6BB7-1DBC-4FD2-B52F-1B3E279D86F6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6A1C96-465C-9DC8-0208-41D30A47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4D016-7D2B-91E3-5571-ECE97A6F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1008-89CA-4694-B706-3EAF8AF32B9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476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C59E5-2133-80DC-9AA4-DE19D1B9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ACD401-D4CD-F4CF-F16E-6CC045418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9AA89-433F-A89E-4376-8D9D9AA8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6BB7-1DBC-4FD2-B52F-1B3E279D86F6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4AFA2-80D5-7E0A-1A84-13348065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D60A6-8090-A52D-1BD5-D2F9A32A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1008-89CA-4694-B706-3EAF8AF32B9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80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8D55A7-1C4F-CE03-B9F8-70A30A93E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9628F2-F0CD-B7CD-A779-9E17A925D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87828-BD57-6606-C186-DE7CB806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6BB7-1DBC-4FD2-B52F-1B3E279D86F6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C2F41-CB46-71ED-3602-DECCB782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E4C20-CA3E-F4F2-0057-A89F5C67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1008-89CA-4694-B706-3EAF8AF32B9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79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42D04-150E-3431-5B55-A73FC0C2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73074-458F-11D1-C30A-F0799AAC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265E3-21CD-94CC-D38B-83E783D2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6BB7-1DBC-4FD2-B52F-1B3E279D86F6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307436-49DD-01B2-A236-C8F22A15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134F2-CDCA-44F0-3826-4788056D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1008-89CA-4694-B706-3EAF8AF32B9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295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925A4-5409-7EBF-9473-46450E8D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29BBDB-D020-7326-7DB5-9AC8BAE2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1F15A-4164-7084-A8EB-C4FAB22B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6BB7-1DBC-4FD2-B52F-1B3E279D86F6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8939C-C5A8-BB25-B17C-82A5EDC1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B6A2D-DE26-1F3D-5727-DF2669B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1008-89CA-4694-B706-3EAF8AF32B9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457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60023-2A57-0A09-B8C8-9353280F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175F6-B434-C827-DA92-1D3A84B05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956617-F8ED-5098-E2C3-E8C2319E6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196D3E-C7C2-A0AC-7C0D-3C68D8BC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6BB7-1DBC-4FD2-B52F-1B3E279D86F6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1D3435-5B0F-B273-C42F-18EEB265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992B0F-9B58-9380-BC72-49CF82CA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1008-89CA-4694-B706-3EAF8AF32B9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949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4E49E-5E14-7999-9E86-7D13EB65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D483FA-6295-35C0-33C9-350546CAA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D8E556-99C1-D2B4-38B8-DE9A2CB29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DEB0FE-90B2-28B7-7845-91350085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F20F03-FCE3-B325-AF8A-5CDB0F143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8F82FF-E69C-E705-E7CD-36130916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6BB7-1DBC-4FD2-B52F-1B3E279D86F6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224DA9-3140-B771-9FA9-2967AF1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76A58C-A38B-3A0D-438E-60AFBBF1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1008-89CA-4694-B706-3EAF8AF32B9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37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5759B-C5C3-F799-A05C-59E51FE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89E49C-C9AC-49D5-8F0E-974774B3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6BB7-1DBC-4FD2-B52F-1B3E279D86F6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A60282-BD9C-FC90-3270-3A08E6F2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7D3AE1-E802-0142-93FF-12AE7B1E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1008-89CA-4694-B706-3EAF8AF32B9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447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E072D9-855A-88E0-34D3-4BF97BE0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6BB7-1DBC-4FD2-B52F-1B3E279D86F6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55B697-1F3A-965B-5EB3-9E97384B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BB76B5-5C9A-A988-3C90-813D3F9A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1008-89CA-4694-B706-3EAF8AF32B9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212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FEC98-8E68-9EFC-23EE-B3D11D3D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2F64C-2800-12B1-F1AA-E6C815FB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98B353-6606-05C0-9662-452C7227A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BA83EE-8F1F-D307-B939-0852FD15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6BB7-1DBC-4FD2-B52F-1B3E279D86F6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BFC0F2-44A5-4223-536F-8B11774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057FA-D2D7-DEE0-DA8C-E1CEE59E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1008-89CA-4694-B706-3EAF8AF32B9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07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6446D-F065-3AE1-9B0A-C61F8484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364869-5347-547B-80BF-F2CE321D8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D8B545-22F7-B0A6-D654-86A4C0FE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9A1FD9-595F-E2BA-46F8-E5A4F580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6BB7-1DBC-4FD2-B52F-1B3E279D86F6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2CD53C-BF0D-C714-9A27-9DB75611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9C5260-4090-2BB6-7F27-739786B6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1008-89CA-4694-B706-3EAF8AF32B9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21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A3E859-D8BA-4E80-2516-36BAB10B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207F1C-D19B-7FA5-629D-34AE999A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EEA21-6145-0D28-50C6-CAD1F7371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46BB7-1DBC-4FD2-B52F-1B3E279D86F6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4D6E8-D73E-522A-AE85-819DC35E4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AC5F3-F48E-9986-C387-10A85585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D1008-89CA-4694-B706-3EAF8AF32B9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198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ech and school themed background">
            <a:extLst>
              <a:ext uri="{FF2B5EF4-FFF2-40B4-BE49-F238E27FC236}">
                <a16:creationId xmlns:a16="http://schemas.microsoft.com/office/drawing/2014/main" id="{3DB742FE-A0F3-C820-1F9F-5634918C8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1696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306F16-19DC-2AB0-8B0B-E8350C671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rgbClr val="FFFFFF"/>
                </a:solidFill>
              </a:rPr>
              <a:t>Empowering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teachers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42EC0E-3195-8BB5-373F-B37E01AB6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AT" dirty="0" err="1"/>
              <a:t>Elevating</a:t>
            </a:r>
            <a:r>
              <a:rPr lang="de-AT" dirty="0"/>
              <a:t> Teaching, </a:t>
            </a:r>
            <a:r>
              <a:rPr lang="de-AT" dirty="0" err="1"/>
              <a:t>Simplifying</a:t>
            </a:r>
            <a:r>
              <a:rPr lang="de-AT" dirty="0"/>
              <a:t> Assessment.</a:t>
            </a:r>
            <a:br>
              <a:rPr lang="de-AT" dirty="0">
                <a:solidFill>
                  <a:srgbClr val="FFFFFF"/>
                </a:solidFill>
              </a:rPr>
            </a:br>
            <a:br>
              <a:rPr lang="de-AT" dirty="0">
                <a:solidFill>
                  <a:srgbClr val="FFFFFF"/>
                </a:solidFill>
              </a:rPr>
            </a:br>
            <a:r>
              <a:rPr lang="de-AT" dirty="0">
                <a:solidFill>
                  <a:srgbClr val="FFFFFF"/>
                </a:solidFill>
              </a:rPr>
              <a:t>Team FOLD</a:t>
            </a:r>
          </a:p>
        </p:txBody>
      </p:sp>
    </p:spTree>
    <p:extLst>
      <p:ext uri="{BB962C8B-B14F-4D97-AF65-F5344CB8AC3E}">
        <p14:creationId xmlns:p14="http://schemas.microsoft.com/office/powerpoint/2010/main" val="97337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7E707B-FEE1-7C59-3C6B-4A1D5F1D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AT" sz="5400"/>
              <a:t>Teachers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5074C-D43F-201B-9714-363338F5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AT" dirty="0"/>
              <a:t>Time </a:t>
            </a:r>
            <a:r>
              <a:rPr lang="de-AT" dirty="0" err="1"/>
              <a:t>Constraint</a:t>
            </a:r>
            <a:endParaRPr lang="de-AT" dirty="0"/>
          </a:p>
          <a:p>
            <a:r>
              <a:rPr lang="de-AT" dirty="0" err="1"/>
              <a:t>Multifaceted</a:t>
            </a:r>
            <a:r>
              <a:rPr lang="de-AT" dirty="0"/>
              <a:t> </a:t>
            </a:r>
            <a:r>
              <a:rPr lang="de-AT" dirty="0" err="1"/>
              <a:t>Responsibilities</a:t>
            </a:r>
            <a:endParaRPr lang="de-AT" dirty="0"/>
          </a:p>
          <a:p>
            <a:r>
              <a:rPr lang="de-AT" dirty="0" err="1"/>
              <a:t>Balancing</a:t>
            </a:r>
            <a:r>
              <a:rPr lang="de-AT" dirty="0"/>
              <a:t> Act</a:t>
            </a:r>
          </a:p>
          <a:p>
            <a:r>
              <a:rPr lang="de-AT" dirty="0" err="1"/>
              <a:t>Pressure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Perform</a:t>
            </a:r>
          </a:p>
        </p:txBody>
      </p:sp>
      <p:pic>
        <p:nvPicPr>
          <p:cNvPr id="3074" name="Picture 2" descr="Visualizing teachers' time constraints, multifaceted responsibilities, balancing act, and pressure to perform">
            <a:extLst>
              <a:ext uri="{FF2B5EF4-FFF2-40B4-BE49-F238E27FC236}">
                <a16:creationId xmlns:a16="http://schemas.microsoft.com/office/drawing/2014/main" id="{25056161-D806-B9B5-E198-FE60E71D4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75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95D80-6D9F-0DB3-3D9F-5503B904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easier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072E78-D0A4-28C1-C0EA-80B16C12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Assessing</a:t>
            </a:r>
            <a:r>
              <a:rPr lang="de-AT" dirty="0"/>
              <a:t> </a:t>
            </a:r>
            <a:r>
              <a:rPr lang="de-AT" dirty="0" err="1"/>
              <a:t>exams</a:t>
            </a:r>
            <a:endParaRPr lang="de-AT" dirty="0"/>
          </a:p>
          <a:p>
            <a:r>
              <a:rPr lang="de-AT" dirty="0" err="1"/>
              <a:t>Streamlining</a:t>
            </a:r>
            <a:r>
              <a:rPr lang="de-AT" dirty="0"/>
              <a:t> </a:t>
            </a:r>
            <a:r>
              <a:rPr lang="de-AT" dirty="0" err="1"/>
              <a:t>tasks</a:t>
            </a:r>
            <a:endParaRPr lang="de-AT" dirty="0"/>
          </a:p>
          <a:p>
            <a:r>
              <a:rPr lang="de-AT" dirty="0" err="1"/>
              <a:t>Communicating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parents</a:t>
            </a:r>
            <a:endParaRPr lang="de-AT" dirty="0"/>
          </a:p>
          <a:p>
            <a:r>
              <a:rPr lang="de-AT" dirty="0" err="1"/>
              <a:t>Improving</a:t>
            </a:r>
            <a:r>
              <a:rPr lang="de-AT" dirty="0"/>
              <a:t> </a:t>
            </a:r>
            <a:r>
              <a:rPr lang="de-AT" dirty="0" err="1"/>
              <a:t>students</a:t>
            </a:r>
            <a:r>
              <a:rPr lang="de-AT" dirty="0"/>
              <a:t> </a:t>
            </a:r>
            <a:r>
              <a:rPr lang="de-AT" dirty="0" err="1"/>
              <a:t>performance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977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A4757-FB40-E174-9930-9301A9D0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effective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7BEF3-2988-74A0-0372-B61EAADD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students</a:t>
            </a:r>
            <a:r>
              <a:rPr lang="de-AT" dirty="0"/>
              <a:t> </a:t>
            </a:r>
            <a:r>
              <a:rPr lang="de-AT" dirty="0" err="1"/>
              <a:t>having</a:t>
            </a:r>
            <a:r>
              <a:rPr lang="de-AT" dirty="0"/>
              <a:t> </a:t>
            </a:r>
            <a:r>
              <a:rPr lang="de-AT" dirty="0" err="1"/>
              <a:t>difficulty</a:t>
            </a:r>
            <a:r>
              <a:rPr lang="de-AT" dirty="0"/>
              <a:t> </a:t>
            </a:r>
            <a:r>
              <a:rPr lang="de-AT" dirty="0" err="1"/>
              <a:t>learning</a:t>
            </a:r>
            <a:endParaRPr lang="de-AT" dirty="0"/>
          </a:p>
          <a:p>
            <a:r>
              <a:rPr lang="de-AT" dirty="0" err="1"/>
              <a:t>Maintaining</a:t>
            </a:r>
            <a:r>
              <a:rPr lang="de-AT" dirty="0"/>
              <a:t> </a:t>
            </a:r>
            <a:r>
              <a:rPr lang="de-AT" dirty="0" err="1"/>
              <a:t>consistency</a:t>
            </a:r>
            <a:r>
              <a:rPr lang="de-AT" dirty="0"/>
              <a:t> and </a:t>
            </a:r>
            <a:r>
              <a:rPr lang="de-AT" dirty="0" err="1"/>
              <a:t>fairness</a:t>
            </a:r>
            <a:endParaRPr lang="de-AT" dirty="0"/>
          </a:p>
          <a:p>
            <a:r>
              <a:rPr lang="de-AT" dirty="0"/>
              <a:t>Time </a:t>
            </a:r>
            <a:r>
              <a:rPr lang="de-AT" dirty="0" err="1"/>
              <a:t>saving</a:t>
            </a:r>
            <a:endParaRPr lang="de-AT" dirty="0"/>
          </a:p>
          <a:p>
            <a:r>
              <a:rPr lang="de-AT" dirty="0" err="1"/>
              <a:t>Informed</a:t>
            </a:r>
            <a:r>
              <a:rPr lang="de-AT" dirty="0"/>
              <a:t> </a:t>
            </a:r>
            <a:r>
              <a:rPr lang="de-AT" dirty="0" err="1"/>
              <a:t>Decision</a:t>
            </a:r>
            <a:r>
              <a:rPr lang="de-AT" dirty="0"/>
              <a:t>-Making</a:t>
            </a:r>
          </a:p>
          <a:p>
            <a:r>
              <a:rPr lang="en-US" dirty="0"/>
              <a:t>Positive Impact on Student Achievement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7685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C08DC1-9D9A-D4BD-769D-103AE5C8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AT" sz="5400"/>
              <a:t>Empowering Teachers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B90B8-F304-08E5-3C3C-C2DFDDD0B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We empower teachers to efficiently digitize their assessments, providing them with the capability to track and retrieve student performance data effortlessly.</a:t>
            </a:r>
            <a:endParaRPr lang="de-AT" dirty="0"/>
          </a:p>
        </p:txBody>
      </p:sp>
      <p:pic>
        <p:nvPicPr>
          <p:cNvPr id="1026" name="Picture 2" descr="Empowering teachers to efficiently digitize their assessments, providing them with the capability to track and retrieve student performance data effortlessly">
            <a:extLst>
              <a:ext uri="{FF2B5EF4-FFF2-40B4-BE49-F238E27FC236}">
                <a16:creationId xmlns:a16="http://schemas.microsoft.com/office/drawing/2014/main" id="{53143A30-006C-5A0A-F4C9-8D7231749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12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2610A5-B526-2A25-C691-224BCB9E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AT" sz="4100"/>
              <a:t>Seamlessness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68D50-4CC9-6274-5674-AE05ABB3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457200"/>
            <a:ext cx="6894576" cy="1463040"/>
          </a:xfrm>
        </p:spPr>
        <p:txBody>
          <a:bodyPr anchor="ctr">
            <a:noAutofit/>
          </a:bodyPr>
          <a:lstStyle/>
          <a:p>
            <a:r>
              <a:rPr lang="de-AT" dirty="0"/>
              <a:t>Upload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exams</a:t>
            </a:r>
            <a:endParaRPr lang="de-AT" dirty="0"/>
          </a:p>
          <a:p>
            <a:r>
              <a:rPr lang="de-AT" dirty="0"/>
              <a:t>Quick </a:t>
            </a:r>
            <a:r>
              <a:rPr lang="de-AT" dirty="0" err="1"/>
              <a:t>view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student</a:t>
            </a:r>
            <a:r>
              <a:rPr lang="de-AT" dirty="0"/>
              <a:t> </a:t>
            </a:r>
            <a:r>
              <a:rPr lang="de-AT" dirty="0" err="1"/>
              <a:t>performance</a:t>
            </a:r>
            <a:r>
              <a:rPr lang="de-AT" dirty="0"/>
              <a:t> </a:t>
            </a:r>
            <a:r>
              <a:rPr lang="de-AT" dirty="0" err="1"/>
              <a:t>trends</a:t>
            </a:r>
            <a:endParaRPr lang="de-AT" dirty="0"/>
          </a:p>
          <a:p>
            <a:r>
              <a:rPr lang="de-AT" dirty="0"/>
              <a:t>Easy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navigation</a:t>
            </a:r>
            <a:r>
              <a:rPr lang="de-AT" dirty="0"/>
              <a:t> design</a:t>
            </a:r>
          </a:p>
          <a:p>
            <a:r>
              <a:rPr lang="de-AT" dirty="0" err="1"/>
              <a:t>Full</a:t>
            </a:r>
            <a:r>
              <a:rPr lang="de-AT" dirty="0"/>
              <a:t> </a:t>
            </a:r>
            <a:r>
              <a:rPr lang="de-AT" dirty="0" err="1"/>
              <a:t>student</a:t>
            </a:r>
            <a:r>
              <a:rPr lang="de-AT" dirty="0"/>
              <a:t> </a:t>
            </a:r>
            <a:r>
              <a:rPr lang="de-AT" dirty="0" err="1"/>
              <a:t>overview</a:t>
            </a:r>
            <a:r>
              <a:rPr lang="de-AT" dirty="0"/>
              <a:t> </a:t>
            </a:r>
            <a:r>
              <a:rPr lang="de-AT" dirty="0" err="1"/>
              <a:t>through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click</a:t>
            </a:r>
            <a:endParaRPr lang="de-AT" dirty="0"/>
          </a:p>
        </p:txBody>
      </p:sp>
      <p:pic>
        <p:nvPicPr>
          <p:cNvPr id="5" name="Grafik 4" descr="Ein Bild, das Text, Software, Computersymbol, Webseite enthält.&#10;&#10;Automatisch generierte Beschreibung">
            <a:extLst>
              <a:ext uri="{FF2B5EF4-FFF2-40B4-BE49-F238E27FC236}">
                <a16:creationId xmlns:a16="http://schemas.microsoft.com/office/drawing/2014/main" id="{E6A2EE58-62AA-85D0-18CF-662163A6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286958"/>
            <a:ext cx="10917936" cy="387586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56A408-FB3A-0EC3-4A27-470758150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2286958"/>
            <a:ext cx="10917936" cy="413834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2A57834-5A1E-0106-8961-E0FD7E6D6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962" y="2286958"/>
            <a:ext cx="9739884" cy="45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610A5-B526-2A25-C691-224BCB9E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Automating</a:t>
            </a:r>
            <a:r>
              <a:rPr lang="de-AT" dirty="0"/>
              <a:t> </a:t>
            </a:r>
            <a:r>
              <a:rPr lang="de-AT" dirty="0" err="1"/>
              <a:t>through</a:t>
            </a:r>
            <a:r>
              <a:rPr lang="de-AT" dirty="0"/>
              <a:t> LLMs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68D50-4CC9-6274-5674-AE05ABB3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scanning and algorithmic interpretation of standardized assessment grid</a:t>
            </a:r>
          </a:p>
          <a:p>
            <a:r>
              <a:rPr lang="en-US" dirty="0"/>
              <a:t>Deriving exam information to craft valuable insights for the present and past</a:t>
            </a:r>
          </a:p>
          <a:p>
            <a:r>
              <a:rPr lang="en-US" dirty="0"/>
              <a:t>Continuous analysis of observations during lessons</a:t>
            </a:r>
          </a:p>
        </p:txBody>
      </p:sp>
    </p:spTree>
    <p:extLst>
      <p:ext uri="{BB962C8B-B14F-4D97-AF65-F5344CB8AC3E}">
        <p14:creationId xmlns:p14="http://schemas.microsoft.com/office/powerpoint/2010/main" val="428104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2610A5-B526-2A25-C691-224BCB9E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AT" sz="5400"/>
              <a:t>Presented data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68D50-4CC9-6274-5674-AE05ABB3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Student performance data over past months</a:t>
            </a:r>
          </a:p>
          <a:p>
            <a:r>
              <a:rPr lang="en-US" dirty="0"/>
              <a:t>Analysis of Student Performance Trends in Math and German Competencies</a:t>
            </a:r>
          </a:p>
          <a:p>
            <a:r>
              <a:rPr lang="en-US" dirty="0"/>
              <a:t>Interdisciplinary Assessment Through Cumulative Data</a:t>
            </a:r>
          </a:p>
        </p:txBody>
      </p:sp>
      <p:pic>
        <p:nvPicPr>
          <p:cNvPr id="5" name="Grafik 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33B2CB7E-C345-749F-3788-54DF4FE9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02" y="640080"/>
            <a:ext cx="527105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1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Breitbild</PresentationFormat>
  <Paragraphs>37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Empowering teachers</vt:lpstr>
      <vt:lpstr>Teachers</vt:lpstr>
      <vt:lpstr>Make it easier</vt:lpstr>
      <vt:lpstr>Make it effective</vt:lpstr>
      <vt:lpstr>Empowering Teachers</vt:lpstr>
      <vt:lpstr>Seamlessness</vt:lpstr>
      <vt:lpstr>Automating through LLMs</vt:lpstr>
      <vt:lpstr>Presented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teachers</dc:title>
  <dc:creator>Birringer Oliver</dc:creator>
  <cp:lastModifiedBy>Birringer Oliver</cp:lastModifiedBy>
  <cp:revision>4</cp:revision>
  <dcterms:created xsi:type="dcterms:W3CDTF">2024-03-22T00:02:07Z</dcterms:created>
  <dcterms:modified xsi:type="dcterms:W3CDTF">2024-03-22T06:05:50Z</dcterms:modified>
</cp:coreProperties>
</file>