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3" d="100"/>
          <a:sy n="103" d="100"/>
        </p:scale>
        <p:origin x="8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C0DA87-DBE1-A3B6-9843-4D247A48F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5F9275B-3B0F-4490-331D-A41F03070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70DC14-3031-A6F1-532A-0E1B4CBE9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A733F-6C42-4B18-AE06-C41FBC4A2733}" type="datetimeFigureOut">
              <a:rPr lang="de-AT" smtClean="0"/>
              <a:t>21.03.2024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ADA134-F2A9-6630-5C04-65F643BB9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D892A5-2E16-F709-FE03-CEC8F1DD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47098-253C-4C37-A3CD-D4B7C68F544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077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BFBB4-B081-B176-A002-977FA3CC2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6808CDD-3270-6196-8EDE-EB1A9451F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FBF310-F1B5-DC35-5F41-5D5169055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A733F-6C42-4B18-AE06-C41FBC4A2733}" type="datetimeFigureOut">
              <a:rPr lang="de-AT" smtClean="0"/>
              <a:t>21.03.2024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5D0187-B188-109F-4EE0-B7F1312BB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B1F336-B320-0C4F-7B42-81F90471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47098-253C-4C37-A3CD-D4B7C68F544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78647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65AFDAA-A5D6-4589-3432-595D7D1120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4FB0412-08F0-8CF3-88BA-8F5209D3B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5CEC15-C5E4-18E0-D5D6-ADB163D01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A733F-6C42-4B18-AE06-C41FBC4A2733}" type="datetimeFigureOut">
              <a:rPr lang="de-AT" smtClean="0"/>
              <a:t>21.03.2024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79880D-252C-8B91-35E9-77ECC1773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952E3C-7E83-0016-1DB6-0BFCFE9E0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47098-253C-4C37-A3CD-D4B7C68F544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27019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075FD8-B1FD-E74A-4979-FB687CAF8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D84626-4A05-ACB3-D542-F68DC0570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D42F98-BBAD-DD3B-B16E-464AD7266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A733F-6C42-4B18-AE06-C41FBC4A2733}" type="datetimeFigureOut">
              <a:rPr lang="de-AT" smtClean="0"/>
              <a:t>21.03.2024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E36A3D-B6CC-2C11-0ED5-05F7F49E3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6260EB-3BFF-A746-8E69-6DAA2244A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47098-253C-4C37-A3CD-D4B7C68F544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2705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7A250C-9C16-634B-4751-8F5E83310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0538A2-1E6D-1AA7-E329-DE976A787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3F8D5E-DCA7-C50E-9BEA-46C07A8EC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A733F-6C42-4B18-AE06-C41FBC4A2733}" type="datetimeFigureOut">
              <a:rPr lang="de-AT" smtClean="0"/>
              <a:t>21.03.2024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0DB1B4-C440-D0DD-4AD5-A33A8309E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CFDBF7-55E9-BF43-7EEE-186CB708F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47098-253C-4C37-A3CD-D4B7C68F544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68666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0030F2-B884-47D0-D4D6-3C4B45CBA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73EBF8-252D-3F5E-3C18-BEBCDF5D60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A9174AC-9160-ECE7-C713-778585B37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787B82-D9E2-CA3A-CB83-D1F46B378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A733F-6C42-4B18-AE06-C41FBC4A2733}" type="datetimeFigureOut">
              <a:rPr lang="de-AT" smtClean="0"/>
              <a:t>21.03.2024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748247-4536-02DB-2D6F-ED16257F4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B3B4B88-565A-F6F8-56B5-E741D28F9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47098-253C-4C37-A3CD-D4B7C68F544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78107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A3B352-9CFF-7F72-C19F-2B11502E0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5ECFF5-B9DF-8947-897C-BC5481A83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FF1A9F9-937D-1985-A55F-5D877276F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361446D-3569-96F7-5841-B6E8613513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E8F8C40-6EA9-290C-AD09-DF0CABEA36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FFA5367-043E-D381-7CA5-D18DF7D9D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A733F-6C42-4B18-AE06-C41FBC4A2733}" type="datetimeFigureOut">
              <a:rPr lang="de-AT" smtClean="0"/>
              <a:t>21.03.2024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EFAE133-F7AD-63B0-B15E-3BDE8339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9E27997-A93E-5335-14EF-0B172A333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47098-253C-4C37-A3CD-D4B7C68F544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54919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6BEFB2-E82A-5B2B-CE0F-18064E3E4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A0D8762-F980-2023-0189-DD64832C9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A733F-6C42-4B18-AE06-C41FBC4A2733}" type="datetimeFigureOut">
              <a:rPr lang="de-AT" smtClean="0"/>
              <a:t>21.03.2024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FFDFD89-1ACC-AD43-485C-C83A86E81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BF325C9-0A00-9ABC-62CC-93B9C723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47098-253C-4C37-A3CD-D4B7C68F544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32702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99B72B9-8845-942D-3E0B-441C694B7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A733F-6C42-4B18-AE06-C41FBC4A2733}" type="datetimeFigureOut">
              <a:rPr lang="de-AT" smtClean="0"/>
              <a:t>21.03.2024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1B04045-B814-681B-D39C-872D43130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212409-D41B-AD8F-C89F-5765B7B5A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47098-253C-4C37-A3CD-D4B7C68F544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5872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A9DF51-33AB-F7E0-2151-6AA65B8B5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1D63AA-EA8B-B14F-0A1B-7F4CBB9E1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DBAFE8F-1E8C-50D9-264C-41746A031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7464DE-C165-C6BF-7CE9-D2FA221B0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A733F-6C42-4B18-AE06-C41FBC4A2733}" type="datetimeFigureOut">
              <a:rPr lang="de-AT" smtClean="0"/>
              <a:t>21.03.2024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C3C176-07D7-0472-C144-3AAD14CC7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7346437-4C86-718B-D80A-14A3B4F9B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47098-253C-4C37-A3CD-D4B7C68F544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01939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3F1E4C-9A7B-5B6C-0731-885E759FE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74451AC-8F17-FDA2-3990-72D7DA7D0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6097CF2-1942-F619-EDCB-8382DA6B1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47C31A-2507-51C8-FBFB-C8C566EB3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A733F-6C42-4B18-AE06-C41FBC4A2733}" type="datetimeFigureOut">
              <a:rPr lang="de-AT" smtClean="0"/>
              <a:t>21.03.2024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0E161F-956E-E4B0-5931-60AE7FE04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A1EEDBF-B6D7-A793-C19D-5804E1356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47098-253C-4C37-A3CD-D4B7C68F544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6431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6A6111A-A739-4DB2-A0A3-198A96059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E92E22-8364-AE97-A17D-4998F6665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CAC81E-D070-B7BF-6137-530F4DFF6F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2A733F-6C42-4B18-AE06-C41FBC4A2733}" type="datetimeFigureOut">
              <a:rPr lang="de-AT" smtClean="0"/>
              <a:t>21.03.2024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E31355-8FA5-E6A2-3746-FF16ED30C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7DB7F1-FC90-E108-6292-1AAB400A4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C47098-253C-4C37-A3CD-D4B7C68F544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33034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B87BA1-B14A-58BD-E2D1-41EBAF4374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Digital </a:t>
            </a:r>
            <a:r>
              <a:rPr lang="de-AT" dirty="0" err="1"/>
              <a:t>transformation</a:t>
            </a:r>
            <a:r>
              <a:rPr lang="de-AT" dirty="0"/>
              <a:t> in </a:t>
            </a:r>
            <a:r>
              <a:rPr lang="de-AT" dirty="0" err="1"/>
              <a:t>education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80F2760-9B6B-7F43-64F8-F9913702CB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Team FOLD</a:t>
            </a:r>
          </a:p>
        </p:txBody>
      </p:sp>
    </p:spTree>
    <p:extLst>
      <p:ext uri="{BB962C8B-B14F-4D97-AF65-F5344CB8AC3E}">
        <p14:creationId xmlns:p14="http://schemas.microsoft.com/office/powerpoint/2010/main" val="369356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03F3B9-04E6-917F-03FE-AFA7B5EC5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Introduction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98B5CC-3C4B-2524-4118-30C5299EA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digital tool that optimizes the student assessment process for teachers.</a:t>
            </a:r>
          </a:p>
          <a:p>
            <a:r>
              <a:rPr lang="en-US" dirty="0"/>
              <a:t>Supporting teachers, enhancing transparency for parents, and monitoring children's development are vital aspects of modern education.</a:t>
            </a:r>
          </a:p>
          <a:p>
            <a:r>
              <a:rPr lang="en-US" dirty="0"/>
              <a:t>Many schools in </a:t>
            </a:r>
            <a:r>
              <a:rPr lang="en-US" dirty="0" err="1"/>
              <a:t>St.Gallen</a:t>
            </a:r>
            <a:r>
              <a:rPr lang="en-US" dirty="0"/>
              <a:t> use a unified assessment grid, but lack a modern digital tool for efficient assessment management.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88078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905F6A-6983-E0B9-81DF-56175401C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Problem </a:t>
            </a:r>
            <a:r>
              <a:rPr lang="de-AT" dirty="0" err="1"/>
              <a:t>statement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23FFFE-EC21-C3FB-CCB8-84E31110A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assessment practices rely on manual entry, lack real-time observation logging, and don't offer a comprehensive overview of student competencies.</a:t>
            </a:r>
          </a:p>
          <a:p>
            <a:r>
              <a:rPr lang="en-US" dirty="0"/>
              <a:t>There's a need for a digital tool that streamlines assessment entry, logging, and provides a holistic view of student progress.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8017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ED8B85-C28B-6DA7-264E-C2A6E8010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Solution Overview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B43D46-E4D6-1207-101F-7BE7F556E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The </a:t>
            </a:r>
            <a:r>
              <a:rPr lang="de-AT" dirty="0" err="1"/>
              <a:t>tool</a:t>
            </a:r>
            <a:r>
              <a:rPr lang="de-AT" dirty="0"/>
              <a:t> </a:t>
            </a:r>
            <a:r>
              <a:rPr lang="de-AT" dirty="0" err="1"/>
              <a:t>allows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upload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pdf</a:t>
            </a:r>
            <a:r>
              <a:rPr lang="de-AT" dirty="0"/>
              <a:t> </a:t>
            </a:r>
            <a:r>
              <a:rPr lang="de-AT" dirty="0" err="1"/>
              <a:t>written</a:t>
            </a:r>
            <a:r>
              <a:rPr lang="de-AT" dirty="0"/>
              <a:t> </a:t>
            </a:r>
            <a:r>
              <a:rPr lang="de-AT" dirty="0" err="1"/>
              <a:t>exams</a:t>
            </a:r>
            <a:r>
              <a:rPr lang="de-AT" dirty="0"/>
              <a:t> </a:t>
            </a:r>
          </a:p>
          <a:p>
            <a:r>
              <a:rPr lang="de-AT" dirty="0"/>
              <a:t> </a:t>
            </a:r>
            <a:r>
              <a:rPr lang="de-AT" dirty="0" err="1"/>
              <a:t>Standardized</a:t>
            </a:r>
            <a:r>
              <a:rPr lang="de-AT" dirty="0"/>
              <a:t> Evaluation </a:t>
            </a:r>
            <a:r>
              <a:rPr lang="de-AT" dirty="0" err="1"/>
              <a:t>Grid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read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LLM and </a:t>
            </a:r>
            <a:r>
              <a:rPr lang="de-AT" dirty="0" err="1"/>
              <a:t>interpreted</a:t>
            </a:r>
            <a:endParaRPr lang="de-AT" dirty="0"/>
          </a:p>
          <a:p>
            <a:r>
              <a:rPr lang="de-AT" dirty="0"/>
              <a:t>The </a:t>
            </a:r>
            <a:r>
              <a:rPr lang="de-AT" dirty="0" err="1"/>
              <a:t>interpretation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based</a:t>
            </a:r>
            <a:r>
              <a:rPr lang="de-AT" dirty="0"/>
              <a:t> on </a:t>
            </a:r>
            <a:r>
              <a:rPr lang="de-AT" dirty="0" err="1"/>
              <a:t>test</a:t>
            </a:r>
            <a:r>
              <a:rPr lang="de-AT" dirty="0"/>
              <a:t> </a:t>
            </a:r>
            <a:r>
              <a:rPr lang="de-AT" dirty="0" err="1"/>
              <a:t>feedback</a:t>
            </a:r>
            <a:r>
              <a:rPr lang="de-AT" dirty="0"/>
              <a:t> and </a:t>
            </a:r>
            <a:r>
              <a:rPr lang="de-AT" dirty="0" err="1"/>
              <a:t>notes</a:t>
            </a:r>
            <a:r>
              <a:rPr lang="de-AT" dirty="0"/>
              <a:t> </a:t>
            </a:r>
            <a:r>
              <a:rPr lang="de-AT" dirty="0" err="1"/>
              <a:t>written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teacher</a:t>
            </a:r>
            <a:r>
              <a:rPr lang="de-AT" dirty="0"/>
              <a:t> </a:t>
            </a:r>
            <a:r>
              <a:rPr lang="de-AT" dirty="0" err="1"/>
              <a:t>during</a:t>
            </a:r>
            <a:r>
              <a:rPr lang="de-AT" dirty="0"/>
              <a:t> </a:t>
            </a:r>
            <a:r>
              <a:rPr lang="de-AT" dirty="0" err="1"/>
              <a:t>lessons</a:t>
            </a:r>
            <a:endParaRPr lang="de-AT" dirty="0"/>
          </a:p>
          <a:p>
            <a:r>
              <a:rPr lang="de-AT" dirty="0"/>
              <a:t>A </a:t>
            </a:r>
            <a:r>
              <a:rPr lang="de-AT" dirty="0" err="1"/>
              <a:t>dashboard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each</a:t>
            </a:r>
            <a:r>
              <a:rPr lang="de-AT" dirty="0"/>
              <a:t> </a:t>
            </a:r>
            <a:r>
              <a:rPr lang="de-AT" dirty="0" err="1"/>
              <a:t>student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created</a:t>
            </a:r>
            <a:r>
              <a:rPr lang="de-AT" dirty="0"/>
              <a:t> </a:t>
            </a:r>
            <a:r>
              <a:rPr lang="de-AT" dirty="0" err="1"/>
              <a:t>providing</a:t>
            </a:r>
            <a:r>
              <a:rPr lang="de-AT" dirty="0"/>
              <a:t> an overview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assessed</a:t>
            </a:r>
            <a:r>
              <a:rPr lang="de-AT" dirty="0"/>
              <a:t> </a:t>
            </a:r>
            <a:r>
              <a:rPr lang="de-AT" dirty="0" err="1"/>
              <a:t>competencies</a:t>
            </a:r>
            <a:r>
              <a:rPr lang="de-AT" dirty="0"/>
              <a:t> 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28410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0565A0-868B-D31D-A880-BAEB1CA24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Technical Implementation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94CF62-143B-27A5-BCF6-4569C2515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Cloud-based platform with a user-friendly interface for teachers</a:t>
            </a:r>
          </a:p>
          <a:p>
            <a:r>
              <a:rPr lang="en-US" dirty="0"/>
              <a:t>Automatic scanning and storage of test results</a:t>
            </a:r>
          </a:p>
          <a:p>
            <a:r>
              <a:rPr lang="en-US" dirty="0"/>
              <a:t>Continuous assessment of student performance through regular input by the teacher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02540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9F9C37-F677-B9DC-779C-95433D220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Expected</a:t>
            </a:r>
            <a:r>
              <a:rPr lang="de-AT" dirty="0"/>
              <a:t> Final </a:t>
            </a:r>
            <a:r>
              <a:rPr lang="de-AT" dirty="0" err="1"/>
              <a:t>Product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3D9607-A11A-8534-4894-7DF055392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Facilitates evaluation entry and observations, provides a comprehensive overview of assessed competencies, and assists in deriving report card grades</a:t>
            </a:r>
          </a:p>
          <a:p>
            <a:r>
              <a:rPr lang="en-US" dirty="0"/>
              <a:t>Improves efficiency, accuracy, and transparency in the assessment process, enhancing communication during parent-teacher meetings.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69127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</Words>
  <Application>Microsoft Office PowerPoint</Application>
  <PresentationFormat>Breitbild</PresentationFormat>
  <Paragraphs>23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</vt:lpstr>
      <vt:lpstr>Digital transformation in education</vt:lpstr>
      <vt:lpstr>Introduction</vt:lpstr>
      <vt:lpstr>Problem statement</vt:lpstr>
      <vt:lpstr>Solution Overview</vt:lpstr>
      <vt:lpstr>Technical Implementation</vt:lpstr>
      <vt:lpstr>Expected Final Product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transformation in education</dc:title>
  <dc:creator>Birringer Oliver</dc:creator>
  <cp:lastModifiedBy>Birringer Oliver</cp:lastModifiedBy>
  <cp:revision>1</cp:revision>
  <dcterms:created xsi:type="dcterms:W3CDTF">2024-03-21T12:17:06Z</dcterms:created>
  <dcterms:modified xsi:type="dcterms:W3CDTF">2024-03-21T14:05:27Z</dcterms:modified>
</cp:coreProperties>
</file>