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76" r:id="rId2"/>
    <p:sldId id="278" r:id="rId3"/>
    <p:sldId id="310" r:id="rId4"/>
    <p:sldId id="313" r:id="rId5"/>
    <p:sldId id="312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2597FF"/>
    <a:srgbClr val="0097CC"/>
    <a:srgbClr val="009A46"/>
    <a:srgbClr val="5B9DFF"/>
    <a:srgbClr val="D68B1C"/>
    <a:srgbClr val="600060"/>
    <a:srgbClr val="E600AA"/>
    <a:srgbClr val="A8007C"/>
    <a:srgbClr val="FF7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B2F0-E542-4A29-B896-F8349AA75C7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9197-5713-421D-9D29-B096D0E20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497935"/>
            <a:ext cx="794066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970885"/>
            <a:ext cx="7940660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899"/>
            <a:ext cx="794065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443835"/>
            <a:ext cx="7940661" cy="4275739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74900"/>
            <a:ext cx="626090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451855"/>
            <a:ext cx="6260907" cy="4573129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582885"/>
            <a:ext cx="4123034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07221"/>
            <a:ext cx="4123035" cy="3035058"/>
          </a:xfrm>
        </p:spPr>
        <p:txBody>
          <a:bodyPr/>
          <a:lstStyle>
            <a:lvl1pPr algn="l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82886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7222"/>
            <a:ext cx="4106566" cy="3035058"/>
          </a:xfrm>
        </p:spPr>
        <p:txBody>
          <a:bodyPr/>
          <a:lstStyle>
            <a:lvl1pPr algn="l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0" descr="PHOTO-2018-09-07-14-09-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1190625" cy="1162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87" y="1855264"/>
            <a:ext cx="8382000" cy="1849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Theme : AI</a:t>
            </a:r>
            <a:br>
              <a:rPr lang="en-US" sz="20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Project Title : 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   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Home Automation</a:t>
            </a:r>
            <a:b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lang="en-US" sz="2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97934"/>
            <a:ext cx="6831113" cy="167975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Group Members:		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Shreya Kate(EXTC, V)		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Nafees Akhter(EXTC, V)			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Maaroof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Merchant(EXTC, V)			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Khan Md. Ayan(EXTC,V)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7254"/>
              </p:ext>
            </p:extLst>
          </p:nvPr>
        </p:nvGraphicFramePr>
        <p:xfrm>
          <a:off x="533400" y="169421"/>
          <a:ext cx="6553199" cy="1021779"/>
        </p:xfrm>
        <a:graphic>
          <a:graphicData uri="http://schemas.openxmlformats.org/drawingml/2006/table">
            <a:tbl>
              <a:tblPr/>
              <a:tblGrid>
                <a:gridCol w="997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Book Antiqua"/>
                          <a:ea typeface="Calibri"/>
                          <a:cs typeface="Calibri"/>
                        </a:rPr>
                        <a:t>LBS Championship</a:t>
                      </a:r>
                      <a:r>
                        <a:rPr lang="en-US" sz="3200" b="1" baseline="0" dirty="0">
                          <a:solidFill>
                            <a:srgbClr val="0070C0"/>
                          </a:solidFill>
                          <a:latin typeface="Book Antiqua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Book Antiqua"/>
                          <a:ea typeface="Calibri"/>
                          <a:cs typeface="Calibri"/>
                        </a:rPr>
                        <a:t>2020-21  (Round – I)</a:t>
                      </a:r>
                      <a:endParaRPr lang="en-US" sz="3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010" name="Picture 1" descr="VESIT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6675"/>
            <a:ext cx="609600" cy="1304925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58EF60-A909-4BCF-A94B-D539029C21C3}"/>
              </a:ext>
            </a:extLst>
          </p:cNvPr>
          <p:cNvSpPr txBox="1">
            <a:spLocks/>
          </p:cNvSpPr>
          <p:nvPr/>
        </p:nvSpPr>
        <p:spPr>
          <a:xfrm>
            <a:off x="609599" y="1435780"/>
            <a:ext cx="7772400" cy="414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B3299-244D-4C77-AEC6-9653638141EE}"/>
              </a:ext>
            </a:extLst>
          </p:cNvPr>
          <p:cNvSpPr txBox="1"/>
          <p:nvPr/>
        </p:nvSpPr>
        <p:spPr>
          <a:xfrm>
            <a:off x="1066800" y="1223765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eorgia" panose="02040502050405020303" pitchFamily="18" charset="0"/>
              </a:rPr>
              <a:t>In association with Institute Innovation Cell (IIC)</a:t>
            </a:r>
            <a:endParaRPr lang="en-IN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MHRD IIC logo">
            <a:extLst>
              <a:ext uri="{FF2B5EF4-FFF2-40B4-BE49-F238E27FC236}">
                <a16:creationId xmlns:a16="http://schemas.microsoft.com/office/drawing/2014/main" id="{769604EF-B8AB-4821-BDCD-559A9500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137681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9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Home automation is still at the stage of infancy.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It is done on a smaller scale right now as home automation is still not introduced in markets as a comfort product yet.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Great strides can be made in its aesthetics while IoT can play a much more central role.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 descr="Image result for MHRD IIC logo">
            <a:extLst>
              <a:ext uri="{FF2B5EF4-FFF2-40B4-BE49-F238E27FC236}">
                <a16:creationId xmlns:a16="http://schemas.microsoft.com/office/drawing/2014/main" id="{9F2FDBBF-47E3-4361-A4D6-6C49858C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0" descr="PHOTO-2018-09-07-14-09-31.jpg">
            <a:extLst>
              <a:ext uri="{FF2B5EF4-FFF2-40B4-BE49-F238E27FC236}">
                <a16:creationId xmlns:a16="http://schemas.microsoft.com/office/drawing/2014/main" id="{1B4CFF7B-B1D2-4D2D-847F-A0B0083B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3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DA07B33-ECFD-4590-9368-7CD8CE97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021D0C45-7F7F-445A-A9CC-5883596B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EFCABB0A-EF01-49C6-B987-44D93C06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5637" y="6085708"/>
            <a:ext cx="762004" cy="74371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3067C2-1D86-4A12-9F50-2ECAC5BA4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Existing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DA07B33-ECFD-4590-9368-7CD8CE97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34638309-09C9-4BA9-A7FD-9E88A6E1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7BCE7584-0842-4B23-9C63-9D197CA3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95B129F-70C0-455D-943A-051D0CE9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1596"/>
              </p:ext>
            </p:extLst>
          </p:nvPr>
        </p:nvGraphicFramePr>
        <p:xfrm>
          <a:off x="381000" y="1277237"/>
          <a:ext cx="7566016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008">
                  <a:extLst>
                    <a:ext uri="{9D8B030D-6E8A-4147-A177-3AD203B41FA5}">
                      <a16:colId xmlns:a16="http://schemas.microsoft.com/office/drawing/2014/main" val="3078895883"/>
                    </a:ext>
                  </a:extLst>
                </a:gridCol>
                <a:gridCol w="3783008">
                  <a:extLst>
                    <a:ext uri="{9D8B030D-6E8A-4147-A177-3AD203B41FA5}">
                      <a16:colId xmlns:a16="http://schemas.microsoft.com/office/drawing/2014/main" val="2120572697"/>
                    </a:ext>
                  </a:extLst>
                </a:gridCol>
              </a:tblGrid>
              <a:tr h="58637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10657"/>
                  </a:ext>
                </a:extLst>
              </a:tr>
              <a:tr h="413802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People are shifting from using conventional buttons to using remotes to control their lights and fans.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Smart speakers are used to control the music system, integrated with apps like Spotify and Amazon music app they bring great comfort to listening music.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These haven’t been integrated yet.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The functionality is very limited.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You can’t control these devices from your phone or away from house.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They don’t have the aesthetics to convince people into buying these.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9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Integrating multi color lights, air conditioners, air regulators, fans, windows and the music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An app to control everything,  it will have a special themes tab,  in which different themes can be set and configured to set the room temperature, lighting, fan’s speed and whether the windows should be opened/ closed.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User can create manual themes that can be set.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Track user’s location.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DA07B33-ECFD-4590-9368-7CD8CE97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ECDB46E4-D79F-42EC-A87E-8AD54E9A0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50FC3F81-A699-41C5-A3A2-2A0D693A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31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Our Society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Home automation is bound to be a game changer in the business world.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As home automation is all about connecting various devices, it can make everything work efficiently and reduce energy consumption.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 such trying times these little comforts soothe our mental health and helps society on the whole to navigate these times a little more light headed than when it began.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14CEAED-686E-4F2F-9046-0749E873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5D5B3C76-4939-427B-96DA-C0962A42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46062811-4B7B-41C0-8176-ABEB76B0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3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Georgia</vt:lpstr>
      <vt:lpstr>Ink Free</vt:lpstr>
      <vt:lpstr>Times New Roman</vt:lpstr>
      <vt:lpstr>Office Theme</vt:lpstr>
      <vt:lpstr>Theme : AI Project Title :      Home Automation </vt:lpstr>
      <vt:lpstr>Problem Statement</vt:lpstr>
      <vt:lpstr>Proposed Solution</vt:lpstr>
      <vt:lpstr>Comparison with Existing System</vt:lpstr>
      <vt:lpstr>Proposed Solution</vt:lpstr>
      <vt:lpstr>Benefits to Our Society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2014-11-26T19:37:50Z</dcterms:created>
  <dcterms:modified xsi:type="dcterms:W3CDTF">2021-10-20T16:27:36Z</dcterms:modified>
</cp:coreProperties>
</file>