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-scientist.com/news-opinion/dogs-the-new-covid-19-rapid-test-687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reedsy.com/creative-writing-prompts/contests/93/submissions/6709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915" y="115910"/>
            <a:ext cx="7766936" cy="1668244"/>
          </a:xfrm>
        </p:spPr>
        <p:txBody>
          <a:bodyPr/>
          <a:lstStyle/>
          <a:p>
            <a:pPr algn="ctr"/>
            <a:r>
              <a:rPr lang="en-US" dirty="0" err="1" smtClean="0"/>
              <a:t>TextSum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67" y="1944710"/>
            <a:ext cx="9234153" cy="322878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Introduction</a:t>
            </a:r>
            <a:r>
              <a:rPr lang="en-US" dirty="0" smtClean="0"/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Automatic text summarization is the task of producing a concise and fluent summary while preserving key information content and overall meaning, we identify the important sentences or phrases from the original text and extract only those from the text.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help generalized the many Complicated paragraph that convert it into Simple and easy to comprehension.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Then this application we will be building will help you set up a simple solution for your challenge. We will call this app </a:t>
            </a:r>
            <a:r>
              <a:rPr lang="en-US" dirty="0" err="1" smtClean="0"/>
              <a:t>TextSum</a:t>
            </a:r>
            <a:r>
              <a:rPr lang="en-US" dirty="0" smtClean="0"/>
              <a:t> Web </a:t>
            </a:r>
            <a:r>
              <a:rPr lang="en-US" dirty="0"/>
              <a:t>App.</a:t>
            </a:r>
          </a:p>
        </p:txBody>
      </p:sp>
    </p:spTree>
    <p:extLst>
      <p:ext uri="{BB962C8B-B14F-4D97-AF65-F5344CB8AC3E}">
        <p14:creationId xmlns:p14="http://schemas.microsoft.com/office/powerpoint/2010/main" val="18722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76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Applying </a:t>
            </a:r>
            <a:r>
              <a:rPr lang="en-US" dirty="0" err="1" smtClean="0"/>
              <a:t>SpaCy</a:t>
            </a:r>
            <a:r>
              <a:rPr lang="en-US" dirty="0" smtClean="0"/>
              <a:t> on text to predict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869440"/>
            <a:ext cx="1042416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Applying NLTK on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53920"/>
            <a:ext cx="10559626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</a:t>
            </a:r>
            <a:r>
              <a:rPr lang="en-US" sz="6700" b="1" dirty="0" smtClean="0">
                <a:latin typeface="Lucida Handwriting" panose="03010101010101010101" pitchFamily="66" charset="0"/>
              </a:rPr>
              <a:t>THANK YOU</a:t>
            </a:r>
            <a:endParaRPr lang="en-US" sz="67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purpose of this project is to reduce the load for people to read the entire content which is </a:t>
            </a:r>
            <a:r>
              <a:rPr lang="en-US" dirty="0" smtClean="0"/>
              <a:t>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provide the benefit, which it the entire Summary rather than reading whole document/book/etc.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two NLP package is used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1) </a:t>
            </a:r>
            <a:r>
              <a:rPr lang="en-US" sz="2000" b="1" dirty="0" err="1" smtClean="0"/>
              <a:t>SpaCy</a:t>
            </a:r>
            <a:r>
              <a:rPr lang="en-US" b="1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are the real-time data that using pre-trained(pipeline) model “</a:t>
            </a:r>
            <a:r>
              <a:rPr lang="en-US" dirty="0" err="1" smtClean="0"/>
              <a:t>en_core_web_sm</a:t>
            </a:r>
            <a:r>
              <a:rPr lang="en-US" dirty="0" smtClean="0"/>
              <a:t>” to preprocess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en_core_web_sm</a:t>
            </a:r>
            <a:r>
              <a:rPr lang="en-US" dirty="0" smtClean="0"/>
              <a:t> - </a:t>
            </a:r>
            <a:r>
              <a:rPr lang="en-US" dirty="0"/>
              <a:t>is a small English pipeline trained on written web text (blogs, news, comments), that includes vocabulary, vectors, syntax and entities.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compare which algorithm has a more accurate prediction as well as which is time-efficient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Algorithm is same for both but package are different one is done by </a:t>
            </a:r>
            <a:r>
              <a:rPr lang="en-US" dirty="0" err="1" smtClean="0"/>
              <a:t>SpaCy</a:t>
            </a:r>
            <a:r>
              <a:rPr lang="en-US" dirty="0" smtClean="0"/>
              <a:t> and other is done by NLTK package.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this we compare both package/model perform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Both Spacy &amp; NLTK pre-processing are same, so for code explanation see NTLK slide.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5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36576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NLTK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8960"/>
            <a:ext cx="10661226" cy="588264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nltk_summarization.py</a:t>
            </a:r>
            <a:r>
              <a:rPr lang="en-US" dirty="0"/>
              <a:t> </a:t>
            </a:r>
            <a:r>
              <a:rPr lang="en-US" dirty="0" smtClean="0"/>
              <a:t>file explained below.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 both model use real-time data to predict.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From this we have use </a:t>
            </a:r>
            <a:r>
              <a:rPr lang="en-US" dirty="0" err="1" smtClean="0">
                <a:solidFill>
                  <a:schemeClr val="tx1"/>
                </a:solidFill>
              </a:rPr>
              <a:t>NLTK,Corpus,stopwords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other module to create this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this file, it take raw text for text cleaning part then remove the </a:t>
            </a:r>
            <a:r>
              <a:rPr lang="en-US" dirty="0" err="1" smtClean="0">
                <a:solidFill>
                  <a:schemeClr val="tx1"/>
                </a:solidFill>
              </a:rPr>
              <a:t>stopwords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we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first store all the English stop words from the 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nltk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 library into a 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stopwords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 variable. Next, we loop through all the sentences and then corresponding words to first check if they are stop words. </a:t>
            </a:r>
            <a:endParaRPr lang="en-US" altLang="en-US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not, we proceed to check whether the words 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exist in word-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frequence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 dictionary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i.e. 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word_frequencies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, or not. If the word is encountered for the first time, it is added to the dictionary as a key and its value is set to 1. Otherwise, if the word previously exists in the dictionary, its value is simply updated by 1.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Finally, to find the weighted frequency, we can simply divide the number of </a:t>
            </a:r>
            <a:r>
              <a:rPr lang="en-US" dirty="0" err="1">
                <a:solidFill>
                  <a:schemeClr val="tx1"/>
                </a:solidFill>
              </a:rPr>
              <a:t>occurances</a:t>
            </a:r>
            <a:r>
              <a:rPr lang="en-US" dirty="0">
                <a:solidFill>
                  <a:schemeClr val="tx1"/>
                </a:solidFill>
              </a:rPr>
              <a:t> of all the words by the frequency of the most occurring </a:t>
            </a:r>
            <a:r>
              <a:rPr lang="en-US" dirty="0" smtClean="0">
                <a:solidFill>
                  <a:schemeClr val="tx1"/>
                </a:solidFill>
              </a:rPr>
              <a:t>word.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first create an empty </a:t>
            </a:r>
            <a:r>
              <a:rPr lang="en-US" altLang="en-US" dirty="0" err="1">
                <a:solidFill>
                  <a:schemeClr val="tx1"/>
                </a:solidFill>
              </a:rPr>
              <a:t>sentence_scores</a:t>
            </a:r>
            <a:r>
              <a:rPr lang="en-US" altLang="en-US" dirty="0">
                <a:solidFill>
                  <a:schemeClr val="tx1"/>
                </a:solidFill>
              </a:rPr>
              <a:t> dictionary. The keys of this dictionary will be the sentences themselves and the values will be the corresponding scores of the sentences. Next, we loop through each sentence in the </a:t>
            </a:r>
            <a:r>
              <a:rPr lang="en-US" altLang="en-US" dirty="0" err="1">
                <a:solidFill>
                  <a:schemeClr val="tx1"/>
                </a:solidFill>
              </a:rPr>
              <a:t>sentence_list</a:t>
            </a:r>
            <a:r>
              <a:rPr lang="en-US" altLang="en-US" dirty="0">
                <a:solidFill>
                  <a:schemeClr val="tx1"/>
                </a:solidFill>
              </a:rPr>
              <a:t> and tokenize the sentence into words.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then check if the word exists in the </a:t>
            </a:r>
            <a:r>
              <a:rPr lang="en-US" altLang="en-US" dirty="0" err="1">
                <a:solidFill>
                  <a:schemeClr val="tx1"/>
                </a:solidFill>
              </a:rPr>
              <a:t>word_frequencies</a:t>
            </a:r>
            <a:r>
              <a:rPr lang="en-US" altLang="en-US" dirty="0">
                <a:solidFill>
                  <a:schemeClr val="tx1"/>
                </a:solidFill>
              </a:rPr>
              <a:t> dictionary. This check is performed since we created the </a:t>
            </a:r>
            <a:r>
              <a:rPr lang="en-US" altLang="en-US" dirty="0" err="1">
                <a:solidFill>
                  <a:schemeClr val="tx1"/>
                </a:solidFill>
              </a:rPr>
              <a:t>sentence_list</a:t>
            </a:r>
            <a:r>
              <a:rPr lang="en-US" altLang="en-US" dirty="0">
                <a:solidFill>
                  <a:schemeClr val="tx1"/>
                </a:solidFill>
              </a:rPr>
              <a:t> list from the </a:t>
            </a:r>
            <a:r>
              <a:rPr lang="en-US" altLang="en-US" dirty="0" err="1">
                <a:solidFill>
                  <a:schemeClr val="tx1"/>
                </a:solidFill>
              </a:rPr>
              <a:t>article_text</a:t>
            </a:r>
            <a:r>
              <a:rPr lang="en-US" altLang="en-US" dirty="0">
                <a:solidFill>
                  <a:schemeClr val="tx1"/>
                </a:solidFill>
              </a:rPr>
              <a:t> object; on the other hand, the word frequencies were calculated using the </a:t>
            </a:r>
            <a:r>
              <a:rPr lang="en-US" altLang="en-US" dirty="0" err="1">
                <a:solidFill>
                  <a:schemeClr val="tx1"/>
                </a:solidFill>
              </a:rPr>
              <a:t>formatted_article_text</a:t>
            </a:r>
            <a:r>
              <a:rPr lang="en-US" altLang="en-US" dirty="0">
                <a:solidFill>
                  <a:schemeClr val="tx1"/>
                </a:solidFill>
              </a:rPr>
              <a:t> object, which doesn't contain any stop words, numbers, etc. 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365759"/>
            <a:ext cx="10607040" cy="567560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do not want very long sentences in the summary, therefore, we calculate the score for only sentences with less than 30 </a:t>
            </a:r>
            <a:r>
              <a:rPr lang="en-US" altLang="en-US" dirty="0" smtClean="0">
                <a:solidFill>
                  <a:schemeClr val="tx1"/>
                </a:solidFill>
              </a:rPr>
              <a:t>words. </a:t>
            </a:r>
            <a:r>
              <a:rPr lang="en-US" altLang="en-US" dirty="0">
                <a:solidFill>
                  <a:schemeClr val="tx1"/>
                </a:solidFill>
              </a:rPr>
              <a:t>Next, we check whether the sentence exists in the </a:t>
            </a:r>
            <a:r>
              <a:rPr lang="en-US" altLang="en-US" dirty="0" err="1">
                <a:solidFill>
                  <a:schemeClr val="tx1"/>
                </a:solidFill>
              </a:rPr>
              <a:t>sentence_scores</a:t>
            </a:r>
            <a:r>
              <a:rPr lang="en-US" altLang="en-US" dirty="0">
                <a:solidFill>
                  <a:schemeClr val="tx1"/>
                </a:solidFill>
              </a:rPr>
              <a:t> dictionary or not.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If </a:t>
            </a:r>
            <a:r>
              <a:rPr lang="en-US" altLang="en-US" dirty="0">
                <a:solidFill>
                  <a:schemeClr val="tx1"/>
                </a:solidFill>
              </a:rPr>
              <a:t>the sentence doesn't exist, we add it to the </a:t>
            </a:r>
            <a:r>
              <a:rPr lang="en-US" altLang="en-US" dirty="0" err="1">
                <a:solidFill>
                  <a:schemeClr val="tx1"/>
                </a:solidFill>
              </a:rPr>
              <a:t>sentence_scores</a:t>
            </a:r>
            <a:r>
              <a:rPr lang="en-US" altLang="en-US" dirty="0">
                <a:solidFill>
                  <a:schemeClr val="tx1"/>
                </a:solidFill>
              </a:rPr>
              <a:t> dictionary as a key and assign it the weighted frequency of the first word in the sentence, as its value.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On </a:t>
            </a:r>
            <a:r>
              <a:rPr lang="en-US" altLang="en-US" dirty="0">
                <a:solidFill>
                  <a:schemeClr val="tx1"/>
                </a:solidFill>
              </a:rPr>
              <a:t>the contrary, if the sentence exists in the dictionary, we simply add the weighted frequency of the word to the existing value.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have the </a:t>
            </a:r>
            <a:r>
              <a:rPr lang="en-US" altLang="en-US" dirty="0" err="1">
                <a:solidFill>
                  <a:schemeClr val="tx1"/>
                </a:solidFill>
              </a:rPr>
              <a:t>sentence_scores</a:t>
            </a:r>
            <a:r>
              <a:rPr lang="en-US" altLang="en-US" dirty="0">
                <a:solidFill>
                  <a:schemeClr val="tx1"/>
                </a:solidFill>
              </a:rPr>
              <a:t> dictionary that contains sentences with their corresponding score. To summarize the article, we can take top </a:t>
            </a:r>
            <a:r>
              <a:rPr lang="en-US" altLang="en-US" dirty="0" smtClean="0">
                <a:solidFill>
                  <a:schemeClr val="tx1"/>
                </a:solidFill>
              </a:rPr>
              <a:t>7 </a:t>
            </a:r>
            <a:r>
              <a:rPr lang="en-US" altLang="en-US" dirty="0">
                <a:solidFill>
                  <a:schemeClr val="tx1"/>
                </a:solidFill>
              </a:rPr>
              <a:t>sentences with the highest scores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19201"/>
            <a:ext cx="9029303" cy="482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project user can summarize whole website </a:t>
            </a:r>
            <a:r>
              <a:rPr lang="en-US" dirty="0" smtClean="0"/>
              <a:t>links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dirty="0" smtClean="0"/>
              <a:t>as well as, if user want summarize only few paragraph.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) Summarize with </a:t>
            </a:r>
            <a:r>
              <a:rPr lang="en-US" dirty="0" smtClean="0"/>
              <a:t>Article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Article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37" y="193183"/>
            <a:ext cx="5752563" cy="66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206063"/>
            <a:ext cx="9029303" cy="5835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Summarize using website links.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33" y="206063"/>
            <a:ext cx="5395377" cy="6490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4" y="927280"/>
            <a:ext cx="5653825" cy="18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3048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000" dirty="0" err="1" smtClean="0"/>
              <a:t>Comprasion</a:t>
            </a:r>
            <a:r>
              <a:rPr lang="en-US" sz="2000" dirty="0" smtClean="0"/>
              <a:t> between </a:t>
            </a:r>
            <a:r>
              <a:rPr lang="en-US" sz="2000" dirty="0" err="1" smtClean="0"/>
              <a:t>SpaCy</a:t>
            </a:r>
            <a:r>
              <a:rPr lang="en-US" sz="2000" dirty="0" smtClean="0"/>
              <a:t> &amp; NLTK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14401"/>
            <a:ext cx="9009842" cy="51269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application used to see which algorithm/model is accurate &amp; time saver.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also see the time taken by both to summarize the article/story.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example used in this is short story of “</a:t>
            </a:r>
            <a:r>
              <a:rPr lang="en-US" dirty="0" smtClean="0">
                <a:hlinkClick r:id="rId2"/>
              </a:rPr>
              <a:t>What’s Left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02485"/>
            <a:ext cx="10315786" cy="45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43841"/>
            <a:ext cx="8887922" cy="4110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Spacy Summarizer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Your Text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629920"/>
            <a:ext cx="837184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1558</TotalTime>
  <Words>446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Lucida Handwriting</vt:lpstr>
      <vt:lpstr>Trebuchet MS</vt:lpstr>
      <vt:lpstr>Wingdings</vt:lpstr>
      <vt:lpstr>Wingdings 3</vt:lpstr>
      <vt:lpstr>Facet</vt:lpstr>
      <vt:lpstr>TextSum</vt:lpstr>
      <vt:lpstr>Problem Statement </vt:lpstr>
      <vt:lpstr>Data Preprocessing</vt:lpstr>
      <vt:lpstr>2) NLTK </vt:lpstr>
      <vt:lpstr>PowerPoint Presentation</vt:lpstr>
      <vt:lpstr> Working</vt:lpstr>
      <vt:lpstr>PowerPoint Presentation</vt:lpstr>
      <vt:lpstr>Comprasion between SpaCy &amp; NLTK</vt:lpstr>
      <vt:lpstr>PowerPoint Presentation</vt:lpstr>
      <vt:lpstr>Applying SpaCy on text to predict</vt:lpstr>
      <vt:lpstr>Applying NLTK on Text</vt:lpstr>
      <vt:lpstr>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TextSum</dc:title>
  <dc:creator>Zakir khan</dc:creator>
  <cp:lastModifiedBy>Zakir khan</cp:lastModifiedBy>
  <cp:revision>47</cp:revision>
  <dcterms:created xsi:type="dcterms:W3CDTF">2021-06-15T14:04:45Z</dcterms:created>
  <dcterms:modified xsi:type="dcterms:W3CDTF">2021-06-22T13:10:52Z</dcterms:modified>
</cp:coreProperties>
</file>