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5B5A"/>
    <a:srgbClr val="182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24D-A393-49A7-89B7-13EA98952644}" type="datetimeFigureOut">
              <a:rPr lang="en-PH" smtClean="0"/>
              <a:t>23/07/2023</a:t>
            </a:fld>
            <a:endParaRPr lang="en-P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0032-A731-4607-A4CF-F569F02F730F}" type="slidenum">
              <a:rPr lang="en-PH" smtClean="0"/>
              <a:t>‹#›</a:t>
            </a:fld>
            <a:endParaRPr lang="en-P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24D-A393-49A7-89B7-13EA98952644}" type="datetimeFigureOut">
              <a:rPr lang="en-PH" smtClean="0"/>
              <a:t>23/07/2023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0032-A731-4607-A4CF-F569F02F730F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24D-A393-49A7-89B7-13EA98952644}" type="datetimeFigureOut">
              <a:rPr lang="en-PH" smtClean="0"/>
              <a:t>23/07/2023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0032-A731-4607-A4CF-F569F02F730F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24D-A393-49A7-89B7-13EA98952644}" type="datetimeFigureOut">
              <a:rPr lang="en-PH" smtClean="0"/>
              <a:t>23/07/2023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0032-A731-4607-A4CF-F569F02F730F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24D-A393-49A7-89B7-13EA98952644}" type="datetimeFigureOut">
              <a:rPr lang="en-PH" smtClean="0"/>
              <a:t>23/07/2023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0032-A731-4607-A4CF-F569F02F730F}" type="slidenum">
              <a:rPr lang="en-PH" smtClean="0"/>
              <a:t>‹#›</a:t>
            </a:fld>
            <a:endParaRPr lang="en-P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24D-A393-49A7-89B7-13EA98952644}" type="datetimeFigureOut">
              <a:rPr lang="en-PH" smtClean="0"/>
              <a:t>23/07/2023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0032-A731-4607-A4CF-F569F02F730F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24D-A393-49A7-89B7-13EA98952644}" type="datetimeFigureOut">
              <a:rPr lang="en-PH" smtClean="0"/>
              <a:t>23/07/2023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0032-A731-4607-A4CF-F569F02F730F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24D-A393-49A7-89B7-13EA98952644}" type="datetimeFigureOut">
              <a:rPr lang="en-PH" smtClean="0"/>
              <a:t>23/07/2023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0032-A731-4607-A4CF-F569F02F730F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24D-A393-49A7-89B7-13EA98952644}" type="datetimeFigureOut">
              <a:rPr lang="en-PH" smtClean="0"/>
              <a:t>23/07/2023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0032-A731-4607-A4CF-F569F02F730F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24D-A393-49A7-89B7-13EA98952644}" type="datetimeFigureOut">
              <a:rPr lang="en-PH" smtClean="0"/>
              <a:t>23/07/2023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0032-A731-4607-A4CF-F569F02F730F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24D-A393-49A7-89B7-13EA98952644}" type="datetimeFigureOut">
              <a:rPr lang="en-PH" smtClean="0"/>
              <a:t>23/07/2023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C650032-A731-4607-A4CF-F569F02F730F}" type="slidenum">
              <a:rPr lang="en-PH" smtClean="0"/>
              <a:t>‹#›</a:t>
            </a:fld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FF524D-A393-49A7-89B7-13EA98952644}" type="datetimeFigureOut">
              <a:rPr lang="en-PH" smtClean="0"/>
              <a:t>23/07/2023</a:t>
            </a:fld>
            <a:endParaRPr lang="en-P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650032-A731-4607-A4CF-F569F02F730F}" type="slidenum">
              <a:rPr lang="en-PH" smtClean="0"/>
              <a:t>‹#›</a:t>
            </a:fld>
            <a:endParaRPr lang="en-PH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1080129" y="1442393"/>
            <a:ext cx="67428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WD76 Mini Project 1</a:t>
            </a:r>
            <a:endParaRPr lang="en-US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3684" y="3645024"/>
            <a:ext cx="24524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July 24, 2023</a:t>
            </a:r>
            <a:endParaRPr 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54913" y="2492896"/>
            <a:ext cx="58900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Category: Travel Blog Website</a:t>
            </a:r>
            <a:endParaRPr 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7836" y="5085184"/>
            <a:ext cx="74683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Presented By: </a:t>
            </a:r>
            <a:r>
              <a:rPr lang="en-US" sz="32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Chanrado</a:t>
            </a:r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C. </a:t>
            </a:r>
            <a:r>
              <a:rPr lang="en-US" sz="32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Quiambao</a:t>
            </a:r>
            <a:endParaRPr 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37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3504" y="764704"/>
            <a:ext cx="274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i="1" dirty="0" smtClean="0">
                <a:ln w="50800"/>
                <a:latin typeface="Bodoni MT" pitchFamily="18" charset="0"/>
              </a:rPr>
              <a:t>1Travel </a:t>
            </a:r>
            <a:endParaRPr lang="en-US" sz="5400" b="1" i="1" dirty="0">
              <a:ln w="50800"/>
              <a:latin typeface="Bodoni MT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3063" y="1916832"/>
            <a:ext cx="84249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1Bataan </a:t>
            </a:r>
            <a:r>
              <a:rPr lang="en-US" dirty="0">
                <a:latin typeface="Arial" pitchFamily="34" charset="0"/>
                <a:cs typeface="Arial" pitchFamily="34" charset="0"/>
              </a:rPr>
              <a:t>= Symbol of the state the meaning of the Official Seal of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Bataan . (Official)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1Travel </a:t>
            </a:r>
            <a:r>
              <a:rPr lang="en-US" dirty="0">
                <a:latin typeface="Arial" pitchFamily="34" charset="0"/>
                <a:cs typeface="Arial" pitchFamily="34" charset="0"/>
              </a:rPr>
              <a:t>= Symbol of the provincial tourism of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Bataan. (Fictional)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1Travel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have </a:t>
            </a:r>
            <a:r>
              <a:rPr lang="en-US" dirty="0">
                <a:latin typeface="Arial" pitchFamily="34" charset="0"/>
                <a:cs typeface="Arial" pitchFamily="34" charset="0"/>
              </a:rPr>
              <a:t>a partnership with the Provincial Government of Bataan or 1Bataan related in tourism. The number 1 mission of the partnership is to boost the tourism in the Province of Bataan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(Fictional)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1Travel is for the people who wants to go to vacation at the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sametime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the location is near to the NCR and other tourist destination in Central Luzon.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user’s can expect special promos in our website, and make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accomodations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transactions in our website with our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tiedup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hotels and resorts in Bataan.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1Travel number 1 aim is to give a once in a lifetime experience with our guest during there vacation.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138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30" y="584757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appearance of my home page, I choose to use the same color that the Province of Bataan are using on their official website.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4165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8558" y="1366132"/>
            <a:ext cx="11876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Color:</a:t>
            </a:r>
            <a:endParaRPr lang="en-PH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584" y="2348880"/>
            <a:ext cx="1440160" cy="494764"/>
          </a:xfrm>
          <a:prstGeom prst="rect">
            <a:avLst/>
          </a:prstGeom>
          <a:solidFill>
            <a:srgbClr val="182D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2535791" y="2347462"/>
            <a:ext cx="1440160" cy="494764"/>
          </a:xfrm>
          <a:prstGeom prst="rect">
            <a:avLst/>
          </a:prstGeom>
          <a:solidFill>
            <a:srgbClr val="645B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9484" y="2347462"/>
            <a:ext cx="1440160" cy="49476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26937" y="2319617"/>
            <a:ext cx="1440160" cy="494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9572" y="1843821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(RGB 24 45 76) </a:t>
            </a:r>
            <a:endParaRPr lang="en-PH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395166" y="1849831"/>
            <a:ext cx="1787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(RGB 100 91 90)</a:t>
            </a:r>
            <a:endParaRPr lang="en-PH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261258" y="1844824"/>
            <a:ext cx="2528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Bootsrap”PRIMARY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”) </a:t>
            </a:r>
            <a:endParaRPr lang="en-PH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569602" y="1827797"/>
            <a:ext cx="2528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Bootsrap”LIGHT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”)</a:t>
            </a:r>
            <a:endParaRPr lang="en-PH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5302" y="4077072"/>
            <a:ext cx="1906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 err="1"/>
              <a:t>Bodoni</a:t>
            </a:r>
            <a:r>
              <a:rPr lang="en-PH" dirty="0"/>
              <a:t> MT Black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615407"/>
            <a:ext cx="11876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Font:</a:t>
            </a:r>
            <a:endParaRPr lang="en-PH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45839" y="4077072"/>
            <a:ext cx="2460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 smtClean="0"/>
              <a:t>Bootstrap Default Font</a:t>
            </a:r>
            <a:endParaRPr lang="en-PH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5733256"/>
            <a:ext cx="909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 the color I use 4 types of color, RGB 24 45 76, RGB 100 91 90, PRIMARY &amp; LIGHT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 font I use 2 types of font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stye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Bodoni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MT Black &amp; Bootstrap Default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274959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400" b="1" dirty="0" smtClean="0">
                <a:ln w="50800"/>
              </a:rPr>
              <a:t>RESPONSIVENESS OF THE WEBSITE</a:t>
            </a:r>
            <a:endParaRPr lang="en-PH" sz="2400" b="1" dirty="0">
              <a:ln w="5080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5" y="995147"/>
            <a:ext cx="1636140" cy="36025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995147"/>
            <a:ext cx="1790006" cy="3605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20" y="995146"/>
            <a:ext cx="1728192" cy="3602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995147"/>
            <a:ext cx="1944217" cy="360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183</TotalTime>
  <Words>261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28</cp:revision>
  <dcterms:created xsi:type="dcterms:W3CDTF">2023-07-23T07:50:53Z</dcterms:created>
  <dcterms:modified xsi:type="dcterms:W3CDTF">2023-07-23T10:54:20Z</dcterms:modified>
</cp:coreProperties>
</file>