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1A14-2EDD-5C35-2CD4-F8FAEAFC1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435D5-98A4-64A9-D15C-FD339760B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9F53-B3DE-F9F4-B7DD-0367D37B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E7F5-BEB4-4344-A090-8C3C5E4F8BF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07620-7611-845C-9405-AC72F55F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AE528-917B-B8A7-0603-5957B7EC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8FA5-8621-4B3F-8CF3-F4FD1724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2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D445-CBED-FE09-1440-054AF71A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16BFF-5066-4E11-8EDD-F69084B6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CABB5-1CD1-C9B4-7BAD-69660432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E7F5-BEB4-4344-A090-8C3C5E4F8BF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E5B33-DDE5-7AAA-62F8-FD3EC0E6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72889-CB21-B65D-1D67-EF0419C6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8FA5-8621-4B3F-8CF3-F4FD1724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2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093B1-2415-8401-98A3-A04CCD2F5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A48B5-5283-9A48-2F34-4843C8FE9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2DEF-9FE4-C3C9-1FC3-D2363CA5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E7F5-BEB4-4344-A090-8C3C5E4F8BF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62D8E-0244-8FA3-A7CC-9E3847E4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BC816-38E4-190F-9837-AA8E2BD3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8FA5-8621-4B3F-8CF3-F4FD1724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7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0234-B6E0-CBF3-C533-6311DAF9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C4099-6D1A-6F6B-82D2-CC41D72AB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CCF30-B230-6719-71D9-EA81BEBD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E7F5-BEB4-4344-A090-8C3C5E4F8BF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71DC9-E517-585E-744D-26B38EAF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B582-BD6A-57D4-47BC-89B2F13D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8FA5-8621-4B3F-8CF3-F4FD1724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6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9348-4111-2333-A061-68CC0C9B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44F88-BD56-A2F1-1E67-1C16646C6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ADA9-7D45-A39C-F277-D81F469A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E7F5-BEB4-4344-A090-8C3C5E4F8BF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AEAD-224B-1187-4FA6-FBA9BAE9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6D163-C6BF-0DF7-908C-ECC6CF2D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8FA5-8621-4B3F-8CF3-F4FD1724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8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2EEB-33C0-DE9D-F3C2-DB2A06DC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0F78-95BE-A318-44C3-2743CD0D3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0055C-946D-3095-52B5-856D04F48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AFB03-E485-FD44-55AD-A319ADBD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E7F5-BEB4-4344-A090-8C3C5E4F8BF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FAA0D-C1FA-0131-B1F5-3789019F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D0706-CA59-9B2C-D5B0-6A10A5E2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8FA5-8621-4B3F-8CF3-F4FD1724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6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BE74-75EF-0C64-1CAE-454AD7B6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D2C0-799D-DE5A-C6C6-5E6B6F346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B8670-5870-997D-0144-840B9B8B4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07F27-81FF-722C-E02C-DE7700F53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96755-9B34-A28D-C9DB-EF9BC6C00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77A19-3CB2-BF3E-FD92-8B3CBD53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E7F5-BEB4-4344-A090-8C3C5E4F8BF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AB435-6E8D-B931-075B-EA2F700D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5F9C9-832D-6810-AEBE-C50BEF83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8FA5-8621-4B3F-8CF3-F4FD1724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3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44CC-9023-91AA-DC7F-43B99ED6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2A69F-6D79-93CF-3996-610D9A94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E7F5-BEB4-4344-A090-8C3C5E4F8BF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134EC-4F3E-603F-3363-6DB8A013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4832F-53A2-D264-E863-574F36F6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8FA5-8621-4B3F-8CF3-F4FD1724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750B5-ABAA-7EEF-7A35-56F7D1AE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E7F5-BEB4-4344-A090-8C3C5E4F8BF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9C8C5-525B-9FB9-8AB7-6ACDC46F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B3990-D6D6-947E-7C4B-B8504F74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8FA5-8621-4B3F-8CF3-F4FD1724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CF15-41BA-6434-9BC8-3E77A893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CCAD-0425-2C14-FA45-26CF1A4B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311DA-B4F6-EDB2-D6A4-3081A7299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E6BBA-AF36-AF77-8579-0F743A20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E7F5-BEB4-4344-A090-8C3C5E4F8BF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380A2-E4A5-1BB0-1CCC-9197CD27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53E1D-4F3C-92A9-3B41-4DE9D121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8FA5-8621-4B3F-8CF3-F4FD1724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0E4A-9CC0-A49F-95E3-5516DB88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D7C19E-B9DB-B1AC-92F0-67E059654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FC020-54E2-4DE7-CE0C-040B48187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F2698-8119-3394-6A8B-7E850CD2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E7F5-BEB4-4344-A090-8C3C5E4F8BF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A0C78-844C-1EE7-C318-58667419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33650-D440-D616-EC8C-6C1C5D22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8FA5-8621-4B3F-8CF3-F4FD1724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3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B2282-AD64-722A-19AF-A924FFAD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C768E-3C0C-0EDD-7AED-A6DEC32A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0BF39-CA45-F7B5-7A3E-DDA037747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1E7F5-BEB4-4344-A090-8C3C5E4F8BF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23BF-52B3-02E4-80E7-562EF8C43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AC97-0CA2-ABA0-C17D-A49D2D379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48FA5-8621-4B3F-8CF3-F4FD1724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9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CEE8-EF4C-360D-F33E-47218D191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 Visualizer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718CF-38E3-2E98-C666-7DE01D805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Jordan, </a:t>
            </a:r>
            <a:r>
              <a:rPr lang="en-US" dirty="0" err="1"/>
              <a:t>Ei</a:t>
            </a:r>
            <a:r>
              <a:rPr lang="en-US" dirty="0"/>
              <a:t>, Noah</a:t>
            </a:r>
          </a:p>
        </p:txBody>
      </p:sp>
    </p:spTree>
    <p:extLst>
      <p:ext uri="{BB962C8B-B14F-4D97-AF65-F5344CB8AC3E}">
        <p14:creationId xmlns:p14="http://schemas.microsoft.com/office/powerpoint/2010/main" val="151754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57-EE0D-8ED4-5C0D-C2571B7F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/>
              <a:t>Red star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63E37-1907-9D56-978D-A73BFF4F9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396" y="1906905"/>
            <a:ext cx="9678728" cy="4351338"/>
          </a:xfrm>
        </p:spPr>
      </p:pic>
    </p:spTree>
    <p:extLst>
      <p:ext uri="{BB962C8B-B14F-4D97-AF65-F5344CB8AC3E}">
        <p14:creationId xmlns:p14="http://schemas.microsoft.com/office/powerpoint/2010/main" val="294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B6AB-CC0F-A8C1-E1E4-10485920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Blue star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D0A3DA-D027-8C0F-F2A9-FAEA4B38A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00" y="1971599"/>
            <a:ext cx="10515600" cy="4140669"/>
          </a:xfrm>
        </p:spPr>
      </p:pic>
    </p:spTree>
    <p:extLst>
      <p:ext uri="{BB962C8B-B14F-4D97-AF65-F5344CB8AC3E}">
        <p14:creationId xmlns:p14="http://schemas.microsoft.com/office/powerpoint/2010/main" val="153295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25FF-5DE7-0B1E-58AA-8359121D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No Star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6058B-CF03-33A9-3CC3-20C7497F9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7893"/>
            <a:ext cx="10515600" cy="3566802"/>
          </a:xfrm>
        </p:spPr>
      </p:pic>
    </p:spTree>
    <p:extLst>
      <p:ext uri="{BB962C8B-B14F-4D97-AF65-F5344CB8AC3E}">
        <p14:creationId xmlns:p14="http://schemas.microsoft.com/office/powerpoint/2010/main" val="408515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Star Visualizer</vt:lpstr>
      <vt:lpstr>Example of Red star</vt:lpstr>
      <vt:lpstr>Example of Blue star</vt:lpstr>
      <vt:lpstr>Example of No Star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Visualizer</dc:title>
  <dc:creator>Koenig, Noah</dc:creator>
  <cp:lastModifiedBy>Koenig, Noah</cp:lastModifiedBy>
  <cp:revision>1</cp:revision>
  <dcterms:created xsi:type="dcterms:W3CDTF">2022-10-03T01:50:51Z</dcterms:created>
  <dcterms:modified xsi:type="dcterms:W3CDTF">2022-10-03T02:10:24Z</dcterms:modified>
</cp:coreProperties>
</file>