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23BBE-1818-2543-05B2-B4D9D11FA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BF7509-6805-B6BD-CDE7-FE07003DE1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494C3-A9CD-FA18-2F67-F41BC7948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3ABCD-8DF1-4DDA-BCFB-7C6759984AF1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C1322-ABF8-868F-89B9-501874EF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937B5-5FAA-4B36-2F24-CD9512005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B49B1-1565-4B41-B7EC-017977CCE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98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1FF1C-0EE6-2F9B-B8A5-28A687E7F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FCFE7B-0E1F-09DD-6F54-5492E4362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6770E-082B-626A-4BA0-7A6506ECE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3ABCD-8DF1-4DDA-BCFB-7C6759984AF1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925A4-7BAB-A0D6-E966-3CAD693B6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6C822-B5CC-F9C6-5693-EF45EF5F7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B49B1-1565-4B41-B7EC-017977CCE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52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B05C8B-7C66-A778-930B-C06AF5B082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4D9CE2-9CD3-5AB7-1498-68C54BE66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98655-DCD6-C158-333D-500B3F630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3ABCD-8DF1-4DDA-BCFB-7C6759984AF1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F4029-6545-9276-5F19-54D628828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CC223-47E5-8C4E-81FF-191B6E856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B49B1-1565-4B41-B7EC-017977CCE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1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B8E5A-8696-503B-084A-366AFD1F3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3D11D-83F8-6535-A99B-E76D33436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388CB-B9FC-DA58-2AA2-03085CBDA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3ABCD-8DF1-4DDA-BCFB-7C6759984AF1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010E3-3805-6118-2A1D-20C2BF278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EA56C-6EB2-00A8-DDEE-39001D78D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B49B1-1565-4B41-B7EC-017977CCE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5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A67E9-B582-3C0A-FFF3-1ED80EE9F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E235B-1FCD-C55D-2C5D-664548CE7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B66DB-058E-21E0-08AE-FD3D4159B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3ABCD-8DF1-4DDA-BCFB-7C6759984AF1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E1959-1FE6-6B9C-9B0D-A68568D98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66576-BFD3-4745-9926-2C33FCC4E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B49B1-1565-4B41-B7EC-017977CCE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61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BA748-1B9B-46AE-33CE-C014CFAFC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60D79-212B-4757-D24D-B902C96629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518BC9-2FDC-D065-256D-C83101CD6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583FF-1696-F77B-BA51-E6F61144D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3ABCD-8DF1-4DDA-BCFB-7C6759984AF1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1C685-1805-EB46-6F9F-5C6F2C036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40F8F9-DD7D-4B1E-5089-A40B1C94C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B49B1-1565-4B41-B7EC-017977CCE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43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B8E65-53CA-5321-8955-B02D5CC6F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70B9C-7FEB-8B7F-4085-ADDB0824D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8E926-CDF8-1DC5-97DE-C1D8B9A10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2E05B5-A2A2-629A-8F1D-5E0235402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BE1168-637B-EEFF-0BBB-F225A753A7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0B328F-051B-412E-A654-F319928FB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3ABCD-8DF1-4DDA-BCFB-7C6759984AF1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792C99-D14C-C2E8-7FAD-00C3C92DE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363292-92F3-5B04-5E25-EB2641918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B49B1-1565-4B41-B7EC-017977CCE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11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7BFF3-8393-9546-B244-CE2C6E33C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92BBEF-11C6-DB86-4683-73849995B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3ABCD-8DF1-4DDA-BCFB-7C6759984AF1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49E8C2-31E6-6C71-DA8C-C6F98DB75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E0E73A-6E8B-BAC8-A3C4-A8E3E902E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B49B1-1565-4B41-B7EC-017977CCE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447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25EC45-BDDD-0904-26F9-C1C5A72E3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3ABCD-8DF1-4DDA-BCFB-7C6759984AF1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806A29-53BC-132B-5819-99F4F736C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5CADFC-438B-4BEB-BF73-9DFF4F53C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B49B1-1565-4B41-B7EC-017977CCE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79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5D8DC-51EA-9B02-6D88-86FB2B4C0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059F8-9B15-928E-8571-1DCBA1BE1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86265A-C5F3-5885-F344-B285F7536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6E801-98C8-074D-9936-E453F6D28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3ABCD-8DF1-4DDA-BCFB-7C6759984AF1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30F6D-E033-1961-6C76-2B9F5B1CF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32443-9DEC-F59B-71AB-BAA4223AC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B49B1-1565-4B41-B7EC-017977CCE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09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3E229-34E7-C63B-5FA7-FD7B28A64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2F1097-FA21-7113-2A6A-75547744B6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2FC535-9B1E-3DA7-99DA-E1FD0DF81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C287D-62B1-C2AC-90A9-53FBC4D10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3ABCD-8DF1-4DDA-BCFB-7C6759984AF1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84292-E44E-A31E-9DB1-8341737DB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07396-913A-D6C1-9AB6-F716E925D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B49B1-1565-4B41-B7EC-017977CCE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2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C6A631-7B1C-EBEF-DA66-6B005689E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78803-82D9-674A-E5B6-66DDA2743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5B725-8F11-57A8-3A13-EFCB03EDCD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B3ABCD-8DF1-4DDA-BCFB-7C6759984AF1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76542-8E5C-626D-0E3D-1F1E562094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01938-8D56-04F6-20A4-6C0A83CCD0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3B49B1-1565-4B41-B7EC-017977CCE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07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BA802B6-DDDD-5262-6CC6-0ABFE3D4C6AD}"/>
              </a:ext>
            </a:extLst>
          </p:cNvPr>
          <p:cNvSpPr/>
          <p:nvPr/>
        </p:nvSpPr>
        <p:spPr>
          <a:xfrm>
            <a:off x="201168" y="283464"/>
            <a:ext cx="1856232" cy="20665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Many skin diseases and skin diseases&#10;&#10;Description automatically generated with medium confidence">
            <a:extLst>
              <a:ext uri="{FF2B5EF4-FFF2-40B4-BE49-F238E27FC236}">
                <a16:creationId xmlns:a16="http://schemas.microsoft.com/office/drawing/2014/main" id="{FF9BCA43-1838-B3E8-E79E-82712F732C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88" y="438912"/>
            <a:ext cx="1664144" cy="1764792"/>
          </a:xfrm>
          <a:prstGeom prst="rect">
            <a:avLst/>
          </a:prstGeom>
        </p:spPr>
      </p:pic>
      <p:pic>
        <p:nvPicPr>
          <p:cNvPr id="8" name="Graphic 7" descr="Workflow outline">
            <a:extLst>
              <a:ext uri="{FF2B5EF4-FFF2-40B4-BE49-F238E27FC236}">
                <a16:creationId xmlns:a16="http://schemas.microsoft.com/office/drawing/2014/main" id="{0190D3D0-0A9C-797A-C9A4-C216BCF010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61376" y="542544"/>
            <a:ext cx="1548384" cy="1548384"/>
          </a:xfrm>
          <a:prstGeom prst="rect">
            <a:avLst/>
          </a:prstGeom>
        </p:spPr>
      </p:pic>
      <p:pic>
        <p:nvPicPr>
          <p:cNvPr id="1026" name="Picture 2" descr="Architecture of EfficientNetB1 with MBConv as basic building blocks. The overall architecture can be divided into seven blocks, as shown. Each MBConvX block is shown with the corresponding filter size.">
            <a:extLst>
              <a:ext uri="{FF2B5EF4-FFF2-40B4-BE49-F238E27FC236}">
                <a16:creationId xmlns:a16="http://schemas.microsoft.com/office/drawing/2014/main" id="{C88EB595-8A79-2ACC-C38C-0CACC6A09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996" y="3720041"/>
            <a:ext cx="7129329" cy="182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-up of a pink and white wool&#10;&#10;Description automatically generated">
            <a:extLst>
              <a:ext uri="{FF2B5EF4-FFF2-40B4-BE49-F238E27FC236}">
                <a16:creationId xmlns:a16="http://schemas.microsoft.com/office/drawing/2014/main" id="{1B3016AA-4138-7B83-E3C6-5F7C667049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265" y="691896"/>
            <a:ext cx="1666240" cy="1249680"/>
          </a:xfrm>
          <a:prstGeom prst="rect">
            <a:avLst/>
          </a:prstGeom>
        </p:spPr>
      </p:pic>
      <p:pic>
        <p:nvPicPr>
          <p:cNvPr id="12" name="Picture 11" descr="A close up of a person's skin&#10;&#10;Description automatically generated">
            <a:extLst>
              <a:ext uri="{FF2B5EF4-FFF2-40B4-BE49-F238E27FC236}">
                <a16:creationId xmlns:a16="http://schemas.microsoft.com/office/drawing/2014/main" id="{968A8EED-BB99-1F78-314E-837F6EDA55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564" y="2621279"/>
            <a:ext cx="798868" cy="4105165"/>
          </a:xfrm>
          <a:prstGeom prst="rect">
            <a:avLst/>
          </a:prstGeom>
        </p:spPr>
      </p:pic>
      <p:pic>
        <p:nvPicPr>
          <p:cNvPr id="14" name="Graphic 13" descr="Arrow Right with solid fill">
            <a:extLst>
              <a:ext uri="{FF2B5EF4-FFF2-40B4-BE49-F238E27FC236}">
                <a16:creationId xmlns:a16="http://schemas.microsoft.com/office/drawing/2014/main" id="{4AE1C650-2217-67A6-FD52-A64F84B904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91640" y="551687"/>
            <a:ext cx="1548385" cy="1548385"/>
          </a:xfrm>
          <a:prstGeom prst="rect">
            <a:avLst/>
          </a:prstGeom>
        </p:spPr>
      </p:pic>
      <p:pic>
        <p:nvPicPr>
          <p:cNvPr id="15" name="Graphic 14" descr="Arrow Right with solid fill">
            <a:extLst>
              <a:ext uri="{FF2B5EF4-FFF2-40B4-BE49-F238E27FC236}">
                <a16:creationId xmlns:a16="http://schemas.microsoft.com/office/drawing/2014/main" id="{D511880F-C16A-23EE-6BBB-EC91E5F1F8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79748" y="524255"/>
            <a:ext cx="1666240" cy="1666240"/>
          </a:xfrm>
          <a:prstGeom prst="rect">
            <a:avLst/>
          </a:prstGeom>
        </p:spPr>
      </p:pic>
      <p:sp>
        <p:nvSpPr>
          <p:cNvPr id="19" name="Arrow: Bent 18">
            <a:extLst>
              <a:ext uri="{FF2B5EF4-FFF2-40B4-BE49-F238E27FC236}">
                <a16:creationId xmlns:a16="http://schemas.microsoft.com/office/drawing/2014/main" id="{B665E370-13D8-62F9-39D0-1C3B61B72C91}"/>
              </a:ext>
            </a:extLst>
          </p:cNvPr>
          <p:cNvSpPr/>
          <p:nvPr/>
        </p:nvSpPr>
        <p:spPr>
          <a:xfrm rot="10800000" flipH="1">
            <a:off x="306388" y="3264408"/>
            <a:ext cx="566928" cy="1673352"/>
          </a:xfrm>
          <a:prstGeom prst="ben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8FD007F-F9D0-D8DF-4937-AB56D59373C4}"/>
              </a:ext>
            </a:extLst>
          </p:cNvPr>
          <p:cNvCxnSpPr>
            <a:cxnSpLocks/>
          </p:cNvCxnSpPr>
          <p:nvPr/>
        </p:nvCxnSpPr>
        <p:spPr>
          <a:xfrm>
            <a:off x="377254" y="6108192"/>
            <a:ext cx="7584122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Minus Sign 22">
            <a:extLst>
              <a:ext uri="{FF2B5EF4-FFF2-40B4-BE49-F238E27FC236}">
                <a16:creationId xmlns:a16="http://schemas.microsoft.com/office/drawing/2014/main" id="{32A5EE39-99F2-CE82-9035-CB4A45626A92}"/>
              </a:ext>
            </a:extLst>
          </p:cNvPr>
          <p:cNvSpPr/>
          <p:nvPr/>
        </p:nvSpPr>
        <p:spPr>
          <a:xfrm>
            <a:off x="-1214336" y="2289286"/>
            <a:ext cx="11585448" cy="619696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inus Sign 23">
            <a:extLst>
              <a:ext uri="{FF2B5EF4-FFF2-40B4-BE49-F238E27FC236}">
                <a16:creationId xmlns:a16="http://schemas.microsoft.com/office/drawing/2014/main" id="{637BCFBF-B72D-A469-0C74-04BE1762B120}"/>
              </a:ext>
            </a:extLst>
          </p:cNvPr>
          <p:cNvSpPr/>
          <p:nvPr/>
        </p:nvSpPr>
        <p:spPr>
          <a:xfrm rot="5400000">
            <a:off x="-116524" y="2615184"/>
            <a:ext cx="1005842" cy="566929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inus Sign 24">
            <a:extLst>
              <a:ext uri="{FF2B5EF4-FFF2-40B4-BE49-F238E27FC236}">
                <a16:creationId xmlns:a16="http://schemas.microsoft.com/office/drawing/2014/main" id="{D2768CF0-6D86-DF0C-3886-34684CB1DC9C}"/>
              </a:ext>
            </a:extLst>
          </p:cNvPr>
          <p:cNvSpPr/>
          <p:nvPr/>
        </p:nvSpPr>
        <p:spPr>
          <a:xfrm>
            <a:off x="8650224" y="600456"/>
            <a:ext cx="210312" cy="3331464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527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ny skin diseases and skin diseases&#10;&#10;Description automatically generated with medium confidence">
            <a:extLst>
              <a:ext uri="{FF2B5EF4-FFF2-40B4-BE49-F238E27FC236}">
                <a16:creationId xmlns:a16="http://schemas.microsoft.com/office/drawing/2014/main" id="{2B42D44E-D985-B4AD-A576-7FF7000AE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88" y="438912"/>
            <a:ext cx="1664144" cy="1764792"/>
          </a:xfrm>
          <a:prstGeom prst="rect">
            <a:avLst/>
          </a:prstGeom>
        </p:spPr>
      </p:pic>
      <p:pic>
        <p:nvPicPr>
          <p:cNvPr id="5" name="Picture 4" descr="A close-up of a pink and white wool&#10;&#10;Description automatically generated">
            <a:extLst>
              <a:ext uri="{FF2B5EF4-FFF2-40B4-BE49-F238E27FC236}">
                <a16:creationId xmlns:a16="http://schemas.microsoft.com/office/drawing/2014/main" id="{86D04B3D-52D0-AA91-B894-3DDFABCE35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265" y="691896"/>
            <a:ext cx="1666240" cy="1249680"/>
          </a:xfrm>
          <a:prstGeom prst="rect">
            <a:avLst/>
          </a:prstGeom>
        </p:spPr>
      </p:pic>
      <p:pic>
        <p:nvPicPr>
          <p:cNvPr id="6" name="Graphic 5" descr="Workflow outline">
            <a:extLst>
              <a:ext uri="{FF2B5EF4-FFF2-40B4-BE49-F238E27FC236}">
                <a16:creationId xmlns:a16="http://schemas.microsoft.com/office/drawing/2014/main" id="{50EB699D-F82E-ED1B-74B9-6CD340A427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61376" y="542544"/>
            <a:ext cx="1548384" cy="1548384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CA79A56-FCE8-AADD-5EB8-E25C15F43F03}"/>
              </a:ext>
            </a:extLst>
          </p:cNvPr>
          <p:cNvCxnSpPr>
            <a:stCxn id="5" idx="3"/>
          </p:cNvCxnSpPr>
          <p:nvPr/>
        </p:nvCxnSpPr>
        <p:spPr>
          <a:xfrm flipV="1">
            <a:off x="5546505" y="1300480"/>
            <a:ext cx="2418935" cy="16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E458EB3-97A0-BC82-5A83-09B02D8D8B85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970532" y="1316736"/>
            <a:ext cx="1909733" cy="45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" name="Picture 2" descr="Architecture of EfficientNetB1 with MBConv as basic building blocks. The overall architecture can be divided into seven blocks, as shown. Each MBConvX block is shown with the corresponding filter size.">
            <a:extLst>
              <a:ext uri="{FF2B5EF4-FFF2-40B4-BE49-F238E27FC236}">
                <a16:creationId xmlns:a16="http://schemas.microsoft.com/office/drawing/2014/main" id="{93D007C8-72A5-5F3B-8A36-CCCD02BDB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996" y="3720041"/>
            <a:ext cx="7129329" cy="182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A close up of a person's skin&#10;&#10;Description automatically generated">
            <a:extLst>
              <a:ext uri="{FF2B5EF4-FFF2-40B4-BE49-F238E27FC236}">
                <a16:creationId xmlns:a16="http://schemas.microsoft.com/office/drawing/2014/main" id="{67CB0EFA-6B2A-9F96-3298-CE1934E999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564" y="2529839"/>
            <a:ext cx="798868" cy="410516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059FC0F-56CA-8E27-7DF3-FBD2787A3A2B}"/>
              </a:ext>
            </a:extLst>
          </p:cNvPr>
          <p:cNvCxnSpPr>
            <a:cxnSpLocks/>
          </p:cNvCxnSpPr>
          <p:nvPr/>
        </p:nvCxnSpPr>
        <p:spPr>
          <a:xfrm>
            <a:off x="8028432" y="4763795"/>
            <a:ext cx="3441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B239CB7-A22E-74AD-50CB-241BD1A9FCAF}"/>
              </a:ext>
            </a:extLst>
          </p:cNvPr>
          <p:cNvCxnSpPr>
            <a:cxnSpLocks/>
          </p:cNvCxnSpPr>
          <p:nvPr/>
        </p:nvCxnSpPr>
        <p:spPr>
          <a:xfrm flipH="1">
            <a:off x="597408" y="2550160"/>
            <a:ext cx="8138160" cy="200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3734E2E-7629-D226-A499-3D651E4244D9}"/>
              </a:ext>
            </a:extLst>
          </p:cNvPr>
          <p:cNvCxnSpPr>
            <a:cxnSpLocks/>
          </p:cNvCxnSpPr>
          <p:nvPr/>
        </p:nvCxnSpPr>
        <p:spPr>
          <a:xfrm>
            <a:off x="597408" y="2550160"/>
            <a:ext cx="0" cy="22136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E8CF857-B6F3-AC94-BA51-D608AEDE9077}"/>
              </a:ext>
            </a:extLst>
          </p:cNvPr>
          <p:cNvCxnSpPr/>
          <p:nvPr/>
        </p:nvCxnSpPr>
        <p:spPr>
          <a:xfrm>
            <a:off x="8735568" y="2090928"/>
            <a:ext cx="0" cy="4592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CE55468-7C2E-1F1A-DBB7-13B89380173B}"/>
              </a:ext>
            </a:extLst>
          </p:cNvPr>
          <p:cNvCxnSpPr>
            <a:cxnSpLocks/>
          </p:cNvCxnSpPr>
          <p:nvPr/>
        </p:nvCxnSpPr>
        <p:spPr>
          <a:xfrm>
            <a:off x="597408" y="4763795"/>
            <a:ext cx="3444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C0565D2-B371-7418-9852-787FB7070818}"/>
              </a:ext>
            </a:extLst>
          </p:cNvPr>
          <p:cNvSpPr txBox="1"/>
          <p:nvPr/>
        </p:nvSpPr>
        <p:spPr>
          <a:xfrm>
            <a:off x="233236" y="157972"/>
            <a:ext cx="1737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Set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0232283-8B51-C90F-D7FA-52D94FF9344C}"/>
              </a:ext>
            </a:extLst>
          </p:cNvPr>
          <p:cNvSpPr/>
          <p:nvPr/>
        </p:nvSpPr>
        <p:spPr>
          <a:xfrm>
            <a:off x="4398264" y="996696"/>
            <a:ext cx="630936" cy="5852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283A587-82E9-FB9B-0859-048BFE619E94}"/>
              </a:ext>
            </a:extLst>
          </p:cNvPr>
          <p:cNvCxnSpPr/>
          <p:nvPr/>
        </p:nvCxnSpPr>
        <p:spPr>
          <a:xfrm>
            <a:off x="5029200" y="996696"/>
            <a:ext cx="2932176" cy="303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0B91D7A-036A-1608-02F8-56AAE3874E58}"/>
              </a:ext>
            </a:extLst>
          </p:cNvPr>
          <p:cNvCxnSpPr>
            <a:cxnSpLocks/>
          </p:cNvCxnSpPr>
          <p:nvPr/>
        </p:nvCxnSpPr>
        <p:spPr>
          <a:xfrm flipV="1">
            <a:off x="5029200" y="1316736"/>
            <a:ext cx="2932176" cy="2651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8DE7257-DCD1-BD9E-07A3-19282BEF9905}"/>
              </a:ext>
            </a:extLst>
          </p:cNvPr>
          <p:cNvSpPr txBox="1"/>
          <p:nvPr/>
        </p:nvSpPr>
        <p:spPr>
          <a:xfrm>
            <a:off x="3880264" y="387096"/>
            <a:ext cx="1666241" cy="367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Image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9F24248-2C03-57C6-929C-C24265E4571A}"/>
              </a:ext>
            </a:extLst>
          </p:cNvPr>
          <p:cNvSpPr txBox="1"/>
          <p:nvPr/>
        </p:nvSpPr>
        <p:spPr>
          <a:xfrm>
            <a:off x="7927848" y="429769"/>
            <a:ext cx="1810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Pre-Processing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7D57275-760F-1613-B47D-C190680DEB7E}"/>
              </a:ext>
            </a:extLst>
          </p:cNvPr>
          <p:cNvSpPr txBox="1"/>
          <p:nvPr/>
        </p:nvSpPr>
        <p:spPr>
          <a:xfrm>
            <a:off x="1371600" y="5449824"/>
            <a:ext cx="6144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EfficientNetB1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7E2D80F-2BDB-4DE9-8E30-C5AE9F85F711}"/>
              </a:ext>
            </a:extLst>
          </p:cNvPr>
          <p:cNvSpPr txBox="1"/>
          <p:nvPr/>
        </p:nvSpPr>
        <p:spPr>
          <a:xfrm>
            <a:off x="7723340" y="6525277"/>
            <a:ext cx="218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Prediction Classes</a:t>
            </a:r>
          </a:p>
        </p:txBody>
      </p:sp>
    </p:spTree>
    <p:extLst>
      <p:ext uri="{BB962C8B-B14F-4D97-AF65-F5344CB8AC3E}">
        <p14:creationId xmlns:p14="http://schemas.microsoft.com/office/powerpoint/2010/main" val="1657130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aph showing the results of a test&#10;&#10;Description automatically generated">
            <a:extLst>
              <a:ext uri="{FF2B5EF4-FFF2-40B4-BE49-F238E27FC236}">
                <a16:creationId xmlns:a16="http://schemas.microsoft.com/office/drawing/2014/main" id="{E5F88C39-3542-86E7-80A2-A545C1457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391" y="148098"/>
            <a:ext cx="4014023" cy="3112073"/>
          </a:xfrm>
          <a:prstGeom prst="rect">
            <a:avLst/>
          </a:prstGeom>
        </p:spPr>
      </p:pic>
      <p:pic>
        <p:nvPicPr>
          <p:cNvPr id="3" name="Picture 2" descr="A graph showing the results of a test&#10;&#10;Description automatically generated">
            <a:extLst>
              <a:ext uri="{FF2B5EF4-FFF2-40B4-BE49-F238E27FC236}">
                <a16:creationId xmlns:a16="http://schemas.microsoft.com/office/drawing/2014/main" id="{07346744-8F16-F449-E26C-6E0D52C07B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" y="3260171"/>
            <a:ext cx="4014023" cy="3112073"/>
          </a:xfrm>
          <a:prstGeom prst="rect">
            <a:avLst/>
          </a:prstGeom>
        </p:spPr>
      </p:pic>
      <p:pic>
        <p:nvPicPr>
          <p:cNvPr id="4" name="Picture 3" descr="A graph showing the value of a test&#10;&#10;Description automatically generated with medium confidence">
            <a:extLst>
              <a:ext uri="{FF2B5EF4-FFF2-40B4-BE49-F238E27FC236}">
                <a16:creationId xmlns:a16="http://schemas.microsoft.com/office/drawing/2014/main" id="{6BD5AC36-F3FB-0970-14EA-8050A82EB0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390" y="3260170"/>
            <a:ext cx="4014024" cy="3112073"/>
          </a:xfrm>
          <a:prstGeom prst="rect">
            <a:avLst/>
          </a:prstGeom>
        </p:spPr>
      </p:pic>
      <p:pic>
        <p:nvPicPr>
          <p:cNvPr id="5" name="Picture 4" descr="A graph showing the results of a test&#10;&#10;Description automatically generated">
            <a:extLst>
              <a:ext uri="{FF2B5EF4-FFF2-40B4-BE49-F238E27FC236}">
                <a16:creationId xmlns:a16="http://schemas.microsoft.com/office/drawing/2014/main" id="{A5F4E9A8-82DD-404A-57CA-1542BF674D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367" y="3260171"/>
            <a:ext cx="4014025" cy="3112074"/>
          </a:xfrm>
          <a:prstGeom prst="rect">
            <a:avLst/>
          </a:prstGeom>
        </p:spPr>
      </p:pic>
      <p:pic>
        <p:nvPicPr>
          <p:cNvPr id="6" name="Picture 5" descr="A graph showing the value of a class&#10;&#10;Description automatically generated with medium confidence">
            <a:extLst>
              <a:ext uri="{FF2B5EF4-FFF2-40B4-BE49-F238E27FC236}">
                <a16:creationId xmlns:a16="http://schemas.microsoft.com/office/drawing/2014/main" id="{B385F3D2-B94F-F98F-5E9C-3DB9CB6BDD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368" y="148098"/>
            <a:ext cx="4014023" cy="3112073"/>
          </a:xfrm>
          <a:prstGeom prst="rect">
            <a:avLst/>
          </a:prstGeom>
        </p:spPr>
      </p:pic>
      <p:pic>
        <p:nvPicPr>
          <p:cNvPr id="7" name="Picture 6" descr="A graph showing the value of a test&#10;&#10;Description automatically generated with medium confidence">
            <a:extLst>
              <a:ext uri="{FF2B5EF4-FFF2-40B4-BE49-F238E27FC236}">
                <a16:creationId xmlns:a16="http://schemas.microsoft.com/office/drawing/2014/main" id="{3544143F-BF2B-7DB0-F061-96212A3FB0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" y="148099"/>
            <a:ext cx="4014025" cy="311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753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8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Chandana M N</dc:creator>
  <cp:lastModifiedBy>Chandana M N</cp:lastModifiedBy>
  <cp:revision>3</cp:revision>
  <dcterms:created xsi:type="dcterms:W3CDTF">2024-05-08T05:08:48Z</dcterms:created>
  <dcterms:modified xsi:type="dcterms:W3CDTF">2024-05-09T06:06:06Z</dcterms:modified>
</cp:coreProperties>
</file>