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307" r:id="rId7"/>
    <p:sldId id="308" r:id="rId8"/>
    <p:sldId id="309" r:id="rId9"/>
    <p:sldId id="310" r:id="rId10"/>
    <p:sldId id="311" r:id="rId11"/>
    <p:sldId id="312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3055E2-1AD4-4E60-B3A5-6D04571704F2}">
          <p14:sldIdLst>
            <p14:sldId id="256"/>
            <p14:sldId id="257"/>
            <p14:sldId id="258"/>
            <p14:sldId id="259"/>
            <p14:sldId id="260"/>
            <p14:sldId id="307"/>
            <p14:sldId id="308"/>
            <p14:sldId id="309"/>
            <p14:sldId id="310"/>
            <p14:sldId id="311"/>
            <p14:sldId id="312"/>
            <p14:sldId id="3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93AB9-A683-423A-BCF5-BBE0C57C3DB6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0CB9-C188-4320-B337-A72FF7CA5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7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702D5A-04E1-4740-A819-B8E3304AE071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0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1C07-8A1D-4086-BF4F-318730A8F816}" type="datetime1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8763-ECAD-4B31-B59E-9DE639B7C899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0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E196-7CF9-4E8F-B89D-25A89BC1E67E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05B1-32F7-42B6-AACA-B4DD3C0C1D0C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2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3913-A048-482B-9C18-48030C6714DE}" type="datetime1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2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9729-D338-491B-92C6-BE8F8613E990}" type="datetime1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070C84-F78B-49AE-ABED-B8EA9CC5551C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3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95B07C-9F5A-4BFD-B124-A608D450B619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5AA-3C72-40E1-8279-9846DF7CC4CF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06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F40-59B7-4F1E-9B8D-A0B4B62D72D1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BDD-4CA2-4F6C-B246-09512900BB00}" type="datetime1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043-ACA6-437B-AC93-88AAF557DF1E}" type="datetime1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D432-9D7A-437C-9AB8-387CE8C33FE4}" type="datetime1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91E3-6363-43A7-A1F7-61B45E6F6461}" type="datetime1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3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F254-8836-49AB-8F21-F21E10FC0854}" type="datetime1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3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0F8-9FA4-48A2-B684-1615C2E76542}" type="datetime1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8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7193B93-D54D-4B9E-BF4E-2E8E15786E78}" type="datetime1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668BAC-DAE3-4B02-A2B1-C768BB91F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2922" y="6444166"/>
            <a:ext cx="2428912" cy="3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pache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67" y="1612891"/>
            <a:ext cx="5517079" cy="29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Executor Allocation</a:t>
            </a:r>
          </a:p>
          <a:p>
            <a:pPr lvl="1"/>
            <a:r>
              <a:rPr lang="en-IN" dirty="0" smtClean="0"/>
              <a:t>Benefit</a:t>
            </a:r>
          </a:p>
          <a:p>
            <a:pPr lvl="1"/>
            <a:r>
              <a:rPr lang="en-IN" dirty="0" smtClean="0"/>
              <a:t>Limitation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 on Spark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26390"/>
              </p:ext>
            </p:extLst>
          </p:nvPr>
        </p:nvGraphicFramePr>
        <p:xfrm>
          <a:off x="1155700" y="2603498"/>
          <a:ext cx="8824914" cy="3640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1638"/>
                <a:gridCol w="2941638"/>
                <a:gridCol w="2941638"/>
              </a:tblGrid>
              <a:tr h="5315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Memory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CPU</a:t>
                      </a:r>
                      <a:endParaRPr lang="en-IN" sz="2000" dirty="0"/>
                    </a:p>
                  </a:txBody>
                  <a:tcPr/>
                </a:tc>
              </a:tr>
              <a:tr h="137205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Hive on Spark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sz="1800" kern="1200" dirty="0" smtClean="0">
                          <a:effectLst/>
                        </a:rPr>
                        <a:t>Minimum: 16 GB</a:t>
                      </a:r>
                    </a:p>
                    <a:p>
                      <a:r>
                        <a:rPr lang="en-IN" sz="1800" kern="1200" dirty="0" smtClean="0">
                          <a:effectLst/>
                        </a:rPr>
                        <a:t>Recommended: 32 GB for larger data sizes</a:t>
                      </a:r>
                    </a:p>
                    <a:p>
                      <a:pPr rtl="0"/>
                      <a:r>
                        <a:rPr lang="en-IN" sz="1800" kern="1200" dirty="0" smtClean="0">
                          <a:effectLst/>
                        </a:rPr>
                        <a:t>Individual executor heaps should be no larger than 16 GB so machines with more RAM can use multiple executors.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sz="1800" kern="1200" dirty="0" smtClean="0">
                          <a:effectLst/>
                        </a:rPr>
                        <a:t>Minimum: 4 cores</a:t>
                      </a:r>
                    </a:p>
                    <a:p>
                      <a:r>
                        <a:rPr lang="en-IN" sz="1800" kern="1200" dirty="0" smtClean="0">
                          <a:effectLst/>
                        </a:rPr>
                        <a:t>Recommended: 8 cores for larger data sizes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3" y="1529890"/>
            <a:ext cx="8825658" cy="2677648"/>
          </a:xfrm>
        </p:spPr>
        <p:txBody>
          <a:bodyPr anchor="ctr"/>
          <a:lstStyle/>
          <a:p>
            <a:pPr algn="ctr"/>
            <a:r>
              <a:rPr lang="en-GB" sz="11500" dirty="0"/>
              <a:t>Thank you</a:t>
            </a:r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2922" y="6444166"/>
            <a:ext cx="2428912" cy="3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5774"/>
          </a:xfrm>
        </p:spPr>
        <p:txBody>
          <a:bodyPr>
            <a:normAutofit/>
          </a:bodyPr>
          <a:lstStyle/>
          <a:p>
            <a:endParaRPr lang="en-IN" sz="2000" dirty="0" smtClean="0">
              <a:latin typeface="TimesNewRomanPSMT"/>
            </a:endParaRPr>
          </a:p>
          <a:p>
            <a:r>
              <a:rPr lang="en-IN" sz="2000" dirty="0" smtClean="0">
                <a:latin typeface="TimesNewRomanPSMT"/>
              </a:rPr>
              <a:t>Apache </a:t>
            </a:r>
            <a:r>
              <a:rPr lang="en-IN" sz="2000" dirty="0">
                <a:latin typeface="TimesNewRomanPSMT"/>
              </a:rPr>
              <a:t>Spark is a unified computing engine and a set of libraries for parallel data </a:t>
            </a:r>
            <a:r>
              <a:rPr lang="en-IN" sz="2000" dirty="0" smtClean="0">
                <a:latin typeface="TimesNewRomanPSMT"/>
              </a:rPr>
              <a:t>processing.</a:t>
            </a:r>
          </a:p>
          <a:p>
            <a:r>
              <a:rPr lang="en-IN" sz="2000" dirty="0" smtClean="0">
                <a:latin typeface="TimesNewRomanPSMT"/>
              </a:rPr>
              <a:t>Distributed, Highly scalable, In-memory data analytics system.</a:t>
            </a:r>
          </a:p>
          <a:p>
            <a:r>
              <a:rPr lang="en-IN" sz="2000" dirty="0" smtClean="0">
                <a:latin typeface="TimesNewRomanPSMT"/>
              </a:rPr>
              <a:t>Why In-memory system is needed ?</a:t>
            </a:r>
          </a:p>
          <a:p>
            <a:endParaRPr lang="en-IN" sz="2000" dirty="0" smtClean="0">
              <a:latin typeface="TimesNewRomanPSMT"/>
            </a:endParaRPr>
          </a:p>
          <a:p>
            <a:endParaRPr lang="en-GB" sz="2000" dirty="0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2213" y="6499274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Spark’s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908" y="2603500"/>
            <a:ext cx="2955472" cy="1519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Spark Application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High Level Architecture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3</a:t>
            </a:fld>
            <a:endParaRPr lang="en-GB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43" y="2330556"/>
            <a:ext cx="6378439" cy="431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5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Spark’s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0620"/>
            <a:ext cx="9311409" cy="1065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Spark’s Language API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Scala</a:t>
            </a:r>
            <a:r>
              <a:rPr lang="en-GB" dirty="0" smtClean="0"/>
              <a:t>, Java, Python, SQL, R.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4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81" y="3538539"/>
            <a:ext cx="9037183" cy="275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1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Spark’s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0952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Spark Session – the driver process</a:t>
            </a:r>
          </a:p>
          <a:p>
            <a:r>
              <a:rPr lang="en-IN" dirty="0" smtClean="0"/>
              <a:t>Data Frames</a:t>
            </a:r>
          </a:p>
          <a:p>
            <a:pPr lvl="1"/>
            <a:r>
              <a:rPr lang="en-IN" dirty="0" smtClean="0"/>
              <a:t>Most common structured API</a:t>
            </a:r>
            <a:endParaRPr lang="en-IN" dirty="0"/>
          </a:p>
          <a:p>
            <a:r>
              <a:rPr lang="en-IN" dirty="0" smtClean="0"/>
              <a:t>RDD (Resilient Distributed Datasets</a:t>
            </a:r>
          </a:p>
          <a:p>
            <a:r>
              <a:rPr lang="en-IN" dirty="0" smtClean="0"/>
              <a:t>Partitions</a:t>
            </a:r>
          </a:p>
          <a:p>
            <a:r>
              <a:rPr lang="en-IN" dirty="0" smtClean="0"/>
              <a:t>Transformations</a:t>
            </a:r>
          </a:p>
          <a:p>
            <a:pPr lvl="1"/>
            <a:r>
              <a:rPr lang="en-IN" dirty="0" smtClean="0"/>
              <a:t>Narrow transformation</a:t>
            </a:r>
          </a:p>
          <a:p>
            <a:pPr lvl="1"/>
            <a:r>
              <a:rPr lang="en-IN" dirty="0" smtClean="0"/>
              <a:t>Wide transformation</a:t>
            </a:r>
            <a:endParaRPr lang="en-IN" dirty="0"/>
          </a:p>
          <a:p>
            <a:r>
              <a:rPr lang="en-IN" dirty="0" smtClean="0"/>
              <a:t>Lazy Evaluation</a:t>
            </a:r>
          </a:p>
          <a:p>
            <a:r>
              <a:rPr lang="en-IN" dirty="0" smtClean="0"/>
              <a:t>Actions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Spark Job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79" y="2354716"/>
            <a:ext cx="5810250" cy="41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Spark Job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09521"/>
          </a:xfrm>
        </p:spPr>
        <p:txBody>
          <a:bodyPr>
            <a:normAutofit/>
          </a:bodyPr>
          <a:lstStyle/>
          <a:p>
            <a:r>
              <a:rPr lang="en-IN" dirty="0" smtClean="0"/>
              <a:t>Execution details</a:t>
            </a:r>
          </a:p>
          <a:p>
            <a:pPr lvl="1"/>
            <a:r>
              <a:rPr lang="en-IN" dirty="0" smtClean="0"/>
              <a:t>Pipelining </a:t>
            </a:r>
          </a:p>
          <a:p>
            <a:pPr lvl="1"/>
            <a:r>
              <a:rPr lang="en-IN" dirty="0" smtClean="0"/>
              <a:t>Shuffle persistence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on Yarn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7" y="1878568"/>
            <a:ext cx="60293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6429" y="2735036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Cluster Deployment Mode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4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on Yarn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BAC-DAE3-4B02-A2B1-C768BB91F1C0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8483" y="6549000"/>
            <a:ext cx="1161288" cy="1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70" y="1861109"/>
            <a:ext cx="59340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6429" y="2735036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Client Deployment Mode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30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1639</TotalTime>
  <Words>182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PowerPoint Presentation</vt:lpstr>
      <vt:lpstr>Introduction</vt:lpstr>
      <vt:lpstr>Spark’s Concepts</vt:lpstr>
      <vt:lpstr>Spark’s Concepts</vt:lpstr>
      <vt:lpstr>Spark’s Concepts</vt:lpstr>
      <vt:lpstr>Anatomy of a Spark Job</vt:lpstr>
      <vt:lpstr>Anatomy of a Spark Job</vt:lpstr>
      <vt:lpstr>Spark on Yarn</vt:lpstr>
      <vt:lpstr>Spark on Yarn</vt:lpstr>
      <vt:lpstr>Configurations</vt:lpstr>
      <vt:lpstr>Hive on Spark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Quazi</dc:creator>
  <cp:keywords>Cloudlytics</cp:keywords>
  <cp:lastModifiedBy>quazi</cp:lastModifiedBy>
  <cp:revision>71</cp:revision>
  <dcterms:created xsi:type="dcterms:W3CDTF">2016-12-17T16:30:35Z</dcterms:created>
  <dcterms:modified xsi:type="dcterms:W3CDTF">2019-02-26T12:09:14Z</dcterms:modified>
</cp:coreProperties>
</file>