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57" r:id="rId6"/>
    <p:sldId id="258" r:id="rId7"/>
    <p:sldId id="266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B1B11-CFF1-4281-B7B7-C75046D4A7D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AC02E-3835-4771-9585-C3124D82981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AC02E-3835-4771-9585-C3124D8298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0BD8F52-0A97-4131-B87E-47A102663B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8ECA-0792-4478-A4BB-C4FADA69DB4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D658-4282-4AD7-B94B-295CB562F84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8A48-0A0C-46F9-80D8-FB34C56D700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EF4A-AAC6-4190-B63D-C1CAC37BB0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F8A9-0EED-4141-8512-6874E730EB4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130-5112-491B-A143-0FC1C75C6DC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FB4B-4D9A-4B06-92D2-FECEF74DEC4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FE5A-70D3-4EA4-A8E6-471410B2040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EE9-4926-4794-82CC-4A4316E4CEB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379-420A-4AF1-B10A-E3979C0F783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C990-FBFE-4D85-B5AC-95DD40287B4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DD38-EE20-4FA2-9FCD-B455E80FD60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083B-50C4-40F8-B95F-186AF634C0B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6D0F-A733-4067-9576-DB9526C5EF1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B918-3640-4E32-949C-C0807F64361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BD5-DAEE-4F81-82CF-7F49B2F6E01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DC4FC7-87D8-4DEB-BF63-13E8B6824D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860" y="1440180"/>
            <a:ext cx="6123305" cy="2274570"/>
          </a:xfrm>
        </p:spPr>
        <p:txBody>
          <a:bodyPr/>
          <a:lstStyle/>
          <a:p>
            <a:r>
              <a:rPr lang="en-US" dirty="0"/>
              <a:t> Spatie Media Library And Intervention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830" y="3843020"/>
            <a:ext cx="5236845" cy="13779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Presented By: </a:t>
            </a:r>
            <a:r>
              <a:rPr lang="en-US" dirty="0" err="1" smtClean="0"/>
              <a:t>Bishnu</a:t>
            </a:r>
            <a:r>
              <a:rPr lang="en-US" dirty="0" smtClean="0"/>
              <a:t> Prasad </a:t>
            </a:r>
            <a:r>
              <a:rPr lang="en-US" dirty="0" err="1" smtClean="0"/>
              <a:t>Khanal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Advantages of Spatie Media Library</a:t>
            </a:r>
            <a:endParaRPr lang="en-US" dirty="0" smtClean="0"/>
          </a:p>
          <a:p>
            <a:r>
              <a:rPr lang="en-US" dirty="0">
                <a:sym typeface="+mn-ea"/>
              </a:rPr>
              <a:t>Advantages of Intervention Package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 </a:t>
            </a:r>
            <a:r>
              <a:rPr lang="en-US" dirty="0">
                <a:sym typeface="+mn-ea"/>
              </a:rPr>
              <a:t>Conclusion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Spatie Media Library:</a:t>
            </a:r>
            <a:endParaRPr lang="en-US" dirty="0" smtClean="0"/>
          </a:p>
          <a:p>
            <a:pPr lvl="1"/>
            <a:r>
              <a:rPr lang="en-US" dirty="0" smtClean="0"/>
              <a:t>Spatie Media Library is a comprehensive media management package for Laravel.</a:t>
            </a:r>
            <a:endParaRPr lang="en-US" dirty="0" smtClean="0"/>
          </a:p>
          <a:p>
            <a:pPr lvl="1"/>
            <a:r>
              <a:rPr lang="en-US" dirty="0" smtClean="0"/>
              <a:t>Simplified media management: uploading, associating, and organizing files</a:t>
            </a:r>
            <a:endParaRPr lang="en-US" dirty="0" smtClean="0"/>
          </a:p>
          <a:p>
            <a:pPr lvl="1"/>
            <a:r>
              <a:rPr lang="en-US" dirty="0" smtClean="0"/>
              <a:t> Handling multiple media types</a:t>
            </a:r>
            <a:endParaRPr lang="en-US" dirty="0" smtClean="0"/>
          </a:p>
          <a:p>
            <a:pPr lvl="1"/>
            <a:r>
              <a:rPr lang="en-US" dirty="0" smtClean="0"/>
              <a:t>Storing metadata and handling media-related operations</a:t>
            </a:r>
            <a:endParaRPr lang="en-US" dirty="0" smtClean="0"/>
          </a:p>
          <a:p>
            <a:pPr lvl="1"/>
            <a:r>
              <a:rPr lang="en-US" dirty="0" smtClean="0"/>
              <a:t>No need Any file column for media</a:t>
            </a:r>
            <a:endParaRPr lang="en-US" dirty="0" smtClean="0"/>
          </a:p>
          <a:p>
            <a:pPr lvl="1"/>
            <a:r>
              <a:rPr lang="en-US" dirty="0" smtClean="0"/>
              <a:t>provides a simple way to store media files.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Introduction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dirty="0"/>
              <a:t>Intervention Package</a:t>
            </a:r>
            <a:endParaRPr lang="en-US" dirty="0"/>
          </a:p>
          <a:p>
            <a:pPr lvl="1" hangingPunct="0"/>
            <a:r>
              <a:rPr lang="en-US" dirty="0"/>
              <a:t>Intervention Image is a powerful image manipulation package for Laravel.</a:t>
            </a:r>
            <a:endParaRPr lang="en-US" dirty="0"/>
          </a:p>
          <a:p>
            <a:pPr lvl="1" hangingPunct="0"/>
            <a:r>
              <a:rPr lang="en-US" dirty="0"/>
              <a:t>It focuses specifically on image-related operations, such as resizing, cropping, filters and watermark to an image</a:t>
            </a:r>
            <a:endParaRPr lang="en-US" dirty="0"/>
          </a:p>
          <a:p>
            <a:pPr lvl="1" hangingPunct="0"/>
            <a:r>
              <a:rPr lang="en-US" dirty="0"/>
              <a:t>It doesn't require additional database tables or models, making it lightweight and easy to integrate.</a:t>
            </a:r>
            <a:endParaRPr lang="en-US" dirty="0"/>
          </a:p>
          <a:p>
            <a:pPr lvl="1" hangingPunct="0"/>
            <a:r>
              <a:rPr lang="en-US" dirty="0"/>
              <a:t>It  provides encoding and decoding features for images, allowing you to work with different image formats.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Spatie Media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Comprehensive Media Management</a:t>
            </a:r>
            <a:endParaRPr lang="en-US" dirty="0"/>
          </a:p>
          <a:p>
            <a:pPr lvl="0"/>
            <a:r>
              <a:rPr lang="en-US" dirty="0"/>
              <a:t>Multiple Media Types</a:t>
            </a:r>
            <a:endParaRPr lang="en-US" dirty="0"/>
          </a:p>
          <a:p>
            <a:pPr lvl="0"/>
            <a:r>
              <a:rPr lang="en-US" dirty="0"/>
              <a:t>File Associations</a:t>
            </a:r>
            <a:endParaRPr lang="en-US" dirty="0"/>
          </a:p>
          <a:p>
            <a:pPr lvl="0"/>
            <a:r>
              <a:rPr lang="en-US" dirty="0"/>
              <a:t>Image Manipulation</a:t>
            </a:r>
            <a:endParaRPr lang="en-US" dirty="0"/>
          </a:p>
          <a:p>
            <a:pPr lvl="0"/>
            <a:r>
              <a:rPr lang="en-US" dirty="0"/>
              <a:t>Integrates with Models</a:t>
            </a:r>
            <a:endParaRPr lang="en-US" dirty="0"/>
          </a:p>
          <a:p>
            <a:pPr lvl="0"/>
            <a:r>
              <a:rPr lang="en-US" dirty="0"/>
              <a:t>Some Methods are addMedia, getMedia, hasMedia, getFirstMedia, etc.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Intervention Package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r>
              <a:rPr lang="en-US"/>
              <a:t>Lightweight and Simplified</a:t>
            </a:r>
            <a:endParaRPr lang="en-US"/>
          </a:p>
          <a:p>
            <a:r>
              <a:rPr lang="en-US"/>
              <a:t>Image Manipulation Focus(resizing, cropping, filters and watermark to an image)</a:t>
            </a:r>
            <a:endParaRPr lang="en-US"/>
          </a:p>
          <a:p>
            <a:r>
              <a:rPr lang="en-US" dirty="0">
                <a:sym typeface="+mn-ea"/>
              </a:rPr>
              <a:t>Doesn't require additional database tables or models</a:t>
            </a:r>
            <a:endParaRPr lang="en-US" dirty="0">
              <a:sym typeface="+mn-ea"/>
            </a:endParaRPr>
          </a:p>
          <a:p>
            <a:r>
              <a:rPr lang="en-US"/>
              <a:t>Good Performance</a:t>
            </a:r>
            <a:endParaRPr lang="en-US"/>
          </a:p>
          <a:p>
            <a:r>
              <a:rPr lang="en-US"/>
              <a:t>Some Methods are resize, crop, filter, encode etc.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Primary Focus</a:t>
            </a:r>
            <a:endParaRPr lang="en-US"/>
          </a:p>
          <a:p>
            <a:r>
              <a:rPr lang="en-US"/>
              <a:t>Spatie Media Library and Intervention Image package serve different purposes and have unique functionalities.</a:t>
            </a:r>
            <a:endParaRPr lang="en-US"/>
          </a:p>
          <a:p>
            <a:r>
              <a:rPr lang="en-US"/>
              <a:t>Intervention Package is well-suited for image manipulation tasks, while the Spatie Media Library excels in managing and organizing media files.</a:t>
            </a:r>
            <a:endParaRPr lang="en-US"/>
          </a:p>
          <a:p>
            <a:r>
              <a:rPr lang="en-US"/>
              <a:t>Project Requirement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223736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1731</Words>
  <Application>WPS Presentation</Application>
  <PresentationFormat>On-screen Show (4:3)</PresentationFormat>
  <Paragraphs>81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Organic</vt:lpstr>
      <vt:lpstr> Spatie Media Library Vs Intervention Package</vt:lpstr>
      <vt:lpstr>Content</vt:lpstr>
      <vt:lpstr>Introduction</vt:lpstr>
      <vt:lpstr>Introduction cont...</vt:lpstr>
      <vt:lpstr>Advantages of Spatie Media Library over Intervention Package</vt:lpstr>
      <vt:lpstr>Advantages of Intervention Package over Spatie Media Library  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FurnitureJungle</dc:title>
  <dc:creator>DELL</dc:creator>
  <cp:lastModifiedBy>Bishnu</cp:lastModifiedBy>
  <cp:revision>20</cp:revision>
  <dcterms:created xsi:type="dcterms:W3CDTF">2022-06-22T04:26:00Z</dcterms:created>
  <dcterms:modified xsi:type="dcterms:W3CDTF">2023-05-23T16:04:58Z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1D67C382965447D3B44C8C26428550CA</vt:lpwstr>
  </property>
  <property fmtid="{D5CDD505-2E9C-101B-9397-08002B2CF9AE}" pid="3" name="KSOProductBuildVer">
    <vt:lpwstr>1033-11.2.0.11388</vt:lpwstr>
  </property>
</Properties>
</file>