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3"/>
  </p:notesMasterIdLst>
  <p:sldIdLst>
    <p:sldId id="267" r:id="rId2"/>
    <p:sldId id="256" r:id="rId3"/>
    <p:sldId id="257" r:id="rId4"/>
    <p:sldId id="258" r:id="rId5"/>
    <p:sldId id="271" r:id="rId6"/>
    <p:sldId id="272" r:id="rId7"/>
    <p:sldId id="259" r:id="rId8"/>
    <p:sldId id="273" r:id="rId9"/>
    <p:sldId id="274" r:id="rId10"/>
    <p:sldId id="261" r:id="rId11"/>
    <p:sldId id="260" r:id="rId12"/>
    <p:sldId id="268" r:id="rId13"/>
    <p:sldId id="262" r:id="rId14"/>
    <p:sldId id="264" r:id="rId15"/>
    <p:sldId id="265" r:id="rId16"/>
    <p:sldId id="263" r:id="rId17"/>
    <p:sldId id="275" r:id="rId18"/>
    <p:sldId id="276" r:id="rId19"/>
    <p:sldId id="278" r:id="rId20"/>
    <p:sldId id="279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8DDE2-F93B-42F7-9B70-C11BF0D6A73C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43FB4-B022-4597-AE3F-55FBFC547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00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abc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9DF9F-852A-4413-986E-EF89D1370E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07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Concerned with the </a:t>
            </a:r>
            <a:r>
              <a:rPr lang="en-US" b="1" dirty="0" smtClean="0"/>
              <a:t>structure and behavior </a:t>
            </a:r>
            <a:r>
              <a:rPr lang="en-US" dirty="0" smtClean="0"/>
              <a:t>of computer.</a:t>
            </a:r>
          </a:p>
          <a:p>
            <a:pPr algn="just"/>
            <a:r>
              <a:rPr lang="en-US" dirty="0" smtClean="0"/>
              <a:t>Includes- instruction format, addressing modes, pipelining </a:t>
            </a:r>
            <a:r>
              <a:rPr lang="en-US" dirty="0" err="1" smtClean="0"/>
              <a:t>etc</a:t>
            </a:r>
            <a:endParaRPr lang="en-US" dirty="0" smtClean="0"/>
          </a:p>
          <a:p>
            <a:pPr algn="just"/>
            <a:r>
              <a:rPr lang="en-US" dirty="0" smtClean="0"/>
              <a:t>Concerned with specifications of the </a:t>
            </a:r>
            <a:r>
              <a:rPr lang="en-US" b="1" dirty="0" smtClean="0"/>
              <a:t>various functional module</a:t>
            </a:r>
            <a:r>
              <a:rPr lang="en-US" dirty="0" smtClean="0"/>
              <a:t> such as memory and processor and structuring them together.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2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29600" cy="990600"/>
          </a:xfrm>
        </p:spPr>
        <p:txBody>
          <a:bodyPr/>
          <a:lstStyle/>
          <a:p>
            <a:r>
              <a:rPr lang="en-US" dirty="0" smtClean="0"/>
              <a:t>Integer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Signed magnitude Representation</a:t>
            </a:r>
          </a:p>
          <a:p>
            <a:r>
              <a:rPr lang="en-US" dirty="0" smtClean="0"/>
              <a:t>Signed 1’s complement Representation</a:t>
            </a:r>
          </a:p>
          <a:p>
            <a:r>
              <a:rPr lang="en-US" dirty="0" smtClean="0"/>
              <a:t>Signed 2’s complement Representation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3537"/>
            <a:ext cx="9144000" cy="316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</a:t>
            </a:r>
            <a:r>
              <a:rPr lang="en-US" dirty="0"/>
              <a:t>P</a:t>
            </a:r>
            <a:r>
              <a:rPr lang="en-US" dirty="0" smtClean="0"/>
              <a:t>oint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Unsigned and Signed number</a:t>
            </a:r>
          </a:p>
          <a:p>
            <a:pPr lvl="1" algn="just"/>
            <a:r>
              <a:rPr lang="en-US" dirty="0" smtClean="0"/>
              <a:t>Positive number is represented as unsigned numbers</a:t>
            </a:r>
          </a:p>
          <a:p>
            <a:pPr lvl="1" algn="just"/>
            <a:r>
              <a:rPr lang="en-US" dirty="0" smtClean="0"/>
              <a:t>Negative number and positive number(signed number)</a:t>
            </a:r>
          </a:p>
          <a:p>
            <a:pPr lvl="1" algn="just"/>
            <a:r>
              <a:rPr lang="en-US" dirty="0" smtClean="0"/>
              <a:t>-</a:t>
            </a:r>
            <a:r>
              <a:rPr lang="en-US" dirty="0" err="1" smtClean="0"/>
              <a:t>ve</a:t>
            </a:r>
            <a:r>
              <a:rPr lang="en-US" dirty="0" smtClean="0"/>
              <a:t> Sign and +</a:t>
            </a:r>
            <a:r>
              <a:rPr lang="en-US" dirty="0" err="1" smtClean="0"/>
              <a:t>ve</a:t>
            </a:r>
            <a:r>
              <a:rPr lang="en-US" dirty="0" smtClean="0"/>
              <a:t> Sign must be used to represent number.</a:t>
            </a:r>
          </a:p>
          <a:p>
            <a:pPr lvl="1" algn="just"/>
            <a:r>
              <a:rPr lang="en-US" b="1" dirty="0" smtClean="0"/>
              <a:t>Hardware limitation- </a:t>
            </a:r>
            <a:r>
              <a:rPr lang="en-US" dirty="0" smtClean="0"/>
              <a:t>all thing represented by 1 and 0.</a:t>
            </a:r>
          </a:p>
          <a:p>
            <a:pPr lvl="1" algn="just"/>
            <a:r>
              <a:rPr lang="en-US" dirty="0" smtClean="0"/>
              <a:t>-</a:t>
            </a:r>
            <a:r>
              <a:rPr lang="en-US" dirty="0" err="1" smtClean="0"/>
              <a:t>ve</a:t>
            </a:r>
            <a:r>
              <a:rPr lang="en-US" dirty="0" smtClean="0"/>
              <a:t> sign 1</a:t>
            </a:r>
          </a:p>
          <a:p>
            <a:pPr lvl="1" algn="just"/>
            <a:r>
              <a:rPr lang="en-US" dirty="0" smtClean="0"/>
              <a:t>+</a:t>
            </a:r>
            <a:r>
              <a:rPr lang="en-US" dirty="0" err="1" smtClean="0"/>
              <a:t>ve</a:t>
            </a:r>
            <a:r>
              <a:rPr lang="en-US" dirty="0" smtClean="0"/>
              <a:t> sign 0</a:t>
            </a:r>
          </a:p>
        </p:txBody>
      </p:sp>
    </p:spTree>
    <p:extLst>
      <p:ext uri="{BB962C8B-B14F-4D97-AF65-F5344CB8AC3E}">
        <p14:creationId xmlns:p14="http://schemas.microsoft.com/office/powerpoint/2010/main" val="253907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Binary Point</a:t>
            </a:r>
          </a:p>
          <a:p>
            <a:pPr lvl="1"/>
            <a:r>
              <a:rPr lang="en-US" dirty="0"/>
              <a:t>Position of binary point is needed to represent </a:t>
            </a:r>
            <a:r>
              <a:rPr lang="en-US" dirty="0" smtClean="0"/>
              <a:t>fractions</a:t>
            </a:r>
            <a:r>
              <a:rPr lang="en-US" dirty="0"/>
              <a:t> </a:t>
            </a:r>
            <a:r>
              <a:rPr lang="en-US" dirty="0" smtClean="0"/>
              <a:t>and integers.</a:t>
            </a:r>
            <a:endParaRPr lang="en-US" dirty="0"/>
          </a:p>
          <a:p>
            <a:pPr lvl="1"/>
            <a:r>
              <a:rPr lang="en-US" b="1" dirty="0"/>
              <a:t> Fixed point Representation(Binary point fix at one position)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 A binary point in the </a:t>
            </a:r>
            <a:r>
              <a:rPr lang="en-US" b="1" dirty="0"/>
              <a:t>extreme left </a:t>
            </a:r>
            <a:r>
              <a:rPr lang="en-US" dirty="0"/>
              <a:t>of the register to make the stored number </a:t>
            </a:r>
            <a:r>
              <a:rPr lang="en-US" b="1" dirty="0"/>
              <a:t>a fraction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o A binary point in the </a:t>
            </a:r>
            <a:r>
              <a:rPr lang="en-US" b="1" dirty="0"/>
              <a:t>extreme right </a:t>
            </a:r>
            <a:r>
              <a:rPr lang="en-US" dirty="0"/>
              <a:t>of a register to make the stored number an </a:t>
            </a:r>
            <a:r>
              <a:rPr lang="en-US" b="1" dirty="0"/>
              <a:t>integer.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4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Sign are same- </a:t>
            </a:r>
            <a:r>
              <a:rPr lang="en-US" dirty="0" smtClean="0"/>
              <a:t>Add two magnitude and give sum the common sign</a:t>
            </a:r>
          </a:p>
          <a:p>
            <a:r>
              <a:rPr lang="en-US" b="1" dirty="0" smtClean="0"/>
              <a:t>If sign are different- </a:t>
            </a:r>
            <a:r>
              <a:rPr lang="en-US" dirty="0" smtClean="0"/>
              <a:t>subtract smaller magnitude from larger magnitude and give sign that has larger magnitude</a:t>
            </a:r>
          </a:p>
          <a:p>
            <a:r>
              <a:rPr lang="en-US" b="1" dirty="0" smtClean="0"/>
              <a:t>2’s Complement addition</a:t>
            </a:r>
          </a:p>
          <a:p>
            <a:pPr lvl="1"/>
            <a:r>
              <a:rPr lang="en-US" dirty="0" smtClean="0"/>
              <a:t>If negative numbers are in 2’s complement form, addition need no comparison.</a:t>
            </a:r>
          </a:p>
          <a:p>
            <a:pPr lvl="1"/>
            <a:r>
              <a:rPr lang="en-US" dirty="0" smtClean="0"/>
              <a:t>Add two numbers including sign bit and discard any carry out of sign bit.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261" y="4800600"/>
            <a:ext cx="390707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3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two numbers of n digits are added and the sum occupies </a:t>
            </a:r>
            <a:r>
              <a:rPr lang="en-US" b="1" dirty="0"/>
              <a:t>n+1 digits</a:t>
            </a:r>
            <a:r>
              <a:rPr lang="en-US" dirty="0"/>
              <a:t>, we say that an </a:t>
            </a:r>
            <a:r>
              <a:rPr lang="en-US" b="1" dirty="0"/>
              <a:t>overflow has</a:t>
            </a:r>
            <a:br>
              <a:rPr lang="en-US" b="1" dirty="0"/>
            </a:br>
            <a:r>
              <a:rPr lang="en-US" b="1" dirty="0"/>
              <a:t>occurred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 n+1 </a:t>
            </a:r>
            <a:r>
              <a:rPr lang="en-US" dirty="0"/>
              <a:t>bits can't be accommodated in a </a:t>
            </a:r>
            <a:r>
              <a:rPr lang="en-US" dirty="0" smtClean="0"/>
              <a:t>register </a:t>
            </a:r>
            <a:r>
              <a:rPr lang="en-US" dirty="0"/>
              <a:t>with a </a:t>
            </a:r>
            <a:r>
              <a:rPr lang="en-US" dirty="0" smtClean="0"/>
              <a:t>standard length </a:t>
            </a:r>
            <a:r>
              <a:rPr lang="en-US" dirty="0"/>
              <a:t>of </a:t>
            </a:r>
            <a:r>
              <a:rPr lang="en-US" dirty="0" smtClean="0"/>
              <a:t>n-bits.</a:t>
            </a:r>
          </a:p>
          <a:p>
            <a:r>
              <a:rPr lang="en-US" dirty="0" smtClean="0"/>
              <a:t>For </a:t>
            </a:r>
            <a:r>
              <a:rPr lang="en-US" dirty="0"/>
              <a:t>this reason many computers detect the occurrence of an overflow </a:t>
            </a:r>
            <a:r>
              <a:rPr lang="en-US" b="1" dirty="0"/>
              <a:t>setting corresponding </a:t>
            </a:r>
            <a:r>
              <a:rPr lang="en-US" b="1" dirty="0" smtClean="0"/>
              <a:t>flip-flop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</a:t>
            </a:r>
            <a:r>
              <a:rPr lang="en-US" dirty="0"/>
              <a:t>overflow may occur if two numbers </a:t>
            </a:r>
            <a:r>
              <a:rPr lang="en-US" b="1" dirty="0"/>
              <a:t>added are both positive or both negative</a:t>
            </a:r>
            <a:r>
              <a:rPr lang="en-US" dirty="0"/>
              <a:t>. For example: two signed</a:t>
            </a:r>
            <a:br>
              <a:rPr lang="en-US" dirty="0"/>
            </a:br>
            <a:r>
              <a:rPr lang="en-US" dirty="0"/>
              <a:t>binary numbers +70 and +80 are stored in two 8-bit </a:t>
            </a:r>
            <a:r>
              <a:rPr lang="en-US" dirty="0" smtClean="0"/>
              <a:t>registers.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9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overflow condition can be </a:t>
            </a:r>
            <a:r>
              <a:rPr lang="en-US" b="1" dirty="0"/>
              <a:t>detected by observing two carries</a:t>
            </a:r>
            <a:r>
              <a:rPr lang="en-US" dirty="0"/>
              <a:t>: carry into the sign bit position and carry out of</a:t>
            </a:r>
            <a:br>
              <a:rPr lang="en-US" dirty="0"/>
            </a:br>
            <a:r>
              <a:rPr lang="en-US" dirty="0"/>
              <a:t>the sign bit position. </a:t>
            </a:r>
            <a:endParaRPr lang="en-US" dirty="0" smtClean="0"/>
          </a:p>
          <a:p>
            <a:r>
              <a:rPr lang="en-US" b="1" dirty="0"/>
              <a:t>If these two carries are equal ==&gt; no overflow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If these two carries are not same ==&gt; overflow condition is produced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smtClean="0"/>
              <a:t>If two carries are applied to Exclusive OR gate, then overflow will be detected if output is 1.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6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Subtraction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7" y="1676400"/>
            <a:ext cx="8471003" cy="4648200"/>
          </a:xfrm>
        </p:spPr>
      </p:pic>
    </p:spTree>
    <p:extLst>
      <p:ext uri="{BB962C8B-B14F-4D97-AF65-F5344CB8AC3E}">
        <p14:creationId xmlns:p14="http://schemas.microsoft.com/office/powerpoint/2010/main" val="133384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It is a binary coding </a:t>
            </a:r>
            <a:r>
              <a:rPr lang="en-US" dirty="0" smtClean="0"/>
              <a:t>scheme.</a:t>
            </a:r>
          </a:p>
          <a:p>
            <a:pPr algn="just"/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 represent digits generated from a mechanical sensor that </a:t>
            </a:r>
            <a:r>
              <a:rPr lang="en-US" dirty="0" smtClean="0"/>
              <a:t>may be </a:t>
            </a:r>
            <a:r>
              <a:rPr lang="en-US" dirty="0"/>
              <a:t>prone to error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Used in telegraphy in the late </a:t>
            </a:r>
            <a:r>
              <a:rPr lang="en-US" dirty="0" smtClean="0"/>
              <a:t>1800s.</a:t>
            </a:r>
            <a:endParaRPr lang="en-US" dirty="0"/>
          </a:p>
          <a:p>
            <a:pPr algn="just"/>
            <a:r>
              <a:rPr lang="en-US" dirty="0" smtClean="0"/>
              <a:t>Gray </a:t>
            </a:r>
            <a:r>
              <a:rPr lang="en-US" dirty="0"/>
              <a:t>code was patented by Bell Labs researcher Frank Gray in 1947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In Gray code, there is </a:t>
            </a:r>
            <a:r>
              <a:rPr lang="en-US" b="1" dirty="0"/>
              <a:t>only </a:t>
            </a:r>
            <a:r>
              <a:rPr lang="en-US" b="1" dirty="0" smtClean="0"/>
              <a:t>one bit </a:t>
            </a:r>
            <a:r>
              <a:rPr lang="en-US" b="1" dirty="0"/>
              <a:t>location different between two successive values</a:t>
            </a:r>
            <a:r>
              <a:rPr lang="en-US" dirty="0"/>
              <a:t>, which makes mechanical transitions from one</a:t>
            </a:r>
            <a:br>
              <a:rPr lang="en-US" dirty="0"/>
            </a:br>
            <a:r>
              <a:rPr lang="en-US" dirty="0"/>
              <a:t>digit to the </a:t>
            </a:r>
            <a:r>
              <a:rPr lang="en-US" dirty="0" smtClean="0"/>
              <a:t>next, and is </a:t>
            </a:r>
            <a:r>
              <a:rPr lang="en-US" dirty="0"/>
              <a:t>less error prone. 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Code or Reflected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9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843" y="1481138"/>
            <a:ext cx="5420314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5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252" y="1461747"/>
            <a:ext cx="5805348" cy="469956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84-2-1, 2421,excess-3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7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Representation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UNIT 1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4126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complementing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8421, 2421, 84-2-1 are self complementing code.</a:t>
            </a:r>
          </a:p>
          <a:p>
            <a:r>
              <a:rPr lang="en-US" dirty="0" smtClean="0"/>
              <a:t>Has property- 9’s complement can be obtained directly by complementing 1’s to 0’s and 0’s to 1’s in binary.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79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</a:t>
            </a:r>
            <a:r>
              <a:rPr lang="en-US" smtClean="0"/>
              <a:t>Point Representation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Two part- Mantissa and Exponent</a:t>
                </a:r>
              </a:p>
              <a:p>
                <a:r>
                  <a:rPr lang="en-US" dirty="0" smtClean="0"/>
                  <a:t>Mantissa- Represents signed fixed point number</a:t>
                </a:r>
              </a:p>
              <a:p>
                <a:r>
                  <a:rPr lang="en-US" dirty="0" smtClean="0"/>
                  <a:t>Exponent- Represents position of the decimal </a:t>
                </a:r>
                <a:r>
                  <a:rPr lang="en-US" smtClean="0"/>
                  <a:t>or </a:t>
                </a:r>
                <a:r>
                  <a:rPr lang="en-US" smtClean="0"/>
                  <a:t>binary </a:t>
                </a:r>
                <a:r>
                  <a:rPr lang="en-US" dirty="0" smtClean="0"/>
                  <a:t>point</a:t>
                </a:r>
              </a:p>
              <a:p>
                <a:r>
                  <a:rPr lang="en-US" dirty="0" smtClean="0"/>
                  <a:t>m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Only mantissa and exponent are physically represented in register including sign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91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</a:t>
            </a:r>
            <a:r>
              <a:rPr lang="en-US" dirty="0" smtClean="0"/>
              <a:t> – factual information used for analysis and reasoning.</a:t>
            </a:r>
          </a:p>
          <a:p>
            <a:r>
              <a:rPr lang="en-US" b="1" dirty="0" smtClean="0"/>
              <a:t>Information</a:t>
            </a:r>
            <a:r>
              <a:rPr lang="en-US" dirty="0" smtClean="0"/>
              <a:t>- refined data.</a:t>
            </a:r>
          </a:p>
          <a:p>
            <a:r>
              <a:rPr lang="en-US" b="1" dirty="0" smtClean="0"/>
              <a:t>Data Types- </a:t>
            </a:r>
            <a:r>
              <a:rPr lang="en-US" dirty="0" smtClean="0"/>
              <a:t>numbers, letters and discrete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1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 of numbers.</a:t>
            </a:r>
          </a:p>
          <a:p>
            <a:r>
              <a:rPr lang="en-US" dirty="0" smtClean="0"/>
              <a:t>Base or radix</a:t>
            </a:r>
          </a:p>
          <a:p>
            <a:r>
              <a:rPr lang="en-US" b="1" dirty="0" smtClean="0"/>
              <a:t>Conversion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Can be easily converted from one radix to other.</a:t>
            </a:r>
          </a:p>
          <a:p>
            <a:pPr lvl="1"/>
            <a:r>
              <a:rPr lang="en-US" dirty="0" smtClean="0"/>
              <a:t>READ YOURSELF</a:t>
            </a:r>
          </a:p>
        </p:txBody>
      </p:sp>
    </p:spTree>
    <p:extLst>
      <p:ext uri="{BB962C8B-B14F-4D97-AF65-F5344CB8AC3E}">
        <p14:creationId xmlns:p14="http://schemas.microsoft.com/office/powerpoint/2010/main" val="352832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An </a:t>
                </a:r>
                <a:r>
                  <a:rPr lang="en-US" b="1" i="1" dirty="0"/>
                  <a:t>n</a:t>
                </a:r>
                <a:r>
                  <a:rPr lang="en-US" b="1" dirty="0"/>
                  <a:t>‐bit binary code </a:t>
                </a:r>
                <a:r>
                  <a:rPr lang="en-US" dirty="0"/>
                  <a:t>is a group of </a:t>
                </a:r>
                <a:r>
                  <a:rPr lang="en-US" b="1" i="1" dirty="0"/>
                  <a:t>n </a:t>
                </a:r>
                <a:r>
                  <a:rPr lang="en-US" b="1" dirty="0"/>
                  <a:t>bits </a:t>
                </a:r>
                <a:r>
                  <a:rPr lang="en-US" dirty="0"/>
                  <a:t>that assumes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i="1" dirty="0"/>
                  <a:t> </a:t>
                </a:r>
                <a:r>
                  <a:rPr lang="en-US" b="1" dirty="0"/>
                  <a:t>distinct </a:t>
                </a:r>
                <a:r>
                  <a:rPr lang="en-US" b="1" dirty="0" smtClean="0"/>
                  <a:t>combinations </a:t>
                </a:r>
                <a:r>
                  <a:rPr lang="en-US" dirty="0" smtClean="0"/>
                  <a:t>of </a:t>
                </a:r>
                <a:r>
                  <a:rPr lang="en-US" dirty="0"/>
                  <a:t>1’s and 0’s, with each combination representing one element of the set that is </a:t>
                </a:r>
                <a:r>
                  <a:rPr lang="en-US" dirty="0" smtClean="0"/>
                  <a:t>being coded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pPr algn="just"/>
                <a:r>
                  <a:rPr lang="en-US" dirty="0" smtClean="0"/>
                  <a:t>A </a:t>
                </a:r>
                <a:r>
                  <a:rPr lang="en-US" b="1" dirty="0"/>
                  <a:t>set of four elements </a:t>
                </a:r>
                <a:r>
                  <a:rPr lang="en-US" dirty="0"/>
                  <a:t>can be coded with two bits, with each element </a:t>
                </a:r>
                <a:r>
                  <a:rPr lang="en-US" dirty="0" smtClean="0"/>
                  <a:t>assigned one </a:t>
                </a:r>
                <a:r>
                  <a:rPr lang="en-US" dirty="0"/>
                  <a:t>of the following bit combinations: 00, 01, 10, 11. </a:t>
                </a:r>
                <a:endParaRPr lang="en-US" dirty="0" smtClean="0"/>
              </a:p>
              <a:p>
                <a:pPr algn="just"/>
                <a:r>
                  <a:rPr lang="en-US" dirty="0" smtClean="0"/>
                  <a:t>A </a:t>
                </a:r>
                <a:r>
                  <a:rPr lang="en-US" b="1" dirty="0"/>
                  <a:t>set of eight elements </a:t>
                </a:r>
                <a:r>
                  <a:rPr lang="en-US" dirty="0"/>
                  <a:t>requires </a:t>
                </a:r>
                <a:r>
                  <a:rPr lang="en-US" dirty="0" smtClean="0"/>
                  <a:t>a three‐bit </a:t>
                </a:r>
                <a:r>
                  <a:rPr lang="en-US" dirty="0"/>
                  <a:t>code and a </a:t>
                </a:r>
                <a:r>
                  <a:rPr lang="en-US" b="1" dirty="0"/>
                  <a:t>set of 16 elements </a:t>
                </a:r>
                <a:r>
                  <a:rPr lang="en-US" dirty="0"/>
                  <a:t>requires a four‐bit code. </a:t>
                </a:r>
                <a:endParaRPr lang="en-US" dirty="0" smtClean="0"/>
              </a:p>
              <a:p>
                <a:pPr algn="just"/>
                <a:r>
                  <a:rPr lang="en-US" dirty="0" smtClean="0"/>
                  <a:t>The </a:t>
                </a:r>
                <a:r>
                  <a:rPr lang="en-US" dirty="0"/>
                  <a:t>bit combination </a:t>
                </a:r>
                <a:r>
                  <a:rPr lang="en-US" dirty="0" smtClean="0"/>
                  <a:t>of an </a:t>
                </a:r>
                <a:r>
                  <a:rPr lang="en-US" i="1" dirty="0"/>
                  <a:t>n</a:t>
                </a:r>
                <a:r>
                  <a:rPr lang="en-US" dirty="0"/>
                  <a:t>‐bit code is </a:t>
                </a:r>
                <a:r>
                  <a:rPr lang="en-US" dirty="0" smtClean="0"/>
                  <a:t>determined </a:t>
                </a:r>
                <a:r>
                  <a:rPr lang="en-US" dirty="0"/>
                  <a:t>from the count in binary from </a:t>
                </a:r>
                <a:r>
                  <a:rPr lang="en-US" dirty="0" smtClean="0"/>
                  <a:t> 0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i="1" dirty="0" smtClean="0"/>
                  <a:t>  </a:t>
                </a:r>
                <a:r>
                  <a:rPr lang="en-US" dirty="0"/>
                  <a:t>- 1.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17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9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Each element must </a:t>
            </a:r>
            <a:r>
              <a:rPr lang="en-US" dirty="0"/>
              <a:t>be </a:t>
            </a:r>
            <a:r>
              <a:rPr lang="en-US" b="1" dirty="0"/>
              <a:t>assigned a unique binary bit </a:t>
            </a:r>
            <a:r>
              <a:rPr lang="en-US" dirty="0"/>
              <a:t>combination, and no two elements can have the</a:t>
            </a:r>
            <a:br>
              <a:rPr lang="en-US" dirty="0"/>
            </a:br>
            <a:r>
              <a:rPr lang="en-US" dirty="0"/>
              <a:t>same value; otherwise, the code assignment will be </a:t>
            </a:r>
            <a:r>
              <a:rPr lang="en-US" b="1" dirty="0"/>
              <a:t>ambiguous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6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Complements are used for simplifying subtractions.</a:t>
                </a:r>
              </a:p>
              <a:p>
                <a:r>
                  <a:rPr lang="en-US" dirty="0" smtClean="0"/>
                  <a:t>Two complements</a:t>
                </a:r>
              </a:p>
              <a:p>
                <a:r>
                  <a:rPr lang="en-US" dirty="0" smtClean="0"/>
                  <a:t>r’s complement-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/>
                  <a:t>-N </a:t>
                </a:r>
                <a:endParaRPr lang="en-US" dirty="0" smtClean="0"/>
              </a:p>
              <a:p>
                <a:r>
                  <a:rPr lang="en-US" dirty="0" smtClean="0"/>
                  <a:t>r-1’s complement-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/>
                  <a:t>-1)-</a:t>
                </a:r>
                <a:r>
                  <a:rPr lang="en-US" dirty="0" smtClean="0"/>
                  <a:t>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41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284" y="1752599"/>
            <a:ext cx="4508716" cy="487545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Coded Decimal (BCD)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1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applications need data as number and letters.</a:t>
            </a:r>
          </a:p>
          <a:p>
            <a:r>
              <a:rPr lang="en-US" dirty="0" smtClean="0"/>
              <a:t>For instance-an insurance company with millions of users. To process files, writing name’s of policy holder, one’s need alphabet too. </a:t>
            </a:r>
          </a:p>
          <a:p>
            <a:r>
              <a:rPr lang="en-US" dirty="0" smtClean="0"/>
              <a:t>So, alphanumeric code is used to represent decimal number, alphabets and some special characters.</a:t>
            </a:r>
          </a:p>
          <a:p>
            <a:r>
              <a:rPr lang="en-US" b="1" dirty="0" smtClean="0"/>
              <a:t>ASCII(American Standard code for information Interchange</a:t>
            </a:r>
            <a:r>
              <a:rPr lang="en-US" dirty="0" smtClean="0"/>
              <a:t>)  and </a:t>
            </a:r>
            <a:r>
              <a:rPr lang="en-US" b="1" dirty="0" smtClean="0"/>
              <a:t>EBCDIC(Extended BCD interchange code) are alphanumeric code.</a:t>
            </a:r>
          </a:p>
          <a:p>
            <a:r>
              <a:rPr lang="en-US" dirty="0"/>
              <a:t>ASCII code uses 7 bit and EBCDIC uses 8 bit.</a:t>
            </a:r>
          </a:p>
          <a:p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Alphanumeric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2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5339</TotalTime>
  <Words>694</Words>
  <Application>Microsoft Office PowerPoint</Application>
  <PresentationFormat>On-screen Show (4:3)</PresentationFormat>
  <Paragraphs>84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Clarity</vt:lpstr>
      <vt:lpstr>Computer Architecture</vt:lpstr>
      <vt:lpstr>Data Representation</vt:lpstr>
      <vt:lpstr>Data Representation</vt:lpstr>
      <vt:lpstr>Number System</vt:lpstr>
      <vt:lpstr>Binary Representation</vt:lpstr>
      <vt:lpstr>PowerPoint Presentation</vt:lpstr>
      <vt:lpstr>Complements</vt:lpstr>
      <vt:lpstr>Binary Coded Decimal (BCD)</vt:lpstr>
      <vt:lpstr>Alphanumeric codes</vt:lpstr>
      <vt:lpstr>Integer Representation</vt:lpstr>
      <vt:lpstr>Fixed Point Representation</vt:lpstr>
      <vt:lpstr>Fixed Point Representation</vt:lpstr>
      <vt:lpstr>Arithmetic Addition</vt:lpstr>
      <vt:lpstr>Overflow</vt:lpstr>
      <vt:lpstr>Overflow Detection</vt:lpstr>
      <vt:lpstr>Arithmetic Subtraction</vt:lpstr>
      <vt:lpstr>Gray Code or Reflected Code</vt:lpstr>
      <vt:lpstr>PowerPoint Presentation</vt:lpstr>
      <vt:lpstr>84-2-1, 2421,excess-3</vt:lpstr>
      <vt:lpstr>Self complementing code</vt:lpstr>
      <vt:lpstr>Floating Point Representation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</dc:title>
  <dc:creator>Ananta Pandey</dc:creator>
  <cp:lastModifiedBy>Ananta Pandey</cp:lastModifiedBy>
  <cp:revision>49</cp:revision>
  <dcterms:created xsi:type="dcterms:W3CDTF">2006-08-16T00:00:00Z</dcterms:created>
  <dcterms:modified xsi:type="dcterms:W3CDTF">2021-05-22T14:41:56Z</dcterms:modified>
</cp:coreProperties>
</file>