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A4E37A-F4F1-4E83-A566-D938B4188170}">
  <a:tblStyle styleId="{0CA4E37A-F4F1-4E83-A566-D938B4188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409FF7C-014C-4F1E-A8BF-DBF9C229B6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327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4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4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264f9ff3acd_0_34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264f9ff3acd_0_34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87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71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482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041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21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643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519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264f9ff3a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264f9ff3a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30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513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97" y="1299900"/>
            <a:ext cx="4282200" cy="18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3318800"/>
            <a:ext cx="42822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59294" y="-378515"/>
            <a:ext cx="5819664" cy="5736163"/>
            <a:chOff x="-159294" y="-378515"/>
            <a:chExt cx="5819664" cy="5736163"/>
          </a:xfrm>
        </p:grpSpPr>
        <p:sp>
          <p:nvSpPr>
            <p:cNvPr id="12" name="Google Shape;12;p2"/>
            <p:cNvSpPr/>
            <p:nvPr/>
          </p:nvSpPr>
          <p:spPr>
            <a:xfrm>
              <a:off x="-159294" y="-378515"/>
              <a:ext cx="935951" cy="1239725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862358" y="4750101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891844" y="-270584"/>
            <a:ext cx="9827638" cy="6150282"/>
            <a:chOff x="-891844" y="-270584"/>
            <a:chExt cx="9827638" cy="6150282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-891844" y="3823344"/>
              <a:ext cx="2277366" cy="2056355"/>
              <a:chOff x="-930994" y="3823344"/>
              <a:chExt cx="2277366" cy="2056355"/>
            </a:xfrm>
          </p:grpSpPr>
          <p:sp>
            <p:nvSpPr>
              <p:cNvPr id="16" name="Google Shape;16;p2"/>
              <p:cNvSpPr/>
              <p:nvPr/>
            </p:nvSpPr>
            <p:spPr>
              <a:xfrm rot="1954620">
                <a:off x="269948" y="4536104"/>
                <a:ext cx="937761" cy="750209"/>
              </a:xfrm>
              <a:custGeom>
                <a:avLst/>
                <a:gdLst/>
                <a:ahLst/>
                <a:cxnLst/>
                <a:rect l="l" t="t" r="r" b="b"/>
                <a:pathLst>
                  <a:path w="821010" h="656808" extrusionOk="0">
                    <a:moveTo>
                      <a:pt x="773392" y="154432"/>
                    </a:moveTo>
                    <a:lnTo>
                      <a:pt x="817726" y="226106"/>
                    </a:lnTo>
                    <a:cubicBezTo>
                      <a:pt x="824705" y="237354"/>
                      <a:pt x="821174" y="252050"/>
                      <a:pt x="810009" y="258947"/>
                    </a:cubicBezTo>
                    <a:lnTo>
                      <a:pt x="172823" y="653360"/>
                    </a:lnTo>
                    <a:cubicBezTo>
                      <a:pt x="161657" y="660256"/>
                      <a:pt x="146879" y="656808"/>
                      <a:pt x="139982" y="645642"/>
                    </a:cubicBezTo>
                    <a:lnTo>
                      <a:pt x="95648" y="573968"/>
                    </a:lnTo>
                    <a:cubicBezTo>
                      <a:pt x="117487" y="560422"/>
                      <a:pt x="124301" y="531686"/>
                      <a:pt x="110754" y="509847"/>
                    </a:cubicBezTo>
                    <a:cubicBezTo>
                      <a:pt x="97208" y="488008"/>
                      <a:pt x="68554" y="481276"/>
                      <a:pt x="46633" y="494823"/>
                    </a:cubicBezTo>
                    <a:lnTo>
                      <a:pt x="0" y="419536"/>
                    </a:lnTo>
                    <a:lnTo>
                      <a:pt x="0" y="419536"/>
                    </a:lnTo>
                    <a:cubicBezTo>
                      <a:pt x="0" y="419536"/>
                      <a:pt x="677744" y="0"/>
                      <a:pt x="677744" y="0"/>
                    </a:cubicBezTo>
                    <a:lnTo>
                      <a:pt x="724377" y="75287"/>
                    </a:lnTo>
                    <a:cubicBezTo>
                      <a:pt x="702538" y="88833"/>
                      <a:pt x="695806" y="117487"/>
                      <a:pt x="709271" y="139325"/>
                    </a:cubicBezTo>
                    <a:cubicBezTo>
                      <a:pt x="722817" y="161164"/>
                      <a:pt x="751470" y="167979"/>
                      <a:pt x="773392" y="154432"/>
                    </a:cubicBezTo>
                    <a:close/>
                    <a:moveTo>
                      <a:pt x="713376" y="283905"/>
                    </a:moveTo>
                    <a:lnTo>
                      <a:pt x="678236" y="227173"/>
                    </a:lnTo>
                    <a:lnTo>
                      <a:pt x="443017" y="372821"/>
                    </a:lnTo>
                    <a:lnTo>
                      <a:pt x="478156" y="429552"/>
                    </a:lnTo>
                    <a:lnTo>
                      <a:pt x="713376" y="283905"/>
                    </a:lnTo>
                    <a:close/>
                    <a:moveTo>
                      <a:pt x="661980" y="200819"/>
                    </a:moveTo>
                    <a:lnTo>
                      <a:pt x="593919" y="90886"/>
                    </a:lnTo>
                    <a:lnTo>
                      <a:pt x="358699" y="236533"/>
                    </a:lnTo>
                    <a:lnTo>
                      <a:pt x="426761" y="346466"/>
                    </a:lnTo>
                    <a:lnTo>
                      <a:pt x="661980" y="200819"/>
                    </a:lnTo>
                    <a:close/>
                    <a:moveTo>
                      <a:pt x="325613" y="375119"/>
                    </a:moveTo>
                    <a:cubicBezTo>
                      <a:pt x="325366" y="374627"/>
                      <a:pt x="325120" y="374134"/>
                      <a:pt x="324874" y="373806"/>
                    </a:cubicBezTo>
                    <a:cubicBezTo>
                      <a:pt x="322657" y="371261"/>
                      <a:pt x="316007" y="367484"/>
                      <a:pt x="296467" y="372492"/>
                    </a:cubicBezTo>
                    <a:cubicBezTo>
                      <a:pt x="279636" y="376762"/>
                      <a:pt x="252461" y="392771"/>
                      <a:pt x="243758" y="398026"/>
                    </a:cubicBezTo>
                    <a:lnTo>
                      <a:pt x="234727" y="392607"/>
                    </a:lnTo>
                    <a:cubicBezTo>
                      <a:pt x="237847" y="389651"/>
                      <a:pt x="238832" y="385054"/>
                      <a:pt x="236944" y="381113"/>
                    </a:cubicBezTo>
                    <a:cubicBezTo>
                      <a:pt x="236944" y="381113"/>
                      <a:pt x="236944" y="380949"/>
                      <a:pt x="236944" y="380949"/>
                    </a:cubicBezTo>
                    <a:lnTo>
                      <a:pt x="236944" y="380949"/>
                    </a:lnTo>
                    <a:cubicBezTo>
                      <a:pt x="235712" y="378486"/>
                      <a:pt x="233495" y="376679"/>
                      <a:pt x="230868" y="375858"/>
                    </a:cubicBezTo>
                    <a:cubicBezTo>
                      <a:pt x="228159" y="375119"/>
                      <a:pt x="225203" y="375612"/>
                      <a:pt x="222822" y="377008"/>
                    </a:cubicBezTo>
                    <a:lnTo>
                      <a:pt x="216665" y="380784"/>
                    </a:lnTo>
                    <a:lnTo>
                      <a:pt x="198602" y="367156"/>
                    </a:lnTo>
                    <a:cubicBezTo>
                      <a:pt x="202625" y="364364"/>
                      <a:pt x="204103" y="359274"/>
                      <a:pt x="202133" y="354923"/>
                    </a:cubicBezTo>
                    <a:cubicBezTo>
                      <a:pt x="202051" y="354841"/>
                      <a:pt x="201968" y="354676"/>
                      <a:pt x="201886" y="354594"/>
                    </a:cubicBezTo>
                    <a:cubicBezTo>
                      <a:pt x="200655" y="352131"/>
                      <a:pt x="198438" y="350325"/>
                      <a:pt x="195811" y="349586"/>
                    </a:cubicBezTo>
                    <a:cubicBezTo>
                      <a:pt x="193101" y="348765"/>
                      <a:pt x="190146" y="349258"/>
                      <a:pt x="187765" y="350736"/>
                    </a:cubicBezTo>
                    <a:lnTo>
                      <a:pt x="183003" y="353691"/>
                    </a:lnTo>
                    <a:lnTo>
                      <a:pt x="161000" y="336532"/>
                    </a:lnTo>
                    <a:cubicBezTo>
                      <a:pt x="159440" y="335300"/>
                      <a:pt x="157305" y="335054"/>
                      <a:pt x="155581" y="335957"/>
                    </a:cubicBezTo>
                    <a:lnTo>
                      <a:pt x="145319" y="340883"/>
                    </a:lnTo>
                    <a:cubicBezTo>
                      <a:pt x="143841" y="341622"/>
                      <a:pt x="142774" y="342936"/>
                      <a:pt x="142445" y="344578"/>
                    </a:cubicBezTo>
                    <a:cubicBezTo>
                      <a:pt x="142117" y="346138"/>
                      <a:pt x="142527" y="347862"/>
                      <a:pt x="143677" y="349093"/>
                    </a:cubicBezTo>
                    <a:lnTo>
                      <a:pt x="163053" y="371179"/>
                    </a:lnTo>
                    <a:cubicBezTo>
                      <a:pt x="162806" y="371671"/>
                      <a:pt x="162642" y="372246"/>
                      <a:pt x="162560" y="372821"/>
                    </a:cubicBezTo>
                    <a:cubicBezTo>
                      <a:pt x="162314" y="374381"/>
                      <a:pt x="162724" y="375858"/>
                      <a:pt x="163791" y="377008"/>
                    </a:cubicBezTo>
                    <a:lnTo>
                      <a:pt x="194333" y="412229"/>
                    </a:lnTo>
                    <a:lnTo>
                      <a:pt x="200573" y="426104"/>
                    </a:lnTo>
                    <a:lnTo>
                      <a:pt x="151148" y="463624"/>
                    </a:lnTo>
                    <a:lnTo>
                      <a:pt x="132675" y="451966"/>
                    </a:lnTo>
                    <a:cubicBezTo>
                      <a:pt x="131526" y="451145"/>
                      <a:pt x="130048" y="450981"/>
                      <a:pt x="128734" y="451227"/>
                    </a:cubicBezTo>
                    <a:lnTo>
                      <a:pt x="120606" y="453115"/>
                    </a:lnTo>
                    <a:cubicBezTo>
                      <a:pt x="118882" y="453526"/>
                      <a:pt x="117487" y="454675"/>
                      <a:pt x="116830" y="456400"/>
                    </a:cubicBezTo>
                    <a:cubicBezTo>
                      <a:pt x="116173" y="458042"/>
                      <a:pt x="116419" y="459930"/>
                      <a:pt x="117487" y="461326"/>
                    </a:cubicBezTo>
                    <a:lnTo>
                      <a:pt x="134153" y="483821"/>
                    </a:lnTo>
                    <a:lnTo>
                      <a:pt x="131444" y="489650"/>
                    </a:lnTo>
                    <a:cubicBezTo>
                      <a:pt x="130705" y="491292"/>
                      <a:pt x="130787" y="493181"/>
                      <a:pt x="131772" y="494659"/>
                    </a:cubicBezTo>
                    <a:cubicBezTo>
                      <a:pt x="132675" y="496136"/>
                      <a:pt x="134317" y="497122"/>
                      <a:pt x="136123" y="497122"/>
                    </a:cubicBezTo>
                    <a:lnTo>
                      <a:pt x="142527" y="497286"/>
                    </a:lnTo>
                    <a:lnTo>
                      <a:pt x="155335" y="522244"/>
                    </a:lnTo>
                    <a:cubicBezTo>
                      <a:pt x="156156" y="523804"/>
                      <a:pt x="157634" y="524872"/>
                      <a:pt x="159440" y="525036"/>
                    </a:cubicBezTo>
                    <a:cubicBezTo>
                      <a:pt x="161246" y="525200"/>
                      <a:pt x="162970" y="524543"/>
                      <a:pt x="164038" y="523066"/>
                    </a:cubicBezTo>
                    <a:lnTo>
                      <a:pt x="169292" y="516662"/>
                    </a:lnTo>
                    <a:cubicBezTo>
                      <a:pt x="170113" y="515594"/>
                      <a:pt x="170524" y="514199"/>
                      <a:pt x="170360" y="512803"/>
                    </a:cubicBezTo>
                    <a:lnTo>
                      <a:pt x="168061" y="491128"/>
                    </a:lnTo>
                    <a:lnTo>
                      <a:pt x="223643" y="463460"/>
                    </a:lnTo>
                    <a:lnTo>
                      <a:pt x="233167" y="475283"/>
                    </a:lnTo>
                    <a:lnTo>
                      <a:pt x="251147" y="518304"/>
                    </a:lnTo>
                    <a:cubicBezTo>
                      <a:pt x="251722" y="519699"/>
                      <a:pt x="252953" y="520767"/>
                      <a:pt x="254349" y="521259"/>
                    </a:cubicBezTo>
                    <a:cubicBezTo>
                      <a:pt x="255006" y="521424"/>
                      <a:pt x="255580" y="521506"/>
                      <a:pt x="256155" y="521506"/>
                    </a:cubicBezTo>
                    <a:lnTo>
                      <a:pt x="267239" y="548681"/>
                    </a:lnTo>
                    <a:cubicBezTo>
                      <a:pt x="267896" y="550241"/>
                      <a:pt x="269209" y="551308"/>
                      <a:pt x="270769" y="551801"/>
                    </a:cubicBezTo>
                    <a:cubicBezTo>
                      <a:pt x="271508" y="551965"/>
                      <a:pt x="272165" y="552047"/>
                      <a:pt x="272904" y="551965"/>
                    </a:cubicBezTo>
                    <a:cubicBezTo>
                      <a:pt x="273807" y="551801"/>
                      <a:pt x="274628" y="551473"/>
                      <a:pt x="275367" y="550816"/>
                    </a:cubicBezTo>
                    <a:lnTo>
                      <a:pt x="284316" y="543837"/>
                    </a:lnTo>
                    <a:cubicBezTo>
                      <a:pt x="285876" y="542606"/>
                      <a:pt x="286615" y="540553"/>
                      <a:pt x="286204" y="538665"/>
                    </a:cubicBezTo>
                    <a:lnTo>
                      <a:pt x="280621" y="511407"/>
                    </a:lnTo>
                    <a:lnTo>
                      <a:pt x="285465" y="508452"/>
                    </a:lnTo>
                    <a:cubicBezTo>
                      <a:pt x="287846" y="506974"/>
                      <a:pt x="289488" y="504511"/>
                      <a:pt x="290063" y="501719"/>
                    </a:cubicBezTo>
                    <a:cubicBezTo>
                      <a:pt x="290555" y="499010"/>
                      <a:pt x="289899" y="496218"/>
                      <a:pt x="288174" y="494002"/>
                    </a:cubicBezTo>
                    <a:cubicBezTo>
                      <a:pt x="288174" y="494002"/>
                      <a:pt x="288010" y="493838"/>
                      <a:pt x="287928" y="493756"/>
                    </a:cubicBezTo>
                    <a:cubicBezTo>
                      <a:pt x="284973" y="489979"/>
                      <a:pt x="279636" y="488994"/>
                      <a:pt x="275367" y="491375"/>
                    </a:cubicBezTo>
                    <a:lnTo>
                      <a:pt x="271180" y="469125"/>
                    </a:lnTo>
                    <a:lnTo>
                      <a:pt x="277337" y="465266"/>
                    </a:lnTo>
                    <a:cubicBezTo>
                      <a:pt x="279718" y="463789"/>
                      <a:pt x="281360" y="461326"/>
                      <a:pt x="281935" y="458616"/>
                    </a:cubicBezTo>
                    <a:cubicBezTo>
                      <a:pt x="282181" y="457549"/>
                      <a:pt x="282181" y="456482"/>
                      <a:pt x="282017" y="455414"/>
                    </a:cubicBezTo>
                    <a:cubicBezTo>
                      <a:pt x="281853" y="453772"/>
                      <a:pt x="281196" y="452212"/>
                      <a:pt x="280129" y="450899"/>
                    </a:cubicBezTo>
                    <a:cubicBezTo>
                      <a:pt x="280129" y="450899"/>
                      <a:pt x="280047" y="450817"/>
                      <a:pt x="279964" y="450735"/>
                    </a:cubicBezTo>
                    <a:cubicBezTo>
                      <a:pt x="277255" y="447286"/>
                      <a:pt x="272740" y="446055"/>
                      <a:pt x="268717" y="447615"/>
                    </a:cubicBezTo>
                    <a:lnTo>
                      <a:pt x="267896" y="437188"/>
                    </a:lnTo>
                    <a:cubicBezTo>
                      <a:pt x="276516" y="431687"/>
                      <a:pt x="302953" y="414528"/>
                      <a:pt x="314200" y="401310"/>
                    </a:cubicBezTo>
                    <a:cubicBezTo>
                      <a:pt x="327255" y="386039"/>
                      <a:pt x="326926" y="378486"/>
                      <a:pt x="325613" y="3753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954620">
                <a:off x="349001" y="4470478"/>
                <a:ext cx="787719" cy="515768"/>
              </a:xfrm>
              <a:custGeom>
                <a:avLst/>
                <a:gdLst/>
                <a:ahLst/>
                <a:cxnLst/>
                <a:rect l="l" t="t" r="r" b="b"/>
                <a:pathLst>
                  <a:path w="689648" h="451555" extrusionOk="0">
                    <a:moveTo>
                      <a:pt x="681333" y="11306"/>
                    </a:moveTo>
                    <a:lnTo>
                      <a:pt x="695454" y="34048"/>
                    </a:lnTo>
                    <a:lnTo>
                      <a:pt x="17710" y="453584"/>
                    </a:lnTo>
                    <a:lnTo>
                      <a:pt x="17710" y="453584"/>
                    </a:lnTo>
                    <a:cubicBezTo>
                      <a:pt x="17710" y="453584"/>
                      <a:pt x="3589" y="430842"/>
                      <a:pt x="3589" y="430842"/>
                    </a:cubicBezTo>
                    <a:cubicBezTo>
                      <a:pt x="-3390" y="419595"/>
                      <a:pt x="141" y="404898"/>
                      <a:pt x="11306" y="398002"/>
                    </a:cubicBezTo>
                    <a:lnTo>
                      <a:pt x="648492" y="3589"/>
                    </a:lnTo>
                    <a:cubicBezTo>
                      <a:pt x="659740" y="-3390"/>
                      <a:pt x="674436" y="141"/>
                      <a:pt x="681333" y="113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965018">
                <a:off x="746417" y="4897590"/>
                <a:ext cx="299885" cy="224913"/>
              </a:xfrm>
              <a:custGeom>
                <a:avLst/>
                <a:gdLst/>
                <a:ahLst/>
                <a:cxnLst/>
                <a:rect l="l" t="t" r="r" b="b"/>
                <a:pathLst>
                  <a:path w="262723" h="197042" extrusionOk="0">
                    <a:moveTo>
                      <a:pt x="0" y="145634"/>
                    </a:moveTo>
                    <a:lnTo>
                      <a:pt x="235250" y="0"/>
                    </a:lnTo>
                    <a:lnTo>
                      <a:pt x="270341" y="56683"/>
                    </a:lnTo>
                    <a:lnTo>
                      <a:pt x="35091" y="2023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965018">
                <a:off x="728733" y="4719407"/>
                <a:ext cx="337370" cy="290514"/>
              </a:xfrm>
              <a:custGeom>
                <a:avLst/>
                <a:gdLst/>
                <a:ahLst/>
                <a:cxnLst/>
                <a:rect l="l" t="t" r="r" b="b"/>
                <a:pathLst>
                  <a:path w="295563" h="254513" extrusionOk="0">
                    <a:moveTo>
                      <a:pt x="0" y="145634"/>
                    </a:moveTo>
                    <a:lnTo>
                      <a:pt x="235250" y="0"/>
                    </a:lnTo>
                    <a:lnTo>
                      <a:pt x="303314" y="109946"/>
                    </a:lnTo>
                    <a:lnTo>
                      <a:pt x="68063" y="255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965018">
                <a:off x="366100" y="4780467"/>
                <a:ext cx="234285" cy="243656"/>
              </a:xfrm>
              <a:custGeom>
                <a:avLst/>
                <a:gdLst/>
                <a:ahLst/>
                <a:cxnLst/>
                <a:rect l="l" t="t" r="r" b="b"/>
                <a:pathLst>
                  <a:path w="205252" h="213462" extrusionOk="0">
                    <a:moveTo>
                      <a:pt x="208406" y="38637"/>
                    </a:moveTo>
                    <a:cubicBezTo>
                      <a:pt x="208406" y="38637"/>
                      <a:pt x="208981" y="39459"/>
                      <a:pt x="209145" y="39951"/>
                    </a:cubicBezTo>
                    <a:cubicBezTo>
                      <a:pt x="210541" y="43071"/>
                      <a:pt x="210869" y="50624"/>
                      <a:pt x="197733" y="65895"/>
                    </a:cubicBezTo>
                    <a:cubicBezTo>
                      <a:pt x="186485" y="79113"/>
                      <a:pt x="160049" y="96272"/>
                      <a:pt x="151428" y="101773"/>
                    </a:cubicBezTo>
                    <a:lnTo>
                      <a:pt x="152249" y="112200"/>
                    </a:lnTo>
                    <a:cubicBezTo>
                      <a:pt x="156272" y="110722"/>
                      <a:pt x="160870" y="111872"/>
                      <a:pt x="163497" y="115320"/>
                    </a:cubicBezTo>
                    <a:cubicBezTo>
                      <a:pt x="163497" y="115320"/>
                      <a:pt x="163579" y="115402"/>
                      <a:pt x="163661" y="115484"/>
                    </a:cubicBezTo>
                    <a:cubicBezTo>
                      <a:pt x="164646" y="116798"/>
                      <a:pt x="165303" y="118358"/>
                      <a:pt x="165550" y="120000"/>
                    </a:cubicBezTo>
                    <a:cubicBezTo>
                      <a:pt x="165714" y="120985"/>
                      <a:pt x="165714" y="122134"/>
                      <a:pt x="165467" y="123202"/>
                    </a:cubicBezTo>
                    <a:cubicBezTo>
                      <a:pt x="164975" y="125911"/>
                      <a:pt x="163251" y="128374"/>
                      <a:pt x="160870" y="129852"/>
                    </a:cubicBezTo>
                    <a:lnTo>
                      <a:pt x="154712" y="133710"/>
                    </a:lnTo>
                    <a:lnTo>
                      <a:pt x="158899" y="155960"/>
                    </a:lnTo>
                    <a:cubicBezTo>
                      <a:pt x="163169" y="153497"/>
                      <a:pt x="168423" y="154564"/>
                      <a:pt x="171461" y="158341"/>
                    </a:cubicBezTo>
                    <a:cubicBezTo>
                      <a:pt x="171543" y="158341"/>
                      <a:pt x="171625" y="158505"/>
                      <a:pt x="171707" y="158587"/>
                    </a:cubicBezTo>
                    <a:cubicBezTo>
                      <a:pt x="173349" y="160804"/>
                      <a:pt x="174006" y="163595"/>
                      <a:pt x="173595" y="166305"/>
                    </a:cubicBezTo>
                    <a:cubicBezTo>
                      <a:pt x="173021" y="169096"/>
                      <a:pt x="171297" y="171559"/>
                      <a:pt x="168998" y="173037"/>
                    </a:cubicBezTo>
                    <a:lnTo>
                      <a:pt x="164154" y="175992"/>
                    </a:lnTo>
                    <a:lnTo>
                      <a:pt x="169737" y="203250"/>
                    </a:lnTo>
                    <a:cubicBezTo>
                      <a:pt x="170147" y="205220"/>
                      <a:pt x="169408" y="207191"/>
                      <a:pt x="167848" y="208422"/>
                    </a:cubicBezTo>
                    <a:lnTo>
                      <a:pt x="158899" y="215401"/>
                    </a:lnTo>
                    <a:cubicBezTo>
                      <a:pt x="158160" y="215976"/>
                      <a:pt x="157339" y="216304"/>
                      <a:pt x="156436" y="216550"/>
                    </a:cubicBezTo>
                    <a:cubicBezTo>
                      <a:pt x="155697" y="216550"/>
                      <a:pt x="155041" y="216550"/>
                      <a:pt x="154302" y="216386"/>
                    </a:cubicBezTo>
                    <a:cubicBezTo>
                      <a:pt x="152742" y="215976"/>
                      <a:pt x="151428" y="214908"/>
                      <a:pt x="150771" y="213266"/>
                    </a:cubicBezTo>
                    <a:lnTo>
                      <a:pt x="139688" y="186091"/>
                    </a:lnTo>
                    <a:cubicBezTo>
                      <a:pt x="139113" y="186091"/>
                      <a:pt x="138538" y="186009"/>
                      <a:pt x="137882" y="185845"/>
                    </a:cubicBezTo>
                    <a:cubicBezTo>
                      <a:pt x="136486" y="185352"/>
                      <a:pt x="135254" y="184285"/>
                      <a:pt x="134680" y="182889"/>
                    </a:cubicBezTo>
                    <a:lnTo>
                      <a:pt x="116699" y="139868"/>
                    </a:lnTo>
                    <a:lnTo>
                      <a:pt x="107176" y="128045"/>
                    </a:lnTo>
                    <a:lnTo>
                      <a:pt x="51593" y="155714"/>
                    </a:lnTo>
                    <a:lnTo>
                      <a:pt x="53892" y="177388"/>
                    </a:lnTo>
                    <a:cubicBezTo>
                      <a:pt x="54056" y="178784"/>
                      <a:pt x="53646" y="180180"/>
                      <a:pt x="52825" y="181247"/>
                    </a:cubicBezTo>
                    <a:lnTo>
                      <a:pt x="47570" y="187651"/>
                    </a:lnTo>
                    <a:cubicBezTo>
                      <a:pt x="46421" y="189047"/>
                      <a:pt x="44779" y="189785"/>
                      <a:pt x="42973" y="189621"/>
                    </a:cubicBezTo>
                    <a:cubicBezTo>
                      <a:pt x="41249" y="189457"/>
                      <a:pt x="39689" y="188308"/>
                      <a:pt x="38868" y="186830"/>
                    </a:cubicBezTo>
                    <a:lnTo>
                      <a:pt x="26060" y="161871"/>
                    </a:lnTo>
                    <a:lnTo>
                      <a:pt x="19656" y="161707"/>
                    </a:lnTo>
                    <a:cubicBezTo>
                      <a:pt x="17850" y="161707"/>
                      <a:pt x="16290" y="160804"/>
                      <a:pt x="15305" y="159244"/>
                    </a:cubicBezTo>
                    <a:cubicBezTo>
                      <a:pt x="14319" y="157766"/>
                      <a:pt x="14237" y="155878"/>
                      <a:pt x="14976" y="154236"/>
                    </a:cubicBezTo>
                    <a:lnTo>
                      <a:pt x="17686" y="148407"/>
                    </a:lnTo>
                    <a:lnTo>
                      <a:pt x="1019" y="125911"/>
                    </a:lnTo>
                    <a:cubicBezTo>
                      <a:pt x="-48" y="124433"/>
                      <a:pt x="-294" y="122627"/>
                      <a:pt x="362" y="120985"/>
                    </a:cubicBezTo>
                    <a:cubicBezTo>
                      <a:pt x="1019" y="119261"/>
                      <a:pt x="2333" y="118029"/>
                      <a:pt x="4139" y="117701"/>
                    </a:cubicBezTo>
                    <a:lnTo>
                      <a:pt x="12267" y="115812"/>
                    </a:lnTo>
                    <a:cubicBezTo>
                      <a:pt x="13581" y="115566"/>
                      <a:pt x="15058" y="115812"/>
                      <a:pt x="16208" y="116551"/>
                    </a:cubicBezTo>
                    <a:lnTo>
                      <a:pt x="34680" y="128210"/>
                    </a:lnTo>
                    <a:lnTo>
                      <a:pt x="84105" y="90689"/>
                    </a:lnTo>
                    <a:lnTo>
                      <a:pt x="77866" y="76814"/>
                    </a:lnTo>
                    <a:lnTo>
                      <a:pt x="47324" y="41593"/>
                    </a:lnTo>
                    <a:cubicBezTo>
                      <a:pt x="46257" y="40444"/>
                      <a:pt x="45846" y="38966"/>
                      <a:pt x="46093" y="37406"/>
                    </a:cubicBezTo>
                    <a:cubicBezTo>
                      <a:pt x="46175" y="36831"/>
                      <a:pt x="46339" y="36257"/>
                      <a:pt x="46585" y="35764"/>
                    </a:cubicBezTo>
                    <a:lnTo>
                      <a:pt x="27209" y="13679"/>
                    </a:lnTo>
                    <a:cubicBezTo>
                      <a:pt x="26142" y="12447"/>
                      <a:pt x="25649" y="10805"/>
                      <a:pt x="25978" y="9163"/>
                    </a:cubicBezTo>
                    <a:cubicBezTo>
                      <a:pt x="26306" y="7521"/>
                      <a:pt x="27374" y="6208"/>
                      <a:pt x="28851" y="5469"/>
                    </a:cubicBezTo>
                    <a:lnTo>
                      <a:pt x="39114" y="543"/>
                    </a:lnTo>
                    <a:cubicBezTo>
                      <a:pt x="40920" y="-361"/>
                      <a:pt x="42973" y="-114"/>
                      <a:pt x="44533" y="1117"/>
                    </a:cubicBezTo>
                    <a:lnTo>
                      <a:pt x="66536" y="18276"/>
                    </a:lnTo>
                    <a:lnTo>
                      <a:pt x="71298" y="15321"/>
                    </a:lnTo>
                    <a:cubicBezTo>
                      <a:pt x="73678" y="13843"/>
                      <a:pt x="76634" y="13350"/>
                      <a:pt x="79343" y="14171"/>
                    </a:cubicBezTo>
                    <a:cubicBezTo>
                      <a:pt x="81971" y="14910"/>
                      <a:pt x="84187" y="16716"/>
                      <a:pt x="85419" y="19180"/>
                    </a:cubicBezTo>
                    <a:cubicBezTo>
                      <a:pt x="85419" y="19262"/>
                      <a:pt x="85501" y="19426"/>
                      <a:pt x="85665" y="19508"/>
                    </a:cubicBezTo>
                    <a:cubicBezTo>
                      <a:pt x="87636" y="23941"/>
                      <a:pt x="86158" y="29032"/>
                      <a:pt x="82135" y="31741"/>
                    </a:cubicBezTo>
                    <a:lnTo>
                      <a:pt x="100197" y="45370"/>
                    </a:lnTo>
                    <a:lnTo>
                      <a:pt x="106355" y="41593"/>
                    </a:lnTo>
                    <a:cubicBezTo>
                      <a:pt x="108736" y="40115"/>
                      <a:pt x="111691" y="39705"/>
                      <a:pt x="114401" y="40444"/>
                    </a:cubicBezTo>
                    <a:cubicBezTo>
                      <a:pt x="117028" y="41183"/>
                      <a:pt x="119245" y="42989"/>
                      <a:pt x="120476" y="45452"/>
                    </a:cubicBezTo>
                    <a:lnTo>
                      <a:pt x="120476" y="45452"/>
                    </a:lnTo>
                    <a:cubicBezTo>
                      <a:pt x="120476" y="45452"/>
                      <a:pt x="120476" y="45616"/>
                      <a:pt x="120476" y="45616"/>
                    </a:cubicBezTo>
                    <a:cubicBezTo>
                      <a:pt x="122364" y="49557"/>
                      <a:pt x="121461" y="54155"/>
                      <a:pt x="118259" y="57110"/>
                    </a:cubicBezTo>
                    <a:lnTo>
                      <a:pt x="127290" y="62529"/>
                    </a:lnTo>
                    <a:cubicBezTo>
                      <a:pt x="135993" y="57192"/>
                      <a:pt x="163169" y="41265"/>
                      <a:pt x="179999" y="36995"/>
                    </a:cubicBezTo>
                    <a:cubicBezTo>
                      <a:pt x="199539" y="32069"/>
                      <a:pt x="206190" y="35764"/>
                      <a:pt x="208406" y="38309"/>
                    </a:cubicBezTo>
                    <a:close/>
                  </a:path>
                </a:pathLst>
              </a:custGeom>
              <a:solidFill>
                <a:srgbClr val="56D1C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965018">
                <a:off x="337221" y="4462215"/>
                <a:ext cx="815312" cy="534170"/>
              </a:xfrm>
              <a:custGeom>
                <a:avLst/>
                <a:gdLst/>
                <a:ahLst/>
                <a:cxnLst/>
                <a:rect l="l" t="t" r="r" b="b"/>
                <a:pathLst>
                  <a:path w="714278" h="467975" extrusionOk="0">
                    <a:moveTo>
                      <a:pt x="27093" y="472477"/>
                    </a:moveTo>
                    <a:cubicBezTo>
                      <a:pt x="26354" y="472477"/>
                      <a:pt x="25616" y="472477"/>
                      <a:pt x="24959" y="472231"/>
                    </a:cubicBezTo>
                    <a:cubicBezTo>
                      <a:pt x="22496" y="471656"/>
                      <a:pt x="20443" y="470178"/>
                      <a:pt x="19130" y="468043"/>
                    </a:cubicBezTo>
                    <a:lnTo>
                      <a:pt x="5008" y="445301"/>
                    </a:lnTo>
                    <a:cubicBezTo>
                      <a:pt x="328" y="437748"/>
                      <a:pt x="-1149" y="428799"/>
                      <a:pt x="903" y="420097"/>
                    </a:cubicBezTo>
                    <a:cubicBezTo>
                      <a:pt x="2956" y="411476"/>
                      <a:pt x="8210" y="404087"/>
                      <a:pt x="15764" y="399407"/>
                    </a:cubicBezTo>
                    <a:lnTo>
                      <a:pt x="652949" y="4994"/>
                    </a:lnTo>
                    <a:cubicBezTo>
                      <a:pt x="668549" y="-4694"/>
                      <a:pt x="689156" y="150"/>
                      <a:pt x="698762" y="15749"/>
                    </a:cubicBezTo>
                    <a:lnTo>
                      <a:pt x="712883" y="38491"/>
                    </a:lnTo>
                    <a:cubicBezTo>
                      <a:pt x="714197" y="40626"/>
                      <a:pt x="714607" y="43171"/>
                      <a:pt x="714033" y="45634"/>
                    </a:cubicBezTo>
                    <a:cubicBezTo>
                      <a:pt x="713458" y="48097"/>
                      <a:pt x="711980" y="50149"/>
                      <a:pt x="709845" y="51463"/>
                    </a:cubicBezTo>
                    <a:lnTo>
                      <a:pt x="32102" y="470999"/>
                    </a:lnTo>
                    <a:cubicBezTo>
                      <a:pt x="30624" y="471902"/>
                      <a:pt x="28900" y="472395"/>
                      <a:pt x="27093" y="472395"/>
                    </a:cubicBezTo>
                    <a:close/>
                    <a:moveTo>
                      <a:pt x="670437" y="18869"/>
                    </a:moveTo>
                    <a:cubicBezTo>
                      <a:pt x="667810" y="18869"/>
                      <a:pt x="665182" y="19608"/>
                      <a:pt x="662884" y="21004"/>
                    </a:cubicBezTo>
                    <a:lnTo>
                      <a:pt x="25698" y="415417"/>
                    </a:lnTo>
                    <a:cubicBezTo>
                      <a:pt x="22414" y="417469"/>
                      <a:pt x="20115" y="420589"/>
                      <a:pt x="19294" y="424366"/>
                    </a:cubicBezTo>
                    <a:cubicBezTo>
                      <a:pt x="18391" y="428142"/>
                      <a:pt x="19047" y="432001"/>
                      <a:pt x="21100" y="435285"/>
                    </a:cubicBezTo>
                    <a:lnTo>
                      <a:pt x="30213" y="450063"/>
                    </a:lnTo>
                    <a:lnTo>
                      <a:pt x="691947" y="40461"/>
                    </a:lnTo>
                    <a:lnTo>
                      <a:pt x="682834" y="25683"/>
                    </a:lnTo>
                    <a:lnTo>
                      <a:pt x="682834" y="25683"/>
                    </a:lnTo>
                    <a:cubicBezTo>
                      <a:pt x="680782" y="22399"/>
                      <a:pt x="677662" y="20100"/>
                      <a:pt x="673885" y="19197"/>
                    </a:cubicBezTo>
                    <a:cubicBezTo>
                      <a:pt x="672818" y="18951"/>
                      <a:pt x="671669" y="18787"/>
                      <a:pt x="670601" y="187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965018">
                <a:off x="258604" y="4525225"/>
                <a:ext cx="955884" cy="768456"/>
              </a:xfrm>
              <a:custGeom>
                <a:avLst/>
                <a:gdLst/>
                <a:ahLst/>
                <a:cxnLst/>
                <a:rect l="l" t="t" r="r" b="b"/>
                <a:pathLst>
                  <a:path w="837430" h="673228" extrusionOk="0">
                    <a:moveTo>
                      <a:pt x="169794" y="675781"/>
                    </a:moveTo>
                    <a:cubicBezTo>
                      <a:pt x="158629" y="675781"/>
                      <a:pt x="147709" y="670198"/>
                      <a:pt x="141387" y="660017"/>
                    </a:cubicBezTo>
                    <a:lnTo>
                      <a:pt x="97053" y="588343"/>
                    </a:lnTo>
                    <a:cubicBezTo>
                      <a:pt x="94343" y="583910"/>
                      <a:pt x="95657" y="578080"/>
                      <a:pt x="100091" y="575371"/>
                    </a:cubicBezTo>
                    <a:cubicBezTo>
                      <a:pt x="108547" y="570117"/>
                      <a:pt x="114376" y="561989"/>
                      <a:pt x="116675" y="552301"/>
                    </a:cubicBezTo>
                    <a:cubicBezTo>
                      <a:pt x="118974" y="542613"/>
                      <a:pt x="117332" y="532679"/>
                      <a:pt x="112077" y="524222"/>
                    </a:cubicBezTo>
                    <a:cubicBezTo>
                      <a:pt x="101322" y="506817"/>
                      <a:pt x="78416" y="501480"/>
                      <a:pt x="61011" y="512235"/>
                    </a:cubicBezTo>
                    <a:cubicBezTo>
                      <a:pt x="56577" y="514945"/>
                      <a:pt x="50748" y="513631"/>
                      <a:pt x="48039" y="509198"/>
                    </a:cubicBezTo>
                    <a:lnTo>
                      <a:pt x="1405" y="433911"/>
                    </a:lnTo>
                    <a:cubicBezTo>
                      <a:pt x="-1304" y="429478"/>
                      <a:pt x="9" y="423648"/>
                      <a:pt x="4443" y="420939"/>
                    </a:cubicBezTo>
                    <a:lnTo>
                      <a:pt x="682187" y="1403"/>
                    </a:lnTo>
                    <a:cubicBezTo>
                      <a:pt x="684321" y="89"/>
                      <a:pt x="686866" y="-321"/>
                      <a:pt x="689329" y="254"/>
                    </a:cubicBezTo>
                    <a:cubicBezTo>
                      <a:pt x="691793" y="828"/>
                      <a:pt x="693845" y="2306"/>
                      <a:pt x="695159" y="4441"/>
                    </a:cubicBezTo>
                    <a:lnTo>
                      <a:pt x="741792" y="79727"/>
                    </a:lnTo>
                    <a:cubicBezTo>
                      <a:pt x="744501" y="84161"/>
                      <a:pt x="743188" y="89990"/>
                      <a:pt x="738754" y="92699"/>
                    </a:cubicBezTo>
                    <a:cubicBezTo>
                      <a:pt x="721349" y="103454"/>
                      <a:pt x="716012" y="126361"/>
                      <a:pt x="726767" y="143766"/>
                    </a:cubicBezTo>
                    <a:lnTo>
                      <a:pt x="726767" y="143766"/>
                    </a:lnTo>
                    <a:cubicBezTo>
                      <a:pt x="732022" y="152222"/>
                      <a:pt x="740150" y="158134"/>
                      <a:pt x="749838" y="160350"/>
                    </a:cubicBezTo>
                    <a:cubicBezTo>
                      <a:pt x="759526" y="162649"/>
                      <a:pt x="769460" y="161007"/>
                      <a:pt x="777834" y="155753"/>
                    </a:cubicBezTo>
                    <a:cubicBezTo>
                      <a:pt x="779969" y="154439"/>
                      <a:pt x="782514" y="154029"/>
                      <a:pt x="784977" y="154603"/>
                    </a:cubicBezTo>
                    <a:cubicBezTo>
                      <a:pt x="787440" y="155178"/>
                      <a:pt x="789493" y="156656"/>
                      <a:pt x="790806" y="158791"/>
                    </a:cubicBezTo>
                    <a:lnTo>
                      <a:pt x="835141" y="230465"/>
                    </a:lnTo>
                    <a:cubicBezTo>
                      <a:pt x="844829" y="246064"/>
                      <a:pt x="839985" y="266671"/>
                      <a:pt x="824386" y="276277"/>
                    </a:cubicBezTo>
                    <a:lnTo>
                      <a:pt x="187200" y="670690"/>
                    </a:lnTo>
                    <a:cubicBezTo>
                      <a:pt x="181781" y="674057"/>
                      <a:pt x="175706" y="675699"/>
                      <a:pt x="169712" y="675699"/>
                    </a:cubicBezTo>
                    <a:close/>
                    <a:moveTo>
                      <a:pt x="117660" y="585798"/>
                    </a:moveTo>
                    <a:lnTo>
                      <a:pt x="157479" y="650083"/>
                    </a:lnTo>
                    <a:cubicBezTo>
                      <a:pt x="161666" y="656815"/>
                      <a:pt x="170615" y="658950"/>
                      <a:pt x="177348" y="654763"/>
                    </a:cubicBezTo>
                    <a:lnTo>
                      <a:pt x="814533" y="260350"/>
                    </a:lnTo>
                    <a:cubicBezTo>
                      <a:pt x="821266" y="256162"/>
                      <a:pt x="823401" y="247295"/>
                      <a:pt x="819213" y="240481"/>
                    </a:cubicBezTo>
                    <a:lnTo>
                      <a:pt x="779394" y="176196"/>
                    </a:lnTo>
                    <a:cubicBezTo>
                      <a:pt x="768721" y="180547"/>
                      <a:pt x="756981" y="181450"/>
                      <a:pt x="745569" y="178741"/>
                    </a:cubicBezTo>
                    <a:cubicBezTo>
                      <a:pt x="731037" y="175293"/>
                      <a:pt x="718640" y="166426"/>
                      <a:pt x="710758" y="153700"/>
                    </a:cubicBezTo>
                    <a:lnTo>
                      <a:pt x="710758" y="153700"/>
                    </a:lnTo>
                    <a:cubicBezTo>
                      <a:pt x="696226" y="130219"/>
                      <a:pt x="701234" y="100006"/>
                      <a:pt x="721267" y="82272"/>
                    </a:cubicBezTo>
                    <a:lnTo>
                      <a:pt x="684157" y="22339"/>
                    </a:lnTo>
                    <a:lnTo>
                      <a:pt x="22423" y="431941"/>
                    </a:lnTo>
                    <a:lnTo>
                      <a:pt x="59533" y="491874"/>
                    </a:lnTo>
                    <a:cubicBezTo>
                      <a:pt x="84327" y="481776"/>
                      <a:pt x="113637" y="490807"/>
                      <a:pt x="128169" y="514288"/>
                    </a:cubicBezTo>
                    <a:cubicBezTo>
                      <a:pt x="136051" y="527014"/>
                      <a:pt x="138514" y="542038"/>
                      <a:pt x="135066" y="556570"/>
                    </a:cubicBezTo>
                    <a:cubicBezTo>
                      <a:pt x="132356" y="568064"/>
                      <a:pt x="126281" y="578080"/>
                      <a:pt x="117660" y="5857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965018">
                <a:off x="739208" y="4727735"/>
                <a:ext cx="31862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279143" h="229882" extrusionOk="0">
                    <a:moveTo>
                      <a:pt x="63635" y="235803"/>
                    </a:moveTo>
                    <a:cubicBezTo>
                      <a:pt x="60433" y="235803"/>
                      <a:pt x="57396" y="234244"/>
                      <a:pt x="55590" y="231370"/>
                    </a:cubicBezTo>
                    <a:lnTo>
                      <a:pt x="33997" y="196477"/>
                    </a:lnTo>
                    <a:cubicBezTo>
                      <a:pt x="31288" y="192044"/>
                      <a:pt x="32601" y="186214"/>
                      <a:pt x="37035" y="183505"/>
                    </a:cubicBezTo>
                    <a:cubicBezTo>
                      <a:pt x="41468" y="180796"/>
                      <a:pt x="47297" y="182109"/>
                      <a:pt x="50007" y="186543"/>
                    </a:cubicBezTo>
                    <a:lnTo>
                      <a:pt x="71271" y="220943"/>
                    </a:lnTo>
                    <a:cubicBezTo>
                      <a:pt x="71271" y="220943"/>
                      <a:pt x="71599" y="221436"/>
                      <a:pt x="71763" y="221682"/>
                    </a:cubicBezTo>
                    <a:cubicBezTo>
                      <a:pt x="74391" y="226198"/>
                      <a:pt x="72831" y="231945"/>
                      <a:pt x="68233" y="234572"/>
                    </a:cubicBezTo>
                    <a:lnTo>
                      <a:pt x="68233" y="234572"/>
                    </a:lnTo>
                    <a:cubicBezTo>
                      <a:pt x="66755" y="235393"/>
                      <a:pt x="65113" y="235803"/>
                      <a:pt x="63553" y="235803"/>
                    </a:cubicBezTo>
                    <a:close/>
                    <a:moveTo>
                      <a:pt x="98528" y="214211"/>
                    </a:moveTo>
                    <a:cubicBezTo>
                      <a:pt x="95409" y="214211"/>
                      <a:pt x="92289" y="212651"/>
                      <a:pt x="90482" y="209695"/>
                    </a:cubicBezTo>
                    <a:cubicBezTo>
                      <a:pt x="87773" y="205262"/>
                      <a:pt x="89087" y="199433"/>
                      <a:pt x="93520" y="196723"/>
                    </a:cubicBezTo>
                    <a:lnTo>
                      <a:pt x="128413" y="175131"/>
                    </a:lnTo>
                    <a:cubicBezTo>
                      <a:pt x="132847" y="172422"/>
                      <a:pt x="138676" y="173735"/>
                      <a:pt x="141385" y="178169"/>
                    </a:cubicBezTo>
                    <a:cubicBezTo>
                      <a:pt x="144094" y="182602"/>
                      <a:pt x="142781" y="188431"/>
                      <a:pt x="138347" y="191141"/>
                    </a:cubicBezTo>
                    <a:lnTo>
                      <a:pt x="103454" y="212733"/>
                    </a:lnTo>
                    <a:cubicBezTo>
                      <a:pt x="101895" y="213718"/>
                      <a:pt x="100170" y="214129"/>
                      <a:pt x="98528" y="214129"/>
                    </a:cubicBezTo>
                    <a:close/>
                    <a:moveTo>
                      <a:pt x="168314" y="171026"/>
                    </a:moveTo>
                    <a:cubicBezTo>
                      <a:pt x="165194" y="171026"/>
                      <a:pt x="162075" y="169466"/>
                      <a:pt x="160268" y="166510"/>
                    </a:cubicBezTo>
                    <a:cubicBezTo>
                      <a:pt x="157559" y="162077"/>
                      <a:pt x="158873" y="156248"/>
                      <a:pt x="163306" y="153538"/>
                    </a:cubicBezTo>
                    <a:lnTo>
                      <a:pt x="198199" y="131946"/>
                    </a:lnTo>
                    <a:cubicBezTo>
                      <a:pt x="202632" y="129236"/>
                      <a:pt x="208462" y="130550"/>
                      <a:pt x="211171" y="134983"/>
                    </a:cubicBezTo>
                    <a:cubicBezTo>
                      <a:pt x="213880" y="139417"/>
                      <a:pt x="212567" y="145246"/>
                      <a:pt x="208133" y="147955"/>
                    </a:cubicBezTo>
                    <a:lnTo>
                      <a:pt x="173240" y="169548"/>
                    </a:lnTo>
                    <a:cubicBezTo>
                      <a:pt x="171680" y="170533"/>
                      <a:pt x="169956" y="170944"/>
                      <a:pt x="168314" y="170944"/>
                    </a:cubicBezTo>
                    <a:close/>
                    <a:moveTo>
                      <a:pt x="20368" y="166100"/>
                    </a:moveTo>
                    <a:cubicBezTo>
                      <a:pt x="17166" y="166100"/>
                      <a:pt x="14129" y="164540"/>
                      <a:pt x="12322" y="161666"/>
                    </a:cubicBezTo>
                    <a:lnTo>
                      <a:pt x="1403" y="144097"/>
                    </a:lnTo>
                    <a:cubicBezTo>
                      <a:pt x="89" y="141962"/>
                      <a:pt x="-321" y="139417"/>
                      <a:pt x="254" y="136954"/>
                    </a:cubicBezTo>
                    <a:cubicBezTo>
                      <a:pt x="828" y="134491"/>
                      <a:pt x="2306" y="132438"/>
                      <a:pt x="4441" y="131125"/>
                    </a:cubicBezTo>
                    <a:lnTo>
                      <a:pt x="21764" y="120369"/>
                    </a:lnTo>
                    <a:cubicBezTo>
                      <a:pt x="26197" y="117578"/>
                      <a:pt x="32027" y="118974"/>
                      <a:pt x="34736" y="123407"/>
                    </a:cubicBezTo>
                    <a:cubicBezTo>
                      <a:pt x="37445" y="127841"/>
                      <a:pt x="36132" y="133670"/>
                      <a:pt x="31698" y="136379"/>
                    </a:cubicBezTo>
                    <a:lnTo>
                      <a:pt x="22421" y="142126"/>
                    </a:lnTo>
                    <a:lnTo>
                      <a:pt x="28332" y="151650"/>
                    </a:lnTo>
                    <a:cubicBezTo>
                      <a:pt x="31041" y="156083"/>
                      <a:pt x="29728" y="161913"/>
                      <a:pt x="25294" y="164622"/>
                    </a:cubicBezTo>
                    <a:cubicBezTo>
                      <a:pt x="23734" y="165607"/>
                      <a:pt x="22010" y="166018"/>
                      <a:pt x="20368" y="166018"/>
                    </a:cubicBezTo>
                    <a:close/>
                    <a:moveTo>
                      <a:pt x="238100" y="127841"/>
                    </a:moveTo>
                    <a:cubicBezTo>
                      <a:pt x="234980" y="127841"/>
                      <a:pt x="231861" y="126281"/>
                      <a:pt x="230054" y="123407"/>
                    </a:cubicBezTo>
                    <a:cubicBezTo>
                      <a:pt x="227345" y="118974"/>
                      <a:pt x="228658" y="113145"/>
                      <a:pt x="233092" y="110435"/>
                    </a:cubicBezTo>
                    <a:lnTo>
                      <a:pt x="259939" y="93769"/>
                    </a:lnTo>
                    <a:lnTo>
                      <a:pt x="243108" y="66593"/>
                    </a:lnTo>
                    <a:cubicBezTo>
                      <a:pt x="240399" y="62160"/>
                      <a:pt x="241713" y="56331"/>
                      <a:pt x="246146" y="53621"/>
                    </a:cubicBezTo>
                    <a:cubicBezTo>
                      <a:pt x="250580" y="50912"/>
                      <a:pt x="256409" y="52226"/>
                      <a:pt x="259118" y="56659"/>
                    </a:cubicBezTo>
                    <a:lnTo>
                      <a:pt x="280711" y="91552"/>
                    </a:lnTo>
                    <a:cubicBezTo>
                      <a:pt x="280711" y="91552"/>
                      <a:pt x="280711" y="91552"/>
                      <a:pt x="280711" y="91634"/>
                    </a:cubicBezTo>
                    <a:cubicBezTo>
                      <a:pt x="280711" y="91634"/>
                      <a:pt x="280711" y="91716"/>
                      <a:pt x="280793" y="91798"/>
                    </a:cubicBezTo>
                    <a:cubicBezTo>
                      <a:pt x="283502" y="96232"/>
                      <a:pt x="282188" y="102061"/>
                      <a:pt x="277755" y="104770"/>
                    </a:cubicBezTo>
                    <a:lnTo>
                      <a:pt x="242862" y="126363"/>
                    </a:lnTo>
                    <a:cubicBezTo>
                      <a:pt x="241302" y="127348"/>
                      <a:pt x="239578" y="127759"/>
                      <a:pt x="237936" y="127759"/>
                    </a:cubicBezTo>
                    <a:close/>
                    <a:moveTo>
                      <a:pt x="61665" y="116182"/>
                    </a:moveTo>
                    <a:cubicBezTo>
                      <a:pt x="58545" y="116182"/>
                      <a:pt x="55425" y="114622"/>
                      <a:pt x="53619" y="111749"/>
                    </a:cubicBezTo>
                    <a:cubicBezTo>
                      <a:pt x="50910" y="107315"/>
                      <a:pt x="52223" y="101486"/>
                      <a:pt x="56657" y="98777"/>
                    </a:cubicBezTo>
                    <a:lnTo>
                      <a:pt x="91550" y="77184"/>
                    </a:lnTo>
                    <a:cubicBezTo>
                      <a:pt x="95983" y="74475"/>
                      <a:pt x="101812" y="75789"/>
                      <a:pt x="104522" y="80222"/>
                    </a:cubicBezTo>
                    <a:cubicBezTo>
                      <a:pt x="107231" y="84656"/>
                      <a:pt x="105918" y="90485"/>
                      <a:pt x="101484" y="93194"/>
                    </a:cubicBezTo>
                    <a:lnTo>
                      <a:pt x="66591" y="114787"/>
                    </a:lnTo>
                    <a:cubicBezTo>
                      <a:pt x="65031" y="115772"/>
                      <a:pt x="63307" y="116182"/>
                      <a:pt x="61665" y="116182"/>
                    </a:cubicBezTo>
                    <a:close/>
                    <a:moveTo>
                      <a:pt x="131451" y="72997"/>
                    </a:moveTo>
                    <a:cubicBezTo>
                      <a:pt x="128331" y="72997"/>
                      <a:pt x="125211" y="71437"/>
                      <a:pt x="123405" y="68482"/>
                    </a:cubicBezTo>
                    <a:cubicBezTo>
                      <a:pt x="120696" y="64048"/>
                      <a:pt x="122009" y="58219"/>
                      <a:pt x="126443" y="55510"/>
                    </a:cubicBezTo>
                    <a:lnTo>
                      <a:pt x="161336" y="33917"/>
                    </a:lnTo>
                    <a:cubicBezTo>
                      <a:pt x="165769" y="31126"/>
                      <a:pt x="171598" y="32521"/>
                      <a:pt x="174308" y="36955"/>
                    </a:cubicBezTo>
                    <a:cubicBezTo>
                      <a:pt x="177017" y="41388"/>
                      <a:pt x="175703" y="47217"/>
                      <a:pt x="171270" y="49927"/>
                    </a:cubicBezTo>
                    <a:lnTo>
                      <a:pt x="136377" y="71519"/>
                    </a:lnTo>
                    <a:cubicBezTo>
                      <a:pt x="134817" y="72505"/>
                      <a:pt x="133093" y="72915"/>
                      <a:pt x="131451" y="72915"/>
                    </a:cubicBezTo>
                    <a:close/>
                    <a:moveTo>
                      <a:pt x="229562" y="36134"/>
                    </a:moveTo>
                    <a:cubicBezTo>
                      <a:pt x="226442" y="36134"/>
                      <a:pt x="223322" y="34574"/>
                      <a:pt x="221516" y="31700"/>
                    </a:cubicBezTo>
                    <a:lnTo>
                      <a:pt x="215769" y="22423"/>
                    </a:lnTo>
                    <a:lnTo>
                      <a:pt x="206163" y="28334"/>
                    </a:lnTo>
                    <a:cubicBezTo>
                      <a:pt x="201729" y="31126"/>
                      <a:pt x="195900" y="29730"/>
                      <a:pt x="193191" y="25296"/>
                    </a:cubicBezTo>
                    <a:cubicBezTo>
                      <a:pt x="190482" y="20863"/>
                      <a:pt x="191795" y="15034"/>
                      <a:pt x="196229" y="12325"/>
                    </a:cubicBezTo>
                    <a:lnTo>
                      <a:pt x="213880" y="1405"/>
                    </a:lnTo>
                    <a:cubicBezTo>
                      <a:pt x="218314" y="-1304"/>
                      <a:pt x="224143" y="9"/>
                      <a:pt x="226852" y="4443"/>
                    </a:cubicBezTo>
                    <a:lnTo>
                      <a:pt x="237525" y="21766"/>
                    </a:lnTo>
                    <a:cubicBezTo>
                      <a:pt x="240235" y="26200"/>
                      <a:pt x="238921" y="32029"/>
                      <a:pt x="234488" y="34738"/>
                    </a:cubicBezTo>
                    <a:cubicBezTo>
                      <a:pt x="232928" y="35723"/>
                      <a:pt x="231204" y="36134"/>
                      <a:pt x="229562" y="361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965018">
                <a:off x="696077" y="4970348"/>
                <a:ext cx="56228" cy="65599"/>
              </a:xfrm>
              <a:custGeom>
                <a:avLst/>
                <a:gdLst/>
                <a:ahLst/>
                <a:cxnLst/>
                <a:rect l="l" t="t" r="r" b="b"/>
                <a:pathLst>
                  <a:path w="49260" h="57470" extrusionOk="0">
                    <a:moveTo>
                      <a:pt x="55582" y="61412"/>
                    </a:moveTo>
                    <a:lnTo>
                      <a:pt x="55500" y="61494"/>
                    </a:lnTo>
                    <a:lnTo>
                      <a:pt x="0" y="82"/>
                    </a:lnTo>
                    <a:lnTo>
                      <a:pt x="82" y="0"/>
                    </a:lnTo>
                    <a:lnTo>
                      <a:pt x="55582" y="61412"/>
                    </a:ln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965018">
                <a:off x="590728" y="4693615"/>
                <a:ext cx="206171" cy="224913"/>
              </a:xfrm>
              <a:custGeom>
                <a:avLst/>
                <a:gdLst/>
                <a:ahLst/>
                <a:cxnLst/>
                <a:rect l="l" t="t" r="r" b="b"/>
                <a:pathLst>
                  <a:path w="180622" h="197042" extrusionOk="0">
                    <a:moveTo>
                      <a:pt x="181361" y="200573"/>
                    </a:moveTo>
                    <a:lnTo>
                      <a:pt x="181279" y="200655"/>
                    </a:lnTo>
                    <a:lnTo>
                      <a:pt x="0" y="82"/>
                    </a:lnTo>
                    <a:lnTo>
                      <a:pt x="82" y="0"/>
                    </a:lnTo>
                    <a:lnTo>
                      <a:pt x="181361" y="200573"/>
                    </a:ln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" name="Google Shape;26;p2"/>
              <p:cNvGrpSpPr/>
              <p:nvPr/>
            </p:nvGrpSpPr>
            <p:grpSpPr>
              <a:xfrm rot="257315">
                <a:off x="-861795" y="3890955"/>
                <a:ext cx="1880217" cy="1921131"/>
                <a:chOff x="-405917" y="3786271"/>
                <a:chExt cx="1491016" cy="1523461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>
                  <a:off x="-141825" y="4313375"/>
                  <a:ext cx="703600" cy="6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4" h="24361" extrusionOk="0">
                      <a:moveTo>
                        <a:pt x="0" y="7731"/>
                      </a:moveTo>
                      <a:lnTo>
                        <a:pt x="5784" y="2892"/>
                      </a:lnTo>
                      <a:lnTo>
                        <a:pt x="19856" y="0"/>
                      </a:lnTo>
                      <a:lnTo>
                        <a:pt x="28144" y="8565"/>
                      </a:lnTo>
                      <a:lnTo>
                        <a:pt x="23583" y="20023"/>
                      </a:lnTo>
                      <a:lnTo>
                        <a:pt x="7008" y="24361"/>
                      </a:lnTo>
                      <a:lnTo>
                        <a:pt x="1279" y="139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28" name="Google Shape;28;p2"/>
                <p:cNvSpPr/>
                <p:nvPr/>
              </p:nvSpPr>
              <p:spPr>
                <a:xfrm rot="1699973">
                  <a:off x="-214590" y="4025728"/>
                  <a:ext cx="1108362" cy="108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305" h="1198674" extrusionOk="0">
                      <a:moveTo>
                        <a:pt x="1215752" y="526842"/>
                      </a:moveTo>
                      <a:lnTo>
                        <a:pt x="482590" y="1189562"/>
                      </a:lnTo>
                      <a:cubicBezTo>
                        <a:pt x="463132" y="1207131"/>
                        <a:pt x="433165" y="1205571"/>
                        <a:pt x="415431" y="1186031"/>
                      </a:cubicBezTo>
                      <a:lnTo>
                        <a:pt x="0" y="726512"/>
                      </a:lnTo>
                      <a:lnTo>
                        <a:pt x="803687" y="0"/>
                      </a:lnTo>
                      <a:lnTo>
                        <a:pt x="943833" y="155007"/>
                      </a:lnTo>
                      <a:lnTo>
                        <a:pt x="943833" y="155007"/>
                      </a:lnTo>
                      <a:cubicBezTo>
                        <a:pt x="943833" y="155007"/>
                        <a:pt x="1125112" y="355662"/>
                        <a:pt x="1125112" y="355662"/>
                      </a:cubicBezTo>
                      <a:lnTo>
                        <a:pt x="1180613" y="417073"/>
                      </a:lnTo>
                      <a:lnTo>
                        <a:pt x="1180613" y="417073"/>
                      </a:lnTo>
                      <a:cubicBezTo>
                        <a:pt x="1180613" y="417073"/>
                        <a:pt x="1219118" y="459602"/>
                        <a:pt x="1219118" y="459602"/>
                      </a:cubicBezTo>
                      <a:cubicBezTo>
                        <a:pt x="1236770" y="479141"/>
                        <a:pt x="1235128" y="509355"/>
                        <a:pt x="1215752" y="526842"/>
                      </a:cubicBezTo>
                      <a:close/>
                      <a:moveTo>
                        <a:pt x="653524" y="922897"/>
                      </a:moveTo>
                      <a:cubicBezTo>
                        <a:pt x="764443" y="822570"/>
                        <a:pt x="773063" y="651472"/>
                        <a:pt x="672818" y="540553"/>
                      </a:cubicBezTo>
                      <a:cubicBezTo>
                        <a:pt x="572490" y="429635"/>
                        <a:pt x="401392" y="421014"/>
                        <a:pt x="290473" y="521259"/>
                      </a:cubicBezTo>
                      <a:cubicBezTo>
                        <a:pt x="179555" y="621505"/>
                        <a:pt x="170934" y="792685"/>
                        <a:pt x="271180" y="903604"/>
                      </a:cubicBezTo>
                      <a:cubicBezTo>
                        <a:pt x="371425" y="1014522"/>
                        <a:pt x="542606" y="1023143"/>
                        <a:pt x="653524" y="9228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 rot="1704485">
                  <a:off x="-101828" y="3933667"/>
                  <a:ext cx="742061" cy="6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010" h="747119" extrusionOk="0">
                      <a:moveTo>
                        <a:pt x="825296" y="25919"/>
                      </a:moveTo>
                      <a:lnTo>
                        <a:pt x="21609" y="752431"/>
                      </a:lnTo>
                      <a:lnTo>
                        <a:pt x="12331" y="742168"/>
                      </a:lnTo>
                      <a:cubicBezTo>
                        <a:pt x="-5320" y="722628"/>
                        <a:pt x="-3843" y="692579"/>
                        <a:pt x="15615" y="675010"/>
                      </a:cubicBezTo>
                      <a:lnTo>
                        <a:pt x="748777" y="12290"/>
                      </a:lnTo>
                      <a:cubicBezTo>
                        <a:pt x="768235" y="-5279"/>
                        <a:pt x="798366" y="-3884"/>
                        <a:pt x="816018" y="15656"/>
                      </a:cubicBezTo>
                      <a:lnTo>
                        <a:pt x="825296" y="2591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 rot="1704485">
                  <a:off x="-109687" y="3924767"/>
                  <a:ext cx="756902" cy="69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30" h="763539" extrusionOk="0">
                      <a:moveTo>
                        <a:pt x="31009" y="771269"/>
                      </a:moveTo>
                      <a:cubicBezTo>
                        <a:pt x="28464" y="771269"/>
                        <a:pt x="25837" y="770202"/>
                        <a:pt x="24031" y="768149"/>
                      </a:cubicBezTo>
                      <a:lnTo>
                        <a:pt x="14754" y="757886"/>
                      </a:lnTo>
                      <a:cubicBezTo>
                        <a:pt x="-6346" y="734570"/>
                        <a:pt x="-4622" y="698445"/>
                        <a:pt x="18694" y="677427"/>
                      </a:cubicBezTo>
                      <a:lnTo>
                        <a:pt x="751856" y="14708"/>
                      </a:lnTo>
                      <a:cubicBezTo>
                        <a:pt x="775173" y="-6392"/>
                        <a:pt x="811380" y="-4586"/>
                        <a:pt x="832480" y="18813"/>
                      </a:cubicBezTo>
                      <a:lnTo>
                        <a:pt x="841757" y="29076"/>
                      </a:lnTo>
                      <a:cubicBezTo>
                        <a:pt x="845287" y="32935"/>
                        <a:pt x="844959" y="38928"/>
                        <a:pt x="841100" y="42376"/>
                      </a:cubicBezTo>
                      <a:lnTo>
                        <a:pt x="37413" y="768888"/>
                      </a:lnTo>
                      <a:cubicBezTo>
                        <a:pt x="35607" y="770530"/>
                        <a:pt x="33308" y="771351"/>
                        <a:pt x="31092" y="771351"/>
                      </a:cubicBezTo>
                      <a:close/>
                      <a:moveTo>
                        <a:pt x="790033" y="18813"/>
                      </a:moveTo>
                      <a:cubicBezTo>
                        <a:pt x="780920" y="18813"/>
                        <a:pt x="771725" y="22097"/>
                        <a:pt x="764418" y="28665"/>
                      </a:cubicBezTo>
                      <a:lnTo>
                        <a:pt x="31256" y="691385"/>
                      </a:lnTo>
                      <a:cubicBezTo>
                        <a:pt x="15739" y="705424"/>
                        <a:pt x="14589" y="729561"/>
                        <a:pt x="28711" y="745243"/>
                      </a:cubicBezTo>
                      <a:lnTo>
                        <a:pt x="31666" y="748527"/>
                      </a:lnTo>
                      <a:lnTo>
                        <a:pt x="821314" y="34659"/>
                      </a:lnTo>
                      <a:lnTo>
                        <a:pt x="818358" y="31375"/>
                      </a:lnTo>
                      <a:cubicBezTo>
                        <a:pt x="810805" y="23082"/>
                        <a:pt x="800460" y="18813"/>
                        <a:pt x="790033" y="188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" name="Google Shape;31;p2"/>
              <p:cNvGrpSpPr/>
              <p:nvPr/>
            </p:nvGrpSpPr>
            <p:grpSpPr>
              <a:xfrm rot="257327">
                <a:off x="-232552" y="4312879"/>
                <a:ext cx="1059545" cy="1059545"/>
                <a:chOff x="-208065" y="4145624"/>
                <a:chExt cx="917089" cy="917089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 rot="1699973">
                  <a:off x="-87981" y="4265708"/>
                  <a:ext cx="676919" cy="67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119" h="747119" extrusionOk="0">
                      <a:moveTo>
                        <a:pt x="524738" y="149487"/>
                      </a:moveTo>
                      <a:cubicBezTo>
                        <a:pt x="649425" y="232046"/>
                        <a:pt x="683575" y="400052"/>
                        <a:pt x="601016" y="524738"/>
                      </a:cubicBezTo>
                      <a:cubicBezTo>
                        <a:pt x="518456" y="649424"/>
                        <a:pt x="350451" y="683575"/>
                        <a:pt x="225764" y="601016"/>
                      </a:cubicBezTo>
                      <a:cubicBezTo>
                        <a:pt x="101078" y="518456"/>
                        <a:pt x="66928" y="350451"/>
                        <a:pt x="149487" y="225764"/>
                      </a:cubicBezTo>
                      <a:cubicBezTo>
                        <a:pt x="232046" y="101078"/>
                        <a:pt x="400052" y="66928"/>
                        <a:pt x="524738" y="1494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 rot="1699973">
                  <a:off x="-2393" y="4352246"/>
                  <a:ext cx="505829" cy="50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286" h="558286" extrusionOk="0">
                      <a:moveTo>
                        <a:pt x="280179" y="560144"/>
                      </a:moveTo>
                      <a:cubicBezTo>
                        <a:pt x="203661" y="560144"/>
                        <a:pt x="127472" y="529110"/>
                        <a:pt x="72217" y="467944"/>
                      </a:cubicBezTo>
                      <a:cubicBezTo>
                        <a:pt x="-31394" y="353331"/>
                        <a:pt x="-22445" y="175829"/>
                        <a:pt x="92168" y="72217"/>
                      </a:cubicBezTo>
                      <a:cubicBezTo>
                        <a:pt x="206781" y="-31394"/>
                        <a:pt x="384283" y="-22445"/>
                        <a:pt x="487895" y="92168"/>
                      </a:cubicBezTo>
                      <a:cubicBezTo>
                        <a:pt x="591506" y="206781"/>
                        <a:pt x="582557" y="384283"/>
                        <a:pt x="467944" y="487895"/>
                      </a:cubicBezTo>
                      <a:cubicBezTo>
                        <a:pt x="414415" y="536252"/>
                        <a:pt x="347174" y="560062"/>
                        <a:pt x="280179" y="560062"/>
                      </a:cubicBezTo>
                      <a:close/>
                      <a:moveTo>
                        <a:pt x="279769" y="18770"/>
                      </a:moveTo>
                      <a:cubicBezTo>
                        <a:pt x="214991" y="18770"/>
                        <a:pt x="153333" y="42497"/>
                        <a:pt x="104812" y="86257"/>
                      </a:cubicBezTo>
                      <a:cubicBezTo>
                        <a:pt x="-2084" y="182890"/>
                        <a:pt x="-10376" y="348405"/>
                        <a:pt x="86175" y="455301"/>
                      </a:cubicBezTo>
                      <a:cubicBezTo>
                        <a:pt x="182808" y="562196"/>
                        <a:pt x="348323" y="570489"/>
                        <a:pt x="455219" y="473938"/>
                      </a:cubicBezTo>
                      <a:cubicBezTo>
                        <a:pt x="562114" y="377305"/>
                        <a:pt x="570406" y="211789"/>
                        <a:pt x="473856" y="104894"/>
                      </a:cubicBezTo>
                      <a:cubicBezTo>
                        <a:pt x="427058" y="53088"/>
                        <a:pt x="362855" y="22628"/>
                        <a:pt x="293151" y="19180"/>
                      </a:cubicBezTo>
                      <a:cubicBezTo>
                        <a:pt x="288636" y="18934"/>
                        <a:pt x="284202" y="18852"/>
                        <a:pt x="279687" y="188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 rot="1699973">
                  <a:off x="33945" y="4387003"/>
                  <a:ext cx="431442" cy="431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85" h="476185" extrusionOk="0">
                      <a:moveTo>
                        <a:pt x="62170" y="402922"/>
                      </a:moveTo>
                      <a:cubicBezTo>
                        <a:pt x="-26992" y="304236"/>
                        <a:pt x="-19357" y="151446"/>
                        <a:pt x="79329" y="62202"/>
                      </a:cubicBezTo>
                      <a:cubicBezTo>
                        <a:pt x="178014" y="-27041"/>
                        <a:pt x="330804" y="-19324"/>
                        <a:pt x="420048" y="79362"/>
                      </a:cubicBezTo>
                      <a:cubicBezTo>
                        <a:pt x="509210" y="178047"/>
                        <a:pt x="501574" y="330837"/>
                        <a:pt x="402889" y="420081"/>
                      </a:cubicBezTo>
                      <a:cubicBezTo>
                        <a:pt x="304204" y="509242"/>
                        <a:pt x="151414" y="501525"/>
                        <a:pt x="62170" y="402922"/>
                      </a:cubicBezTo>
                      <a:close/>
                      <a:moveTo>
                        <a:pt x="395171" y="101857"/>
                      </a:moveTo>
                      <a:cubicBezTo>
                        <a:pt x="318407" y="16883"/>
                        <a:pt x="186799" y="10232"/>
                        <a:pt x="101824" y="87079"/>
                      </a:cubicBezTo>
                      <a:cubicBezTo>
                        <a:pt x="16850" y="163843"/>
                        <a:pt x="10200" y="295451"/>
                        <a:pt x="87046" y="380426"/>
                      </a:cubicBezTo>
                      <a:cubicBezTo>
                        <a:pt x="163811" y="465400"/>
                        <a:pt x="295419" y="472051"/>
                        <a:pt x="380393" y="395204"/>
                      </a:cubicBezTo>
                      <a:cubicBezTo>
                        <a:pt x="465368" y="318440"/>
                        <a:pt x="472018" y="186832"/>
                        <a:pt x="395171" y="1018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 rot="1699973">
                  <a:off x="86155" y="4454088"/>
                  <a:ext cx="327301" cy="297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44" h="328404" extrusionOk="0">
                      <a:moveTo>
                        <a:pt x="4334" y="329043"/>
                      </a:moveTo>
                      <a:cubicBezTo>
                        <a:pt x="-1906" y="322147"/>
                        <a:pt x="-1331" y="311556"/>
                        <a:pt x="5565" y="305398"/>
                      </a:cubicBezTo>
                      <a:lnTo>
                        <a:pt x="338567" y="4334"/>
                      </a:lnTo>
                      <a:cubicBezTo>
                        <a:pt x="345463" y="-1906"/>
                        <a:pt x="356054" y="-1331"/>
                        <a:pt x="362212" y="5565"/>
                      </a:cubicBezTo>
                      <a:cubicBezTo>
                        <a:pt x="368452" y="12462"/>
                        <a:pt x="367877" y="23053"/>
                        <a:pt x="360980" y="29210"/>
                      </a:cubicBezTo>
                      <a:lnTo>
                        <a:pt x="27979" y="330275"/>
                      </a:lnTo>
                      <a:cubicBezTo>
                        <a:pt x="21082" y="336514"/>
                        <a:pt x="10491" y="335940"/>
                        <a:pt x="4334" y="3290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 rot="1699973">
                  <a:off x="78596" y="4408935"/>
                  <a:ext cx="319862" cy="290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34" h="320193" extrusionOk="0">
                      <a:moveTo>
                        <a:pt x="4354" y="319752"/>
                      </a:moveTo>
                      <a:cubicBezTo>
                        <a:pt x="1563" y="316714"/>
                        <a:pt x="-79" y="312609"/>
                        <a:pt x="3" y="308175"/>
                      </a:cubicBezTo>
                      <a:cubicBezTo>
                        <a:pt x="85" y="303003"/>
                        <a:pt x="3697" y="181083"/>
                        <a:pt x="108705" y="86174"/>
                      </a:cubicBezTo>
                      <a:cubicBezTo>
                        <a:pt x="213712" y="-8735"/>
                        <a:pt x="335386" y="-32"/>
                        <a:pt x="340558" y="379"/>
                      </a:cubicBezTo>
                      <a:cubicBezTo>
                        <a:pt x="349835" y="1117"/>
                        <a:pt x="356650" y="9245"/>
                        <a:pt x="355911" y="18441"/>
                      </a:cubicBezTo>
                      <a:cubicBezTo>
                        <a:pt x="355172" y="27636"/>
                        <a:pt x="347126" y="34533"/>
                        <a:pt x="337849" y="33794"/>
                      </a:cubicBezTo>
                      <a:cubicBezTo>
                        <a:pt x="336535" y="33712"/>
                        <a:pt x="225042" y="26240"/>
                        <a:pt x="131200" y="111051"/>
                      </a:cubicBezTo>
                      <a:cubicBezTo>
                        <a:pt x="36866" y="196354"/>
                        <a:pt x="33582" y="307765"/>
                        <a:pt x="33582" y="308832"/>
                      </a:cubicBezTo>
                      <a:cubicBezTo>
                        <a:pt x="33418" y="318109"/>
                        <a:pt x="25783" y="325416"/>
                        <a:pt x="16505" y="325252"/>
                      </a:cubicBezTo>
                      <a:cubicBezTo>
                        <a:pt x="11661" y="325170"/>
                        <a:pt x="7392" y="323036"/>
                        <a:pt x="4354" y="319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 rot="1699973">
                  <a:off x="102510" y="4508012"/>
                  <a:ext cx="319862" cy="290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34" h="320193" extrusionOk="0">
                      <a:moveTo>
                        <a:pt x="4329" y="319458"/>
                      </a:moveTo>
                      <a:cubicBezTo>
                        <a:pt x="1374" y="316174"/>
                        <a:pt x="-350" y="311658"/>
                        <a:pt x="60" y="306814"/>
                      </a:cubicBezTo>
                      <a:cubicBezTo>
                        <a:pt x="799" y="297619"/>
                        <a:pt x="8927" y="290722"/>
                        <a:pt x="18122" y="291461"/>
                      </a:cubicBezTo>
                      <a:cubicBezTo>
                        <a:pt x="20011" y="291626"/>
                        <a:pt x="131175" y="298768"/>
                        <a:pt x="224771" y="214204"/>
                      </a:cubicBezTo>
                      <a:cubicBezTo>
                        <a:pt x="319105" y="128901"/>
                        <a:pt x="322389" y="17490"/>
                        <a:pt x="322389" y="16423"/>
                      </a:cubicBezTo>
                      <a:cubicBezTo>
                        <a:pt x="322553" y="7145"/>
                        <a:pt x="330188" y="-162"/>
                        <a:pt x="339466" y="3"/>
                      </a:cubicBezTo>
                      <a:cubicBezTo>
                        <a:pt x="348743" y="167"/>
                        <a:pt x="356050" y="7802"/>
                        <a:pt x="355886" y="17080"/>
                      </a:cubicBezTo>
                      <a:cubicBezTo>
                        <a:pt x="355804" y="22252"/>
                        <a:pt x="352191" y="144172"/>
                        <a:pt x="247184" y="239081"/>
                      </a:cubicBezTo>
                      <a:cubicBezTo>
                        <a:pt x="142177" y="333990"/>
                        <a:pt x="20503" y="325287"/>
                        <a:pt x="15331" y="324876"/>
                      </a:cubicBezTo>
                      <a:cubicBezTo>
                        <a:pt x="10897" y="324548"/>
                        <a:pt x="7039" y="322495"/>
                        <a:pt x="4247" y="3193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 rot="1699973">
                  <a:off x="100124" y="4439213"/>
                  <a:ext cx="297547" cy="327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04" h="361244" extrusionOk="0">
                      <a:moveTo>
                        <a:pt x="305398" y="360948"/>
                      </a:moveTo>
                      <a:lnTo>
                        <a:pt x="4334" y="27946"/>
                      </a:lnTo>
                      <a:cubicBezTo>
                        <a:pt x="-1906" y="21049"/>
                        <a:pt x="-1331" y="10458"/>
                        <a:pt x="5565" y="4301"/>
                      </a:cubicBezTo>
                      <a:cubicBezTo>
                        <a:pt x="12462" y="-1857"/>
                        <a:pt x="23053" y="-1364"/>
                        <a:pt x="29210" y="5532"/>
                      </a:cubicBezTo>
                      <a:lnTo>
                        <a:pt x="330275" y="338534"/>
                      </a:lnTo>
                      <a:cubicBezTo>
                        <a:pt x="336514" y="345431"/>
                        <a:pt x="335939" y="356022"/>
                        <a:pt x="329043" y="362179"/>
                      </a:cubicBezTo>
                      <a:cubicBezTo>
                        <a:pt x="322147" y="368337"/>
                        <a:pt x="311556" y="367844"/>
                        <a:pt x="305398" y="3609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 rot="1699973">
                  <a:off x="7799" y="4499678"/>
                  <a:ext cx="245476" cy="267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33" h="295563" extrusionOk="0">
                      <a:moveTo>
                        <a:pt x="4354" y="28050"/>
                      </a:moveTo>
                      <a:cubicBezTo>
                        <a:pt x="741" y="24027"/>
                        <a:pt x="-901" y="18444"/>
                        <a:pt x="495" y="12779"/>
                      </a:cubicBezTo>
                      <a:cubicBezTo>
                        <a:pt x="2711" y="3748"/>
                        <a:pt x="11825" y="-1670"/>
                        <a:pt x="20774" y="464"/>
                      </a:cubicBezTo>
                      <a:cubicBezTo>
                        <a:pt x="66750" y="11794"/>
                        <a:pt x="133416" y="38395"/>
                        <a:pt x="190066" y="101038"/>
                      </a:cubicBezTo>
                      <a:cubicBezTo>
                        <a:pt x="246551" y="163517"/>
                        <a:pt x="266338" y="232400"/>
                        <a:pt x="273070" y="279115"/>
                      </a:cubicBezTo>
                      <a:cubicBezTo>
                        <a:pt x="274384" y="288310"/>
                        <a:pt x="267980" y="296767"/>
                        <a:pt x="258867" y="298080"/>
                      </a:cubicBezTo>
                      <a:cubicBezTo>
                        <a:pt x="249671" y="299394"/>
                        <a:pt x="241215" y="292990"/>
                        <a:pt x="239901" y="283877"/>
                      </a:cubicBezTo>
                      <a:cubicBezTo>
                        <a:pt x="233908" y="241759"/>
                        <a:pt x="216092" y="179773"/>
                        <a:pt x="165271" y="123534"/>
                      </a:cubicBezTo>
                      <a:cubicBezTo>
                        <a:pt x="114369" y="67212"/>
                        <a:pt x="54271" y="43239"/>
                        <a:pt x="12892" y="33058"/>
                      </a:cubicBezTo>
                      <a:cubicBezTo>
                        <a:pt x="9526" y="32237"/>
                        <a:pt x="6652" y="30431"/>
                        <a:pt x="4436" y="28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 rot="1699973">
                  <a:off x="247085" y="4441755"/>
                  <a:ext cx="245476" cy="267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33" h="295563" extrusionOk="0">
                      <a:moveTo>
                        <a:pt x="83175" y="197296"/>
                      </a:moveTo>
                      <a:cubicBezTo>
                        <a:pt x="26690" y="134817"/>
                        <a:pt x="6903" y="65934"/>
                        <a:pt x="171" y="19136"/>
                      </a:cubicBezTo>
                      <a:cubicBezTo>
                        <a:pt x="-1143" y="9941"/>
                        <a:pt x="5261" y="1485"/>
                        <a:pt x="14374" y="171"/>
                      </a:cubicBezTo>
                      <a:cubicBezTo>
                        <a:pt x="23570" y="-1143"/>
                        <a:pt x="32026" y="5261"/>
                        <a:pt x="33340" y="14374"/>
                      </a:cubicBezTo>
                      <a:cubicBezTo>
                        <a:pt x="39333" y="56492"/>
                        <a:pt x="57149" y="118561"/>
                        <a:pt x="107969" y="174718"/>
                      </a:cubicBezTo>
                      <a:cubicBezTo>
                        <a:pt x="158790" y="230957"/>
                        <a:pt x="218724" y="254930"/>
                        <a:pt x="260021" y="265111"/>
                      </a:cubicBezTo>
                      <a:cubicBezTo>
                        <a:pt x="269052" y="267328"/>
                        <a:pt x="274470" y="276441"/>
                        <a:pt x="272254" y="285390"/>
                      </a:cubicBezTo>
                      <a:cubicBezTo>
                        <a:pt x="270037" y="294339"/>
                        <a:pt x="260924" y="299840"/>
                        <a:pt x="251975" y="297623"/>
                      </a:cubicBezTo>
                      <a:cubicBezTo>
                        <a:pt x="206162" y="286293"/>
                        <a:pt x="139660" y="259692"/>
                        <a:pt x="83093" y="1971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" name="Google Shape;41;p2"/>
            <p:cNvGrpSpPr/>
            <p:nvPr/>
          </p:nvGrpSpPr>
          <p:grpSpPr>
            <a:xfrm>
              <a:off x="3857031" y="-270584"/>
              <a:ext cx="1540528" cy="1254353"/>
              <a:chOff x="3857031" y="-270584"/>
              <a:chExt cx="1540528" cy="1254353"/>
            </a:xfrm>
          </p:grpSpPr>
          <p:grpSp>
            <p:nvGrpSpPr>
              <p:cNvPr id="42" name="Google Shape;42;p2"/>
              <p:cNvGrpSpPr/>
              <p:nvPr/>
            </p:nvGrpSpPr>
            <p:grpSpPr>
              <a:xfrm>
                <a:off x="4577919" y="11639"/>
                <a:ext cx="819640" cy="972131"/>
                <a:chOff x="-7294425" y="-5838630"/>
                <a:chExt cx="1059103" cy="1256145"/>
              </a:xfrm>
            </p:grpSpPr>
            <p:sp>
              <p:nvSpPr>
                <p:cNvPr id="43" name="Google Shape;43;p2"/>
                <p:cNvSpPr/>
                <p:nvPr/>
              </p:nvSpPr>
              <p:spPr>
                <a:xfrm>
                  <a:off x="-7294425" y="-5838630"/>
                  <a:ext cx="1059103" cy="1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103" h="1256145" extrusionOk="0">
                      <a:moveTo>
                        <a:pt x="684025" y="6252"/>
                      </a:moveTo>
                      <a:cubicBezTo>
                        <a:pt x="618591" y="-8772"/>
                        <a:pt x="544782" y="2640"/>
                        <a:pt x="494864" y="47467"/>
                      </a:cubicBezTo>
                      <a:cubicBezTo>
                        <a:pt x="456934" y="81457"/>
                        <a:pt x="435998" y="131128"/>
                        <a:pt x="427542" y="181374"/>
                      </a:cubicBezTo>
                      <a:cubicBezTo>
                        <a:pt x="419578" y="228418"/>
                        <a:pt x="421630" y="276529"/>
                        <a:pt x="424339" y="324230"/>
                      </a:cubicBezTo>
                      <a:lnTo>
                        <a:pt x="418592" y="320699"/>
                      </a:lnTo>
                      <a:cubicBezTo>
                        <a:pt x="338544" y="276857"/>
                        <a:pt x="240597" y="253458"/>
                        <a:pt x="155787" y="287038"/>
                      </a:cubicBezTo>
                      <a:cubicBezTo>
                        <a:pt x="69745" y="321110"/>
                        <a:pt x="12767" y="410189"/>
                        <a:pt x="2094" y="502225"/>
                      </a:cubicBezTo>
                      <a:cubicBezTo>
                        <a:pt x="-779" y="527265"/>
                        <a:pt x="-615" y="552306"/>
                        <a:pt x="2094" y="577183"/>
                      </a:cubicBezTo>
                      <a:cubicBezTo>
                        <a:pt x="16626" y="520287"/>
                        <a:pt x="46182" y="467167"/>
                        <a:pt x="87561" y="425460"/>
                      </a:cubicBezTo>
                      <a:cubicBezTo>
                        <a:pt x="108990" y="403868"/>
                        <a:pt x="138956" y="384081"/>
                        <a:pt x="168020" y="393359"/>
                      </a:cubicBezTo>
                      <a:cubicBezTo>
                        <a:pt x="192733" y="401322"/>
                        <a:pt x="207182" y="429483"/>
                        <a:pt x="205212" y="455345"/>
                      </a:cubicBezTo>
                      <a:cubicBezTo>
                        <a:pt x="203324" y="481289"/>
                        <a:pt x="188299" y="504605"/>
                        <a:pt x="169908" y="522996"/>
                      </a:cubicBezTo>
                      <a:cubicBezTo>
                        <a:pt x="151518" y="541305"/>
                        <a:pt x="129597" y="555754"/>
                        <a:pt x="109564" y="572339"/>
                      </a:cubicBezTo>
                      <a:cubicBezTo>
                        <a:pt x="74507" y="601403"/>
                        <a:pt x="44458" y="638676"/>
                        <a:pt x="27956" y="680794"/>
                      </a:cubicBezTo>
                      <a:cubicBezTo>
                        <a:pt x="39450" y="710433"/>
                        <a:pt x="54064" y="739004"/>
                        <a:pt x="70730" y="765933"/>
                      </a:cubicBezTo>
                      <a:cubicBezTo>
                        <a:pt x="82964" y="785555"/>
                        <a:pt x="96182" y="804438"/>
                        <a:pt x="110385" y="822665"/>
                      </a:cubicBezTo>
                      <a:cubicBezTo>
                        <a:pt x="123440" y="739579"/>
                        <a:pt x="163751" y="660679"/>
                        <a:pt x="224259" y="602141"/>
                      </a:cubicBezTo>
                      <a:cubicBezTo>
                        <a:pt x="236164" y="590565"/>
                        <a:pt x="249136" y="579564"/>
                        <a:pt x="264653" y="573488"/>
                      </a:cubicBezTo>
                      <a:cubicBezTo>
                        <a:pt x="280170" y="567413"/>
                        <a:pt x="298643" y="567002"/>
                        <a:pt x="312600" y="575951"/>
                      </a:cubicBezTo>
                      <a:cubicBezTo>
                        <a:pt x="334521" y="589826"/>
                        <a:pt x="338462" y="620778"/>
                        <a:pt x="332551" y="646065"/>
                      </a:cubicBezTo>
                      <a:cubicBezTo>
                        <a:pt x="323273" y="686131"/>
                        <a:pt x="296262" y="719464"/>
                        <a:pt x="268348" y="749513"/>
                      </a:cubicBezTo>
                      <a:cubicBezTo>
                        <a:pt x="240433" y="779562"/>
                        <a:pt x="210220" y="808708"/>
                        <a:pt x="191829" y="845407"/>
                      </a:cubicBezTo>
                      <a:cubicBezTo>
                        <a:pt x="183619" y="861827"/>
                        <a:pt x="178201" y="880300"/>
                        <a:pt x="176887" y="898608"/>
                      </a:cubicBezTo>
                      <a:cubicBezTo>
                        <a:pt x="201682" y="924388"/>
                        <a:pt x="227707" y="949182"/>
                        <a:pt x="253816" y="973566"/>
                      </a:cubicBezTo>
                      <a:cubicBezTo>
                        <a:pt x="270647" y="989248"/>
                        <a:pt x="287805" y="1005011"/>
                        <a:pt x="305703" y="1019625"/>
                      </a:cubicBezTo>
                      <a:cubicBezTo>
                        <a:pt x="289448" y="934650"/>
                        <a:pt x="309234" y="844504"/>
                        <a:pt x="347165" y="766097"/>
                      </a:cubicBezTo>
                      <a:cubicBezTo>
                        <a:pt x="359069" y="741549"/>
                        <a:pt x="373355" y="717083"/>
                        <a:pt x="395686" y="701402"/>
                      </a:cubicBezTo>
                      <a:cubicBezTo>
                        <a:pt x="418018" y="685720"/>
                        <a:pt x="450201" y="681205"/>
                        <a:pt x="472204" y="697214"/>
                      </a:cubicBezTo>
                      <a:cubicBezTo>
                        <a:pt x="500119" y="717493"/>
                        <a:pt x="500201" y="759857"/>
                        <a:pt x="488214" y="792287"/>
                      </a:cubicBezTo>
                      <a:cubicBezTo>
                        <a:pt x="469495" y="842780"/>
                        <a:pt x="430169" y="882352"/>
                        <a:pt x="398806" y="926194"/>
                      </a:cubicBezTo>
                      <a:cubicBezTo>
                        <a:pt x="371795" y="964125"/>
                        <a:pt x="349874" y="1010840"/>
                        <a:pt x="355457" y="1055914"/>
                      </a:cubicBezTo>
                      <a:cubicBezTo>
                        <a:pt x="370399" y="1065109"/>
                        <a:pt x="385998" y="1073319"/>
                        <a:pt x="402336" y="1079887"/>
                      </a:cubicBezTo>
                      <a:cubicBezTo>
                        <a:pt x="471384" y="1107555"/>
                        <a:pt x="548558" y="1105010"/>
                        <a:pt x="621054" y="1121759"/>
                      </a:cubicBezTo>
                      <a:cubicBezTo>
                        <a:pt x="693549" y="1138507"/>
                        <a:pt x="769328" y="1186372"/>
                        <a:pt x="777703" y="1260345"/>
                      </a:cubicBezTo>
                      <a:cubicBezTo>
                        <a:pt x="783285" y="1173236"/>
                        <a:pt x="809722" y="1087605"/>
                        <a:pt x="854139" y="1012482"/>
                      </a:cubicBezTo>
                      <a:cubicBezTo>
                        <a:pt x="861363" y="1000249"/>
                        <a:pt x="868999" y="988427"/>
                        <a:pt x="877045" y="976686"/>
                      </a:cubicBezTo>
                      <a:cubicBezTo>
                        <a:pt x="865879" y="939495"/>
                        <a:pt x="843712" y="905505"/>
                        <a:pt x="813498" y="880874"/>
                      </a:cubicBezTo>
                      <a:cubicBezTo>
                        <a:pt x="773433" y="848280"/>
                        <a:pt x="721135" y="832024"/>
                        <a:pt x="685010" y="795079"/>
                      </a:cubicBezTo>
                      <a:cubicBezTo>
                        <a:pt x="666537" y="776196"/>
                        <a:pt x="653155" y="746065"/>
                        <a:pt x="667851" y="724061"/>
                      </a:cubicBezTo>
                      <a:cubicBezTo>
                        <a:pt x="678360" y="708462"/>
                        <a:pt x="699378" y="703536"/>
                        <a:pt x="718179" y="704521"/>
                      </a:cubicBezTo>
                      <a:cubicBezTo>
                        <a:pt x="765059" y="706984"/>
                        <a:pt x="806191" y="737690"/>
                        <a:pt x="836241" y="773650"/>
                      </a:cubicBezTo>
                      <a:cubicBezTo>
                        <a:pt x="874089" y="819052"/>
                        <a:pt x="898965" y="874963"/>
                        <a:pt x="908079" y="933255"/>
                      </a:cubicBezTo>
                      <a:cubicBezTo>
                        <a:pt x="944039" y="885144"/>
                        <a:pt x="981970" y="838264"/>
                        <a:pt x="1010130" y="785309"/>
                      </a:cubicBezTo>
                      <a:cubicBezTo>
                        <a:pt x="1037962" y="732928"/>
                        <a:pt x="1055450" y="675540"/>
                        <a:pt x="1062839" y="616673"/>
                      </a:cubicBezTo>
                      <a:cubicBezTo>
                        <a:pt x="1033447" y="559285"/>
                        <a:pt x="985254" y="511502"/>
                        <a:pt x="927126" y="483423"/>
                      </a:cubicBezTo>
                      <a:cubicBezTo>
                        <a:pt x="879918" y="460681"/>
                        <a:pt x="827291" y="450665"/>
                        <a:pt x="780576" y="426692"/>
                      </a:cubicBezTo>
                      <a:cubicBezTo>
                        <a:pt x="764895" y="418728"/>
                        <a:pt x="748721" y="407480"/>
                        <a:pt x="744616" y="390403"/>
                      </a:cubicBezTo>
                      <a:cubicBezTo>
                        <a:pt x="738868" y="366594"/>
                        <a:pt x="759804" y="343770"/>
                        <a:pt x="782628" y="334656"/>
                      </a:cubicBezTo>
                      <a:cubicBezTo>
                        <a:pt x="817686" y="320699"/>
                        <a:pt x="858244" y="327596"/>
                        <a:pt x="891987" y="344508"/>
                      </a:cubicBezTo>
                      <a:cubicBezTo>
                        <a:pt x="925730" y="361421"/>
                        <a:pt x="953891" y="387365"/>
                        <a:pt x="981477" y="413145"/>
                      </a:cubicBezTo>
                      <a:cubicBezTo>
                        <a:pt x="1010705" y="440402"/>
                        <a:pt x="1040590" y="469056"/>
                        <a:pt x="1064892" y="500829"/>
                      </a:cubicBezTo>
                      <a:cubicBezTo>
                        <a:pt x="1062429" y="473489"/>
                        <a:pt x="1057831" y="446478"/>
                        <a:pt x="1051263" y="419959"/>
                      </a:cubicBezTo>
                      <a:cubicBezTo>
                        <a:pt x="1032216" y="342620"/>
                        <a:pt x="996584" y="270043"/>
                        <a:pt x="949293" y="205922"/>
                      </a:cubicBezTo>
                      <a:cubicBezTo>
                        <a:pt x="918834" y="201899"/>
                        <a:pt x="886650" y="205922"/>
                        <a:pt x="856930" y="214460"/>
                      </a:cubicBezTo>
                      <a:cubicBezTo>
                        <a:pt x="807423" y="228746"/>
                        <a:pt x="761939" y="254197"/>
                        <a:pt x="714074" y="273491"/>
                      </a:cubicBezTo>
                      <a:cubicBezTo>
                        <a:pt x="693713" y="281701"/>
                        <a:pt x="672202" y="288762"/>
                        <a:pt x="650282" y="286791"/>
                      </a:cubicBezTo>
                      <a:cubicBezTo>
                        <a:pt x="628442" y="284739"/>
                        <a:pt x="606358" y="271274"/>
                        <a:pt x="600446" y="250174"/>
                      </a:cubicBezTo>
                      <a:cubicBezTo>
                        <a:pt x="595931" y="234083"/>
                        <a:pt x="601678" y="216349"/>
                        <a:pt x="611941" y="203295"/>
                      </a:cubicBezTo>
                      <a:cubicBezTo>
                        <a:pt x="622203" y="190159"/>
                        <a:pt x="636653" y="180881"/>
                        <a:pt x="651513" y="173082"/>
                      </a:cubicBezTo>
                      <a:cubicBezTo>
                        <a:pt x="730987" y="131210"/>
                        <a:pt x="828933" y="126859"/>
                        <a:pt x="912184" y="160192"/>
                      </a:cubicBezTo>
                      <a:cubicBezTo>
                        <a:pt x="894943" y="140652"/>
                        <a:pt x="876552" y="122097"/>
                        <a:pt x="857176" y="104609"/>
                      </a:cubicBezTo>
                      <a:cubicBezTo>
                        <a:pt x="807341" y="59700"/>
                        <a:pt x="749541" y="21195"/>
                        <a:pt x="684189" y="617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-6879636" y="-5523787"/>
                  <a:ext cx="229882" cy="54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541866" extrusionOk="0">
                      <a:moveTo>
                        <a:pt x="222110" y="542797"/>
                      </a:moveTo>
                      <a:cubicBezTo>
                        <a:pt x="219155" y="542797"/>
                        <a:pt x="216199" y="541401"/>
                        <a:pt x="214393" y="538774"/>
                      </a:cubicBezTo>
                      <a:cubicBezTo>
                        <a:pt x="86972" y="357413"/>
                        <a:pt x="1095" y="15134"/>
                        <a:pt x="273" y="11686"/>
                      </a:cubicBezTo>
                      <a:cubicBezTo>
                        <a:pt x="-958" y="6595"/>
                        <a:pt x="2080" y="1505"/>
                        <a:pt x="7170" y="273"/>
                      </a:cubicBezTo>
                      <a:cubicBezTo>
                        <a:pt x="12178" y="-958"/>
                        <a:pt x="17351" y="2080"/>
                        <a:pt x="18582" y="7170"/>
                      </a:cubicBezTo>
                      <a:cubicBezTo>
                        <a:pt x="19403" y="10536"/>
                        <a:pt x="104460" y="349531"/>
                        <a:pt x="229828" y="527937"/>
                      </a:cubicBezTo>
                      <a:cubicBezTo>
                        <a:pt x="232866" y="532206"/>
                        <a:pt x="231798" y="538117"/>
                        <a:pt x="227529" y="541073"/>
                      </a:cubicBezTo>
                      <a:cubicBezTo>
                        <a:pt x="225887" y="542222"/>
                        <a:pt x="223999" y="542797"/>
                        <a:pt x="222110" y="542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5" name="Google Shape;45;p2"/>
              <p:cNvGrpSpPr/>
              <p:nvPr/>
            </p:nvGrpSpPr>
            <p:grpSpPr>
              <a:xfrm>
                <a:off x="3857031" y="-270584"/>
                <a:ext cx="897825" cy="1220608"/>
                <a:chOff x="3857031" y="-270584"/>
                <a:chExt cx="897825" cy="1220608"/>
              </a:xfrm>
            </p:grpSpPr>
            <p:grpSp>
              <p:nvGrpSpPr>
                <p:cNvPr id="46" name="Google Shape;46;p2"/>
                <p:cNvGrpSpPr/>
                <p:nvPr/>
              </p:nvGrpSpPr>
              <p:grpSpPr>
                <a:xfrm>
                  <a:off x="3857031" y="102199"/>
                  <a:ext cx="897825" cy="847825"/>
                  <a:chOff x="-8070977" y="-5720967"/>
                  <a:chExt cx="971672" cy="917560"/>
                </a:xfrm>
              </p:grpSpPr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-8070977" y="-5055045"/>
                    <a:ext cx="295563" cy="16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3" h="164202" extrusionOk="0">
                        <a:moveTo>
                          <a:pt x="0" y="161657"/>
                        </a:moveTo>
                        <a:cubicBezTo>
                          <a:pt x="68965" y="66584"/>
                          <a:pt x="181607" y="8046"/>
                          <a:pt x="298273" y="0"/>
                        </a:cubicBezTo>
                        <a:cubicBezTo>
                          <a:pt x="258782" y="104761"/>
                          <a:pt x="109851" y="182675"/>
                          <a:pt x="0" y="161657"/>
                        </a:cubicBezTo>
                        <a:lnTo>
                          <a:pt x="0" y="16165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-8011700" y="-5177110"/>
                    <a:ext cx="303773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8521" extrusionOk="0">
                        <a:moveTo>
                          <a:pt x="0" y="20998"/>
                        </a:moveTo>
                        <a:cubicBezTo>
                          <a:pt x="79145" y="-12746"/>
                          <a:pt x="162642" y="-3058"/>
                          <a:pt x="238503" y="30439"/>
                        </a:cubicBezTo>
                        <a:cubicBezTo>
                          <a:pt x="264940" y="43083"/>
                          <a:pt x="282674" y="57040"/>
                          <a:pt x="309849" y="71244"/>
                        </a:cubicBezTo>
                        <a:cubicBezTo>
                          <a:pt x="288010" y="93657"/>
                          <a:pt x="253528" y="98337"/>
                          <a:pt x="225121" y="100389"/>
                        </a:cubicBezTo>
                        <a:cubicBezTo>
                          <a:pt x="142281" y="103509"/>
                          <a:pt x="61083" y="81588"/>
                          <a:pt x="0" y="20998"/>
                        </a:cubicBezTo>
                        <a:lnTo>
                          <a:pt x="0" y="2099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" name="Google Shape;49;p2"/>
                  <p:cNvSpPr/>
                  <p:nvPr/>
                </p:nvSpPr>
                <p:spPr>
                  <a:xfrm>
                    <a:off x="-7775449" y="-5107180"/>
                    <a:ext cx="9852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303773" extrusionOk="0">
                        <a:moveTo>
                          <a:pt x="10791" y="305662"/>
                        </a:moveTo>
                        <a:cubicBezTo>
                          <a:pt x="-17041" y="205170"/>
                          <a:pt x="10216" y="79392"/>
                          <a:pt x="78114" y="0"/>
                        </a:cubicBezTo>
                        <a:cubicBezTo>
                          <a:pt x="131480" y="96961"/>
                          <a:pt x="99707" y="239817"/>
                          <a:pt x="10791" y="305662"/>
                        </a:cubicBezTo>
                        <a:lnTo>
                          <a:pt x="10791" y="3056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2"/>
                  <p:cNvSpPr/>
                  <p:nvPr/>
                </p:nvSpPr>
                <p:spPr>
                  <a:xfrm>
                    <a:off x="-7880831" y="-5264233"/>
                    <a:ext cx="303773" cy="90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0311" extrusionOk="0">
                        <a:moveTo>
                          <a:pt x="0" y="51964"/>
                        </a:moveTo>
                        <a:cubicBezTo>
                          <a:pt x="85713" y="-10515"/>
                          <a:pt x="220031" y="-17740"/>
                          <a:pt x="311573" y="36200"/>
                        </a:cubicBezTo>
                        <a:cubicBezTo>
                          <a:pt x="228077" y="104262"/>
                          <a:pt x="90065" y="110912"/>
                          <a:pt x="0" y="51964"/>
                        </a:cubicBezTo>
                        <a:lnTo>
                          <a:pt x="0" y="5196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" name="Google Shape;51;p2"/>
                  <p:cNvSpPr/>
                  <p:nvPr/>
                </p:nvSpPr>
                <p:spPr>
                  <a:xfrm>
                    <a:off x="-7601984" y="-5220151"/>
                    <a:ext cx="9031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311" h="303773" extrusionOk="0">
                        <a:moveTo>
                          <a:pt x="79278" y="309274"/>
                        </a:moveTo>
                        <a:cubicBezTo>
                          <a:pt x="60230" y="285137"/>
                          <a:pt x="42743" y="267896"/>
                          <a:pt x="29114" y="241131"/>
                        </a:cubicBezTo>
                        <a:cubicBezTo>
                          <a:pt x="-8570" y="165598"/>
                          <a:pt x="-13414" y="72331"/>
                          <a:pt x="36914" y="0"/>
                        </a:cubicBezTo>
                        <a:cubicBezTo>
                          <a:pt x="83629" y="69622"/>
                          <a:pt x="97997" y="143595"/>
                          <a:pt x="98079" y="224382"/>
                        </a:cubicBezTo>
                        <a:cubicBezTo>
                          <a:pt x="96355" y="252050"/>
                          <a:pt x="96683" y="284316"/>
                          <a:pt x="79278" y="309274"/>
                        </a:cubicBezTo>
                        <a:lnTo>
                          <a:pt x="79278" y="30927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" name="Google Shape;52;p2"/>
                  <p:cNvSpPr/>
                  <p:nvPr/>
                </p:nvSpPr>
                <p:spPr>
                  <a:xfrm>
                    <a:off x="-7799797" y="-5419825"/>
                    <a:ext cx="37766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664" h="98521" extrusionOk="0">
                        <a:moveTo>
                          <a:pt x="0" y="77837"/>
                        </a:moveTo>
                        <a:cubicBezTo>
                          <a:pt x="101066" y="7148"/>
                          <a:pt x="266171" y="-20027"/>
                          <a:pt x="384397" y="15687"/>
                        </a:cubicBezTo>
                        <a:cubicBezTo>
                          <a:pt x="288503" y="100251"/>
                          <a:pt x="117733" y="127426"/>
                          <a:pt x="0" y="77837"/>
                        </a:cubicBezTo>
                        <a:lnTo>
                          <a:pt x="0" y="7783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2"/>
                  <p:cNvSpPr/>
                  <p:nvPr/>
                </p:nvSpPr>
                <p:spPr>
                  <a:xfrm>
                    <a:off x="-7451949" y="-5401101"/>
                    <a:ext cx="106731" cy="377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31" h="377664" extrusionOk="0">
                        <a:moveTo>
                          <a:pt x="100997" y="384479"/>
                        </a:moveTo>
                        <a:cubicBezTo>
                          <a:pt x="4529" y="294661"/>
                          <a:pt x="-29297" y="118964"/>
                          <a:pt x="27928" y="0"/>
                        </a:cubicBezTo>
                        <a:cubicBezTo>
                          <a:pt x="91966" y="102134"/>
                          <a:pt x="122754" y="265925"/>
                          <a:pt x="100997" y="384479"/>
                        </a:cubicBezTo>
                        <a:lnTo>
                          <a:pt x="100997" y="38447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" name="Google Shape;54;p2"/>
                  <p:cNvSpPr/>
                  <p:nvPr/>
                </p:nvSpPr>
                <p:spPr>
                  <a:xfrm>
                    <a:off x="-7725003" y="-5543594"/>
                    <a:ext cx="36124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44" h="98521" extrusionOk="0">
                        <a:moveTo>
                          <a:pt x="0" y="65318"/>
                        </a:moveTo>
                        <a:cubicBezTo>
                          <a:pt x="88094" y="21312"/>
                          <a:pt x="175286" y="951"/>
                          <a:pt x="272247" y="48"/>
                        </a:cubicBezTo>
                        <a:cubicBezTo>
                          <a:pt x="306155" y="-773"/>
                          <a:pt x="332591" y="9243"/>
                          <a:pt x="367484" y="5713"/>
                        </a:cubicBezTo>
                        <a:cubicBezTo>
                          <a:pt x="355087" y="39949"/>
                          <a:pt x="315596" y="55713"/>
                          <a:pt x="286368" y="69752"/>
                        </a:cubicBezTo>
                        <a:cubicBezTo>
                          <a:pt x="196304" y="107108"/>
                          <a:pt x="87273" y="119587"/>
                          <a:pt x="82" y="65236"/>
                        </a:cubicBezTo>
                        <a:lnTo>
                          <a:pt x="82" y="6523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55;p2"/>
                  <p:cNvSpPr/>
                  <p:nvPr/>
                </p:nvSpPr>
                <p:spPr>
                  <a:xfrm>
                    <a:off x="-7356826" y="-5537881"/>
                    <a:ext cx="155991" cy="287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991" h="287353" extrusionOk="0">
                        <a:moveTo>
                          <a:pt x="161621" y="292526"/>
                        </a:moveTo>
                        <a:cubicBezTo>
                          <a:pt x="59159" y="244251"/>
                          <a:pt x="-13173" y="112478"/>
                          <a:pt x="2016" y="0"/>
                        </a:cubicBezTo>
                        <a:cubicBezTo>
                          <a:pt x="95775" y="57306"/>
                          <a:pt x="163755" y="182675"/>
                          <a:pt x="161621" y="292526"/>
                        </a:cubicBezTo>
                        <a:lnTo>
                          <a:pt x="161621" y="29252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56;p2"/>
                  <p:cNvSpPr/>
                  <p:nvPr/>
                </p:nvSpPr>
                <p:spPr>
                  <a:xfrm>
                    <a:off x="-7674265" y="-5707602"/>
                    <a:ext cx="369454" cy="123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54" h="123151" extrusionOk="0">
                        <a:moveTo>
                          <a:pt x="0" y="108062"/>
                        </a:moveTo>
                        <a:cubicBezTo>
                          <a:pt x="96633" y="40657"/>
                          <a:pt x="254842" y="-5401"/>
                          <a:pt x="372656" y="510"/>
                        </a:cubicBezTo>
                        <a:cubicBezTo>
                          <a:pt x="297123" y="109540"/>
                          <a:pt x="122084" y="159704"/>
                          <a:pt x="0" y="108062"/>
                        </a:cubicBezTo>
                        <a:lnTo>
                          <a:pt x="0" y="1080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57;p2"/>
                  <p:cNvSpPr/>
                  <p:nvPr/>
                </p:nvSpPr>
                <p:spPr>
                  <a:xfrm>
                    <a:off x="-7296347" y="-5720967"/>
                    <a:ext cx="197042" cy="29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42" h="295563" extrusionOk="0">
                        <a:moveTo>
                          <a:pt x="202126" y="298519"/>
                        </a:moveTo>
                        <a:cubicBezTo>
                          <a:pt x="93260" y="251968"/>
                          <a:pt x="-5508" y="121017"/>
                          <a:pt x="239" y="0"/>
                        </a:cubicBezTo>
                        <a:cubicBezTo>
                          <a:pt x="100567" y="59687"/>
                          <a:pt x="191535" y="180458"/>
                          <a:pt x="202126" y="298519"/>
                        </a:cubicBezTo>
                        <a:lnTo>
                          <a:pt x="202126" y="29851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8" name="Google Shape;58;p2"/>
                <p:cNvSpPr/>
                <p:nvPr/>
              </p:nvSpPr>
              <p:spPr>
                <a:xfrm>
                  <a:off x="4093376" y="-270584"/>
                  <a:ext cx="493632" cy="101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56" h="1091943" extrusionOk="0">
                      <a:moveTo>
                        <a:pt x="498396" y="0"/>
                      </a:moveTo>
                      <a:cubicBezTo>
                        <a:pt x="562763" y="199670"/>
                        <a:pt x="545358" y="429881"/>
                        <a:pt x="450531" y="631603"/>
                      </a:cubicBezTo>
                      <a:cubicBezTo>
                        <a:pt x="362437" y="819122"/>
                        <a:pt x="207266" y="983981"/>
                        <a:pt x="13589" y="1095638"/>
                      </a:cubicBezTo>
                      <a:cubicBezTo>
                        <a:pt x="12194" y="1096459"/>
                        <a:pt x="10634" y="1096870"/>
                        <a:pt x="9074" y="1096870"/>
                      </a:cubicBezTo>
                      <a:cubicBezTo>
                        <a:pt x="5954" y="1096870"/>
                        <a:pt x="2916" y="1095227"/>
                        <a:pt x="1192" y="1092354"/>
                      </a:cubicBezTo>
                      <a:cubicBezTo>
                        <a:pt x="-1271" y="1088003"/>
                        <a:pt x="207" y="1082502"/>
                        <a:pt x="4476" y="1079957"/>
                      </a:cubicBezTo>
                      <a:cubicBezTo>
                        <a:pt x="194951" y="970106"/>
                        <a:pt x="347494" y="808202"/>
                        <a:pt x="434029" y="623968"/>
                      </a:cubicBezTo>
                      <a:cubicBezTo>
                        <a:pt x="526885" y="426351"/>
                        <a:pt x="543962" y="200983"/>
                        <a:pt x="480991" y="558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9" name="Google Shape;59;p2"/>
            <p:cNvGrpSpPr/>
            <p:nvPr/>
          </p:nvGrpSpPr>
          <p:grpSpPr>
            <a:xfrm rot="968434">
              <a:off x="7025816" y="4477431"/>
              <a:ext cx="1396652" cy="772531"/>
              <a:chOff x="-4001887" y="-5697732"/>
              <a:chExt cx="1396627" cy="772517"/>
            </a:xfrm>
          </p:grpSpPr>
          <p:grpSp>
            <p:nvGrpSpPr>
              <p:cNvPr id="60" name="Google Shape;60;p2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61" name="Google Shape;61;p2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2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2"/>
            <p:cNvGrpSpPr/>
            <p:nvPr/>
          </p:nvGrpSpPr>
          <p:grpSpPr>
            <a:xfrm rot="263781">
              <a:off x="8432583" y="4274898"/>
              <a:ext cx="478639" cy="659518"/>
              <a:chOff x="-3854767" y="-7053114"/>
              <a:chExt cx="428625" cy="590550"/>
            </a:xfrm>
          </p:grpSpPr>
          <p:sp>
            <p:nvSpPr>
              <p:cNvPr id="74" name="Google Shape;74;p2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1"/>
          </p:nvPr>
        </p:nvSpPr>
        <p:spPr>
          <a:xfrm>
            <a:off x="1654921" y="1996506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2"/>
          </p:nvPr>
        </p:nvSpPr>
        <p:spPr>
          <a:xfrm>
            <a:off x="5714879" y="1996506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subTitle" idx="3"/>
          </p:nvPr>
        </p:nvSpPr>
        <p:spPr>
          <a:xfrm>
            <a:off x="1654921" y="3593362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4"/>
          </p:nvPr>
        </p:nvSpPr>
        <p:spPr>
          <a:xfrm>
            <a:off x="5714879" y="3596912"/>
            <a:ext cx="27159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title" idx="5" hasCustomPrompt="1"/>
          </p:nvPr>
        </p:nvSpPr>
        <p:spPr>
          <a:xfrm>
            <a:off x="803825" y="1693250"/>
            <a:ext cx="774900" cy="789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6" name="Google Shape;406;p13"/>
          <p:cNvSpPr txBox="1">
            <a:spLocks noGrp="1"/>
          </p:cNvSpPr>
          <p:nvPr>
            <p:ph type="title" idx="6" hasCustomPrompt="1"/>
          </p:nvPr>
        </p:nvSpPr>
        <p:spPr>
          <a:xfrm>
            <a:off x="803825" y="3293250"/>
            <a:ext cx="774900" cy="789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7" name="Google Shape;407;p13"/>
          <p:cNvSpPr txBox="1">
            <a:spLocks noGrp="1"/>
          </p:cNvSpPr>
          <p:nvPr>
            <p:ph type="title" idx="7" hasCustomPrompt="1"/>
          </p:nvPr>
        </p:nvSpPr>
        <p:spPr>
          <a:xfrm>
            <a:off x="4863775" y="1693250"/>
            <a:ext cx="774900" cy="789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8" hasCustomPrompt="1"/>
          </p:nvPr>
        </p:nvSpPr>
        <p:spPr>
          <a:xfrm>
            <a:off x="4863775" y="3293250"/>
            <a:ext cx="774900" cy="789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9" name="Google Shape;409;p13"/>
          <p:cNvSpPr txBox="1">
            <a:spLocks noGrp="1"/>
          </p:cNvSpPr>
          <p:nvPr>
            <p:ph type="subTitle" idx="9"/>
          </p:nvPr>
        </p:nvSpPr>
        <p:spPr>
          <a:xfrm>
            <a:off x="1654925" y="1512925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0" name="Google Shape;410;p13"/>
          <p:cNvSpPr txBox="1">
            <a:spLocks noGrp="1"/>
          </p:cNvSpPr>
          <p:nvPr>
            <p:ph type="subTitle" idx="13"/>
          </p:nvPr>
        </p:nvSpPr>
        <p:spPr>
          <a:xfrm>
            <a:off x="5714878" y="1512925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1" name="Google Shape;411;p13"/>
          <p:cNvSpPr txBox="1">
            <a:spLocks noGrp="1"/>
          </p:cNvSpPr>
          <p:nvPr>
            <p:ph type="subTitle" idx="14"/>
          </p:nvPr>
        </p:nvSpPr>
        <p:spPr>
          <a:xfrm>
            <a:off x="1654925" y="3109275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12" name="Google Shape;412;p13"/>
          <p:cNvSpPr txBox="1">
            <a:spLocks noGrp="1"/>
          </p:cNvSpPr>
          <p:nvPr>
            <p:ph type="subTitle" idx="15"/>
          </p:nvPr>
        </p:nvSpPr>
        <p:spPr>
          <a:xfrm>
            <a:off x="5714876" y="3112825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413" name="Google Shape;413;p13"/>
          <p:cNvGrpSpPr/>
          <p:nvPr/>
        </p:nvGrpSpPr>
        <p:grpSpPr>
          <a:xfrm>
            <a:off x="-31648" y="-1010610"/>
            <a:ext cx="9818015" cy="6997771"/>
            <a:chOff x="-31648" y="-1010610"/>
            <a:chExt cx="9818015" cy="6997771"/>
          </a:xfrm>
        </p:grpSpPr>
        <p:sp>
          <p:nvSpPr>
            <p:cNvPr id="414" name="Google Shape;414;p13"/>
            <p:cNvSpPr/>
            <p:nvPr/>
          </p:nvSpPr>
          <p:spPr>
            <a:xfrm rot="2420236">
              <a:off x="1334094" y="-855018"/>
              <a:ext cx="936261" cy="1240136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 rot="-1405459">
              <a:off x="7941858" y="4646150"/>
              <a:ext cx="1797843" cy="607490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 rot="2882687">
              <a:off x="-103604" y="4813584"/>
              <a:ext cx="1795189" cy="606593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13"/>
          <p:cNvGrpSpPr/>
          <p:nvPr/>
        </p:nvGrpSpPr>
        <p:grpSpPr>
          <a:xfrm>
            <a:off x="-261630" y="-379709"/>
            <a:ext cx="9860802" cy="5228798"/>
            <a:chOff x="-261630" y="-379709"/>
            <a:chExt cx="9860802" cy="5228798"/>
          </a:xfrm>
        </p:grpSpPr>
        <p:grpSp>
          <p:nvGrpSpPr>
            <p:cNvPr id="418" name="Google Shape;418;p13"/>
            <p:cNvGrpSpPr/>
            <p:nvPr/>
          </p:nvGrpSpPr>
          <p:grpSpPr>
            <a:xfrm rot="-7535937" flipH="1">
              <a:off x="7883736" y="-262898"/>
              <a:ext cx="591119" cy="591119"/>
              <a:chOff x="-8901352" y="-2088659"/>
              <a:chExt cx="591127" cy="591127"/>
            </a:xfrm>
          </p:grpSpPr>
          <p:sp>
            <p:nvSpPr>
              <p:cNvPr id="419" name="Google Shape;419;p13"/>
              <p:cNvSpPr/>
              <p:nvPr/>
            </p:nvSpPr>
            <p:spPr>
              <a:xfrm>
                <a:off x="-8891840" y="-2079222"/>
                <a:ext cx="566496" cy="566496"/>
              </a:xfrm>
              <a:custGeom>
                <a:avLst/>
                <a:gdLst/>
                <a:ahLst/>
                <a:cxnLst/>
                <a:rect l="l" t="t" r="r" b="b"/>
                <a:pathLst>
                  <a:path w="566496" h="566496" extrusionOk="0">
                    <a:moveTo>
                      <a:pt x="552311" y="131782"/>
                    </a:moveTo>
                    <a:cubicBezTo>
                      <a:pt x="567910" y="137118"/>
                      <a:pt x="576203" y="154031"/>
                      <a:pt x="570948" y="169630"/>
                    </a:cubicBezTo>
                    <a:lnTo>
                      <a:pt x="440818" y="552385"/>
                    </a:lnTo>
                    <a:cubicBezTo>
                      <a:pt x="438109" y="560185"/>
                      <a:pt x="432608" y="566178"/>
                      <a:pt x="425793" y="569544"/>
                    </a:cubicBezTo>
                    <a:cubicBezTo>
                      <a:pt x="418979" y="572910"/>
                      <a:pt x="410769" y="573649"/>
                      <a:pt x="403052" y="571022"/>
                    </a:cubicBezTo>
                    <a:lnTo>
                      <a:pt x="20214" y="440892"/>
                    </a:lnTo>
                    <a:cubicBezTo>
                      <a:pt x="4615" y="435555"/>
                      <a:pt x="-3677" y="418643"/>
                      <a:pt x="1577" y="403043"/>
                    </a:cubicBezTo>
                    <a:lnTo>
                      <a:pt x="131790" y="20206"/>
                    </a:lnTo>
                    <a:cubicBezTo>
                      <a:pt x="137044" y="4689"/>
                      <a:pt x="154039" y="-3685"/>
                      <a:pt x="169638" y="1569"/>
                    </a:cubicBezTo>
                    <a:lnTo>
                      <a:pt x="552393" y="131699"/>
                    </a:lnTo>
                    <a:close/>
                    <a:moveTo>
                      <a:pt x="404693" y="526852"/>
                    </a:moveTo>
                    <a:lnTo>
                      <a:pt x="526696" y="167906"/>
                    </a:lnTo>
                    <a:lnTo>
                      <a:pt x="167832" y="45904"/>
                    </a:lnTo>
                    <a:lnTo>
                      <a:pt x="45748" y="404767"/>
                    </a:lnTo>
                    <a:lnTo>
                      <a:pt x="404693" y="52676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3"/>
              <p:cNvSpPr/>
              <p:nvPr/>
            </p:nvSpPr>
            <p:spPr>
              <a:xfrm>
                <a:off x="-8846093" y="-2033236"/>
                <a:ext cx="476185" cy="476185"/>
              </a:xfrm>
              <a:custGeom>
                <a:avLst/>
                <a:gdLst/>
                <a:ahLst/>
                <a:cxnLst/>
                <a:rect l="l" t="t" r="r" b="b"/>
                <a:pathLst>
                  <a:path w="476185" h="476185" extrusionOk="0">
                    <a:moveTo>
                      <a:pt x="480948" y="121920"/>
                    </a:moveTo>
                    <a:lnTo>
                      <a:pt x="358946" y="480866"/>
                    </a:lnTo>
                    <a:lnTo>
                      <a:pt x="0" y="358864"/>
                    </a:lnTo>
                    <a:lnTo>
                      <a:pt x="122084" y="0"/>
                    </a:lnTo>
                    <a:lnTo>
                      <a:pt x="480948" y="122002"/>
                    </a:lnTo>
                    <a:close/>
                    <a:moveTo>
                      <a:pt x="437106" y="178570"/>
                    </a:moveTo>
                    <a:cubicBezTo>
                      <a:pt x="437106" y="177092"/>
                      <a:pt x="436613" y="175532"/>
                      <a:pt x="435874" y="174300"/>
                    </a:cubicBezTo>
                    <a:lnTo>
                      <a:pt x="426186" y="158127"/>
                    </a:lnTo>
                    <a:cubicBezTo>
                      <a:pt x="424462" y="155335"/>
                      <a:pt x="421342" y="153693"/>
                      <a:pt x="418058" y="154022"/>
                    </a:cubicBezTo>
                    <a:lnTo>
                      <a:pt x="372000" y="157716"/>
                    </a:lnTo>
                    <a:lnTo>
                      <a:pt x="368059" y="149260"/>
                    </a:lnTo>
                    <a:cubicBezTo>
                      <a:pt x="366088" y="145072"/>
                      <a:pt x="362394" y="141789"/>
                      <a:pt x="358043" y="140393"/>
                    </a:cubicBezTo>
                    <a:cubicBezTo>
                      <a:pt x="353691" y="139079"/>
                      <a:pt x="348929" y="139572"/>
                      <a:pt x="344906" y="141871"/>
                    </a:cubicBezTo>
                    <a:cubicBezTo>
                      <a:pt x="344824" y="141871"/>
                      <a:pt x="344660" y="142035"/>
                      <a:pt x="344496" y="142117"/>
                    </a:cubicBezTo>
                    <a:cubicBezTo>
                      <a:pt x="337764" y="146304"/>
                      <a:pt x="335054" y="154842"/>
                      <a:pt x="338092" y="162314"/>
                    </a:cubicBezTo>
                    <a:lnTo>
                      <a:pt x="300654" y="164777"/>
                    </a:lnTo>
                    <a:lnTo>
                      <a:pt x="295564" y="153857"/>
                    </a:lnTo>
                    <a:cubicBezTo>
                      <a:pt x="293593" y="149670"/>
                      <a:pt x="289981" y="146386"/>
                      <a:pt x="285465" y="145072"/>
                    </a:cubicBezTo>
                    <a:cubicBezTo>
                      <a:pt x="283741" y="144498"/>
                      <a:pt x="282017" y="144252"/>
                      <a:pt x="280293" y="144252"/>
                    </a:cubicBezTo>
                    <a:cubicBezTo>
                      <a:pt x="277584" y="144252"/>
                      <a:pt x="274874" y="144990"/>
                      <a:pt x="272493" y="146386"/>
                    </a:cubicBezTo>
                    <a:cubicBezTo>
                      <a:pt x="272493" y="146468"/>
                      <a:pt x="272329" y="146550"/>
                      <a:pt x="272247" y="146550"/>
                    </a:cubicBezTo>
                    <a:cubicBezTo>
                      <a:pt x="266007" y="150245"/>
                      <a:pt x="263216" y="157470"/>
                      <a:pt x="264858" y="164449"/>
                    </a:cubicBezTo>
                    <a:lnTo>
                      <a:pt x="247535" y="163792"/>
                    </a:lnTo>
                    <a:cubicBezTo>
                      <a:pt x="240228" y="148521"/>
                      <a:pt x="217157" y="101641"/>
                      <a:pt x="197781" y="80541"/>
                    </a:cubicBezTo>
                    <a:cubicBezTo>
                      <a:pt x="175286" y="55993"/>
                      <a:pt x="162724" y="55008"/>
                      <a:pt x="157388" y="56650"/>
                    </a:cubicBezTo>
                    <a:cubicBezTo>
                      <a:pt x="156567" y="56896"/>
                      <a:pt x="155746" y="57224"/>
                      <a:pt x="155089" y="57635"/>
                    </a:cubicBezTo>
                    <a:cubicBezTo>
                      <a:pt x="150327" y="60755"/>
                      <a:pt x="142938" y="70935"/>
                      <a:pt x="147207" y="103940"/>
                    </a:cubicBezTo>
                    <a:cubicBezTo>
                      <a:pt x="150902" y="132429"/>
                      <a:pt x="171755" y="180212"/>
                      <a:pt x="178734" y="195729"/>
                    </a:cubicBezTo>
                    <a:lnTo>
                      <a:pt x="167979" y="209358"/>
                    </a:lnTo>
                    <a:cubicBezTo>
                      <a:pt x="163874" y="203610"/>
                      <a:pt x="156403" y="201065"/>
                      <a:pt x="149506" y="203447"/>
                    </a:cubicBezTo>
                    <a:cubicBezTo>
                      <a:pt x="149424" y="203447"/>
                      <a:pt x="149260" y="203447"/>
                      <a:pt x="149260" y="203610"/>
                    </a:cubicBezTo>
                    <a:lnTo>
                      <a:pt x="149260" y="203610"/>
                    </a:lnTo>
                    <a:cubicBezTo>
                      <a:pt x="144990" y="205170"/>
                      <a:pt x="141624" y="208372"/>
                      <a:pt x="139818" y="212642"/>
                    </a:cubicBezTo>
                    <a:cubicBezTo>
                      <a:pt x="138012" y="216829"/>
                      <a:pt x="138176" y="221755"/>
                      <a:pt x="140146" y="226106"/>
                    </a:cubicBezTo>
                    <a:lnTo>
                      <a:pt x="145155" y="236943"/>
                    </a:lnTo>
                    <a:lnTo>
                      <a:pt x="119046" y="263955"/>
                    </a:lnTo>
                    <a:cubicBezTo>
                      <a:pt x="115352" y="256812"/>
                      <a:pt x="107224" y="253364"/>
                      <a:pt x="99589" y="255745"/>
                    </a:cubicBezTo>
                    <a:cubicBezTo>
                      <a:pt x="99342" y="255745"/>
                      <a:pt x="99096" y="255827"/>
                      <a:pt x="99014" y="255991"/>
                    </a:cubicBezTo>
                    <a:cubicBezTo>
                      <a:pt x="94745" y="257469"/>
                      <a:pt x="91296" y="260671"/>
                      <a:pt x="89490" y="264940"/>
                    </a:cubicBezTo>
                    <a:cubicBezTo>
                      <a:pt x="87684" y="269209"/>
                      <a:pt x="87766" y="274135"/>
                      <a:pt x="89736" y="278404"/>
                    </a:cubicBezTo>
                    <a:lnTo>
                      <a:pt x="93677" y="286861"/>
                    </a:lnTo>
                    <a:lnTo>
                      <a:pt x="61165" y="319619"/>
                    </a:lnTo>
                    <a:cubicBezTo>
                      <a:pt x="58867" y="321918"/>
                      <a:pt x="58045" y="325366"/>
                      <a:pt x="59113" y="328486"/>
                    </a:cubicBezTo>
                    <a:lnTo>
                      <a:pt x="65106" y="346302"/>
                    </a:lnTo>
                    <a:cubicBezTo>
                      <a:pt x="66009" y="348929"/>
                      <a:pt x="68062" y="350817"/>
                      <a:pt x="70607" y="351721"/>
                    </a:cubicBezTo>
                    <a:cubicBezTo>
                      <a:pt x="73234" y="352542"/>
                      <a:pt x="75943" y="352131"/>
                      <a:pt x="78242" y="350571"/>
                    </a:cubicBezTo>
                    <a:lnTo>
                      <a:pt x="118390" y="323149"/>
                    </a:lnTo>
                    <a:cubicBezTo>
                      <a:pt x="119129" y="323642"/>
                      <a:pt x="120032" y="324053"/>
                      <a:pt x="121017" y="324381"/>
                    </a:cubicBezTo>
                    <a:cubicBezTo>
                      <a:pt x="123480" y="325038"/>
                      <a:pt x="126025" y="324627"/>
                      <a:pt x="128160" y="323149"/>
                    </a:cubicBezTo>
                    <a:lnTo>
                      <a:pt x="192034" y="279964"/>
                    </a:lnTo>
                    <a:lnTo>
                      <a:pt x="216008" y="272329"/>
                    </a:lnTo>
                    <a:lnTo>
                      <a:pt x="267896" y="360998"/>
                    </a:lnTo>
                    <a:lnTo>
                      <a:pt x="244989" y="388995"/>
                    </a:lnTo>
                    <a:cubicBezTo>
                      <a:pt x="243512" y="390801"/>
                      <a:pt x="242855" y="393100"/>
                      <a:pt x="243019" y="395398"/>
                    </a:cubicBezTo>
                    <a:lnTo>
                      <a:pt x="244415" y="409109"/>
                    </a:lnTo>
                    <a:cubicBezTo>
                      <a:pt x="244743" y="411983"/>
                      <a:pt x="246467" y="414610"/>
                      <a:pt x="249094" y="415842"/>
                    </a:cubicBezTo>
                    <a:cubicBezTo>
                      <a:pt x="251722" y="417237"/>
                      <a:pt x="254759" y="417155"/>
                      <a:pt x="257305" y="415677"/>
                    </a:cubicBezTo>
                    <a:lnTo>
                      <a:pt x="297616" y="392689"/>
                    </a:lnTo>
                    <a:lnTo>
                      <a:pt x="306647" y="398272"/>
                    </a:lnTo>
                    <a:cubicBezTo>
                      <a:pt x="309028" y="399750"/>
                      <a:pt x="312230" y="399996"/>
                      <a:pt x="314857" y="398847"/>
                    </a:cubicBezTo>
                    <a:cubicBezTo>
                      <a:pt x="317485" y="397533"/>
                      <a:pt x="319373" y="395070"/>
                      <a:pt x="319784" y="392197"/>
                    </a:cubicBezTo>
                    <a:lnTo>
                      <a:pt x="321343" y="381688"/>
                    </a:lnTo>
                    <a:lnTo>
                      <a:pt x="364939" y="365596"/>
                    </a:lnTo>
                    <a:cubicBezTo>
                      <a:pt x="367648" y="364610"/>
                      <a:pt x="369701" y="362312"/>
                      <a:pt x="370440" y="359438"/>
                    </a:cubicBezTo>
                    <a:cubicBezTo>
                      <a:pt x="371015" y="356565"/>
                      <a:pt x="370193" y="353609"/>
                      <a:pt x="368223" y="351474"/>
                    </a:cubicBezTo>
                    <a:lnTo>
                      <a:pt x="358699" y="341622"/>
                    </a:lnTo>
                    <a:cubicBezTo>
                      <a:pt x="357057" y="339898"/>
                      <a:pt x="354841" y="338995"/>
                      <a:pt x="352542" y="338995"/>
                    </a:cubicBezTo>
                    <a:lnTo>
                      <a:pt x="316335" y="338421"/>
                    </a:lnTo>
                    <a:lnTo>
                      <a:pt x="282099" y="241459"/>
                    </a:lnTo>
                    <a:lnTo>
                      <a:pt x="303363" y="228159"/>
                    </a:lnTo>
                    <a:lnTo>
                      <a:pt x="377583" y="207223"/>
                    </a:lnTo>
                    <a:cubicBezTo>
                      <a:pt x="380128" y="206566"/>
                      <a:pt x="382098" y="204842"/>
                      <a:pt x="383166" y="202543"/>
                    </a:cubicBezTo>
                    <a:cubicBezTo>
                      <a:pt x="383494" y="201558"/>
                      <a:pt x="383822" y="200655"/>
                      <a:pt x="383904" y="199752"/>
                    </a:cubicBezTo>
                    <a:lnTo>
                      <a:pt x="430784" y="186862"/>
                    </a:lnTo>
                    <a:cubicBezTo>
                      <a:pt x="433493" y="186123"/>
                      <a:pt x="435546" y="184153"/>
                      <a:pt x="436531" y="181690"/>
                    </a:cubicBezTo>
                    <a:cubicBezTo>
                      <a:pt x="437024" y="180622"/>
                      <a:pt x="437270" y="179473"/>
                      <a:pt x="437270" y="1783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3"/>
              <p:cNvSpPr/>
              <p:nvPr/>
            </p:nvSpPr>
            <p:spPr>
              <a:xfrm>
                <a:off x="-8787606" y="-1976767"/>
                <a:ext cx="377664" cy="353034"/>
              </a:xfrm>
              <a:custGeom>
                <a:avLst/>
                <a:gdLst/>
                <a:ahLst/>
                <a:cxnLst/>
                <a:rect l="l" t="t" r="r" b="b"/>
                <a:pathLst>
                  <a:path w="377664" h="353034" extrusionOk="0">
                    <a:moveTo>
                      <a:pt x="377388" y="117831"/>
                    </a:moveTo>
                    <a:cubicBezTo>
                      <a:pt x="378209" y="119063"/>
                      <a:pt x="378620" y="120623"/>
                      <a:pt x="378620" y="122101"/>
                    </a:cubicBezTo>
                    <a:cubicBezTo>
                      <a:pt x="378620" y="123250"/>
                      <a:pt x="378455" y="124482"/>
                      <a:pt x="377880" y="125467"/>
                    </a:cubicBezTo>
                    <a:cubicBezTo>
                      <a:pt x="376895" y="127930"/>
                      <a:pt x="374843" y="129901"/>
                      <a:pt x="372134" y="130639"/>
                    </a:cubicBezTo>
                    <a:lnTo>
                      <a:pt x="325254" y="143529"/>
                    </a:lnTo>
                    <a:cubicBezTo>
                      <a:pt x="325254" y="144433"/>
                      <a:pt x="324843" y="145418"/>
                      <a:pt x="324515" y="146321"/>
                    </a:cubicBezTo>
                    <a:cubicBezTo>
                      <a:pt x="323448" y="148619"/>
                      <a:pt x="321477" y="150344"/>
                      <a:pt x="318932" y="151001"/>
                    </a:cubicBezTo>
                    <a:lnTo>
                      <a:pt x="244713" y="171936"/>
                    </a:lnTo>
                    <a:lnTo>
                      <a:pt x="223448" y="185237"/>
                    </a:lnTo>
                    <a:lnTo>
                      <a:pt x="257685" y="282198"/>
                    </a:lnTo>
                    <a:lnTo>
                      <a:pt x="293891" y="282773"/>
                    </a:lnTo>
                    <a:cubicBezTo>
                      <a:pt x="296190" y="282773"/>
                      <a:pt x="298325" y="283758"/>
                      <a:pt x="300049" y="285400"/>
                    </a:cubicBezTo>
                    <a:lnTo>
                      <a:pt x="309573" y="295252"/>
                    </a:lnTo>
                    <a:cubicBezTo>
                      <a:pt x="311543" y="297386"/>
                      <a:pt x="312446" y="300342"/>
                      <a:pt x="311789" y="303216"/>
                    </a:cubicBezTo>
                    <a:cubicBezTo>
                      <a:pt x="311133" y="306171"/>
                      <a:pt x="309080" y="308388"/>
                      <a:pt x="306288" y="309373"/>
                    </a:cubicBezTo>
                    <a:lnTo>
                      <a:pt x="262693" y="325465"/>
                    </a:lnTo>
                    <a:lnTo>
                      <a:pt x="261133" y="335974"/>
                    </a:lnTo>
                    <a:cubicBezTo>
                      <a:pt x="260722" y="338929"/>
                      <a:pt x="258834" y="341393"/>
                      <a:pt x="256207" y="342624"/>
                    </a:cubicBezTo>
                    <a:cubicBezTo>
                      <a:pt x="253580" y="343774"/>
                      <a:pt x="250378" y="343528"/>
                      <a:pt x="247997" y="342049"/>
                    </a:cubicBezTo>
                    <a:lnTo>
                      <a:pt x="238966" y="336466"/>
                    </a:lnTo>
                    <a:lnTo>
                      <a:pt x="198654" y="359455"/>
                    </a:lnTo>
                    <a:cubicBezTo>
                      <a:pt x="196027" y="360851"/>
                      <a:pt x="192989" y="360933"/>
                      <a:pt x="190444" y="359619"/>
                    </a:cubicBezTo>
                    <a:cubicBezTo>
                      <a:pt x="187817" y="358306"/>
                      <a:pt x="186093" y="355678"/>
                      <a:pt x="185764" y="352887"/>
                    </a:cubicBezTo>
                    <a:lnTo>
                      <a:pt x="184369" y="339176"/>
                    </a:lnTo>
                    <a:cubicBezTo>
                      <a:pt x="184122" y="336877"/>
                      <a:pt x="184779" y="334578"/>
                      <a:pt x="186339" y="332772"/>
                    </a:cubicBezTo>
                    <a:lnTo>
                      <a:pt x="209245" y="304776"/>
                    </a:lnTo>
                    <a:lnTo>
                      <a:pt x="157357" y="216107"/>
                    </a:lnTo>
                    <a:lnTo>
                      <a:pt x="133384" y="223742"/>
                    </a:lnTo>
                    <a:lnTo>
                      <a:pt x="69509" y="266927"/>
                    </a:lnTo>
                    <a:cubicBezTo>
                      <a:pt x="67375" y="268323"/>
                      <a:pt x="64829" y="268815"/>
                      <a:pt x="62366" y="268158"/>
                    </a:cubicBezTo>
                    <a:cubicBezTo>
                      <a:pt x="61381" y="267830"/>
                      <a:pt x="60478" y="267420"/>
                      <a:pt x="59739" y="266927"/>
                    </a:cubicBezTo>
                    <a:lnTo>
                      <a:pt x="19592" y="294349"/>
                    </a:lnTo>
                    <a:cubicBezTo>
                      <a:pt x="17375" y="295909"/>
                      <a:pt x="14583" y="296319"/>
                      <a:pt x="11956" y="295498"/>
                    </a:cubicBezTo>
                    <a:cubicBezTo>
                      <a:pt x="9411" y="294595"/>
                      <a:pt x="7359" y="292625"/>
                      <a:pt x="6456" y="290080"/>
                    </a:cubicBezTo>
                    <a:lnTo>
                      <a:pt x="462" y="272263"/>
                    </a:lnTo>
                    <a:cubicBezTo>
                      <a:pt x="-605" y="269144"/>
                      <a:pt x="216" y="265695"/>
                      <a:pt x="2515" y="263397"/>
                    </a:cubicBezTo>
                    <a:lnTo>
                      <a:pt x="35027" y="230639"/>
                    </a:lnTo>
                    <a:lnTo>
                      <a:pt x="31086" y="222182"/>
                    </a:lnTo>
                    <a:cubicBezTo>
                      <a:pt x="29115" y="217913"/>
                      <a:pt x="29033" y="212987"/>
                      <a:pt x="30840" y="208717"/>
                    </a:cubicBezTo>
                    <a:cubicBezTo>
                      <a:pt x="32646" y="204530"/>
                      <a:pt x="36012" y="201246"/>
                      <a:pt x="40363" y="199769"/>
                    </a:cubicBezTo>
                    <a:cubicBezTo>
                      <a:pt x="40527" y="199604"/>
                      <a:pt x="40692" y="199604"/>
                      <a:pt x="40938" y="199522"/>
                    </a:cubicBezTo>
                    <a:cubicBezTo>
                      <a:pt x="48573" y="197141"/>
                      <a:pt x="56701" y="200589"/>
                      <a:pt x="60396" y="207732"/>
                    </a:cubicBezTo>
                    <a:lnTo>
                      <a:pt x="86504" y="180721"/>
                    </a:lnTo>
                    <a:lnTo>
                      <a:pt x="81496" y="169884"/>
                    </a:lnTo>
                    <a:cubicBezTo>
                      <a:pt x="79525" y="165614"/>
                      <a:pt x="79443" y="160688"/>
                      <a:pt x="81168" y="156419"/>
                    </a:cubicBezTo>
                    <a:cubicBezTo>
                      <a:pt x="82974" y="152150"/>
                      <a:pt x="86340" y="148948"/>
                      <a:pt x="90609" y="147388"/>
                    </a:cubicBezTo>
                    <a:lnTo>
                      <a:pt x="90609" y="147388"/>
                    </a:lnTo>
                    <a:cubicBezTo>
                      <a:pt x="90609" y="147388"/>
                      <a:pt x="90773" y="147388"/>
                      <a:pt x="90855" y="147306"/>
                    </a:cubicBezTo>
                    <a:cubicBezTo>
                      <a:pt x="97670" y="145007"/>
                      <a:pt x="105223" y="147552"/>
                      <a:pt x="109328" y="153217"/>
                    </a:cubicBezTo>
                    <a:lnTo>
                      <a:pt x="120083" y="139588"/>
                    </a:lnTo>
                    <a:cubicBezTo>
                      <a:pt x="113187" y="124153"/>
                      <a:pt x="92251" y="76288"/>
                      <a:pt x="88557" y="47800"/>
                    </a:cubicBezTo>
                    <a:cubicBezTo>
                      <a:pt x="84369" y="14795"/>
                      <a:pt x="91676" y="4614"/>
                      <a:pt x="96438" y="1494"/>
                    </a:cubicBezTo>
                    <a:cubicBezTo>
                      <a:pt x="97177" y="1084"/>
                      <a:pt x="97916" y="673"/>
                      <a:pt x="98737" y="509"/>
                    </a:cubicBezTo>
                    <a:cubicBezTo>
                      <a:pt x="104156" y="-1133"/>
                      <a:pt x="116635" y="-147"/>
                      <a:pt x="139131" y="24401"/>
                    </a:cubicBezTo>
                    <a:cubicBezTo>
                      <a:pt x="158507" y="45501"/>
                      <a:pt x="181659" y="92380"/>
                      <a:pt x="188884" y="107651"/>
                    </a:cubicBezTo>
                    <a:lnTo>
                      <a:pt x="206207" y="108308"/>
                    </a:lnTo>
                    <a:cubicBezTo>
                      <a:pt x="204565" y="101411"/>
                      <a:pt x="207439" y="94105"/>
                      <a:pt x="213596" y="90410"/>
                    </a:cubicBezTo>
                    <a:cubicBezTo>
                      <a:pt x="213678" y="90410"/>
                      <a:pt x="213843" y="90328"/>
                      <a:pt x="213843" y="90246"/>
                    </a:cubicBezTo>
                    <a:cubicBezTo>
                      <a:pt x="216224" y="88850"/>
                      <a:pt x="218933" y="88111"/>
                      <a:pt x="221642" y="88111"/>
                    </a:cubicBezTo>
                    <a:cubicBezTo>
                      <a:pt x="223367" y="88111"/>
                      <a:pt x="225091" y="88357"/>
                      <a:pt x="226815" y="88932"/>
                    </a:cubicBezTo>
                    <a:cubicBezTo>
                      <a:pt x="231248" y="90246"/>
                      <a:pt x="234943" y="93530"/>
                      <a:pt x="236913" y="97717"/>
                    </a:cubicBezTo>
                    <a:lnTo>
                      <a:pt x="242003" y="108636"/>
                    </a:lnTo>
                    <a:lnTo>
                      <a:pt x="279441" y="106173"/>
                    </a:lnTo>
                    <a:cubicBezTo>
                      <a:pt x="276404" y="98702"/>
                      <a:pt x="279113" y="90163"/>
                      <a:pt x="285845" y="85976"/>
                    </a:cubicBezTo>
                    <a:cubicBezTo>
                      <a:pt x="286010" y="85812"/>
                      <a:pt x="286174" y="85730"/>
                      <a:pt x="286256" y="85730"/>
                    </a:cubicBezTo>
                    <a:cubicBezTo>
                      <a:pt x="290279" y="83431"/>
                      <a:pt x="294959" y="82939"/>
                      <a:pt x="299392" y="84252"/>
                    </a:cubicBezTo>
                    <a:cubicBezTo>
                      <a:pt x="303743" y="85730"/>
                      <a:pt x="307520" y="88932"/>
                      <a:pt x="309408" y="93119"/>
                    </a:cubicBezTo>
                    <a:lnTo>
                      <a:pt x="313349" y="101576"/>
                    </a:lnTo>
                    <a:lnTo>
                      <a:pt x="359408" y="97881"/>
                    </a:lnTo>
                    <a:cubicBezTo>
                      <a:pt x="362610" y="97553"/>
                      <a:pt x="365812" y="99195"/>
                      <a:pt x="367536" y="101986"/>
                    </a:cubicBezTo>
                    <a:lnTo>
                      <a:pt x="377224" y="118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3"/>
              <p:cNvSpPr/>
              <p:nvPr/>
            </p:nvSpPr>
            <p:spPr>
              <a:xfrm>
                <a:off x="-8901352" y="-2088659"/>
                <a:ext cx="591127" cy="591127"/>
              </a:xfrm>
              <a:custGeom>
                <a:avLst/>
                <a:gdLst/>
                <a:ahLst/>
                <a:cxnLst/>
                <a:rect l="l" t="t" r="r" b="b"/>
                <a:pathLst>
                  <a:path w="591127" h="591127" extrusionOk="0">
                    <a:moveTo>
                      <a:pt x="422005" y="591461"/>
                    </a:moveTo>
                    <a:cubicBezTo>
                      <a:pt x="417735" y="591461"/>
                      <a:pt x="413466" y="590805"/>
                      <a:pt x="409443" y="589408"/>
                    </a:cubicBezTo>
                    <a:lnTo>
                      <a:pt x="26606" y="459279"/>
                    </a:lnTo>
                    <a:cubicBezTo>
                      <a:pt x="6163" y="452300"/>
                      <a:pt x="-4839" y="429886"/>
                      <a:pt x="2058" y="409443"/>
                    </a:cubicBezTo>
                    <a:lnTo>
                      <a:pt x="132270" y="26606"/>
                    </a:lnTo>
                    <a:cubicBezTo>
                      <a:pt x="139249" y="6163"/>
                      <a:pt x="161580" y="-4838"/>
                      <a:pt x="182023" y="2058"/>
                    </a:cubicBezTo>
                    <a:lnTo>
                      <a:pt x="564778" y="132188"/>
                    </a:lnTo>
                    <a:cubicBezTo>
                      <a:pt x="564778" y="132188"/>
                      <a:pt x="564778" y="132188"/>
                      <a:pt x="564778" y="132188"/>
                    </a:cubicBezTo>
                    <a:cubicBezTo>
                      <a:pt x="585222" y="139167"/>
                      <a:pt x="596223" y="161580"/>
                      <a:pt x="589327" y="182023"/>
                    </a:cubicBezTo>
                    <a:lnTo>
                      <a:pt x="459197" y="564778"/>
                    </a:lnTo>
                    <a:cubicBezTo>
                      <a:pt x="455748" y="574713"/>
                      <a:pt x="448688" y="582758"/>
                      <a:pt x="439328" y="587356"/>
                    </a:cubicBezTo>
                    <a:cubicBezTo>
                      <a:pt x="433909" y="590065"/>
                      <a:pt x="427916" y="591379"/>
                      <a:pt x="421923" y="591379"/>
                    </a:cubicBezTo>
                    <a:close/>
                    <a:moveTo>
                      <a:pt x="169462" y="18889"/>
                    </a:moveTo>
                    <a:cubicBezTo>
                      <a:pt x="160923" y="18889"/>
                      <a:pt x="152960" y="24225"/>
                      <a:pt x="150086" y="32682"/>
                    </a:cubicBezTo>
                    <a:lnTo>
                      <a:pt x="19874" y="415436"/>
                    </a:lnTo>
                    <a:cubicBezTo>
                      <a:pt x="16261" y="426110"/>
                      <a:pt x="22009" y="437686"/>
                      <a:pt x="32682" y="441381"/>
                    </a:cubicBezTo>
                    <a:lnTo>
                      <a:pt x="415519" y="571511"/>
                    </a:lnTo>
                    <a:cubicBezTo>
                      <a:pt x="420609" y="573235"/>
                      <a:pt x="426274" y="572824"/>
                      <a:pt x="431118" y="570525"/>
                    </a:cubicBezTo>
                    <a:cubicBezTo>
                      <a:pt x="435962" y="568145"/>
                      <a:pt x="439656" y="563957"/>
                      <a:pt x="441463" y="558785"/>
                    </a:cubicBezTo>
                    <a:lnTo>
                      <a:pt x="571593" y="176030"/>
                    </a:lnTo>
                    <a:cubicBezTo>
                      <a:pt x="575205" y="165439"/>
                      <a:pt x="569458" y="153781"/>
                      <a:pt x="558785" y="150086"/>
                    </a:cubicBezTo>
                    <a:lnTo>
                      <a:pt x="176030" y="19956"/>
                    </a:lnTo>
                    <a:cubicBezTo>
                      <a:pt x="173895" y="19217"/>
                      <a:pt x="171679" y="18889"/>
                      <a:pt x="169544" y="18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3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578"/>
                    </a:lnTo>
                    <a:cubicBezTo>
                      <a:pt x="396435" y="124795"/>
                      <a:pt x="397420" y="127997"/>
                      <a:pt x="397584" y="131281"/>
                    </a:cubicBezTo>
                    <a:cubicBezTo>
                      <a:pt x="397584" y="131445"/>
                      <a:pt x="397584" y="131609"/>
                      <a:pt x="397584" y="131773"/>
                    </a:cubicBezTo>
                    <a:cubicBezTo>
                      <a:pt x="397584" y="134401"/>
                      <a:pt x="397092" y="136782"/>
                      <a:pt x="396024" y="138998"/>
                    </a:cubicBezTo>
                    <a:cubicBezTo>
                      <a:pt x="393890" y="144089"/>
                      <a:pt x="389621" y="147865"/>
                      <a:pt x="384202" y="149425"/>
                    </a:cubicBezTo>
                    <a:lnTo>
                      <a:pt x="342002" y="161001"/>
                    </a:lnTo>
                    <a:cubicBezTo>
                      <a:pt x="339375" y="165599"/>
                      <a:pt x="335516" y="168637"/>
                      <a:pt x="330836" y="169786"/>
                    </a:cubicBezTo>
                    <a:lnTo>
                      <a:pt x="258095" y="190312"/>
                    </a:lnTo>
                    <a:lnTo>
                      <a:pt x="244384" y="198932"/>
                    </a:lnTo>
                    <a:lnTo>
                      <a:pt x="273858" y="282511"/>
                    </a:lnTo>
                    <a:lnTo>
                      <a:pt x="303496" y="283003"/>
                    </a:lnTo>
                    <a:cubicBezTo>
                      <a:pt x="308341" y="283003"/>
                      <a:pt x="312856" y="285056"/>
                      <a:pt x="316222" y="288422"/>
                    </a:cubicBezTo>
                    <a:lnTo>
                      <a:pt x="325828" y="298356"/>
                    </a:lnTo>
                    <a:cubicBezTo>
                      <a:pt x="330015" y="302790"/>
                      <a:pt x="331739" y="308865"/>
                      <a:pt x="330508" y="314776"/>
                    </a:cubicBezTo>
                    <a:cubicBezTo>
                      <a:pt x="329030" y="320934"/>
                      <a:pt x="324843" y="325778"/>
                      <a:pt x="319096" y="327913"/>
                    </a:cubicBezTo>
                    <a:lnTo>
                      <a:pt x="280672" y="342034"/>
                    </a:lnTo>
                    <a:lnTo>
                      <a:pt x="279933" y="346960"/>
                    </a:lnTo>
                    <a:cubicBezTo>
                      <a:pt x="279030" y="352871"/>
                      <a:pt x="275254" y="358044"/>
                      <a:pt x="269835" y="360753"/>
                    </a:cubicBezTo>
                    <a:cubicBezTo>
                      <a:pt x="264006" y="363381"/>
                      <a:pt x="257520" y="362888"/>
                      <a:pt x="252430" y="359686"/>
                    </a:cubicBezTo>
                    <a:lnTo>
                      <a:pt x="248160" y="357059"/>
                    </a:lnTo>
                    <a:lnTo>
                      <a:pt x="212693" y="377256"/>
                    </a:lnTo>
                    <a:cubicBezTo>
                      <a:pt x="209819" y="378816"/>
                      <a:pt x="206781" y="379554"/>
                      <a:pt x="203662" y="379554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208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rgbClr val="35357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3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496"/>
                    </a:lnTo>
                    <a:cubicBezTo>
                      <a:pt x="396517" y="124959"/>
                      <a:pt x="397502" y="128079"/>
                      <a:pt x="397584" y="131281"/>
                    </a:cubicBezTo>
                    <a:cubicBezTo>
                      <a:pt x="397584" y="134319"/>
                      <a:pt x="397092" y="136782"/>
                      <a:pt x="396024" y="138916"/>
                    </a:cubicBezTo>
                    <a:cubicBezTo>
                      <a:pt x="393890" y="144006"/>
                      <a:pt x="389621" y="147783"/>
                      <a:pt x="384202" y="149343"/>
                    </a:cubicBezTo>
                    <a:lnTo>
                      <a:pt x="342002" y="160919"/>
                    </a:lnTo>
                    <a:cubicBezTo>
                      <a:pt x="339375" y="165517"/>
                      <a:pt x="335516" y="168555"/>
                      <a:pt x="330836" y="169704"/>
                    </a:cubicBezTo>
                    <a:lnTo>
                      <a:pt x="258095" y="190229"/>
                    </a:lnTo>
                    <a:lnTo>
                      <a:pt x="244384" y="198850"/>
                    </a:lnTo>
                    <a:lnTo>
                      <a:pt x="273858" y="282429"/>
                    </a:lnTo>
                    <a:lnTo>
                      <a:pt x="303496" y="282921"/>
                    </a:lnTo>
                    <a:cubicBezTo>
                      <a:pt x="308341" y="282921"/>
                      <a:pt x="312856" y="284974"/>
                      <a:pt x="316222" y="288340"/>
                    </a:cubicBezTo>
                    <a:lnTo>
                      <a:pt x="325828" y="298275"/>
                    </a:lnTo>
                    <a:cubicBezTo>
                      <a:pt x="330015" y="302708"/>
                      <a:pt x="331739" y="308783"/>
                      <a:pt x="330508" y="314695"/>
                    </a:cubicBezTo>
                    <a:cubicBezTo>
                      <a:pt x="329030" y="320852"/>
                      <a:pt x="324843" y="325696"/>
                      <a:pt x="319096" y="327831"/>
                    </a:cubicBezTo>
                    <a:lnTo>
                      <a:pt x="280672" y="341952"/>
                    </a:lnTo>
                    <a:lnTo>
                      <a:pt x="279933" y="346878"/>
                    </a:lnTo>
                    <a:cubicBezTo>
                      <a:pt x="279030" y="352789"/>
                      <a:pt x="275254" y="357962"/>
                      <a:pt x="269835" y="360671"/>
                    </a:cubicBezTo>
                    <a:cubicBezTo>
                      <a:pt x="264006" y="363298"/>
                      <a:pt x="257520" y="362806"/>
                      <a:pt x="252430" y="359604"/>
                    </a:cubicBezTo>
                    <a:lnTo>
                      <a:pt x="248160" y="356976"/>
                    </a:lnTo>
                    <a:lnTo>
                      <a:pt x="212693" y="377174"/>
                    </a:lnTo>
                    <a:cubicBezTo>
                      <a:pt x="209819" y="378733"/>
                      <a:pt x="206781" y="379472"/>
                      <a:pt x="203662" y="379472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126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5" name="Google Shape;425;p13"/>
            <p:cNvGrpSpPr/>
            <p:nvPr/>
          </p:nvGrpSpPr>
          <p:grpSpPr>
            <a:xfrm rot="-986050">
              <a:off x="-94621" y="-172275"/>
              <a:ext cx="971626" cy="1320941"/>
              <a:chOff x="65698" y="-319186"/>
              <a:chExt cx="971672" cy="1321004"/>
            </a:xfrm>
          </p:grpSpPr>
          <p:grpSp>
            <p:nvGrpSpPr>
              <p:cNvPr id="426" name="Google Shape;426;p13"/>
              <p:cNvGrpSpPr/>
              <p:nvPr/>
            </p:nvGrpSpPr>
            <p:grpSpPr>
              <a:xfrm>
                <a:off x="65698" y="84258"/>
                <a:ext cx="971672" cy="917560"/>
                <a:chOff x="-8070977" y="-5720967"/>
                <a:chExt cx="971672" cy="917560"/>
              </a:xfrm>
            </p:grpSpPr>
            <p:sp>
              <p:nvSpPr>
                <p:cNvPr id="427" name="Google Shape;427;p13"/>
                <p:cNvSpPr/>
                <p:nvPr/>
              </p:nvSpPr>
              <p:spPr>
                <a:xfrm>
                  <a:off x="-8070977" y="-5055045"/>
                  <a:ext cx="29556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164202" extrusionOk="0">
                      <a:moveTo>
                        <a:pt x="0" y="161657"/>
                      </a:moveTo>
                      <a:cubicBezTo>
                        <a:pt x="68965" y="66584"/>
                        <a:pt x="181607" y="8046"/>
                        <a:pt x="298273" y="0"/>
                      </a:cubicBezTo>
                      <a:cubicBezTo>
                        <a:pt x="258782" y="104761"/>
                        <a:pt x="109851" y="182675"/>
                        <a:pt x="0" y="161657"/>
                      </a:cubicBezTo>
                      <a:lnTo>
                        <a:pt x="0" y="1616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13"/>
                <p:cNvSpPr/>
                <p:nvPr/>
              </p:nvSpPr>
              <p:spPr>
                <a:xfrm>
                  <a:off x="-8011700" y="-5177110"/>
                  <a:ext cx="303773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73" h="98521" extrusionOk="0">
                      <a:moveTo>
                        <a:pt x="0" y="20998"/>
                      </a:moveTo>
                      <a:cubicBezTo>
                        <a:pt x="79145" y="-12746"/>
                        <a:pt x="162642" y="-3058"/>
                        <a:pt x="238503" y="30439"/>
                      </a:cubicBezTo>
                      <a:cubicBezTo>
                        <a:pt x="264940" y="43083"/>
                        <a:pt x="282674" y="57040"/>
                        <a:pt x="309849" y="71244"/>
                      </a:cubicBezTo>
                      <a:cubicBezTo>
                        <a:pt x="288010" y="93657"/>
                        <a:pt x="253528" y="98337"/>
                        <a:pt x="225121" y="100389"/>
                      </a:cubicBezTo>
                      <a:cubicBezTo>
                        <a:pt x="142281" y="103509"/>
                        <a:pt x="61083" y="81588"/>
                        <a:pt x="0" y="20998"/>
                      </a:cubicBezTo>
                      <a:lnTo>
                        <a:pt x="0" y="2099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3"/>
                <p:cNvSpPr/>
                <p:nvPr/>
              </p:nvSpPr>
              <p:spPr>
                <a:xfrm>
                  <a:off x="-7775449" y="-5107180"/>
                  <a:ext cx="98521" cy="30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03773" extrusionOk="0">
                      <a:moveTo>
                        <a:pt x="10791" y="305662"/>
                      </a:moveTo>
                      <a:cubicBezTo>
                        <a:pt x="-17041" y="205170"/>
                        <a:pt x="10216" y="79392"/>
                        <a:pt x="78114" y="0"/>
                      </a:cubicBezTo>
                      <a:cubicBezTo>
                        <a:pt x="131480" y="96961"/>
                        <a:pt x="99707" y="239817"/>
                        <a:pt x="10791" y="305662"/>
                      </a:cubicBezTo>
                      <a:lnTo>
                        <a:pt x="10791" y="3056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13"/>
                <p:cNvSpPr/>
                <p:nvPr/>
              </p:nvSpPr>
              <p:spPr>
                <a:xfrm>
                  <a:off x="-7880831" y="-5264233"/>
                  <a:ext cx="303773" cy="9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73" h="90311" extrusionOk="0">
                      <a:moveTo>
                        <a:pt x="0" y="51964"/>
                      </a:moveTo>
                      <a:cubicBezTo>
                        <a:pt x="85713" y="-10515"/>
                        <a:pt x="220031" y="-17740"/>
                        <a:pt x="311573" y="36200"/>
                      </a:cubicBezTo>
                      <a:cubicBezTo>
                        <a:pt x="228077" y="104262"/>
                        <a:pt x="90065" y="110912"/>
                        <a:pt x="0" y="51964"/>
                      </a:cubicBezTo>
                      <a:lnTo>
                        <a:pt x="0" y="519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13"/>
                <p:cNvSpPr/>
                <p:nvPr/>
              </p:nvSpPr>
              <p:spPr>
                <a:xfrm>
                  <a:off x="-7601984" y="-5220151"/>
                  <a:ext cx="90311" cy="30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11" h="303773" extrusionOk="0">
                      <a:moveTo>
                        <a:pt x="79278" y="309274"/>
                      </a:moveTo>
                      <a:cubicBezTo>
                        <a:pt x="60230" y="285137"/>
                        <a:pt x="42743" y="267896"/>
                        <a:pt x="29114" y="241131"/>
                      </a:cubicBezTo>
                      <a:cubicBezTo>
                        <a:pt x="-8570" y="165598"/>
                        <a:pt x="-13414" y="72331"/>
                        <a:pt x="36914" y="0"/>
                      </a:cubicBezTo>
                      <a:cubicBezTo>
                        <a:pt x="83629" y="69622"/>
                        <a:pt x="97997" y="143595"/>
                        <a:pt x="98079" y="224382"/>
                      </a:cubicBezTo>
                      <a:cubicBezTo>
                        <a:pt x="96355" y="252050"/>
                        <a:pt x="96683" y="284316"/>
                        <a:pt x="79278" y="309274"/>
                      </a:cubicBezTo>
                      <a:lnTo>
                        <a:pt x="79278" y="30927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13"/>
                <p:cNvSpPr/>
                <p:nvPr/>
              </p:nvSpPr>
              <p:spPr>
                <a:xfrm>
                  <a:off x="-7799797" y="-5419825"/>
                  <a:ext cx="377664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64" h="98521" extrusionOk="0">
                      <a:moveTo>
                        <a:pt x="0" y="77837"/>
                      </a:moveTo>
                      <a:cubicBezTo>
                        <a:pt x="101066" y="7148"/>
                        <a:pt x="266171" y="-20027"/>
                        <a:pt x="384397" y="15687"/>
                      </a:cubicBezTo>
                      <a:cubicBezTo>
                        <a:pt x="288503" y="100251"/>
                        <a:pt x="117733" y="127426"/>
                        <a:pt x="0" y="77837"/>
                      </a:cubicBezTo>
                      <a:lnTo>
                        <a:pt x="0" y="778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13"/>
                <p:cNvSpPr/>
                <p:nvPr/>
              </p:nvSpPr>
              <p:spPr>
                <a:xfrm>
                  <a:off x="-7451949" y="-5401101"/>
                  <a:ext cx="106731" cy="37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31" h="377664" extrusionOk="0">
                      <a:moveTo>
                        <a:pt x="100997" y="384479"/>
                      </a:moveTo>
                      <a:cubicBezTo>
                        <a:pt x="4529" y="294661"/>
                        <a:pt x="-29297" y="118964"/>
                        <a:pt x="27928" y="0"/>
                      </a:cubicBezTo>
                      <a:cubicBezTo>
                        <a:pt x="91966" y="102134"/>
                        <a:pt x="122754" y="265925"/>
                        <a:pt x="100997" y="384479"/>
                      </a:cubicBezTo>
                      <a:lnTo>
                        <a:pt x="100997" y="384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13"/>
                <p:cNvSpPr/>
                <p:nvPr/>
              </p:nvSpPr>
              <p:spPr>
                <a:xfrm>
                  <a:off x="-7725003" y="-5543594"/>
                  <a:ext cx="361244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44" h="98521" extrusionOk="0">
                      <a:moveTo>
                        <a:pt x="0" y="65318"/>
                      </a:moveTo>
                      <a:cubicBezTo>
                        <a:pt x="88094" y="21312"/>
                        <a:pt x="175286" y="951"/>
                        <a:pt x="272247" y="48"/>
                      </a:cubicBezTo>
                      <a:cubicBezTo>
                        <a:pt x="306155" y="-773"/>
                        <a:pt x="332591" y="9243"/>
                        <a:pt x="367484" y="5713"/>
                      </a:cubicBezTo>
                      <a:cubicBezTo>
                        <a:pt x="355087" y="39949"/>
                        <a:pt x="315596" y="55713"/>
                        <a:pt x="286368" y="69752"/>
                      </a:cubicBezTo>
                      <a:cubicBezTo>
                        <a:pt x="196304" y="107108"/>
                        <a:pt x="87273" y="119587"/>
                        <a:pt x="82" y="65236"/>
                      </a:cubicBezTo>
                      <a:lnTo>
                        <a:pt x="82" y="652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13"/>
                <p:cNvSpPr/>
                <p:nvPr/>
              </p:nvSpPr>
              <p:spPr>
                <a:xfrm>
                  <a:off x="-7356826" y="-5537881"/>
                  <a:ext cx="155991" cy="28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1" h="287353" extrusionOk="0">
                      <a:moveTo>
                        <a:pt x="161621" y="292526"/>
                      </a:moveTo>
                      <a:cubicBezTo>
                        <a:pt x="59159" y="244251"/>
                        <a:pt x="-13173" y="112478"/>
                        <a:pt x="2016" y="0"/>
                      </a:cubicBezTo>
                      <a:cubicBezTo>
                        <a:pt x="95775" y="57306"/>
                        <a:pt x="163755" y="182675"/>
                        <a:pt x="161621" y="292526"/>
                      </a:cubicBezTo>
                      <a:lnTo>
                        <a:pt x="161621" y="2925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13"/>
                <p:cNvSpPr/>
                <p:nvPr/>
              </p:nvSpPr>
              <p:spPr>
                <a:xfrm>
                  <a:off x="-7674265" y="-5707602"/>
                  <a:ext cx="369454" cy="123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54" h="123151" extrusionOk="0">
                      <a:moveTo>
                        <a:pt x="0" y="108062"/>
                      </a:moveTo>
                      <a:cubicBezTo>
                        <a:pt x="96633" y="40657"/>
                        <a:pt x="254842" y="-5401"/>
                        <a:pt x="372656" y="510"/>
                      </a:cubicBezTo>
                      <a:cubicBezTo>
                        <a:pt x="297123" y="109540"/>
                        <a:pt x="122084" y="159704"/>
                        <a:pt x="0" y="108062"/>
                      </a:cubicBezTo>
                      <a:lnTo>
                        <a:pt x="0" y="1080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7" name="Google Shape;437;p13"/>
                <p:cNvSpPr/>
                <p:nvPr/>
              </p:nvSpPr>
              <p:spPr>
                <a:xfrm>
                  <a:off x="-7296347" y="-5720967"/>
                  <a:ext cx="197042" cy="29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42" h="295563" extrusionOk="0">
                      <a:moveTo>
                        <a:pt x="202126" y="298519"/>
                      </a:moveTo>
                      <a:cubicBezTo>
                        <a:pt x="93260" y="251968"/>
                        <a:pt x="-5508" y="121017"/>
                        <a:pt x="239" y="0"/>
                      </a:cubicBezTo>
                      <a:cubicBezTo>
                        <a:pt x="100567" y="59687"/>
                        <a:pt x="191535" y="180458"/>
                        <a:pt x="202126" y="298519"/>
                      </a:cubicBezTo>
                      <a:lnTo>
                        <a:pt x="202126" y="29851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8" name="Google Shape;438;p13"/>
              <p:cNvSpPr/>
              <p:nvPr/>
            </p:nvSpPr>
            <p:spPr>
              <a:xfrm>
                <a:off x="321482" y="-319186"/>
                <a:ext cx="533656" cy="1091943"/>
              </a:xfrm>
              <a:custGeom>
                <a:avLst/>
                <a:gdLst/>
                <a:ahLst/>
                <a:cxnLst/>
                <a:rect l="l" t="t" r="r" b="b"/>
                <a:pathLst>
                  <a:path w="533656" h="1091943" extrusionOk="0">
                    <a:moveTo>
                      <a:pt x="498396" y="0"/>
                    </a:moveTo>
                    <a:cubicBezTo>
                      <a:pt x="562763" y="199670"/>
                      <a:pt x="545358" y="429881"/>
                      <a:pt x="450531" y="631603"/>
                    </a:cubicBezTo>
                    <a:cubicBezTo>
                      <a:pt x="362437" y="819122"/>
                      <a:pt x="207266" y="983981"/>
                      <a:pt x="13589" y="1095638"/>
                    </a:cubicBezTo>
                    <a:cubicBezTo>
                      <a:pt x="12194" y="1096459"/>
                      <a:pt x="10634" y="1096870"/>
                      <a:pt x="9074" y="1096870"/>
                    </a:cubicBezTo>
                    <a:cubicBezTo>
                      <a:pt x="5954" y="1096870"/>
                      <a:pt x="2916" y="1095227"/>
                      <a:pt x="1192" y="1092354"/>
                    </a:cubicBezTo>
                    <a:cubicBezTo>
                      <a:pt x="-1271" y="1088003"/>
                      <a:pt x="207" y="1082502"/>
                      <a:pt x="4476" y="1079957"/>
                    </a:cubicBezTo>
                    <a:cubicBezTo>
                      <a:pt x="194951" y="970106"/>
                      <a:pt x="347494" y="808202"/>
                      <a:pt x="434029" y="623968"/>
                    </a:cubicBezTo>
                    <a:cubicBezTo>
                      <a:pt x="526885" y="426351"/>
                      <a:pt x="543962" y="200983"/>
                      <a:pt x="480991" y="558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13"/>
            <p:cNvGrpSpPr/>
            <p:nvPr/>
          </p:nvGrpSpPr>
          <p:grpSpPr>
            <a:xfrm rot="-845927">
              <a:off x="8593316" y="4215214"/>
              <a:ext cx="428635" cy="590564"/>
              <a:chOff x="-3854767" y="-7053114"/>
              <a:chExt cx="428625" cy="590550"/>
            </a:xfrm>
          </p:grpSpPr>
          <p:sp>
            <p:nvSpPr>
              <p:cNvPr id="440" name="Google Shape;440;p13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3"/>
            <p:cNvGrpSpPr/>
            <p:nvPr/>
          </p:nvGrpSpPr>
          <p:grpSpPr>
            <a:xfrm>
              <a:off x="8421758" y="140074"/>
              <a:ext cx="1177414" cy="1181792"/>
              <a:chOff x="8421758" y="140074"/>
              <a:chExt cx="1177414" cy="1181792"/>
            </a:xfrm>
          </p:grpSpPr>
          <p:sp>
            <p:nvSpPr>
              <p:cNvPr id="443" name="Google Shape;443;p13"/>
              <p:cNvSpPr/>
              <p:nvPr/>
            </p:nvSpPr>
            <p:spPr>
              <a:xfrm rot="-994539">
                <a:off x="8523516" y="316734"/>
                <a:ext cx="959635" cy="770989"/>
              </a:xfrm>
              <a:custGeom>
                <a:avLst/>
                <a:gdLst/>
                <a:ahLst/>
                <a:cxnLst/>
                <a:rect l="l" t="t" r="r" b="b"/>
                <a:pathLst>
                  <a:path w="960581" h="771749" extrusionOk="0">
                    <a:moveTo>
                      <a:pt x="848509" y="680946"/>
                    </a:moveTo>
                    <a:lnTo>
                      <a:pt x="795553" y="764607"/>
                    </a:lnTo>
                    <a:cubicBezTo>
                      <a:pt x="787261" y="777661"/>
                      <a:pt x="769938" y="781602"/>
                      <a:pt x="756884" y="773309"/>
                    </a:cubicBezTo>
                    <a:lnTo>
                      <a:pt x="13049" y="302624"/>
                    </a:lnTo>
                    <a:cubicBezTo>
                      <a:pt x="-6" y="294332"/>
                      <a:pt x="-3946" y="277009"/>
                      <a:pt x="4346" y="263955"/>
                    </a:cubicBezTo>
                    <a:lnTo>
                      <a:pt x="57301" y="180294"/>
                    </a:lnTo>
                    <a:cubicBezTo>
                      <a:pt x="82835" y="196468"/>
                      <a:pt x="116660" y="188832"/>
                      <a:pt x="132752" y="163299"/>
                    </a:cubicBezTo>
                    <a:cubicBezTo>
                      <a:pt x="148926" y="137765"/>
                      <a:pt x="141291" y="104022"/>
                      <a:pt x="115757" y="87848"/>
                    </a:cubicBezTo>
                    <a:lnTo>
                      <a:pt x="171339" y="0"/>
                    </a:lnTo>
                    <a:lnTo>
                      <a:pt x="171339" y="0"/>
                    </a:lnTo>
                    <a:cubicBezTo>
                      <a:pt x="171339" y="0"/>
                      <a:pt x="962464" y="500652"/>
                      <a:pt x="962464" y="500652"/>
                    </a:cubicBezTo>
                    <a:lnTo>
                      <a:pt x="906883" y="588500"/>
                    </a:lnTo>
                    <a:cubicBezTo>
                      <a:pt x="881349" y="572326"/>
                      <a:pt x="847605" y="579962"/>
                      <a:pt x="831431" y="605495"/>
                    </a:cubicBezTo>
                    <a:cubicBezTo>
                      <a:pt x="815258" y="631028"/>
                      <a:pt x="822811" y="664772"/>
                      <a:pt x="848345" y="680946"/>
                    </a:cubicBezTo>
                    <a:close/>
                    <a:moveTo>
                      <a:pt x="680941" y="683983"/>
                    </a:moveTo>
                    <a:lnTo>
                      <a:pt x="722812" y="617810"/>
                    </a:lnTo>
                    <a:lnTo>
                      <a:pt x="448184" y="444002"/>
                    </a:lnTo>
                    <a:lnTo>
                      <a:pt x="406312" y="510176"/>
                    </a:lnTo>
                    <a:lnTo>
                      <a:pt x="680941" y="683983"/>
                    </a:lnTo>
                    <a:close/>
                    <a:moveTo>
                      <a:pt x="742352" y="587022"/>
                    </a:moveTo>
                    <a:lnTo>
                      <a:pt x="823550" y="458616"/>
                    </a:lnTo>
                    <a:lnTo>
                      <a:pt x="548922" y="284808"/>
                    </a:lnTo>
                    <a:lnTo>
                      <a:pt x="467724" y="413214"/>
                    </a:lnTo>
                    <a:lnTo>
                      <a:pt x="742352" y="587022"/>
                    </a:lnTo>
                    <a:close/>
                    <a:moveTo>
                      <a:pt x="385541" y="321097"/>
                    </a:moveTo>
                    <a:cubicBezTo>
                      <a:pt x="385951" y="320604"/>
                      <a:pt x="386280" y="320030"/>
                      <a:pt x="386526" y="319619"/>
                    </a:cubicBezTo>
                    <a:cubicBezTo>
                      <a:pt x="388086" y="316007"/>
                      <a:pt x="388661" y="307058"/>
                      <a:pt x="373389" y="288913"/>
                    </a:cubicBezTo>
                    <a:cubicBezTo>
                      <a:pt x="360254" y="273396"/>
                      <a:pt x="329466" y="252871"/>
                      <a:pt x="319367" y="246385"/>
                    </a:cubicBezTo>
                    <a:lnTo>
                      <a:pt x="320435" y="234070"/>
                    </a:lnTo>
                    <a:cubicBezTo>
                      <a:pt x="325115" y="235876"/>
                      <a:pt x="330533" y="234563"/>
                      <a:pt x="333735" y="230458"/>
                    </a:cubicBezTo>
                    <a:cubicBezTo>
                      <a:pt x="333735" y="230458"/>
                      <a:pt x="333817" y="230375"/>
                      <a:pt x="333899" y="230293"/>
                    </a:cubicBezTo>
                    <a:lnTo>
                      <a:pt x="333899" y="230293"/>
                    </a:lnTo>
                    <a:cubicBezTo>
                      <a:pt x="335870" y="227748"/>
                      <a:pt x="336608" y="224464"/>
                      <a:pt x="336116" y="221262"/>
                    </a:cubicBezTo>
                    <a:cubicBezTo>
                      <a:pt x="335541" y="218060"/>
                      <a:pt x="333489" y="215187"/>
                      <a:pt x="330780" y="213381"/>
                    </a:cubicBezTo>
                    <a:lnTo>
                      <a:pt x="323637" y="208865"/>
                    </a:lnTo>
                    <a:lnTo>
                      <a:pt x="328809" y="182757"/>
                    </a:lnTo>
                    <a:cubicBezTo>
                      <a:pt x="333735" y="185548"/>
                      <a:pt x="339975" y="184563"/>
                      <a:pt x="343588" y="180212"/>
                    </a:cubicBezTo>
                    <a:cubicBezTo>
                      <a:pt x="343588" y="180048"/>
                      <a:pt x="343751" y="179965"/>
                      <a:pt x="343833" y="179801"/>
                    </a:cubicBezTo>
                    <a:cubicBezTo>
                      <a:pt x="345804" y="177256"/>
                      <a:pt x="346625" y="173972"/>
                      <a:pt x="346050" y="170852"/>
                    </a:cubicBezTo>
                    <a:cubicBezTo>
                      <a:pt x="345476" y="167568"/>
                      <a:pt x="343506" y="164695"/>
                      <a:pt x="340713" y="162888"/>
                    </a:cubicBezTo>
                    <a:lnTo>
                      <a:pt x="335131" y="159358"/>
                    </a:lnTo>
                    <a:lnTo>
                      <a:pt x="341945" y="127257"/>
                    </a:lnTo>
                    <a:cubicBezTo>
                      <a:pt x="342438" y="124958"/>
                      <a:pt x="341616" y="122659"/>
                      <a:pt x="339728" y="121181"/>
                    </a:cubicBezTo>
                    <a:lnTo>
                      <a:pt x="329301" y="112889"/>
                    </a:lnTo>
                    <a:cubicBezTo>
                      <a:pt x="327742" y="111739"/>
                      <a:pt x="325854" y="111247"/>
                      <a:pt x="323883" y="111739"/>
                    </a:cubicBezTo>
                    <a:cubicBezTo>
                      <a:pt x="321995" y="112232"/>
                      <a:pt x="320517" y="113546"/>
                      <a:pt x="319778" y="115352"/>
                    </a:cubicBezTo>
                    <a:lnTo>
                      <a:pt x="306396" y="147125"/>
                    </a:lnTo>
                    <a:cubicBezTo>
                      <a:pt x="305738" y="147125"/>
                      <a:pt x="305082" y="147207"/>
                      <a:pt x="304343" y="147453"/>
                    </a:cubicBezTo>
                    <a:cubicBezTo>
                      <a:pt x="302618" y="148028"/>
                      <a:pt x="301223" y="149260"/>
                      <a:pt x="300566" y="150902"/>
                    </a:cubicBezTo>
                    <a:lnTo>
                      <a:pt x="279056" y="201230"/>
                    </a:lnTo>
                    <a:lnTo>
                      <a:pt x="267644" y="214941"/>
                    </a:lnTo>
                    <a:lnTo>
                      <a:pt x="202702" y="181936"/>
                    </a:lnTo>
                    <a:lnTo>
                      <a:pt x="205575" y="156485"/>
                    </a:lnTo>
                    <a:cubicBezTo>
                      <a:pt x="205822" y="154843"/>
                      <a:pt x="205247" y="153201"/>
                      <a:pt x="204262" y="151969"/>
                    </a:cubicBezTo>
                    <a:lnTo>
                      <a:pt x="198104" y="144334"/>
                    </a:lnTo>
                    <a:cubicBezTo>
                      <a:pt x="196791" y="142692"/>
                      <a:pt x="194820" y="141871"/>
                      <a:pt x="192686" y="142035"/>
                    </a:cubicBezTo>
                    <a:cubicBezTo>
                      <a:pt x="190634" y="142199"/>
                      <a:pt x="188827" y="143430"/>
                      <a:pt x="187841" y="145319"/>
                    </a:cubicBezTo>
                    <a:lnTo>
                      <a:pt x="172653" y="174547"/>
                    </a:lnTo>
                    <a:lnTo>
                      <a:pt x="165099" y="174547"/>
                    </a:lnTo>
                    <a:cubicBezTo>
                      <a:pt x="163047" y="174711"/>
                      <a:pt x="161076" y="175778"/>
                      <a:pt x="160009" y="177502"/>
                    </a:cubicBezTo>
                    <a:cubicBezTo>
                      <a:pt x="158861" y="179309"/>
                      <a:pt x="158778" y="181443"/>
                      <a:pt x="159681" y="183332"/>
                    </a:cubicBezTo>
                    <a:lnTo>
                      <a:pt x="162801" y="190146"/>
                    </a:lnTo>
                    <a:lnTo>
                      <a:pt x="143015" y="216500"/>
                    </a:lnTo>
                    <a:cubicBezTo>
                      <a:pt x="141783" y="218142"/>
                      <a:pt x="141454" y="220277"/>
                      <a:pt x="142112" y="222247"/>
                    </a:cubicBezTo>
                    <a:cubicBezTo>
                      <a:pt x="142850" y="224218"/>
                      <a:pt x="144493" y="225696"/>
                      <a:pt x="146545" y="226106"/>
                    </a:cubicBezTo>
                    <a:lnTo>
                      <a:pt x="155986" y="228405"/>
                    </a:lnTo>
                    <a:cubicBezTo>
                      <a:pt x="157547" y="228733"/>
                      <a:pt x="159270" y="228405"/>
                      <a:pt x="160584" y="227584"/>
                    </a:cubicBezTo>
                    <a:lnTo>
                      <a:pt x="182341" y="214037"/>
                    </a:lnTo>
                    <a:lnTo>
                      <a:pt x="240058" y="258618"/>
                    </a:lnTo>
                    <a:lnTo>
                      <a:pt x="232505" y="274710"/>
                    </a:lnTo>
                    <a:lnTo>
                      <a:pt x="196298" y="315761"/>
                    </a:lnTo>
                    <a:cubicBezTo>
                      <a:pt x="195149" y="317074"/>
                      <a:pt x="194574" y="318962"/>
                      <a:pt x="194820" y="320604"/>
                    </a:cubicBezTo>
                    <a:cubicBezTo>
                      <a:pt x="194984" y="321343"/>
                      <a:pt x="195149" y="322000"/>
                      <a:pt x="195477" y="322657"/>
                    </a:cubicBezTo>
                    <a:lnTo>
                      <a:pt x="172489" y="348355"/>
                    </a:lnTo>
                    <a:cubicBezTo>
                      <a:pt x="171176" y="349832"/>
                      <a:pt x="170683" y="351803"/>
                      <a:pt x="171011" y="353609"/>
                    </a:cubicBezTo>
                    <a:cubicBezTo>
                      <a:pt x="171176" y="354430"/>
                      <a:pt x="171503" y="355251"/>
                      <a:pt x="171914" y="355908"/>
                    </a:cubicBezTo>
                    <a:cubicBezTo>
                      <a:pt x="172571" y="356729"/>
                      <a:pt x="173309" y="357468"/>
                      <a:pt x="174377" y="357960"/>
                    </a:cubicBezTo>
                    <a:lnTo>
                      <a:pt x="186282" y="363872"/>
                    </a:lnTo>
                    <a:cubicBezTo>
                      <a:pt x="188417" y="364857"/>
                      <a:pt x="190879" y="364611"/>
                      <a:pt x="192767" y="363215"/>
                    </a:cubicBezTo>
                    <a:lnTo>
                      <a:pt x="218711" y="343264"/>
                    </a:lnTo>
                    <a:lnTo>
                      <a:pt x="224377" y="346877"/>
                    </a:lnTo>
                    <a:cubicBezTo>
                      <a:pt x="227168" y="348601"/>
                      <a:pt x="230617" y="349094"/>
                      <a:pt x="233818" y="348272"/>
                    </a:cubicBezTo>
                    <a:cubicBezTo>
                      <a:pt x="236856" y="347369"/>
                      <a:pt x="239483" y="345235"/>
                      <a:pt x="241043" y="342361"/>
                    </a:cubicBezTo>
                    <a:cubicBezTo>
                      <a:pt x="241043" y="342361"/>
                      <a:pt x="241125" y="342115"/>
                      <a:pt x="241207" y="342033"/>
                    </a:cubicBezTo>
                    <a:cubicBezTo>
                      <a:pt x="243670" y="336943"/>
                      <a:pt x="242028" y="330785"/>
                      <a:pt x="237266" y="327583"/>
                    </a:cubicBezTo>
                    <a:lnTo>
                      <a:pt x="258612" y="311738"/>
                    </a:lnTo>
                    <a:lnTo>
                      <a:pt x="265837" y="316253"/>
                    </a:lnTo>
                    <a:cubicBezTo>
                      <a:pt x="268547" y="318059"/>
                      <a:pt x="272077" y="318552"/>
                      <a:pt x="275197" y="317649"/>
                    </a:cubicBezTo>
                    <a:cubicBezTo>
                      <a:pt x="276429" y="317320"/>
                      <a:pt x="277578" y="316746"/>
                      <a:pt x="278563" y="316089"/>
                    </a:cubicBezTo>
                    <a:cubicBezTo>
                      <a:pt x="280205" y="315022"/>
                      <a:pt x="281437" y="313544"/>
                      <a:pt x="282422" y="311820"/>
                    </a:cubicBezTo>
                    <a:cubicBezTo>
                      <a:pt x="282422" y="311738"/>
                      <a:pt x="282422" y="311655"/>
                      <a:pt x="282422" y="311573"/>
                    </a:cubicBezTo>
                    <a:cubicBezTo>
                      <a:pt x="284721" y="306976"/>
                      <a:pt x="283654" y="301557"/>
                      <a:pt x="279960" y="298027"/>
                    </a:cubicBezTo>
                    <a:lnTo>
                      <a:pt x="290550" y="291787"/>
                    </a:lnTo>
                    <a:cubicBezTo>
                      <a:pt x="300730" y="298109"/>
                      <a:pt x="332503" y="317156"/>
                      <a:pt x="352208" y="322329"/>
                    </a:cubicBezTo>
                    <a:cubicBezTo>
                      <a:pt x="375032" y="328322"/>
                      <a:pt x="382831" y="324053"/>
                      <a:pt x="385459" y="3210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-994539">
                <a:off x="8645842" y="257032"/>
                <a:ext cx="803797" cy="533130"/>
              </a:xfrm>
              <a:custGeom>
                <a:avLst/>
                <a:gdLst/>
                <a:ahLst/>
                <a:cxnLst/>
                <a:rect l="l" t="t" r="r" b="b"/>
                <a:pathLst>
                  <a:path w="804589" h="533656" extrusionOk="0">
                    <a:moveTo>
                      <a:pt x="807956" y="513700"/>
                    </a:moveTo>
                    <a:lnTo>
                      <a:pt x="791125" y="540301"/>
                    </a:lnTo>
                    <a:lnTo>
                      <a:pt x="0" y="39649"/>
                    </a:lnTo>
                    <a:lnTo>
                      <a:pt x="0" y="39649"/>
                    </a:lnTo>
                    <a:cubicBezTo>
                      <a:pt x="0" y="39649"/>
                      <a:pt x="16831" y="13048"/>
                      <a:pt x="16831" y="13048"/>
                    </a:cubicBezTo>
                    <a:cubicBezTo>
                      <a:pt x="25123" y="-6"/>
                      <a:pt x="42447" y="-3946"/>
                      <a:pt x="55500" y="4346"/>
                    </a:cubicBezTo>
                    <a:lnTo>
                      <a:pt x="799335" y="475031"/>
                    </a:lnTo>
                    <a:cubicBezTo>
                      <a:pt x="812390" y="483323"/>
                      <a:pt x="816331" y="500646"/>
                      <a:pt x="808039" y="513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-994539">
                <a:off x="8977514" y="730495"/>
                <a:ext cx="311676" cy="237858"/>
              </a:xfrm>
              <a:custGeom>
                <a:avLst/>
                <a:gdLst/>
                <a:ahLst/>
                <a:cxnLst/>
                <a:rect l="l" t="t" r="r" b="b"/>
                <a:pathLst>
                  <a:path w="311983" h="238092" extrusionOk="0">
                    <a:moveTo>
                      <a:pt x="0" y="66183"/>
                    </a:moveTo>
                    <a:lnTo>
                      <a:pt x="41887" y="0"/>
                    </a:lnTo>
                    <a:lnTo>
                      <a:pt x="316539" y="173829"/>
                    </a:lnTo>
                    <a:lnTo>
                      <a:pt x="274651" y="240012"/>
                    </a:lnTo>
                    <a:close/>
                  </a:path>
                </a:pathLst>
              </a:custGeom>
              <a:solidFill>
                <a:srgbClr val="56D1C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 rot="-994539">
                <a:off x="8998369" y="553484"/>
                <a:ext cx="352686" cy="295272"/>
              </a:xfrm>
              <a:custGeom>
                <a:avLst/>
                <a:gdLst/>
                <a:ahLst/>
                <a:cxnLst/>
                <a:rect l="l" t="t" r="r" b="b"/>
                <a:pathLst>
                  <a:path w="353034" h="295563" extrusionOk="0">
                    <a:moveTo>
                      <a:pt x="0" y="128342"/>
                    </a:moveTo>
                    <a:lnTo>
                      <a:pt x="81228" y="0"/>
                    </a:lnTo>
                    <a:lnTo>
                      <a:pt x="355879" y="173829"/>
                    </a:lnTo>
                    <a:lnTo>
                      <a:pt x="274651" y="3021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-994539">
                <a:off x="8631259" y="497187"/>
                <a:ext cx="237858" cy="246060"/>
              </a:xfrm>
              <a:custGeom>
                <a:avLst/>
                <a:gdLst/>
                <a:ahLst/>
                <a:cxnLst/>
                <a:rect l="l" t="t" r="r" b="b"/>
                <a:pathLst>
                  <a:path w="238092" h="246303" extrusionOk="0">
                    <a:moveTo>
                      <a:pt x="244701" y="207988"/>
                    </a:moveTo>
                    <a:cubicBezTo>
                      <a:pt x="244454" y="208480"/>
                      <a:pt x="244125" y="208973"/>
                      <a:pt x="243715" y="209466"/>
                    </a:cubicBezTo>
                    <a:cubicBezTo>
                      <a:pt x="241088" y="212503"/>
                      <a:pt x="233288" y="216773"/>
                      <a:pt x="210464" y="210779"/>
                    </a:cubicBezTo>
                    <a:cubicBezTo>
                      <a:pt x="190760" y="205689"/>
                      <a:pt x="158987" y="186559"/>
                      <a:pt x="148806" y="180238"/>
                    </a:cubicBezTo>
                    <a:lnTo>
                      <a:pt x="138216" y="186477"/>
                    </a:lnTo>
                    <a:cubicBezTo>
                      <a:pt x="141828" y="190008"/>
                      <a:pt x="142977" y="195426"/>
                      <a:pt x="140678" y="200024"/>
                    </a:cubicBezTo>
                    <a:cubicBezTo>
                      <a:pt x="140678" y="200106"/>
                      <a:pt x="140678" y="200188"/>
                      <a:pt x="140678" y="200270"/>
                    </a:cubicBezTo>
                    <a:cubicBezTo>
                      <a:pt x="139775" y="201994"/>
                      <a:pt x="138461" y="203472"/>
                      <a:pt x="136820" y="204540"/>
                    </a:cubicBezTo>
                    <a:cubicBezTo>
                      <a:pt x="135835" y="205196"/>
                      <a:pt x="134603" y="205771"/>
                      <a:pt x="133453" y="206100"/>
                    </a:cubicBezTo>
                    <a:cubicBezTo>
                      <a:pt x="130251" y="206921"/>
                      <a:pt x="126804" y="206428"/>
                      <a:pt x="124094" y="204704"/>
                    </a:cubicBezTo>
                    <a:lnTo>
                      <a:pt x="116869" y="200188"/>
                    </a:lnTo>
                    <a:lnTo>
                      <a:pt x="95523" y="216034"/>
                    </a:lnTo>
                    <a:cubicBezTo>
                      <a:pt x="100284" y="219236"/>
                      <a:pt x="101927" y="225393"/>
                      <a:pt x="99463" y="230484"/>
                    </a:cubicBezTo>
                    <a:cubicBezTo>
                      <a:pt x="99463" y="230648"/>
                      <a:pt x="99381" y="230730"/>
                      <a:pt x="99299" y="230812"/>
                    </a:cubicBezTo>
                    <a:cubicBezTo>
                      <a:pt x="97822" y="233685"/>
                      <a:pt x="95194" y="235902"/>
                      <a:pt x="92074" y="236723"/>
                    </a:cubicBezTo>
                    <a:cubicBezTo>
                      <a:pt x="88873" y="237544"/>
                      <a:pt x="85424" y="236969"/>
                      <a:pt x="82633" y="235327"/>
                    </a:cubicBezTo>
                    <a:lnTo>
                      <a:pt x="76968" y="231715"/>
                    </a:lnTo>
                    <a:lnTo>
                      <a:pt x="51024" y="251666"/>
                    </a:lnTo>
                    <a:cubicBezTo>
                      <a:pt x="49135" y="253061"/>
                      <a:pt x="46673" y="253308"/>
                      <a:pt x="44538" y="252322"/>
                    </a:cubicBezTo>
                    <a:lnTo>
                      <a:pt x="32633" y="246411"/>
                    </a:lnTo>
                    <a:cubicBezTo>
                      <a:pt x="31648" y="245919"/>
                      <a:pt x="30827" y="245180"/>
                      <a:pt x="30171" y="244359"/>
                    </a:cubicBezTo>
                    <a:cubicBezTo>
                      <a:pt x="29760" y="243620"/>
                      <a:pt x="29432" y="242881"/>
                      <a:pt x="29268" y="242060"/>
                    </a:cubicBezTo>
                    <a:cubicBezTo>
                      <a:pt x="28939" y="240171"/>
                      <a:pt x="29432" y="238283"/>
                      <a:pt x="30745" y="236805"/>
                    </a:cubicBezTo>
                    <a:lnTo>
                      <a:pt x="53734" y="211108"/>
                    </a:lnTo>
                    <a:cubicBezTo>
                      <a:pt x="53487" y="210451"/>
                      <a:pt x="53241" y="209794"/>
                      <a:pt x="53076" y="209055"/>
                    </a:cubicBezTo>
                    <a:cubicBezTo>
                      <a:pt x="52831" y="207331"/>
                      <a:pt x="53405" y="205525"/>
                      <a:pt x="54554" y="204211"/>
                    </a:cubicBezTo>
                    <a:lnTo>
                      <a:pt x="90761" y="163161"/>
                    </a:lnTo>
                    <a:lnTo>
                      <a:pt x="98314" y="147069"/>
                    </a:lnTo>
                    <a:lnTo>
                      <a:pt x="40598" y="102488"/>
                    </a:lnTo>
                    <a:lnTo>
                      <a:pt x="18841" y="116035"/>
                    </a:lnTo>
                    <a:cubicBezTo>
                      <a:pt x="17445" y="116938"/>
                      <a:pt x="15803" y="117184"/>
                      <a:pt x="14243" y="116856"/>
                    </a:cubicBezTo>
                    <a:lnTo>
                      <a:pt x="4802" y="114557"/>
                    </a:lnTo>
                    <a:cubicBezTo>
                      <a:pt x="2749" y="114146"/>
                      <a:pt x="1107" y="112669"/>
                      <a:pt x="368" y="110698"/>
                    </a:cubicBezTo>
                    <a:cubicBezTo>
                      <a:pt x="-371" y="108728"/>
                      <a:pt x="39" y="106593"/>
                      <a:pt x="1271" y="104951"/>
                    </a:cubicBezTo>
                    <a:lnTo>
                      <a:pt x="21058" y="78597"/>
                    </a:lnTo>
                    <a:lnTo>
                      <a:pt x="17938" y="71782"/>
                    </a:lnTo>
                    <a:cubicBezTo>
                      <a:pt x="17035" y="69894"/>
                      <a:pt x="17198" y="67677"/>
                      <a:pt x="18265" y="65953"/>
                    </a:cubicBezTo>
                    <a:cubicBezTo>
                      <a:pt x="19333" y="64147"/>
                      <a:pt x="21303" y="63162"/>
                      <a:pt x="23356" y="63080"/>
                    </a:cubicBezTo>
                    <a:lnTo>
                      <a:pt x="30909" y="63080"/>
                    </a:lnTo>
                    <a:cubicBezTo>
                      <a:pt x="30909" y="63080"/>
                      <a:pt x="46098" y="33769"/>
                      <a:pt x="46098" y="33769"/>
                    </a:cubicBezTo>
                    <a:cubicBezTo>
                      <a:pt x="47083" y="31881"/>
                      <a:pt x="48890" y="30732"/>
                      <a:pt x="50942" y="30485"/>
                    </a:cubicBezTo>
                    <a:cubicBezTo>
                      <a:pt x="53076" y="30239"/>
                      <a:pt x="55048" y="31142"/>
                      <a:pt x="56360" y="32784"/>
                    </a:cubicBezTo>
                    <a:lnTo>
                      <a:pt x="62518" y="40420"/>
                    </a:lnTo>
                    <a:cubicBezTo>
                      <a:pt x="63421" y="41733"/>
                      <a:pt x="63996" y="43293"/>
                      <a:pt x="63832" y="44935"/>
                    </a:cubicBezTo>
                    <a:lnTo>
                      <a:pt x="60959" y="70387"/>
                    </a:lnTo>
                    <a:lnTo>
                      <a:pt x="125901" y="103391"/>
                    </a:lnTo>
                    <a:lnTo>
                      <a:pt x="137312" y="89680"/>
                    </a:lnTo>
                    <a:lnTo>
                      <a:pt x="158822" y="39352"/>
                    </a:lnTo>
                    <a:cubicBezTo>
                      <a:pt x="159480" y="37628"/>
                      <a:pt x="160875" y="36397"/>
                      <a:pt x="162600" y="35904"/>
                    </a:cubicBezTo>
                    <a:cubicBezTo>
                      <a:pt x="163338" y="35740"/>
                      <a:pt x="163995" y="35576"/>
                      <a:pt x="164652" y="35576"/>
                    </a:cubicBezTo>
                    <a:lnTo>
                      <a:pt x="178035" y="3803"/>
                    </a:lnTo>
                    <a:cubicBezTo>
                      <a:pt x="178773" y="1996"/>
                      <a:pt x="180333" y="683"/>
                      <a:pt x="182140" y="190"/>
                    </a:cubicBezTo>
                    <a:cubicBezTo>
                      <a:pt x="184028" y="-302"/>
                      <a:pt x="185998" y="190"/>
                      <a:pt x="187558" y="1340"/>
                    </a:cubicBezTo>
                    <a:lnTo>
                      <a:pt x="197985" y="9632"/>
                    </a:lnTo>
                    <a:cubicBezTo>
                      <a:pt x="199873" y="11028"/>
                      <a:pt x="200612" y="13408"/>
                      <a:pt x="200202" y="15707"/>
                    </a:cubicBezTo>
                    <a:lnTo>
                      <a:pt x="193388" y="47809"/>
                    </a:lnTo>
                    <a:lnTo>
                      <a:pt x="198970" y="51339"/>
                    </a:lnTo>
                    <a:cubicBezTo>
                      <a:pt x="201762" y="53145"/>
                      <a:pt x="203732" y="56019"/>
                      <a:pt x="204307" y="59303"/>
                    </a:cubicBezTo>
                    <a:cubicBezTo>
                      <a:pt x="204882" y="62423"/>
                      <a:pt x="204060" y="65789"/>
                      <a:pt x="202090" y="68252"/>
                    </a:cubicBezTo>
                    <a:cubicBezTo>
                      <a:pt x="202008" y="68416"/>
                      <a:pt x="201844" y="68498"/>
                      <a:pt x="201844" y="68662"/>
                    </a:cubicBezTo>
                    <a:cubicBezTo>
                      <a:pt x="198231" y="73014"/>
                      <a:pt x="192074" y="74081"/>
                      <a:pt x="187066" y="71208"/>
                    </a:cubicBezTo>
                    <a:lnTo>
                      <a:pt x="181893" y="97316"/>
                    </a:lnTo>
                    <a:lnTo>
                      <a:pt x="189036" y="101831"/>
                    </a:lnTo>
                    <a:cubicBezTo>
                      <a:pt x="191745" y="103638"/>
                      <a:pt x="193797" y="106511"/>
                      <a:pt x="194373" y="109713"/>
                    </a:cubicBezTo>
                    <a:cubicBezTo>
                      <a:pt x="194947" y="112915"/>
                      <a:pt x="194126" y="116199"/>
                      <a:pt x="192156" y="118662"/>
                    </a:cubicBezTo>
                    <a:lnTo>
                      <a:pt x="192156" y="118662"/>
                    </a:lnTo>
                    <a:cubicBezTo>
                      <a:pt x="192156" y="118662"/>
                      <a:pt x="192074" y="118744"/>
                      <a:pt x="191991" y="118826"/>
                    </a:cubicBezTo>
                    <a:cubicBezTo>
                      <a:pt x="188789" y="122849"/>
                      <a:pt x="183453" y="124245"/>
                      <a:pt x="178691" y="122439"/>
                    </a:cubicBezTo>
                    <a:lnTo>
                      <a:pt x="177624" y="134754"/>
                    </a:lnTo>
                    <a:cubicBezTo>
                      <a:pt x="187722" y="141240"/>
                      <a:pt x="218510" y="161765"/>
                      <a:pt x="231646" y="177282"/>
                    </a:cubicBezTo>
                    <a:cubicBezTo>
                      <a:pt x="246918" y="195344"/>
                      <a:pt x="246342" y="204293"/>
                      <a:pt x="244783" y="2079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rot="-994539">
                <a:off x="8636946" y="246649"/>
                <a:ext cx="828403" cy="557736"/>
              </a:xfrm>
              <a:custGeom>
                <a:avLst/>
                <a:gdLst/>
                <a:ahLst/>
                <a:cxnLst/>
                <a:rect l="l" t="t" r="r" b="b"/>
                <a:pathLst>
                  <a:path w="829220" h="558286" extrusionOk="0">
                    <a:moveTo>
                      <a:pt x="800718" y="559228"/>
                    </a:moveTo>
                    <a:cubicBezTo>
                      <a:pt x="798912" y="559228"/>
                      <a:pt x="797188" y="558735"/>
                      <a:pt x="795628" y="557750"/>
                    </a:cubicBezTo>
                    <a:lnTo>
                      <a:pt x="4420" y="57098"/>
                    </a:lnTo>
                    <a:cubicBezTo>
                      <a:pt x="-13" y="54306"/>
                      <a:pt x="-1326" y="48477"/>
                      <a:pt x="1465" y="44044"/>
                    </a:cubicBezTo>
                    <a:lnTo>
                      <a:pt x="18296" y="17443"/>
                    </a:lnTo>
                    <a:cubicBezTo>
                      <a:pt x="23633" y="8987"/>
                      <a:pt x="32006" y="3075"/>
                      <a:pt x="41777" y="941"/>
                    </a:cubicBezTo>
                    <a:cubicBezTo>
                      <a:pt x="51546" y="-1276"/>
                      <a:pt x="61563" y="448"/>
                      <a:pt x="70019" y="5867"/>
                    </a:cubicBezTo>
                    <a:lnTo>
                      <a:pt x="813855" y="476552"/>
                    </a:lnTo>
                    <a:cubicBezTo>
                      <a:pt x="822310" y="481888"/>
                      <a:pt x="828222" y="490263"/>
                      <a:pt x="830357" y="500033"/>
                    </a:cubicBezTo>
                    <a:cubicBezTo>
                      <a:pt x="832573" y="509803"/>
                      <a:pt x="830849" y="519819"/>
                      <a:pt x="825430" y="528276"/>
                    </a:cubicBezTo>
                    <a:lnTo>
                      <a:pt x="825430" y="528276"/>
                    </a:lnTo>
                    <a:lnTo>
                      <a:pt x="808600" y="554876"/>
                    </a:lnTo>
                    <a:cubicBezTo>
                      <a:pt x="807286" y="557011"/>
                      <a:pt x="805152" y="558489"/>
                      <a:pt x="802688" y="559063"/>
                    </a:cubicBezTo>
                    <a:cubicBezTo>
                      <a:pt x="802032" y="559228"/>
                      <a:pt x="801293" y="559310"/>
                      <a:pt x="800636" y="559310"/>
                    </a:cubicBezTo>
                    <a:close/>
                    <a:moveTo>
                      <a:pt x="22565" y="46178"/>
                    </a:moveTo>
                    <a:lnTo>
                      <a:pt x="797762" y="536732"/>
                    </a:lnTo>
                    <a:lnTo>
                      <a:pt x="809503" y="518095"/>
                    </a:lnTo>
                    <a:cubicBezTo>
                      <a:pt x="812130" y="513908"/>
                      <a:pt x="813033" y="508900"/>
                      <a:pt x="811966" y="504056"/>
                    </a:cubicBezTo>
                    <a:cubicBezTo>
                      <a:pt x="810898" y="499212"/>
                      <a:pt x="807943" y="495107"/>
                      <a:pt x="803756" y="492397"/>
                    </a:cubicBezTo>
                    <a:lnTo>
                      <a:pt x="59921" y="21712"/>
                    </a:lnTo>
                    <a:cubicBezTo>
                      <a:pt x="55733" y="19085"/>
                      <a:pt x="50807" y="18182"/>
                      <a:pt x="45882" y="19249"/>
                    </a:cubicBezTo>
                    <a:cubicBezTo>
                      <a:pt x="41038" y="20317"/>
                      <a:pt x="36933" y="23272"/>
                      <a:pt x="34223" y="27459"/>
                    </a:cubicBezTo>
                    <a:lnTo>
                      <a:pt x="22483" y="46096"/>
                    </a:lnTo>
                    <a:close/>
                    <a:moveTo>
                      <a:pt x="817549" y="523185"/>
                    </a:moveTo>
                    <a:lnTo>
                      <a:pt x="817549" y="523185"/>
                    </a:lnTo>
                    <a:lnTo>
                      <a:pt x="817549" y="5231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rot="-994539">
                <a:off x="8514962" y="307442"/>
                <a:ext cx="976040" cy="795595"/>
              </a:xfrm>
              <a:custGeom>
                <a:avLst/>
                <a:gdLst/>
                <a:ahLst/>
                <a:cxnLst/>
                <a:rect l="l" t="t" r="r" b="b"/>
                <a:pathLst>
                  <a:path w="977002" h="796379" extrusionOk="0">
                    <a:moveTo>
                      <a:pt x="781230" y="796531"/>
                    </a:moveTo>
                    <a:cubicBezTo>
                      <a:pt x="774252" y="796531"/>
                      <a:pt x="767356" y="794561"/>
                      <a:pt x="761280" y="790702"/>
                    </a:cubicBezTo>
                    <a:lnTo>
                      <a:pt x="17444" y="320017"/>
                    </a:lnTo>
                    <a:cubicBezTo>
                      <a:pt x="8989" y="314680"/>
                      <a:pt x="3159" y="306388"/>
                      <a:pt x="943" y="296618"/>
                    </a:cubicBezTo>
                    <a:cubicBezTo>
                      <a:pt x="-1274" y="286848"/>
                      <a:pt x="450" y="276832"/>
                      <a:pt x="5786" y="268375"/>
                    </a:cubicBezTo>
                    <a:lnTo>
                      <a:pt x="58741" y="184714"/>
                    </a:lnTo>
                    <a:cubicBezTo>
                      <a:pt x="61533" y="180281"/>
                      <a:pt x="67362" y="178967"/>
                      <a:pt x="71796" y="181759"/>
                    </a:cubicBezTo>
                    <a:cubicBezTo>
                      <a:pt x="92896" y="195059"/>
                      <a:pt x="120892" y="188819"/>
                      <a:pt x="134275" y="167719"/>
                    </a:cubicBezTo>
                    <a:cubicBezTo>
                      <a:pt x="147575" y="146619"/>
                      <a:pt x="141335" y="118623"/>
                      <a:pt x="120235" y="105323"/>
                    </a:cubicBezTo>
                    <a:cubicBezTo>
                      <a:pt x="115802" y="102531"/>
                      <a:pt x="114488" y="96702"/>
                      <a:pt x="117279" y="92269"/>
                    </a:cubicBezTo>
                    <a:lnTo>
                      <a:pt x="172862" y="4421"/>
                    </a:lnTo>
                    <a:cubicBezTo>
                      <a:pt x="175653" y="-13"/>
                      <a:pt x="181483" y="-1327"/>
                      <a:pt x="185916" y="1465"/>
                    </a:cubicBezTo>
                    <a:lnTo>
                      <a:pt x="977123" y="502117"/>
                    </a:lnTo>
                    <a:cubicBezTo>
                      <a:pt x="981557" y="504908"/>
                      <a:pt x="982871" y="510738"/>
                      <a:pt x="980079" y="515171"/>
                    </a:cubicBezTo>
                    <a:lnTo>
                      <a:pt x="924497" y="603101"/>
                    </a:lnTo>
                    <a:cubicBezTo>
                      <a:pt x="921705" y="607535"/>
                      <a:pt x="915876" y="608848"/>
                      <a:pt x="911442" y="606057"/>
                    </a:cubicBezTo>
                    <a:cubicBezTo>
                      <a:pt x="890343" y="592756"/>
                      <a:pt x="862346" y="598996"/>
                      <a:pt x="849046" y="620096"/>
                    </a:cubicBezTo>
                    <a:cubicBezTo>
                      <a:pt x="835745" y="641196"/>
                      <a:pt x="841985" y="669192"/>
                      <a:pt x="863085" y="682575"/>
                    </a:cubicBezTo>
                    <a:cubicBezTo>
                      <a:pt x="867518" y="685366"/>
                      <a:pt x="868832" y="691195"/>
                      <a:pt x="866041" y="695629"/>
                    </a:cubicBezTo>
                    <a:lnTo>
                      <a:pt x="813085" y="779290"/>
                    </a:lnTo>
                    <a:cubicBezTo>
                      <a:pt x="807749" y="787746"/>
                      <a:pt x="799375" y="793658"/>
                      <a:pt x="789605" y="795792"/>
                    </a:cubicBezTo>
                    <a:cubicBezTo>
                      <a:pt x="786896" y="796449"/>
                      <a:pt x="784103" y="796695"/>
                      <a:pt x="781312" y="796695"/>
                    </a:cubicBezTo>
                    <a:close/>
                    <a:moveTo>
                      <a:pt x="69989" y="202202"/>
                    </a:moveTo>
                    <a:lnTo>
                      <a:pt x="21714" y="278474"/>
                    </a:lnTo>
                    <a:cubicBezTo>
                      <a:pt x="19087" y="282661"/>
                      <a:pt x="18184" y="287669"/>
                      <a:pt x="19333" y="292513"/>
                    </a:cubicBezTo>
                    <a:cubicBezTo>
                      <a:pt x="20401" y="297357"/>
                      <a:pt x="23356" y="301462"/>
                      <a:pt x="27543" y="304171"/>
                    </a:cubicBezTo>
                    <a:lnTo>
                      <a:pt x="771378" y="774856"/>
                    </a:lnTo>
                    <a:cubicBezTo>
                      <a:pt x="775566" y="777484"/>
                      <a:pt x="780574" y="778387"/>
                      <a:pt x="785417" y="777319"/>
                    </a:cubicBezTo>
                    <a:cubicBezTo>
                      <a:pt x="790261" y="776252"/>
                      <a:pt x="794366" y="773297"/>
                      <a:pt x="797076" y="769109"/>
                    </a:cubicBezTo>
                    <a:lnTo>
                      <a:pt x="845351" y="692837"/>
                    </a:lnTo>
                    <a:cubicBezTo>
                      <a:pt x="821706" y="672476"/>
                      <a:pt x="815877" y="637173"/>
                      <a:pt x="833119" y="609998"/>
                    </a:cubicBezTo>
                    <a:cubicBezTo>
                      <a:pt x="850277" y="582822"/>
                      <a:pt x="884677" y="572970"/>
                      <a:pt x="913249" y="585614"/>
                    </a:cubicBezTo>
                    <a:lnTo>
                      <a:pt x="959143" y="513118"/>
                    </a:lnTo>
                    <a:lnTo>
                      <a:pt x="183945" y="22565"/>
                    </a:lnTo>
                    <a:lnTo>
                      <a:pt x="138051" y="95060"/>
                    </a:lnTo>
                    <a:cubicBezTo>
                      <a:pt x="161696" y="115421"/>
                      <a:pt x="167525" y="150725"/>
                      <a:pt x="150366" y="177900"/>
                    </a:cubicBezTo>
                    <a:cubicBezTo>
                      <a:pt x="133207" y="205075"/>
                      <a:pt x="98807" y="214928"/>
                      <a:pt x="70236" y="202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 rot="-994539">
                <a:off x="8854843" y="552976"/>
                <a:ext cx="172242" cy="254262"/>
              </a:xfrm>
              <a:custGeom>
                <a:avLst/>
                <a:gdLst/>
                <a:ahLst/>
                <a:cxnLst/>
                <a:rect l="l" t="t" r="r" b="b"/>
                <a:pathLst>
                  <a:path w="172412" h="254513" extrusionOk="0">
                    <a:moveTo>
                      <a:pt x="9428" y="261807"/>
                    </a:moveTo>
                    <a:cubicBezTo>
                      <a:pt x="7704" y="261807"/>
                      <a:pt x="5981" y="261315"/>
                      <a:pt x="4420" y="260329"/>
                    </a:cubicBezTo>
                    <a:cubicBezTo>
                      <a:pt x="-13" y="257538"/>
                      <a:pt x="-1326" y="251709"/>
                      <a:pt x="1465" y="247275"/>
                    </a:cubicBezTo>
                    <a:lnTo>
                      <a:pt x="23386" y="212547"/>
                    </a:lnTo>
                    <a:cubicBezTo>
                      <a:pt x="26177" y="208113"/>
                      <a:pt x="32006" y="206800"/>
                      <a:pt x="36440" y="209591"/>
                    </a:cubicBezTo>
                    <a:cubicBezTo>
                      <a:pt x="40874" y="212382"/>
                      <a:pt x="42187" y="218212"/>
                      <a:pt x="39395" y="222645"/>
                    </a:cubicBezTo>
                    <a:lnTo>
                      <a:pt x="17475" y="257374"/>
                    </a:lnTo>
                    <a:cubicBezTo>
                      <a:pt x="15668" y="260247"/>
                      <a:pt x="12630" y="261807"/>
                      <a:pt x="9510" y="261807"/>
                    </a:cubicBezTo>
                    <a:close/>
                    <a:moveTo>
                      <a:pt x="53353" y="192432"/>
                    </a:moveTo>
                    <a:cubicBezTo>
                      <a:pt x="51628" y="192432"/>
                      <a:pt x="49904" y="191939"/>
                      <a:pt x="48345" y="190954"/>
                    </a:cubicBezTo>
                    <a:cubicBezTo>
                      <a:pt x="43911" y="188163"/>
                      <a:pt x="42597" y="182333"/>
                      <a:pt x="45389" y="177900"/>
                    </a:cubicBezTo>
                    <a:lnTo>
                      <a:pt x="67310" y="143171"/>
                    </a:lnTo>
                    <a:cubicBezTo>
                      <a:pt x="70101" y="138738"/>
                      <a:pt x="75931" y="137424"/>
                      <a:pt x="80364" y="140216"/>
                    </a:cubicBezTo>
                    <a:cubicBezTo>
                      <a:pt x="84797" y="143007"/>
                      <a:pt x="86111" y="148836"/>
                      <a:pt x="83319" y="153270"/>
                    </a:cubicBezTo>
                    <a:lnTo>
                      <a:pt x="61399" y="187998"/>
                    </a:lnTo>
                    <a:cubicBezTo>
                      <a:pt x="59593" y="190872"/>
                      <a:pt x="56555" y="192432"/>
                      <a:pt x="53435" y="192432"/>
                    </a:cubicBezTo>
                    <a:close/>
                    <a:moveTo>
                      <a:pt x="97277" y="123057"/>
                    </a:moveTo>
                    <a:cubicBezTo>
                      <a:pt x="95553" y="123057"/>
                      <a:pt x="93828" y="122564"/>
                      <a:pt x="92269" y="121579"/>
                    </a:cubicBezTo>
                    <a:cubicBezTo>
                      <a:pt x="87835" y="118787"/>
                      <a:pt x="86521" y="112958"/>
                      <a:pt x="89313" y="108525"/>
                    </a:cubicBezTo>
                    <a:lnTo>
                      <a:pt x="111234" y="73796"/>
                    </a:lnTo>
                    <a:cubicBezTo>
                      <a:pt x="114026" y="69362"/>
                      <a:pt x="119855" y="68049"/>
                      <a:pt x="124288" y="70840"/>
                    </a:cubicBezTo>
                    <a:cubicBezTo>
                      <a:pt x="128721" y="73632"/>
                      <a:pt x="130035" y="79461"/>
                      <a:pt x="127244" y="83894"/>
                    </a:cubicBezTo>
                    <a:lnTo>
                      <a:pt x="105323" y="118623"/>
                    </a:lnTo>
                    <a:cubicBezTo>
                      <a:pt x="103517" y="121497"/>
                      <a:pt x="100479" y="123057"/>
                      <a:pt x="97359" y="123057"/>
                    </a:cubicBezTo>
                    <a:close/>
                    <a:moveTo>
                      <a:pt x="141201" y="53681"/>
                    </a:moveTo>
                    <a:cubicBezTo>
                      <a:pt x="139477" y="53681"/>
                      <a:pt x="137752" y="53189"/>
                      <a:pt x="136193" y="52203"/>
                    </a:cubicBezTo>
                    <a:cubicBezTo>
                      <a:pt x="131759" y="49412"/>
                      <a:pt x="130446" y="43583"/>
                      <a:pt x="133237" y="39149"/>
                    </a:cubicBezTo>
                    <a:lnTo>
                      <a:pt x="155158" y="4421"/>
                    </a:lnTo>
                    <a:cubicBezTo>
                      <a:pt x="157950" y="-13"/>
                      <a:pt x="163779" y="-1326"/>
                      <a:pt x="168212" y="1465"/>
                    </a:cubicBezTo>
                    <a:cubicBezTo>
                      <a:pt x="172645" y="4256"/>
                      <a:pt x="173959" y="10086"/>
                      <a:pt x="171168" y="14519"/>
                    </a:cubicBezTo>
                    <a:lnTo>
                      <a:pt x="149247" y="49248"/>
                    </a:lnTo>
                    <a:cubicBezTo>
                      <a:pt x="147441" y="52121"/>
                      <a:pt x="144403" y="53681"/>
                      <a:pt x="141283" y="536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 rot="-994539">
                <a:off x="9012418" y="561138"/>
                <a:ext cx="319878" cy="270666"/>
              </a:xfrm>
              <a:custGeom>
                <a:avLst/>
                <a:gdLst/>
                <a:ahLst/>
                <a:cxnLst/>
                <a:rect l="l" t="t" r="r" b="b"/>
                <a:pathLst>
                  <a:path w="320193" h="270933" extrusionOk="0">
                    <a:moveTo>
                      <a:pt x="252201" y="275518"/>
                    </a:moveTo>
                    <a:cubicBezTo>
                      <a:pt x="250477" y="275518"/>
                      <a:pt x="248754" y="275026"/>
                      <a:pt x="247193" y="274040"/>
                    </a:cubicBezTo>
                    <a:lnTo>
                      <a:pt x="212547" y="252119"/>
                    </a:lnTo>
                    <a:cubicBezTo>
                      <a:pt x="208113" y="249328"/>
                      <a:pt x="206799" y="243499"/>
                      <a:pt x="209591" y="239065"/>
                    </a:cubicBezTo>
                    <a:cubicBezTo>
                      <a:pt x="212382" y="234632"/>
                      <a:pt x="218211" y="233318"/>
                      <a:pt x="222645" y="236110"/>
                    </a:cubicBezTo>
                    <a:lnTo>
                      <a:pt x="257291" y="258031"/>
                    </a:lnTo>
                    <a:cubicBezTo>
                      <a:pt x="261725" y="260822"/>
                      <a:pt x="263039" y="266651"/>
                      <a:pt x="260247" y="271085"/>
                    </a:cubicBezTo>
                    <a:cubicBezTo>
                      <a:pt x="258441" y="273958"/>
                      <a:pt x="255403" y="275518"/>
                      <a:pt x="252283" y="275518"/>
                    </a:cubicBezTo>
                    <a:close/>
                    <a:moveTo>
                      <a:pt x="273629" y="241610"/>
                    </a:moveTo>
                    <a:cubicBezTo>
                      <a:pt x="271906" y="241610"/>
                      <a:pt x="270182" y="241118"/>
                      <a:pt x="268621" y="240133"/>
                    </a:cubicBezTo>
                    <a:cubicBezTo>
                      <a:pt x="264189" y="237341"/>
                      <a:pt x="262875" y="231512"/>
                      <a:pt x="265666" y="227079"/>
                    </a:cubicBezTo>
                    <a:lnTo>
                      <a:pt x="287587" y="192350"/>
                    </a:lnTo>
                    <a:cubicBezTo>
                      <a:pt x="290378" y="187916"/>
                      <a:pt x="296207" y="186603"/>
                      <a:pt x="300641" y="189394"/>
                    </a:cubicBezTo>
                    <a:cubicBezTo>
                      <a:pt x="305075" y="192186"/>
                      <a:pt x="306388" y="198015"/>
                      <a:pt x="303597" y="202448"/>
                    </a:cubicBezTo>
                    <a:lnTo>
                      <a:pt x="281675" y="237177"/>
                    </a:lnTo>
                    <a:cubicBezTo>
                      <a:pt x="279869" y="240050"/>
                      <a:pt x="276831" y="241610"/>
                      <a:pt x="273712" y="241610"/>
                    </a:cubicBezTo>
                    <a:close/>
                    <a:moveTo>
                      <a:pt x="182826" y="231594"/>
                    </a:moveTo>
                    <a:cubicBezTo>
                      <a:pt x="181101" y="231594"/>
                      <a:pt x="179378" y="231101"/>
                      <a:pt x="177818" y="230116"/>
                    </a:cubicBezTo>
                    <a:lnTo>
                      <a:pt x="143171" y="208195"/>
                    </a:lnTo>
                    <a:cubicBezTo>
                      <a:pt x="138738" y="205404"/>
                      <a:pt x="137424" y="199575"/>
                      <a:pt x="140215" y="195141"/>
                    </a:cubicBezTo>
                    <a:cubicBezTo>
                      <a:pt x="143007" y="190708"/>
                      <a:pt x="148836" y="189394"/>
                      <a:pt x="153270" y="192186"/>
                    </a:cubicBezTo>
                    <a:lnTo>
                      <a:pt x="187916" y="214107"/>
                    </a:lnTo>
                    <a:cubicBezTo>
                      <a:pt x="192350" y="216898"/>
                      <a:pt x="193663" y="222727"/>
                      <a:pt x="190872" y="227161"/>
                    </a:cubicBezTo>
                    <a:cubicBezTo>
                      <a:pt x="189066" y="230034"/>
                      <a:pt x="186028" y="231594"/>
                      <a:pt x="182908" y="231594"/>
                    </a:cubicBezTo>
                    <a:close/>
                    <a:moveTo>
                      <a:pt x="113450" y="187670"/>
                    </a:moveTo>
                    <a:cubicBezTo>
                      <a:pt x="111726" y="187670"/>
                      <a:pt x="110003" y="187177"/>
                      <a:pt x="108442" y="186192"/>
                    </a:cubicBezTo>
                    <a:lnTo>
                      <a:pt x="73796" y="164271"/>
                    </a:lnTo>
                    <a:cubicBezTo>
                      <a:pt x="69362" y="161480"/>
                      <a:pt x="68049" y="155651"/>
                      <a:pt x="70840" y="151217"/>
                    </a:cubicBezTo>
                    <a:cubicBezTo>
                      <a:pt x="73631" y="146784"/>
                      <a:pt x="79461" y="145470"/>
                      <a:pt x="83894" y="148262"/>
                    </a:cubicBezTo>
                    <a:lnTo>
                      <a:pt x="118540" y="170183"/>
                    </a:lnTo>
                    <a:cubicBezTo>
                      <a:pt x="122974" y="172974"/>
                      <a:pt x="124288" y="178803"/>
                      <a:pt x="121497" y="183237"/>
                    </a:cubicBezTo>
                    <a:cubicBezTo>
                      <a:pt x="119690" y="186110"/>
                      <a:pt x="116652" y="187670"/>
                      <a:pt x="113532" y="187670"/>
                    </a:cubicBezTo>
                    <a:close/>
                    <a:moveTo>
                      <a:pt x="315420" y="172646"/>
                    </a:moveTo>
                    <a:cubicBezTo>
                      <a:pt x="313695" y="172646"/>
                      <a:pt x="311971" y="172153"/>
                      <a:pt x="310411" y="171168"/>
                    </a:cubicBezTo>
                    <a:lnTo>
                      <a:pt x="275764" y="149247"/>
                    </a:lnTo>
                    <a:cubicBezTo>
                      <a:pt x="271331" y="146455"/>
                      <a:pt x="270017" y="140626"/>
                      <a:pt x="272809" y="136193"/>
                    </a:cubicBezTo>
                    <a:cubicBezTo>
                      <a:pt x="275600" y="131759"/>
                      <a:pt x="281430" y="130446"/>
                      <a:pt x="285862" y="133237"/>
                    </a:cubicBezTo>
                    <a:lnTo>
                      <a:pt x="320510" y="155158"/>
                    </a:lnTo>
                    <a:cubicBezTo>
                      <a:pt x="324943" y="157949"/>
                      <a:pt x="326256" y="163779"/>
                      <a:pt x="323465" y="168212"/>
                    </a:cubicBezTo>
                    <a:cubicBezTo>
                      <a:pt x="321659" y="171086"/>
                      <a:pt x="318621" y="172646"/>
                      <a:pt x="315502" y="172646"/>
                    </a:cubicBezTo>
                    <a:close/>
                    <a:moveTo>
                      <a:pt x="44075" y="143746"/>
                    </a:moveTo>
                    <a:cubicBezTo>
                      <a:pt x="42352" y="143746"/>
                      <a:pt x="40627" y="143253"/>
                      <a:pt x="39067" y="142268"/>
                    </a:cubicBezTo>
                    <a:lnTo>
                      <a:pt x="4421" y="120347"/>
                    </a:lnTo>
                    <a:cubicBezTo>
                      <a:pt x="-13" y="117556"/>
                      <a:pt x="-1327" y="111727"/>
                      <a:pt x="1465" y="107293"/>
                    </a:cubicBezTo>
                    <a:cubicBezTo>
                      <a:pt x="4257" y="102860"/>
                      <a:pt x="10085" y="101546"/>
                      <a:pt x="14519" y="104337"/>
                    </a:cubicBezTo>
                    <a:lnTo>
                      <a:pt x="49166" y="126258"/>
                    </a:lnTo>
                    <a:cubicBezTo>
                      <a:pt x="53599" y="129050"/>
                      <a:pt x="54912" y="134879"/>
                      <a:pt x="52121" y="139313"/>
                    </a:cubicBezTo>
                    <a:cubicBezTo>
                      <a:pt x="50315" y="142186"/>
                      <a:pt x="47277" y="143746"/>
                      <a:pt x="44157" y="143746"/>
                    </a:cubicBezTo>
                    <a:close/>
                    <a:moveTo>
                      <a:pt x="246044" y="128721"/>
                    </a:moveTo>
                    <a:cubicBezTo>
                      <a:pt x="244320" y="128721"/>
                      <a:pt x="242596" y="128229"/>
                      <a:pt x="241036" y="127244"/>
                    </a:cubicBezTo>
                    <a:lnTo>
                      <a:pt x="206389" y="105323"/>
                    </a:lnTo>
                    <a:cubicBezTo>
                      <a:pt x="201955" y="102531"/>
                      <a:pt x="200642" y="96702"/>
                      <a:pt x="203434" y="92269"/>
                    </a:cubicBezTo>
                    <a:cubicBezTo>
                      <a:pt x="206225" y="87835"/>
                      <a:pt x="212054" y="86522"/>
                      <a:pt x="216487" y="89313"/>
                    </a:cubicBezTo>
                    <a:lnTo>
                      <a:pt x="251134" y="111234"/>
                    </a:lnTo>
                    <a:cubicBezTo>
                      <a:pt x="255568" y="114025"/>
                      <a:pt x="256882" y="119855"/>
                      <a:pt x="254089" y="124288"/>
                    </a:cubicBezTo>
                    <a:cubicBezTo>
                      <a:pt x="252283" y="127162"/>
                      <a:pt x="249246" y="128721"/>
                      <a:pt x="246126" y="128721"/>
                    </a:cubicBezTo>
                    <a:close/>
                    <a:moveTo>
                      <a:pt x="28558" y="87671"/>
                    </a:moveTo>
                    <a:cubicBezTo>
                      <a:pt x="26834" y="87671"/>
                      <a:pt x="25110" y="87178"/>
                      <a:pt x="23550" y="86193"/>
                    </a:cubicBezTo>
                    <a:cubicBezTo>
                      <a:pt x="19116" y="83402"/>
                      <a:pt x="17803" y="77573"/>
                      <a:pt x="20595" y="73139"/>
                    </a:cubicBezTo>
                    <a:lnTo>
                      <a:pt x="42516" y="38410"/>
                    </a:lnTo>
                    <a:cubicBezTo>
                      <a:pt x="45307" y="33977"/>
                      <a:pt x="51136" y="32663"/>
                      <a:pt x="55570" y="35455"/>
                    </a:cubicBezTo>
                    <a:cubicBezTo>
                      <a:pt x="60002" y="38246"/>
                      <a:pt x="61316" y="44075"/>
                      <a:pt x="58525" y="48509"/>
                    </a:cubicBezTo>
                    <a:lnTo>
                      <a:pt x="36604" y="83238"/>
                    </a:lnTo>
                    <a:cubicBezTo>
                      <a:pt x="34798" y="86111"/>
                      <a:pt x="31760" y="87671"/>
                      <a:pt x="28640" y="87671"/>
                    </a:cubicBezTo>
                    <a:close/>
                    <a:moveTo>
                      <a:pt x="176669" y="84798"/>
                    </a:moveTo>
                    <a:cubicBezTo>
                      <a:pt x="174944" y="84798"/>
                      <a:pt x="173220" y="84305"/>
                      <a:pt x="171661" y="83320"/>
                    </a:cubicBezTo>
                    <a:lnTo>
                      <a:pt x="137013" y="61399"/>
                    </a:lnTo>
                    <a:cubicBezTo>
                      <a:pt x="132580" y="58607"/>
                      <a:pt x="131267" y="52778"/>
                      <a:pt x="134058" y="48345"/>
                    </a:cubicBezTo>
                    <a:cubicBezTo>
                      <a:pt x="136850" y="43911"/>
                      <a:pt x="142679" y="42598"/>
                      <a:pt x="147112" y="45389"/>
                    </a:cubicBezTo>
                    <a:lnTo>
                      <a:pt x="181759" y="67310"/>
                    </a:lnTo>
                    <a:cubicBezTo>
                      <a:pt x="186193" y="70101"/>
                      <a:pt x="187506" y="75931"/>
                      <a:pt x="184714" y="80364"/>
                    </a:cubicBezTo>
                    <a:cubicBezTo>
                      <a:pt x="182908" y="83238"/>
                      <a:pt x="179871" y="84798"/>
                      <a:pt x="176751" y="84798"/>
                    </a:cubicBezTo>
                    <a:close/>
                    <a:moveTo>
                      <a:pt x="107293" y="40873"/>
                    </a:moveTo>
                    <a:cubicBezTo>
                      <a:pt x="105569" y="40873"/>
                      <a:pt x="103845" y="40381"/>
                      <a:pt x="102285" y="39396"/>
                    </a:cubicBezTo>
                    <a:lnTo>
                      <a:pt x="67638" y="17475"/>
                    </a:lnTo>
                    <a:cubicBezTo>
                      <a:pt x="63204" y="14683"/>
                      <a:pt x="61892" y="8854"/>
                      <a:pt x="64683" y="4421"/>
                    </a:cubicBezTo>
                    <a:cubicBezTo>
                      <a:pt x="67474" y="-13"/>
                      <a:pt x="73304" y="-1326"/>
                      <a:pt x="77737" y="1465"/>
                    </a:cubicBezTo>
                    <a:lnTo>
                      <a:pt x="112383" y="23386"/>
                    </a:lnTo>
                    <a:cubicBezTo>
                      <a:pt x="116817" y="26177"/>
                      <a:pt x="118131" y="32006"/>
                      <a:pt x="115339" y="36440"/>
                    </a:cubicBezTo>
                    <a:cubicBezTo>
                      <a:pt x="113532" y="39313"/>
                      <a:pt x="110495" y="40873"/>
                      <a:pt x="107375" y="408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 rot="-994539">
                <a:off x="8591163" y="765967"/>
                <a:ext cx="959635" cy="418303"/>
              </a:xfrm>
              <a:custGeom>
                <a:avLst/>
                <a:gdLst/>
                <a:ahLst/>
                <a:cxnLst/>
                <a:rect l="l" t="t" r="r" b="b"/>
                <a:pathLst>
                  <a:path w="960581" h="418715" extrusionOk="0">
                    <a:moveTo>
                      <a:pt x="941663" y="299833"/>
                    </a:moveTo>
                    <a:lnTo>
                      <a:pt x="932385" y="398354"/>
                    </a:lnTo>
                    <a:cubicBezTo>
                      <a:pt x="930908" y="413789"/>
                      <a:pt x="917279" y="425119"/>
                      <a:pt x="901844" y="423641"/>
                    </a:cubicBezTo>
                    <a:lnTo>
                      <a:pt x="25416" y="341458"/>
                    </a:lnTo>
                    <a:cubicBezTo>
                      <a:pt x="10063" y="339980"/>
                      <a:pt x="-1349" y="326352"/>
                      <a:pt x="129" y="310916"/>
                    </a:cubicBezTo>
                    <a:lnTo>
                      <a:pt x="9406" y="212395"/>
                    </a:lnTo>
                    <a:cubicBezTo>
                      <a:pt x="39455" y="215187"/>
                      <a:pt x="66137" y="193102"/>
                      <a:pt x="69011" y="163053"/>
                    </a:cubicBezTo>
                    <a:cubicBezTo>
                      <a:pt x="71803" y="133004"/>
                      <a:pt x="49717" y="106321"/>
                      <a:pt x="19669" y="103529"/>
                    </a:cubicBezTo>
                    <a:lnTo>
                      <a:pt x="29356" y="0"/>
                    </a:lnTo>
                    <a:lnTo>
                      <a:pt x="29356" y="0"/>
                    </a:lnTo>
                    <a:cubicBezTo>
                      <a:pt x="29356" y="0"/>
                      <a:pt x="961532" y="87438"/>
                      <a:pt x="961532" y="87438"/>
                    </a:cubicBezTo>
                    <a:lnTo>
                      <a:pt x="951843" y="190967"/>
                    </a:lnTo>
                    <a:cubicBezTo>
                      <a:pt x="921794" y="188175"/>
                      <a:pt x="895111" y="210261"/>
                      <a:pt x="892320" y="240310"/>
                    </a:cubicBezTo>
                    <a:cubicBezTo>
                      <a:pt x="889529" y="270359"/>
                      <a:pt x="911531" y="297041"/>
                      <a:pt x="941663" y="299915"/>
                    </a:cubicBezTo>
                    <a:close/>
                    <a:moveTo>
                      <a:pt x="793717" y="378568"/>
                    </a:moveTo>
                    <a:lnTo>
                      <a:pt x="801024" y="300572"/>
                    </a:lnTo>
                    <a:lnTo>
                      <a:pt x="477463" y="270194"/>
                    </a:lnTo>
                    <a:lnTo>
                      <a:pt x="470157" y="348190"/>
                    </a:lnTo>
                    <a:lnTo>
                      <a:pt x="793717" y="378568"/>
                    </a:lnTo>
                    <a:close/>
                    <a:moveTo>
                      <a:pt x="804472" y="264283"/>
                    </a:moveTo>
                    <a:lnTo>
                      <a:pt x="818676" y="113053"/>
                    </a:lnTo>
                    <a:lnTo>
                      <a:pt x="495115" y="82676"/>
                    </a:lnTo>
                    <a:lnTo>
                      <a:pt x="480912" y="233906"/>
                    </a:lnTo>
                    <a:lnTo>
                      <a:pt x="804472" y="264283"/>
                    </a:lnTo>
                    <a:close/>
                    <a:moveTo>
                      <a:pt x="365888" y="189161"/>
                    </a:moveTo>
                    <a:cubicBezTo>
                      <a:pt x="366053" y="188586"/>
                      <a:pt x="366053" y="187929"/>
                      <a:pt x="366135" y="187354"/>
                    </a:cubicBezTo>
                    <a:cubicBezTo>
                      <a:pt x="365888" y="183414"/>
                      <a:pt x="362276" y="175204"/>
                      <a:pt x="340519" y="166008"/>
                    </a:cubicBezTo>
                    <a:cubicBezTo>
                      <a:pt x="321718" y="158127"/>
                      <a:pt x="285019" y="153775"/>
                      <a:pt x="273033" y="152626"/>
                    </a:cubicBezTo>
                    <a:lnTo>
                      <a:pt x="268434" y="141132"/>
                    </a:lnTo>
                    <a:cubicBezTo>
                      <a:pt x="273442" y="140639"/>
                      <a:pt x="277630" y="136944"/>
                      <a:pt x="278615" y="131936"/>
                    </a:cubicBezTo>
                    <a:cubicBezTo>
                      <a:pt x="278615" y="131936"/>
                      <a:pt x="278615" y="131772"/>
                      <a:pt x="278615" y="131772"/>
                    </a:cubicBezTo>
                    <a:lnTo>
                      <a:pt x="278615" y="131772"/>
                    </a:lnTo>
                    <a:cubicBezTo>
                      <a:pt x="279272" y="128570"/>
                      <a:pt x="278451" y="125368"/>
                      <a:pt x="276480" y="122741"/>
                    </a:cubicBezTo>
                    <a:cubicBezTo>
                      <a:pt x="274510" y="120114"/>
                      <a:pt x="271390" y="118472"/>
                      <a:pt x="268106" y="118143"/>
                    </a:cubicBezTo>
                    <a:lnTo>
                      <a:pt x="259650" y="117322"/>
                    </a:lnTo>
                    <a:lnTo>
                      <a:pt x="252343" y="91707"/>
                    </a:lnTo>
                    <a:cubicBezTo>
                      <a:pt x="258007" y="91953"/>
                      <a:pt x="263098" y="88259"/>
                      <a:pt x="264329" y="82676"/>
                    </a:cubicBezTo>
                    <a:cubicBezTo>
                      <a:pt x="264329" y="82512"/>
                      <a:pt x="264329" y="82347"/>
                      <a:pt x="264329" y="82183"/>
                    </a:cubicBezTo>
                    <a:cubicBezTo>
                      <a:pt x="264986" y="79063"/>
                      <a:pt x="264165" y="75697"/>
                      <a:pt x="262195" y="73152"/>
                    </a:cubicBezTo>
                    <a:cubicBezTo>
                      <a:pt x="260224" y="70525"/>
                      <a:pt x="257104" y="68801"/>
                      <a:pt x="253820" y="68472"/>
                    </a:cubicBezTo>
                    <a:lnTo>
                      <a:pt x="247253" y="67898"/>
                    </a:lnTo>
                    <a:lnTo>
                      <a:pt x="238796" y="36207"/>
                    </a:lnTo>
                    <a:cubicBezTo>
                      <a:pt x="238222" y="33990"/>
                      <a:pt x="236415" y="32266"/>
                      <a:pt x="234117" y="31855"/>
                    </a:cubicBezTo>
                    <a:lnTo>
                      <a:pt x="221062" y="29228"/>
                    </a:lnTo>
                    <a:cubicBezTo>
                      <a:pt x="219174" y="28900"/>
                      <a:pt x="217203" y="29392"/>
                      <a:pt x="215725" y="30624"/>
                    </a:cubicBezTo>
                    <a:cubicBezTo>
                      <a:pt x="214330" y="31855"/>
                      <a:pt x="213509" y="33744"/>
                      <a:pt x="213673" y="35714"/>
                    </a:cubicBezTo>
                    <a:lnTo>
                      <a:pt x="216136" y="70114"/>
                    </a:lnTo>
                    <a:cubicBezTo>
                      <a:pt x="215562" y="70443"/>
                      <a:pt x="214987" y="70853"/>
                      <a:pt x="214495" y="71346"/>
                    </a:cubicBezTo>
                    <a:cubicBezTo>
                      <a:pt x="213181" y="72659"/>
                      <a:pt x="212524" y="74301"/>
                      <a:pt x="212688" y="76190"/>
                    </a:cubicBezTo>
                    <a:lnTo>
                      <a:pt x="216383" y="130787"/>
                    </a:lnTo>
                    <a:lnTo>
                      <a:pt x="212442" y="148192"/>
                    </a:lnTo>
                    <a:lnTo>
                      <a:pt x="139618" y="148192"/>
                    </a:lnTo>
                    <a:cubicBezTo>
                      <a:pt x="139618" y="148192"/>
                      <a:pt x="130669" y="124301"/>
                      <a:pt x="130669" y="124301"/>
                    </a:cubicBezTo>
                    <a:cubicBezTo>
                      <a:pt x="130094" y="122741"/>
                      <a:pt x="128863" y="121510"/>
                      <a:pt x="127467" y="120853"/>
                    </a:cubicBezTo>
                    <a:lnTo>
                      <a:pt x="118518" y="116830"/>
                    </a:lnTo>
                    <a:cubicBezTo>
                      <a:pt x="116630" y="115927"/>
                      <a:pt x="114495" y="116091"/>
                      <a:pt x="112689" y="117240"/>
                    </a:cubicBezTo>
                    <a:cubicBezTo>
                      <a:pt x="110965" y="118390"/>
                      <a:pt x="109816" y="120278"/>
                      <a:pt x="109816" y="122330"/>
                    </a:cubicBezTo>
                    <a:lnTo>
                      <a:pt x="109569" y="155253"/>
                    </a:lnTo>
                    <a:lnTo>
                      <a:pt x="102919" y="158783"/>
                    </a:lnTo>
                    <a:cubicBezTo>
                      <a:pt x="101113" y="159768"/>
                      <a:pt x="99799" y="161575"/>
                      <a:pt x="99635" y="163627"/>
                    </a:cubicBezTo>
                    <a:cubicBezTo>
                      <a:pt x="99471" y="165680"/>
                      <a:pt x="100292" y="167732"/>
                      <a:pt x="101933" y="168964"/>
                    </a:cubicBezTo>
                    <a:lnTo>
                      <a:pt x="107763" y="173644"/>
                    </a:lnTo>
                    <a:lnTo>
                      <a:pt x="102016" y="206156"/>
                    </a:lnTo>
                    <a:cubicBezTo>
                      <a:pt x="101688" y="208126"/>
                      <a:pt x="102344" y="210261"/>
                      <a:pt x="103823" y="211656"/>
                    </a:cubicBezTo>
                    <a:cubicBezTo>
                      <a:pt x="105382" y="213052"/>
                      <a:pt x="107434" y="213627"/>
                      <a:pt x="109569" y="213134"/>
                    </a:cubicBezTo>
                    <a:lnTo>
                      <a:pt x="119011" y="210835"/>
                    </a:lnTo>
                    <a:cubicBezTo>
                      <a:pt x="120570" y="210425"/>
                      <a:pt x="121967" y="209440"/>
                      <a:pt x="122787" y="208044"/>
                    </a:cubicBezTo>
                    <a:lnTo>
                      <a:pt x="136005" y="186123"/>
                    </a:lnTo>
                    <a:lnTo>
                      <a:pt x="207679" y="199670"/>
                    </a:lnTo>
                    <a:lnTo>
                      <a:pt x="208255" y="217486"/>
                    </a:lnTo>
                    <a:lnTo>
                      <a:pt x="194626" y="270523"/>
                    </a:lnTo>
                    <a:cubicBezTo>
                      <a:pt x="194215" y="272247"/>
                      <a:pt x="194544" y="274135"/>
                      <a:pt x="195529" y="275531"/>
                    </a:cubicBezTo>
                    <a:cubicBezTo>
                      <a:pt x="196022" y="276188"/>
                      <a:pt x="196514" y="276680"/>
                      <a:pt x="197007" y="277091"/>
                    </a:cubicBezTo>
                    <a:lnTo>
                      <a:pt x="188139" y="310424"/>
                    </a:lnTo>
                    <a:cubicBezTo>
                      <a:pt x="187647" y="312312"/>
                      <a:pt x="188139" y="314283"/>
                      <a:pt x="189207" y="315760"/>
                    </a:cubicBezTo>
                    <a:cubicBezTo>
                      <a:pt x="189782" y="316417"/>
                      <a:pt x="190356" y="316992"/>
                      <a:pt x="191095" y="317403"/>
                    </a:cubicBezTo>
                    <a:cubicBezTo>
                      <a:pt x="192081" y="317895"/>
                      <a:pt x="193066" y="318141"/>
                      <a:pt x="194215" y="318141"/>
                    </a:cubicBezTo>
                    <a:lnTo>
                      <a:pt x="207515" y="317977"/>
                    </a:lnTo>
                    <a:cubicBezTo>
                      <a:pt x="209896" y="317977"/>
                      <a:pt x="211949" y="316581"/>
                      <a:pt x="213016" y="314447"/>
                    </a:cubicBezTo>
                    <a:lnTo>
                      <a:pt x="227137" y="284890"/>
                    </a:lnTo>
                    <a:lnTo>
                      <a:pt x="233788" y="285547"/>
                    </a:lnTo>
                    <a:cubicBezTo>
                      <a:pt x="237072" y="285794"/>
                      <a:pt x="240356" y="284726"/>
                      <a:pt x="242901" y="282510"/>
                    </a:cubicBezTo>
                    <a:cubicBezTo>
                      <a:pt x="245282" y="280375"/>
                      <a:pt x="246595" y="277255"/>
                      <a:pt x="246595" y="273971"/>
                    </a:cubicBezTo>
                    <a:cubicBezTo>
                      <a:pt x="246595" y="273971"/>
                      <a:pt x="246595" y="273725"/>
                      <a:pt x="246595" y="273561"/>
                    </a:cubicBezTo>
                    <a:cubicBezTo>
                      <a:pt x="246432" y="267896"/>
                      <a:pt x="242245" y="263216"/>
                      <a:pt x="236497" y="262477"/>
                    </a:cubicBezTo>
                    <a:lnTo>
                      <a:pt x="248320" y="238668"/>
                    </a:lnTo>
                    <a:lnTo>
                      <a:pt x="256776" y="239407"/>
                    </a:lnTo>
                    <a:cubicBezTo>
                      <a:pt x="260060" y="239735"/>
                      <a:pt x="263344" y="238586"/>
                      <a:pt x="265808" y="236451"/>
                    </a:cubicBezTo>
                    <a:cubicBezTo>
                      <a:pt x="266711" y="235630"/>
                      <a:pt x="267531" y="234563"/>
                      <a:pt x="268106" y="233577"/>
                    </a:cubicBezTo>
                    <a:cubicBezTo>
                      <a:pt x="269091" y="231935"/>
                      <a:pt x="269584" y="230047"/>
                      <a:pt x="269584" y="227995"/>
                    </a:cubicBezTo>
                    <a:cubicBezTo>
                      <a:pt x="269584" y="227912"/>
                      <a:pt x="269584" y="227830"/>
                      <a:pt x="269584" y="227748"/>
                    </a:cubicBezTo>
                    <a:cubicBezTo>
                      <a:pt x="269584" y="222576"/>
                      <a:pt x="266135" y="218307"/>
                      <a:pt x="261292" y="216829"/>
                    </a:cubicBezTo>
                    <a:lnTo>
                      <a:pt x="267942" y="206402"/>
                    </a:lnTo>
                    <a:cubicBezTo>
                      <a:pt x="279929" y="207387"/>
                      <a:pt x="316874" y="210014"/>
                      <a:pt x="336743" y="205581"/>
                    </a:cubicBezTo>
                    <a:cubicBezTo>
                      <a:pt x="359813" y="200573"/>
                      <a:pt x="364821" y="193266"/>
                      <a:pt x="365806" y="18932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 rot="-994539">
                <a:off x="8564049" y="713658"/>
                <a:ext cx="926827" cy="139434"/>
              </a:xfrm>
              <a:custGeom>
                <a:avLst/>
                <a:gdLst/>
                <a:ahLst/>
                <a:cxnLst/>
                <a:rect l="l" t="t" r="r" b="b"/>
                <a:pathLst>
                  <a:path w="927741" h="139571" extrusionOk="0">
                    <a:moveTo>
                      <a:pt x="935131" y="112854"/>
                    </a:moveTo>
                    <a:lnTo>
                      <a:pt x="932175" y="144217"/>
                    </a:lnTo>
                    <a:lnTo>
                      <a:pt x="0" y="56779"/>
                    </a:lnTo>
                    <a:lnTo>
                      <a:pt x="0" y="56779"/>
                    </a:lnTo>
                    <a:cubicBezTo>
                      <a:pt x="0" y="56779"/>
                      <a:pt x="2956" y="25417"/>
                      <a:pt x="2956" y="25417"/>
                    </a:cubicBezTo>
                    <a:cubicBezTo>
                      <a:pt x="4434" y="9982"/>
                      <a:pt x="18062" y="-1348"/>
                      <a:pt x="33497" y="130"/>
                    </a:cubicBezTo>
                    <a:lnTo>
                      <a:pt x="909925" y="82313"/>
                    </a:lnTo>
                    <a:cubicBezTo>
                      <a:pt x="925360" y="83790"/>
                      <a:pt x="936690" y="97419"/>
                      <a:pt x="935213" y="1128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-994539">
                <a:off x="9088016" y="987821"/>
                <a:ext cx="328081" cy="106626"/>
              </a:xfrm>
              <a:custGeom>
                <a:avLst/>
                <a:gdLst/>
                <a:ahLst/>
                <a:cxnLst/>
                <a:rect l="l" t="t" r="r" b="b"/>
                <a:pathLst>
                  <a:path w="328404" h="106731" extrusionOk="0">
                    <a:moveTo>
                      <a:pt x="0" y="77981"/>
                    </a:moveTo>
                    <a:lnTo>
                      <a:pt x="7317" y="-1"/>
                    </a:lnTo>
                    <a:lnTo>
                      <a:pt x="330933" y="30362"/>
                    </a:lnTo>
                    <a:lnTo>
                      <a:pt x="323617" y="1083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-994539">
                <a:off x="9055259" y="802319"/>
                <a:ext cx="336282" cy="180444"/>
              </a:xfrm>
              <a:custGeom>
                <a:avLst/>
                <a:gdLst/>
                <a:ahLst/>
                <a:cxnLst/>
                <a:rect l="l" t="t" r="r" b="b"/>
                <a:pathLst>
                  <a:path w="336614" h="180622" extrusionOk="0">
                    <a:moveTo>
                      <a:pt x="0" y="151222"/>
                    </a:moveTo>
                    <a:lnTo>
                      <a:pt x="14188" y="0"/>
                    </a:lnTo>
                    <a:lnTo>
                      <a:pt x="337805" y="30363"/>
                    </a:lnTo>
                    <a:lnTo>
                      <a:pt x="323617" y="18158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-994539">
                <a:off x="8690578" y="867621"/>
                <a:ext cx="262464" cy="287070"/>
              </a:xfrm>
              <a:custGeom>
                <a:avLst/>
                <a:gdLst/>
                <a:ahLst/>
                <a:cxnLst/>
                <a:rect l="l" t="t" r="r" b="b"/>
                <a:pathLst>
                  <a:path w="262723" h="287353" extrusionOk="0">
                    <a:moveTo>
                      <a:pt x="266458" y="158349"/>
                    </a:moveTo>
                    <a:cubicBezTo>
                      <a:pt x="266458" y="158924"/>
                      <a:pt x="266458" y="159499"/>
                      <a:pt x="266211" y="160156"/>
                    </a:cubicBezTo>
                    <a:cubicBezTo>
                      <a:pt x="265308" y="164097"/>
                      <a:pt x="260218" y="171404"/>
                      <a:pt x="237148" y="176412"/>
                    </a:cubicBezTo>
                    <a:cubicBezTo>
                      <a:pt x="217279" y="180763"/>
                      <a:pt x="180334" y="178218"/>
                      <a:pt x="168347" y="177233"/>
                    </a:cubicBezTo>
                    <a:lnTo>
                      <a:pt x="161697" y="187660"/>
                    </a:lnTo>
                    <a:cubicBezTo>
                      <a:pt x="166540" y="189137"/>
                      <a:pt x="169989" y="193489"/>
                      <a:pt x="169989" y="198579"/>
                    </a:cubicBezTo>
                    <a:cubicBezTo>
                      <a:pt x="169989" y="198661"/>
                      <a:pt x="169989" y="198743"/>
                      <a:pt x="169989" y="198825"/>
                    </a:cubicBezTo>
                    <a:cubicBezTo>
                      <a:pt x="169989" y="200796"/>
                      <a:pt x="169497" y="202684"/>
                      <a:pt x="168512" y="204408"/>
                    </a:cubicBezTo>
                    <a:cubicBezTo>
                      <a:pt x="167936" y="205476"/>
                      <a:pt x="167116" y="206461"/>
                      <a:pt x="166213" y="207282"/>
                    </a:cubicBezTo>
                    <a:cubicBezTo>
                      <a:pt x="163749" y="209499"/>
                      <a:pt x="160465" y="210648"/>
                      <a:pt x="157182" y="210237"/>
                    </a:cubicBezTo>
                    <a:lnTo>
                      <a:pt x="148725" y="209499"/>
                    </a:lnTo>
                    <a:lnTo>
                      <a:pt x="136902" y="233308"/>
                    </a:lnTo>
                    <a:cubicBezTo>
                      <a:pt x="142567" y="234047"/>
                      <a:pt x="146837" y="238726"/>
                      <a:pt x="147000" y="244391"/>
                    </a:cubicBezTo>
                    <a:cubicBezTo>
                      <a:pt x="147000" y="244556"/>
                      <a:pt x="147000" y="244720"/>
                      <a:pt x="147000" y="244802"/>
                    </a:cubicBezTo>
                    <a:cubicBezTo>
                      <a:pt x="147000" y="248086"/>
                      <a:pt x="145605" y="251206"/>
                      <a:pt x="143306" y="253340"/>
                    </a:cubicBezTo>
                    <a:cubicBezTo>
                      <a:pt x="140761" y="255557"/>
                      <a:pt x="137477" y="256624"/>
                      <a:pt x="134193" y="256378"/>
                    </a:cubicBezTo>
                    <a:lnTo>
                      <a:pt x="127542" y="255721"/>
                    </a:lnTo>
                    <a:lnTo>
                      <a:pt x="113421" y="285278"/>
                    </a:lnTo>
                    <a:cubicBezTo>
                      <a:pt x="112436" y="287330"/>
                      <a:pt x="110301" y="288726"/>
                      <a:pt x="107921" y="288808"/>
                    </a:cubicBezTo>
                    <a:lnTo>
                      <a:pt x="94621" y="288972"/>
                    </a:lnTo>
                    <a:cubicBezTo>
                      <a:pt x="93471" y="288972"/>
                      <a:pt x="92486" y="288726"/>
                      <a:pt x="91501" y="288233"/>
                    </a:cubicBezTo>
                    <a:cubicBezTo>
                      <a:pt x="90761" y="287823"/>
                      <a:pt x="90187" y="287248"/>
                      <a:pt x="89612" y="286591"/>
                    </a:cubicBezTo>
                    <a:cubicBezTo>
                      <a:pt x="88463" y="285113"/>
                      <a:pt x="87970" y="283143"/>
                      <a:pt x="88544" y="281255"/>
                    </a:cubicBezTo>
                    <a:lnTo>
                      <a:pt x="97412" y="247922"/>
                    </a:lnTo>
                    <a:cubicBezTo>
                      <a:pt x="96837" y="247511"/>
                      <a:pt x="96427" y="247019"/>
                      <a:pt x="95934" y="246362"/>
                    </a:cubicBezTo>
                    <a:cubicBezTo>
                      <a:pt x="94948" y="244966"/>
                      <a:pt x="94621" y="243078"/>
                      <a:pt x="95031" y="241354"/>
                    </a:cubicBezTo>
                    <a:lnTo>
                      <a:pt x="108660" y="188316"/>
                    </a:lnTo>
                    <a:lnTo>
                      <a:pt x="108084" y="170501"/>
                    </a:lnTo>
                    <a:lnTo>
                      <a:pt x="36410" y="156954"/>
                    </a:lnTo>
                    <a:lnTo>
                      <a:pt x="23192" y="178875"/>
                    </a:lnTo>
                    <a:cubicBezTo>
                      <a:pt x="22371" y="180271"/>
                      <a:pt x="20975" y="181338"/>
                      <a:pt x="19416" y="181666"/>
                    </a:cubicBezTo>
                    <a:lnTo>
                      <a:pt x="9974" y="183965"/>
                    </a:lnTo>
                    <a:cubicBezTo>
                      <a:pt x="7922" y="184540"/>
                      <a:pt x="5787" y="183965"/>
                      <a:pt x="4227" y="182487"/>
                    </a:cubicBezTo>
                    <a:cubicBezTo>
                      <a:pt x="2749" y="181092"/>
                      <a:pt x="2011" y="178957"/>
                      <a:pt x="2420" y="176986"/>
                    </a:cubicBezTo>
                    <a:lnTo>
                      <a:pt x="8168" y="144475"/>
                    </a:lnTo>
                    <a:lnTo>
                      <a:pt x="2338" y="139795"/>
                    </a:lnTo>
                    <a:cubicBezTo>
                      <a:pt x="697" y="138563"/>
                      <a:pt x="-206" y="136511"/>
                      <a:pt x="40" y="134458"/>
                    </a:cubicBezTo>
                    <a:cubicBezTo>
                      <a:pt x="205" y="132406"/>
                      <a:pt x="1435" y="130599"/>
                      <a:pt x="3323" y="129614"/>
                    </a:cubicBezTo>
                    <a:lnTo>
                      <a:pt x="9974" y="126084"/>
                    </a:lnTo>
                    <a:lnTo>
                      <a:pt x="10221" y="93161"/>
                    </a:lnTo>
                    <a:cubicBezTo>
                      <a:pt x="10221" y="91027"/>
                      <a:pt x="11370" y="89138"/>
                      <a:pt x="13094" y="88071"/>
                    </a:cubicBezTo>
                    <a:cubicBezTo>
                      <a:pt x="14900" y="86922"/>
                      <a:pt x="17035" y="86758"/>
                      <a:pt x="18923" y="87661"/>
                    </a:cubicBezTo>
                    <a:lnTo>
                      <a:pt x="27873" y="91684"/>
                    </a:lnTo>
                    <a:cubicBezTo>
                      <a:pt x="29268" y="92422"/>
                      <a:pt x="30499" y="93572"/>
                      <a:pt x="31074" y="95132"/>
                    </a:cubicBezTo>
                    <a:lnTo>
                      <a:pt x="40023" y="119187"/>
                    </a:lnTo>
                    <a:lnTo>
                      <a:pt x="112847" y="119187"/>
                    </a:lnTo>
                    <a:cubicBezTo>
                      <a:pt x="112847" y="119187"/>
                      <a:pt x="116788" y="101700"/>
                      <a:pt x="116788" y="101700"/>
                    </a:cubicBezTo>
                    <a:lnTo>
                      <a:pt x="113093" y="47103"/>
                    </a:lnTo>
                    <a:cubicBezTo>
                      <a:pt x="112929" y="45296"/>
                      <a:pt x="113586" y="43572"/>
                      <a:pt x="114899" y="42259"/>
                    </a:cubicBezTo>
                    <a:cubicBezTo>
                      <a:pt x="115474" y="41766"/>
                      <a:pt x="115967" y="41356"/>
                      <a:pt x="116541" y="41027"/>
                    </a:cubicBezTo>
                    <a:lnTo>
                      <a:pt x="114079" y="6627"/>
                    </a:lnTo>
                    <a:cubicBezTo>
                      <a:pt x="113914" y="4657"/>
                      <a:pt x="114653" y="2850"/>
                      <a:pt x="116131" y="1537"/>
                    </a:cubicBezTo>
                    <a:cubicBezTo>
                      <a:pt x="117608" y="223"/>
                      <a:pt x="119579" y="-270"/>
                      <a:pt x="121467" y="141"/>
                    </a:cubicBezTo>
                    <a:lnTo>
                      <a:pt x="134522" y="2768"/>
                    </a:lnTo>
                    <a:cubicBezTo>
                      <a:pt x="136820" y="3179"/>
                      <a:pt x="138627" y="4903"/>
                      <a:pt x="139201" y="7119"/>
                    </a:cubicBezTo>
                    <a:lnTo>
                      <a:pt x="147658" y="38810"/>
                    </a:lnTo>
                    <a:lnTo>
                      <a:pt x="154225" y="39385"/>
                    </a:lnTo>
                    <a:cubicBezTo>
                      <a:pt x="157509" y="39714"/>
                      <a:pt x="160629" y="41356"/>
                      <a:pt x="162600" y="44065"/>
                    </a:cubicBezTo>
                    <a:cubicBezTo>
                      <a:pt x="164570" y="46610"/>
                      <a:pt x="165310" y="49894"/>
                      <a:pt x="164734" y="53096"/>
                    </a:cubicBezTo>
                    <a:cubicBezTo>
                      <a:pt x="164734" y="53260"/>
                      <a:pt x="164734" y="53424"/>
                      <a:pt x="164734" y="53589"/>
                    </a:cubicBezTo>
                    <a:cubicBezTo>
                      <a:pt x="163503" y="59089"/>
                      <a:pt x="158412" y="62866"/>
                      <a:pt x="152748" y="62620"/>
                    </a:cubicBezTo>
                    <a:lnTo>
                      <a:pt x="160055" y="88235"/>
                    </a:lnTo>
                    <a:lnTo>
                      <a:pt x="168512" y="89056"/>
                    </a:lnTo>
                    <a:cubicBezTo>
                      <a:pt x="171795" y="89385"/>
                      <a:pt x="174833" y="91027"/>
                      <a:pt x="176885" y="93654"/>
                    </a:cubicBezTo>
                    <a:cubicBezTo>
                      <a:pt x="178855" y="96281"/>
                      <a:pt x="179595" y="99483"/>
                      <a:pt x="179020" y="102685"/>
                    </a:cubicBezTo>
                    <a:lnTo>
                      <a:pt x="179020" y="102685"/>
                    </a:lnTo>
                    <a:cubicBezTo>
                      <a:pt x="179020" y="102685"/>
                      <a:pt x="179020" y="102849"/>
                      <a:pt x="179020" y="102931"/>
                    </a:cubicBezTo>
                    <a:cubicBezTo>
                      <a:pt x="178035" y="108022"/>
                      <a:pt x="173847" y="111634"/>
                      <a:pt x="168839" y="112127"/>
                    </a:cubicBezTo>
                    <a:lnTo>
                      <a:pt x="173437" y="123621"/>
                    </a:lnTo>
                    <a:cubicBezTo>
                      <a:pt x="185424" y="124852"/>
                      <a:pt x="222123" y="129122"/>
                      <a:pt x="240924" y="137003"/>
                    </a:cubicBezTo>
                    <a:cubicBezTo>
                      <a:pt x="262681" y="146199"/>
                      <a:pt x="266293" y="154409"/>
                      <a:pt x="266540" y="1583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 rot="-994539">
                <a:off x="8554162" y="703381"/>
                <a:ext cx="951433" cy="155837"/>
              </a:xfrm>
              <a:custGeom>
                <a:avLst/>
                <a:gdLst/>
                <a:ahLst/>
                <a:cxnLst/>
                <a:rect l="l" t="t" r="r" b="b"/>
                <a:pathLst>
                  <a:path w="952371" h="155991" extrusionOk="0">
                    <a:moveTo>
                      <a:pt x="941660" y="163071"/>
                    </a:moveTo>
                    <a:cubicBezTo>
                      <a:pt x="941660" y="163071"/>
                      <a:pt x="941085" y="163071"/>
                      <a:pt x="940757" y="163071"/>
                    </a:cubicBezTo>
                    <a:lnTo>
                      <a:pt x="8582" y="75633"/>
                    </a:lnTo>
                    <a:cubicBezTo>
                      <a:pt x="6119" y="75387"/>
                      <a:pt x="3821" y="74155"/>
                      <a:pt x="2178" y="72267"/>
                    </a:cubicBezTo>
                    <a:cubicBezTo>
                      <a:pt x="618" y="70379"/>
                      <a:pt x="-203" y="67833"/>
                      <a:pt x="43" y="65370"/>
                    </a:cubicBezTo>
                    <a:lnTo>
                      <a:pt x="2999" y="34008"/>
                    </a:lnTo>
                    <a:cubicBezTo>
                      <a:pt x="3902" y="24074"/>
                      <a:pt x="8664" y="15042"/>
                      <a:pt x="16381" y="8639"/>
                    </a:cubicBezTo>
                    <a:cubicBezTo>
                      <a:pt x="24099" y="2235"/>
                      <a:pt x="33787" y="-803"/>
                      <a:pt x="43804" y="182"/>
                    </a:cubicBezTo>
                    <a:lnTo>
                      <a:pt x="920232" y="82365"/>
                    </a:lnTo>
                    <a:cubicBezTo>
                      <a:pt x="940838" y="84336"/>
                      <a:pt x="955946" y="102562"/>
                      <a:pt x="954058" y="123169"/>
                    </a:cubicBezTo>
                    <a:lnTo>
                      <a:pt x="954058" y="123169"/>
                    </a:lnTo>
                    <a:cubicBezTo>
                      <a:pt x="954058" y="123169"/>
                      <a:pt x="951101" y="154532"/>
                      <a:pt x="951101" y="154532"/>
                    </a:cubicBezTo>
                    <a:cubicBezTo>
                      <a:pt x="950609" y="159458"/>
                      <a:pt x="946504" y="163071"/>
                      <a:pt x="941742" y="163071"/>
                    </a:cubicBezTo>
                    <a:close/>
                    <a:moveTo>
                      <a:pt x="19748" y="57735"/>
                    </a:moveTo>
                    <a:lnTo>
                      <a:pt x="933121" y="143366"/>
                    </a:lnTo>
                    <a:lnTo>
                      <a:pt x="935174" y="121445"/>
                    </a:lnTo>
                    <a:cubicBezTo>
                      <a:pt x="936159" y="111265"/>
                      <a:pt x="928605" y="102152"/>
                      <a:pt x="918425" y="101166"/>
                    </a:cubicBezTo>
                    <a:lnTo>
                      <a:pt x="41997" y="18983"/>
                    </a:lnTo>
                    <a:cubicBezTo>
                      <a:pt x="37071" y="18491"/>
                      <a:pt x="32227" y="19969"/>
                      <a:pt x="28451" y="23170"/>
                    </a:cubicBezTo>
                    <a:cubicBezTo>
                      <a:pt x="24591" y="26372"/>
                      <a:pt x="22293" y="30806"/>
                      <a:pt x="21800" y="35732"/>
                    </a:cubicBezTo>
                    <a:lnTo>
                      <a:pt x="19748" y="57653"/>
                    </a:lnTo>
                    <a:close/>
                    <a:moveTo>
                      <a:pt x="944616" y="122349"/>
                    </a:moveTo>
                    <a:lnTo>
                      <a:pt x="944616" y="122349"/>
                    </a:lnTo>
                    <a:lnTo>
                      <a:pt x="944616" y="12234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 rot="-994539">
                <a:off x="8581406" y="756968"/>
                <a:ext cx="976040" cy="434706"/>
              </a:xfrm>
              <a:custGeom>
                <a:avLst/>
                <a:gdLst/>
                <a:ahLst/>
                <a:cxnLst/>
                <a:rect l="l" t="t" r="r" b="b"/>
                <a:pathLst>
                  <a:path w="977002" h="435135" extrusionOk="0">
                    <a:moveTo>
                      <a:pt x="914025" y="442650"/>
                    </a:moveTo>
                    <a:cubicBezTo>
                      <a:pt x="912875" y="442650"/>
                      <a:pt x="911645" y="442650"/>
                      <a:pt x="910413" y="442485"/>
                    </a:cubicBezTo>
                    <a:lnTo>
                      <a:pt x="33985" y="360302"/>
                    </a:lnTo>
                    <a:cubicBezTo>
                      <a:pt x="24050" y="359399"/>
                      <a:pt x="15019" y="354637"/>
                      <a:pt x="8616" y="346920"/>
                    </a:cubicBezTo>
                    <a:cubicBezTo>
                      <a:pt x="2212" y="339202"/>
                      <a:pt x="-744" y="329432"/>
                      <a:pt x="159" y="319498"/>
                    </a:cubicBezTo>
                    <a:lnTo>
                      <a:pt x="9354" y="220977"/>
                    </a:lnTo>
                    <a:cubicBezTo>
                      <a:pt x="9601" y="218514"/>
                      <a:pt x="10832" y="216215"/>
                      <a:pt x="12721" y="214573"/>
                    </a:cubicBezTo>
                    <a:cubicBezTo>
                      <a:pt x="14691" y="213013"/>
                      <a:pt x="17154" y="212192"/>
                      <a:pt x="19617" y="212438"/>
                    </a:cubicBezTo>
                    <a:cubicBezTo>
                      <a:pt x="31686" y="213588"/>
                      <a:pt x="43427" y="209975"/>
                      <a:pt x="52704" y="202258"/>
                    </a:cubicBezTo>
                    <a:cubicBezTo>
                      <a:pt x="61981" y="194540"/>
                      <a:pt x="67810" y="183621"/>
                      <a:pt x="68878" y="171634"/>
                    </a:cubicBezTo>
                    <a:cubicBezTo>
                      <a:pt x="71177" y="146840"/>
                      <a:pt x="52867" y="124672"/>
                      <a:pt x="27992" y="122374"/>
                    </a:cubicBezTo>
                    <a:cubicBezTo>
                      <a:pt x="25528" y="122127"/>
                      <a:pt x="23229" y="120896"/>
                      <a:pt x="21587" y="119008"/>
                    </a:cubicBezTo>
                    <a:cubicBezTo>
                      <a:pt x="20027" y="117119"/>
                      <a:pt x="19206" y="114574"/>
                      <a:pt x="19453" y="112111"/>
                    </a:cubicBezTo>
                    <a:lnTo>
                      <a:pt x="29141" y="8582"/>
                    </a:lnTo>
                    <a:cubicBezTo>
                      <a:pt x="29387" y="6119"/>
                      <a:pt x="30618" y="3820"/>
                      <a:pt x="32506" y="2178"/>
                    </a:cubicBezTo>
                    <a:cubicBezTo>
                      <a:pt x="34477" y="618"/>
                      <a:pt x="36940" y="-203"/>
                      <a:pt x="39404" y="43"/>
                    </a:cubicBezTo>
                    <a:lnTo>
                      <a:pt x="971578" y="87481"/>
                    </a:lnTo>
                    <a:cubicBezTo>
                      <a:pt x="976750" y="87973"/>
                      <a:pt x="980609" y="92571"/>
                      <a:pt x="980117" y="97743"/>
                    </a:cubicBezTo>
                    <a:lnTo>
                      <a:pt x="970428" y="201273"/>
                    </a:lnTo>
                    <a:cubicBezTo>
                      <a:pt x="969936" y="206445"/>
                      <a:pt x="965420" y="210304"/>
                      <a:pt x="960166" y="209811"/>
                    </a:cubicBezTo>
                    <a:cubicBezTo>
                      <a:pt x="935290" y="207512"/>
                      <a:pt x="913204" y="225821"/>
                      <a:pt x="910905" y="250615"/>
                    </a:cubicBezTo>
                    <a:cubicBezTo>
                      <a:pt x="909756" y="262684"/>
                      <a:pt x="913369" y="274425"/>
                      <a:pt x="921086" y="283702"/>
                    </a:cubicBezTo>
                    <a:cubicBezTo>
                      <a:pt x="928804" y="292979"/>
                      <a:pt x="939640" y="298727"/>
                      <a:pt x="951710" y="299876"/>
                    </a:cubicBezTo>
                    <a:cubicBezTo>
                      <a:pt x="954173" y="300122"/>
                      <a:pt x="956472" y="301354"/>
                      <a:pt x="958113" y="303242"/>
                    </a:cubicBezTo>
                    <a:cubicBezTo>
                      <a:pt x="959674" y="305131"/>
                      <a:pt x="960494" y="307676"/>
                      <a:pt x="960248" y="310139"/>
                    </a:cubicBezTo>
                    <a:lnTo>
                      <a:pt x="950970" y="408660"/>
                    </a:lnTo>
                    <a:cubicBezTo>
                      <a:pt x="950067" y="418594"/>
                      <a:pt x="945306" y="427625"/>
                      <a:pt x="937588" y="434029"/>
                    </a:cubicBezTo>
                    <a:cubicBezTo>
                      <a:pt x="930774" y="439612"/>
                      <a:pt x="922482" y="442650"/>
                      <a:pt x="913779" y="442650"/>
                    </a:cubicBezTo>
                    <a:close/>
                    <a:moveTo>
                      <a:pt x="27498" y="231486"/>
                    </a:moveTo>
                    <a:lnTo>
                      <a:pt x="19042" y="321304"/>
                    </a:lnTo>
                    <a:cubicBezTo>
                      <a:pt x="18550" y="326230"/>
                      <a:pt x="20027" y="331074"/>
                      <a:pt x="23229" y="334933"/>
                    </a:cubicBezTo>
                    <a:cubicBezTo>
                      <a:pt x="26431" y="338792"/>
                      <a:pt x="30865" y="341091"/>
                      <a:pt x="35791" y="341583"/>
                    </a:cubicBezTo>
                    <a:lnTo>
                      <a:pt x="912219" y="423766"/>
                    </a:lnTo>
                    <a:cubicBezTo>
                      <a:pt x="917227" y="424259"/>
                      <a:pt x="921990" y="422781"/>
                      <a:pt x="925848" y="419579"/>
                    </a:cubicBezTo>
                    <a:cubicBezTo>
                      <a:pt x="929707" y="416377"/>
                      <a:pt x="932006" y="411944"/>
                      <a:pt x="932498" y="407018"/>
                    </a:cubicBezTo>
                    <a:lnTo>
                      <a:pt x="940954" y="317199"/>
                    </a:lnTo>
                    <a:cubicBezTo>
                      <a:pt x="927654" y="313915"/>
                      <a:pt x="915750" y="306526"/>
                      <a:pt x="906882" y="295853"/>
                    </a:cubicBezTo>
                    <a:cubicBezTo>
                      <a:pt x="895963" y="282635"/>
                      <a:pt x="890791" y="265968"/>
                      <a:pt x="892432" y="248973"/>
                    </a:cubicBezTo>
                    <a:cubicBezTo>
                      <a:pt x="895470" y="216954"/>
                      <a:pt x="921579" y="192652"/>
                      <a:pt x="952777" y="190928"/>
                    </a:cubicBezTo>
                    <a:lnTo>
                      <a:pt x="960823" y="105461"/>
                    </a:lnTo>
                    <a:lnTo>
                      <a:pt x="47449" y="19830"/>
                    </a:lnTo>
                    <a:lnTo>
                      <a:pt x="39404" y="105297"/>
                    </a:lnTo>
                    <a:cubicBezTo>
                      <a:pt x="69781" y="112768"/>
                      <a:pt x="90962" y="141503"/>
                      <a:pt x="87925" y="173523"/>
                    </a:cubicBezTo>
                    <a:cubicBezTo>
                      <a:pt x="86365" y="190600"/>
                      <a:pt x="78155" y="206035"/>
                      <a:pt x="65019" y="216954"/>
                    </a:cubicBezTo>
                    <a:cubicBezTo>
                      <a:pt x="54263" y="225821"/>
                      <a:pt x="41210" y="230911"/>
                      <a:pt x="27581" y="23165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 rot="-994539">
                <a:off x="8982827" y="829510"/>
                <a:ext cx="41010" cy="303474"/>
              </a:xfrm>
              <a:custGeom>
                <a:avLst/>
                <a:gdLst/>
                <a:ahLst/>
                <a:cxnLst/>
                <a:rect l="l" t="t" r="r" b="b"/>
                <a:pathLst>
                  <a:path w="41050" h="303773" extrusionOk="0">
                    <a:moveTo>
                      <a:pt x="9484" y="305048"/>
                    </a:moveTo>
                    <a:cubicBezTo>
                      <a:pt x="9484" y="305048"/>
                      <a:pt x="8909" y="305048"/>
                      <a:pt x="8581" y="305048"/>
                    </a:cubicBezTo>
                    <a:cubicBezTo>
                      <a:pt x="3409" y="304555"/>
                      <a:pt x="-451" y="299957"/>
                      <a:pt x="42" y="294785"/>
                    </a:cubicBezTo>
                    <a:lnTo>
                      <a:pt x="3901" y="253899"/>
                    </a:lnTo>
                    <a:cubicBezTo>
                      <a:pt x="4394" y="248726"/>
                      <a:pt x="8991" y="244950"/>
                      <a:pt x="14164" y="245360"/>
                    </a:cubicBezTo>
                    <a:cubicBezTo>
                      <a:pt x="19336" y="245853"/>
                      <a:pt x="23195" y="250450"/>
                      <a:pt x="22702" y="255623"/>
                    </a:cubicBezTo>
                    <a:lnTo>
                      <a:pt x="18844" y="296509"/>
                    </a:lnTo>
                    <a:cubicBezTo>
                      <a:pt x="18351" y="301435"/>
                      <a:pt x="14246" y="305048"/>
                      <a:pt x="9484" y="305048"/>
                    </a:cubicBezTo>
                    <a:close/>
                    <a:moveTo>
                      <a:pt x="17119" y="223275"/>
                    </a:moveTo>
                    <a:cubicBezTo>
                      <a:pt x="17119" y="223275"/>
                      <a:pt x="16545" y="223275"/>
                      <a:pt x="16216" y="223275"/>
                    </a:cubicBezTo>
                    <a:cubicBezTo>
                      <a:pt x="11044" y="222782"/>
                      <a:pt x="7185" y="218185"/>
                      <a:pt x="7677" y="213012"/>
                    </a:cubicBezTo>
                    <a:lnTo>
                      <a:pt x="11537" y="172126"/>
                    </a:lnTo>
                    <a:cubicBezTo>
                      <a:pt x="12029" y="166954"/>
                      <a:pt x="16627" y="163095"/>
                      <a:pt x="21799" y="163588"/>
                    </a:cubicBezTo>
                    <a:cubicBezTo>
                      <a:pt x="26972" y="164080"/>
                      <a:pt x="30830" y="168678"/>
                      <a:pt x="30337" y="173850"/>
                    </a:cubicBezTo>
                    <a:lnTo>
                      <a:pt x="26479" y="214736"/>
                    </a:lnTo>
                    <a:cubicBezTo>
                      <a:pt x="25987" y="219663"/>
                      <a:pt x="21882" y="223275"/>
                      <a:pt x="17119" y="223275"/>
                    </a:cubicBezTo>
                    <a:close/>
                    <a:moveTo>
                      <a:pt x="24755" y="141502"/>
                    </a:moveTo>
                    <a:cubicBezTo>
                      <a:pt x="24755" y="141502"/>
                      <a:pt x="24180" y="141502"/>
                      <a:pt x="23852" y="141502"/>
                    </a:cubicBezTo>
                    <a:cubicBezTo>
                      <a:pt x="18680" y="141010"/>
                      <a:pt x="14821" y="136412"/>
                      <a:pt x="15313" y="131240"/>
                    </a:cubicBezTo>
                    <a:lnTo>
                      <a:pt x="19172" y="90354"/>
                    </a:lnTo>
                    <a:cubicBezTo>
                      <a:pt x="19665" y="85181"/>
                      <a:pt x="24262" y="81405"/>
                      <a:pt x="29434" y="81815"/>
                    </a:cubicBezTo>
                    <a:cubicBezTo>
                      <a:pt x="34607" y="82308"/>
                      <a:pt x="38465" y="86905"/>
                      <a:pt x="37973" y="92078"/>
                    </a:cubicBezTo>
                    <a:lnTo>
                      <a:pt x="34115" y="132964"/>
                    </a:lnTo>
                    <a:cubicBezTo>
                      <a:pt x="33621" y="137890"/>
                      <a:pt x="29516" y="141502"/>
                      <a:pt x="24755" y="141502"/>
                    </a:cubicBezTo>
                    <a:close/>
                    <a:moveTo>
                      <a:pt x="32390" y="59730"/>
                    </a:moveTo>
                    <a:cubicBezTo>
                      <a:pt x="32390" y="59730"/>
                      <a:pt x="31816" y="59730"/>
                      <a:pt x="31487" y="59730"/>
                    </a:cubicBezTo>
                    <a:cubicBezTo>
                      <a:pt x="26314" y="59237"/>
                      <a:pt x="22456" y="54640"/>
                      <a:pt x="22949" y="49467"/>
                    </a:cubicBezTo>
                    <a:lnTo>
                      <a:pt x="26807" y="8581"/>
                    </a:lnTo>
                    <a:cubicBezTo>
                      <a:pt x="27300" y="3409"/>
                      <a:pt x="31898" y="-450"/>
                      <a:pt x="37070" y="42"/>
                    </a:cubicBezTo>
                    <a:cubicBezTo>
                      <a:pt x="42243" y="535"/>
                      <a:pt x="46101" y="5133"/>
                      <a:pt x="45609" y="10305"/>
                    </a:cubicBezTo>
                    <a:lnTo>
                      <a:pt x="41749" y="51191"/>
                    </a:lnTo>
                    <a:cubicBezTo>
                      <a:pt x="41257" y="56117"/>
                      <a:pt x="37152" y="59730"/>
                      <a:pt x="32390" y="597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 rot="-994539">
                <a:off x="9062604" y="806045"/>
                <a:ext cx="311676" cy="164040"/>
              </a:xfrm>
              <a:custGeom>
                <a:avLst/>
                <a:gdLst/>
                <a:ahLst/>
                <a:cxnLst/>
                <a:rect l="l" t="t" r="r" b="b"/>
                <a:pathLst>
                  <a:path w="311983" h="164202" extrusionOk="0">
                    <a:moveTo>
                      <a:pt x="295688" y="165886"/>
                    </a:moveTo>
                    <a:cubicBezTo>
                      <a:pt x="295688" y="165886"/>
                      <a:pt x="295113" y="165886"/>
                      <a:pt x="294785" y="165886"/>
                    </a:cubicBezTo>
                    <a:lnTo>
                      <a:pt x="253899" y="162028"/>
                    </a:lnTo>
                    <a:cubicBezTo>
                      <a:pt x="248727" y="161535"/>
                      <a:pt x="244867" y="156937"/>
                      <a:pt x="245360" y="151765"/>
                    </a:cubicBezTo>
                    <a:cubicBezTo>
                      <a:pt x="245852" y="146593"/>
                      <a:pt x="250368" y="142816"/>
                      <a:pt x="255623" y="143227"/>
                    </a:cubicBezTo>
                    <a:lnTo>
                      <a:pt x="296509" y="147085"/>
                    </a:lnTo>
                    <a:cubicBezTo>
                      <a:pt x="301682" y="147578"/>
                      <a:pt x="305540" y="152176"/>
                      <a:pt x="305048" y="157348"/>
                    </a:cubicBezTo>
                    <a:cubicBezTo>
                      <a:pt x="304555" y="162274"/>
                      <a:pt x="300450" y="165886"/>
                      <a:pt x="295688" y="165886"/>
                    </a:cubicBezTo>
                    <a:close/>
                    <a:moveTo>
                      <a:pt x="213916" y="158251"/>
                    </a:moveTo>
                    <a:cubicBezTo>
                      <a:pt x="213916" y="158251"/>
                      <a:pt x="213341" y="158251"/>
                      <a:pt x="213012" y="158251"/>
                    </a:cubicBezTo>
                    <a:lnTo>
                      <a:pt x="172126" y="154392"/>
                    </a:lnTo>
                    <a:cubicBezTo>
                      <a:pt x="166953" y="153900"/>
                      <a:pt x="163095" y="149302"/>
                      <a:pt x="163588" y="144130"/>
                    </a:cubicBezTo>
                    <a:cubicBezTo>
                      <a:pt x="164080" y="138957"/>
                      <a:pt x="168678" y="135099"/>
                      <a:pt x="173851" y="135591"/>
                    </a:cubicBezTo>
                    <a:lnTo>
                      <a:pt x="214737" y="139450"/>
                    </a:lnTo>
                    <a:cubicBezTo>
                      <a:pt x="219909" y="139942"/>
                      <a:pt x="223768" y="144540"/>
                      <a:pt x="223275" y="149712"/>
                    </a:cubicBezTo>
                    <a:cubicBezTo>
                      <a:pt x="222783" y="154639"/>
                      <a:pt x="218678" y="158251"/>
                      <a:pt x="213916" y="158251"/>
                    </a:cubicBezTo>
                    <a:close/>
                    <a:moveTo>
                      <a:pt x="132143" y="150616"/>
                    </a:moveTo>
                    <a:cubicBezTo>
                      <a:pt x="132143" y="150616"/>
                      <a:pt x="131568" y="150616"/>
                      <a:pt x="131240" y="150616"/>
                    </a:cubicBezTo>
                    <a:lnTo>
                      <a:pt x="90354" y="146757"/>
                    </a:lnTo>
                    <a:cubicBezTo>
                      <a:pt x="85181" y="146264"/>
                      <a:pt x="81323" y="141667"/>
                      <a:pt x="81815" y="136494"/>
                    </a:cubicBezTo>
                    <a:cubicBezTo>
                      <a:pt x="82308" y="131322"/>
                      <a:pt x="86905" y="127463"/>
                      <a:pt x="92077" y="127956"/>
                    </a:cubicBezTo>
                    <a:lnTo>
                      <a:pt x="132964" y="131814"/>
                    </a:lnTo>
                    <a:cubicBezTo>
                      <a:pt x="138136" y="132307"/>
                      <a:pt x="141995" y="136905"/>
                      <a:pt x="141502" y="142077"/>
                    </a:cubicBezTo>
                    <a:cubicBezTo>
                      <a:pt x="141010" y="147003"/>
                      <a:pt x="136905" y="150616"/>
                      <a:pt x="132143" y="150616"/>
                    </a:cubicBezTo>
                    <a:close/>
                    <a:moveTo>
                      <a:pt x="50370" y="142980"/>
                    </a:moveTo>
                    <a:cubicBezTo>
                      <a:pt x="50370" y="142980"/>
                      <a:pt x="49795" y="142980"/>
                      <a:pt x="49467" y="142980"/>
                    </a:cubicBezTo>
                    <a:lnTo>
                      <a:pt x="8581" y="139122"/>
                    </a:lnTo>
                    <a:cubicBezTo>
                      <a:pt x="3409" y="138629"/>
                      <a:pt x="-451" y="134031"/>
                      <a:pt x="42" y="128859"/>
                    </a:cubicBezTo>
                    <a:cubicBezTo>
                      <a:pt x="535" y="123686"/>
                      <a:pt x="5051" y="119828"/>
                      <a:pt x="10305" y="120320"/>
                    </a:cubicBezTo>
                    <a:lnTo>
                      <a:pt x="51191" y="124179"/>
                    </a:lnTo>
                    <a:cubicBezTo>
                      <a:pt x="56364" y="124672"/>
                      <a:pt x="60222" y="129269"/>
                      <a:pt x="59730" y="134442"/>
                    </a:cubicBezTo>
                    <a:cubicBezTo>
                      <a:pt x="59237" y="139368"/>
                      <a:pt x="55132" y="142980"/>
                      <a:pt x="50370" y="142980"/>
                    </a:cubicBezTo>
                    <a:close/>
                    <a:moveTo>
                      <a:pt x="299382" y="125985"/>
                    </a:moveTo>
                    <a:cubicBezTo>
                      <a:pt x="299382" y="125985"/>
                      <a:pt x="298808" y="125985"/>
                      <a:pt x="298479" y="125985"/>
                    </a:cubicBezTo>
                    <a:cubicBezTo>
                      <a:pt x="293307" y="125493"/>
                      <a:pt x="289449" y="120895"/>
                      <a:pt x="289941" y="115723"/>
                    </a:cubicBezTo>
                    <a:lnTo>
                      <a:pt x="293800" y="74836"/>
                    </a:lnTo>
                    <a:cubicBezTo>
                      <a:pt x="294292" y="69664"/>
                      <a:pt x="298890" y="65887"/>
                      <a:pt x="304063" y="66298"/>
                    </a:cubicBezTo>
                    <a:cubicBezTo>
                      <a:pt x="309235" y="66790"/>
                      <a:pt x="313094" y="71388"/>
                      <a:pt x="312601" y="76560"/>
                    </a:cubicBezTo>
                    <a:lnTo>
                      <a:pt x="308742" y="117447"/>
                    </a:lnTo>
                    <a:cubicBezTo>
                      <a:pt x="308250" y="122373"/>
                      <a:pt x="304145" y="125985"/>
                      <a:pt x="299382" y="125985"/>
                    </a:cubicBezTo>
                    <a:close/>
                    <a:moveTo>
                      <a:pt x="11208" y="100041"/>
                    </a:moveTo>
                    <a:cubicBezTo>
                      <a:pt x="11208" y="100041"/>
                      <a:pt x="10634" y="100041"/>
                      <a:pt x="10305" y="100041"/>
                    </a:cubicBezTo>
                    <a:cubicBezTo>
                      <a:pt x="5133" y="99549"/>
                      <a:pt x="1274" y="94951"/>
                      <a:pt x="1766" y="89779"/>
                    </a:cubicBezTo>
                    <a:lnTo>
                      <a:pt x="5626" y="48892"/>
                    </a:lnTo>
                    <a:cubicBezTo>
                      <a:pt x="6118" y="43720"/>
                      <a:pt x="10552" y="39861"/>
                      <a:pt x="15888" y="40354"/>
                    </a:cubicBezTo>
                    <a:cubicBezTo>
                      <a:pt x="21060" y="40847"/>
                      <a:pt x="24919" y="45444"/>
                      <a:pt x="24426" y="50617"/>
                    </a:cubicBezTo>
                    <a:lnTo>
                      <a:pt x="20568" y="91503"/>
                    </a:lnTo>
                    <a:cubicBezTo>
                      <a:pt x="20075" y="96429"/>
                      <a:pt x="15970" y="100041"/>
                      <a:pt x="11208" y="100041"/>
                    </a:cubicBezTo>
                    <a:close/>
                    <a:moveTo>
                      <a:pt x="305376" y="45608"/>
                    </a:moveTo>
                    <a:cubicBezTo>
                      <a:pt x="305376" y="45608"/>
                      <a:pt x="304801" y="45608"/>
                      <a:pt x="304473" y="45608"/>
                    </a:cubicBezTo>
                    <a:lnTo>
                      <a:pt x="263587" y="41750"/>
                    </a:lnTo>
                    <a:cubicBezTo>
                      <a:pt x="258414" y="41257"/>
                      <a:pt x="254556" y="36659"/>
                      <a:pt x="255048" y="31487"/>
                    </a:cubicBezTo>
                    <a:cubicBezTo>
                      <a:pt x="255541" y="26315"/>
                      <a:pt x="260139" y="22456"/>
                      <a:pt x="265310" y="22949"/>
                    </a:cubicBezTo>
                    <a:lnTo>
                      <a:pt x="306197" y="26807"/>
                    </a:lnTo>
                    <a:cubicBezTo>
                      <a:pt x="311370" y="27300"/>
                      <a:pt x="315228" y="31897"/>
                      <a:pt x="314735" y="37070"/>
                    </a:cubicBezTo>
                    <a:cubicBezTo>
                      <a:pt x="314243" y="41996"/>
                      <a:pt x="310138" y="45608"/>
                      <a:pt x="305376" y="45608"/>
                    </a:cubicBezTo>
                    <a:close/>
                    <a:moveTo>
                      <a:pt x="223603" y="37973"/>
                    </a:moveTo>
                    <a:cubicBezTo>
                      <a:pt x="223603" y="37973"/>
                      <a:pt x="223029" y="37973"/>
                      <a:pt x="222700" y="37973"/>
                    </a:cubicBezTo>
                    <a:lnTo>
                      <a:pt x="181814" y="34114"/>
                    </a:lnTo>
                    <a:cubicBezTo>
                      <a:pt x="176642" y="33622"/>
                      <a:pt x="172783" y="29024"/>
                      <a:pt x="173275" y="23852"/>
                    </a:cubicBezTo>
                    <a:cubicBezTo>
                      <a:pt x="173768" y="18679"/>
                      <a:pt x="178283" y="14820"/>
                      <a:pt x="183538" y="15313"/>
                    </a:cubicBezTo>
                    <a:lnTo>
                      <a:pt x="224424" y="19172"/>
                    </a:lnTo>
                    <a:cubicBezTo>
                      <a:pt x="229597" y="19665"/>
                      <a:pt x="233456" y="24262"/>
                      <a:pt x="232963" y="29435"/>
                    </a:cubicBezTo>
                    <a:cubicBezTo>
                      <a:pt x="232470" y="34361"/>
                      <a:pt x="228365" y="37973"/>
                      <a:pt x="223603" y="37973"/>
                    </a:cubicBezTo>
                    <a:close/>
                    <a:moveTo>
                      <a:pt x="141831" y="30338"/>
                    </a:moveTo>
                    <a:cubicBezTo>
                      <a:pt x="141831" y="30338"/>
                      <a:pt x="141256" y="30338"/>
                      <a:pt x="140928" y="30338"/>
                    </a:cubicBezTo>
                    <a:lnTo>
                      <a:pt x="100042" y="26479"/>
                    </a:lnTo>
                    <a:cubicBezTo>
                      <a:pt x="94870" y="25986"/>
                      <a:pt x="91010" y="21389"/>
                      <a:pt x="91503" y="16216"/>
                    </a:cubicBezTo>
                    <a:cubicBezTo>
                      <a:pt x="91995" y="11044"/>
                      <a:pt x="96593" y="7185"/>
                      <a:pt x="101766" y="7678"/>
                    </a:cubicBezTo>
                    <a:lnTo>
                      <a:pt x="142652" y="11536"/>
                    </a:lnTo>
                    <a:cubicBezTo>
                      <a:pt x="147824" y="12029"/>
                      <a:pt x="151683" y="16627"/>
                      <a:pt x="151191" y="21799"/>
                    </a:cubicBezTo>
                    <a:cubicBezTo>
                      <a:pt x="150698" y="26725"/>
                      <a:pt x="146593" y="30338"/>
                      <a:pt x="141831" y="30338"/>
                    </a:cubicBezTo>
                    <a:close/>
                    <a:moveTo>
                      <a:pt x="60058" y="22702"/>
                    </a:moveTo>
                    <a:cubicBezTo>
                      <a:pt x="60058" y="22702"/>
                      <a:pt x="59484" y="22702"/>
                      <a:pt x="59155" y="22702"/>
                    </a:cubicBezTo>
                    <a:lnTo>
                      <a:pt x="18269" y="18843"/>
                    </a:lnTo>
                    <a:cubicBezTo>
                      <a:pt x="13096" y="18351"/>
                      <a:pt x="9238" y="13753"/>
                      <a:pt x="9731" y="8581"/>
                    </a:cubicBezTo>
                    <a:cubicBezTo>
                      <a:pt x="10223" y="3408"/>
                      <a:pt x="14739" y="-450"/>
                      <a:pt x="19993" y="42"/>
                    </a:cubicBezTo>
                    <a:lnTo>
                      <a:pt x="60880" y="3901"/>
                    </a:lnTo>
                    <a:cubicBezTo>
                      <a:pt x="66052" y="4394"/>
                      <a:pt x="69911" y="8991"/>
                      <a:pt x="69417" y="14164"/>
                    </a:cubicBezTo>
                    <a:cubicBezTo>
                      <a:pt x="68925" y="19090"/>
                      <a:pt x="64820" y="22702"/>
                      <a:pt x="60058" y="227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_1_1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p14"/>
          <p:cNvGrpSpPr/>
          <p:nvPr/>
        </p:nvGrpSpPr>
        <p:grpSpPr>
          <a:xfrm>
            <a:off x="-628643" y="882198"/>
            <a:ext cx="1549061" cy="4616829"/>
            <a:chOff x="-628643" y="882198"/>
            <a:chExt cx="1549061" cy="4616829"/>
          </a:xfrm>
        </p:grpSpPr>
        <p:sp>
          <p:nvSpPr>
            <p:cNvPr id="463" name="Google Shape;463;p14"/>
            <p:cNvSpPr/>
            <p:nvPr/>
          </p:nvSpPr>
          <p:spPr>
            <a:xfrm rot="-3471485">
              <a:off x="-322512" y="4151917"/>
              <a:ext cx="936799" cy="1240848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-91649" y="882198"/>
              <a:ext cx="621012" cy="279964"/>
            </a:xfrm>
            <a:custGeom>
              <a:avLst/>
              <a:gdLst/>
              <a:ahLst/>
              <a:cxnLst/>
              <a:rect l="l" t="t" r="r" b="b"/>
              <a:pathLst>
                <a:path w="1001632" h="451555" extrusionOk="0">
                  <a:moveTo>
                    <a:pt x="990085" y="458750"/>
                  </a:moveTo>
                  <a:lnTo>
                    <a:pt x="96745" y="458750"/>
                  </a:lnTo>
                  <a:cubicBezTo>
                    <a:pt x="93789" y="458750"/>
                    <a:pt x="90998" y="457683"/>
                    <a:pt x="88699" y="455794"/>
                  </a:cubicBezTo>
                  <a:cubicBezTo>
                    <a:pt x="-6456" y="374268"/>
                    <a:pt x="-20823" y="256699"/>
                    <a:pt x="25481" y="198161"/>
                  </a:cubicBezTo>
                  <a:cubicBezTo>
                    <a:pt x="40998" y="178539"/>
                    <a:pt x="98715" y="124024"/>
                    <a:pt x="217433" y="197997"/>
                  </a:cubicBezTo>
                  <a:cubicBezTo>
                    <a:pt x="199125" y="95617"/>
                    <a:pt x="226957" y="24436"/>
                    <a:pt x="294444" y="4895"/>
                  </a:cubicBezTo>
                  <a:cubicBezTo>
                    <a:pt x="375314" y="-18585"/>
                    <a:pt x="493785" y="43401"/>
                    <a:pt x="545919" y="169344"/>
                  </a:cubicBezTo>
                  <a:cubicBezTo>
                    <a:pt x="577939" y="127226"/>
                    <a:pt x="621371" y="111381"/>
                    <a:pt x="667758" y="125830"/>
                  </a:cubicBezTo>
                  <a:cubicBezTo>
                    <a:pt x="739350" y="148162"/>
                    <a:pt x="799119" y="235682"/>
                    <a:pt x="800925" y="316223"/>
                  </a:cubicBezTo>
                  <a:cubicBezTo>
                    <a:pt x="839020" y="307848"/>
                    <a:pt x="880399" y="314006"/>
                    <a:pt x="916688" y="333956"/>
                  </a:cubicBezTo>
                  <a:cubicBezTo>
                    <a:pt x="960202" y="357930"/>
                    <a:pt x="991317" y="397913"/>
                    <a:pt x="1002155" y="443725"/>
                  </a:cubicBezTo>
                  <a:cubicBezTo>
                    <a:pt x="1003058" y="447420"/>
                    <a:pt x="1002155" y="451279"/>
                    <a:pt x="999856" y="454234"/>
                  </a:cubicBezTo>
                  <a:cubicBezTo>
                    <a:pt x="997557" y="457190"/>
                    <a:pt x="993945" y="458914"/>
                    <a:pt x="990168" y="458914"/>
                  </a:cubicBezTo>
                  <a:close/>
                  <a:moveTo>
                    <a:pt x="101342" y="434120"/>
                  </a:moveTo>
                  <a:lnTo>
                    <a:pt x="973584" y="434120"/>
                  </a:lnTo>
                  <a:cubicBezTo>
                    <a:pt x="961679" y="401444"/>
                    <a:pt x="937295" y="373283"/>
                    <a:pt x="904783" y="355385"/>
                  </a:cubicBezTo>
                  <a:cubicBezTo>
                    <a:pt x="868659" y="335516"/>
                    <a:pt x="828593" y="331493"/>
                    <a:pt x="792140" y="344137"/>
                  </a:cubicBezTo>
                  <a:cubicBezTo>
                    <a:pt x="788199" y="345451"/>
                    <a:pt x="783848" y="344794"/>
                    <a:pt x="780565" y="342167"/>
                  </a:cubicBezTo>
                  <a:cubicBezTo>
                    <a:pt x="777280" y="339621"/>
                    <a:pt x="775474" y="335516"/>
                    <a:pt x="775884" y="331411"/>
                  </a:cubicBezTo>
                  <a:cubicBezTo>
                    <a:pt x="782288" y="258259"/>
                    <a:pt x="726214" y="169754"/>
                    <a:pt x="660533" y="149229"/>
                  </a:cubicBezTo>
                  <a:cubicBezTo>
                    <a:pt x="617840" y="135929"/>
                    <a:pt x="580894" y="154319"/>
                    <a:pt x="553637" y="202431"/>
                  </a:cubicBezTo>
                  <a:cubicBezTo>
                    <a:pt x="551256" y="206700"/>
                    <a:pt x="546659" y="209163"/>
                    <a:pt x="541732" y="208588"/>
                  </a:cubicBezTo>
                  <a:cubicBezTo>
                    <a:pt x="536888" y="208095"/>
                    <a:pt x="532783" y="204812"/>
                    <a:pt x="531224" y="200214"/>
                  </a:cubicBezTo>
                  <a:cubicBezTo>
                    <a:pt x="490337" y="75667"/>
                    <a:pt x="376135" y="6784"/>
                    <a:pt x="301341" y="28459"/>
                  </a:cubicBezTo>
                  <a:cubicBezTo>
                    <a:pt x="241736" y="45700"/>
                    <a:pt x="221785" y="118195"/>
                    <a:pt x="247975" y="222299"/>
                  </a:cubicBezTo>
                  <a:cubicBezTo>
                    <a:pt x="249206" y="227307"/>
                    <a:pt x="247236" y="232644"/>
                    <a:pt x="242885" y="235517"/>
                  </a:cubicBezTo>
                  <a:cubicBezTo>
                    <a:pt x="238616" y="238391"/>
                    <a:pt x="232950" y="238309"/>
                    <a:pt x="228763" y="235271"/>
                  </a:cubicBezTo>
                  <a:cubicBezTo>
                    <a:pt x="148797" y="177061"/>
                    <a:pt x="79996" y="168933"/>
                    <a:pt x="44857" y="213432"/>
                  </a:cubicBezTo>
                  <a:cubicBezTo>
                    <a:pt x="6187" y="262364"/>
                    <a:pt x="19981" y="362035"/>
                    <a:pt x="101424" y="434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4"/>
          <p:cNvGrpSpPr/>
          <p:nvPr/>
        </p:nvGrpSpPr>
        <p:grpSpPr>
          <a:xfrm>
            <a:off x="8281461" y="65229"/>
            <a:ext cx="922975" cy="5300630"/>
            <a:chOff x="8281461" y="65229"/>
            <a:chExt cx="922975" cy="5300630"/>
          </a:xfrm>
        </p:grpSpPr>
        <p:grpSp>
          <p:nvGrpSpPr>
            <p:cNvPr id="466" name="Google Shape;466;p14"/>
            <p:cNvGrpSpPr/>
            <p:nvPr/>
          </p:nvGrpSpPr>
          <p:grpSpPr>
            <a:xfrm rot="-4963939" flipH="1">
              <a:off x="8161359" y="4360218"/>
              <a:ext cx="1245322" cy="688825"/>
              <a:chOff x="-4001887" y="-5697732"/>
              <a:chExt cx="1396627" cy="772517"/>
            </a:xfrm>
          </p:grpSpPr>
          <p:grpSp>
            <p:nvGrpSpPr>
              <p:cNvPr id="467" name="Google Shape;467;p14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468" name="Google Shape;468;p14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14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4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4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14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14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14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14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14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14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79" name="Google Shape;479;p14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0" name="Google Shape;480;p14"/>
            <p:cNvGrpSpPr/>
            <p:nvPr/>
          </p:nvGrpSpPr>
          <p:grpSpPr>
            <a:xfrm rot="4094179">
              <a:off x="8344401" y="202380"/>
              <a:ext cx="715716" cy="620448"/>
              <a:chOff x="-403413" y="-4359725"/>
              <a:chExt cx="1410057" cy="1222366"/>
            </a:xfrm>
          </p:grpSpPr>
          <p:sp>
            <p:nvSpPr>
              <p:cNvPr id="481" name="Google Shape;481;p14"/>
              <p:cNvSpPr/>
              <p:nvPr/>
            </p:nvSpPr>
            <p:spPr>
              <a:xfrm>
                <a:off x="-403413" y="-4178632"/>
                <a:ext cx="1410057" cy="1041273"/>
              </a:xfrm>
              <a:custGeom>
                <a:avLst/>
                <a:gdLst/>
                <a:ahLst/>
                <a:cxnLst/>
                <a:rect l="l" t="t" r="r" b="b"/>
                <a:pathLst>
                  <a:path w="619125" h="457200" extrusionOk="0">
                    <a:moveTo>
                      <a:pt x="617723" y="22458"/>
                    </a:moveTo>
                    <a:cubicBezTo>
                      <a:pt x="655061" y="77226"/>
                      <a:pt x="548666" y="214672"/>
                      <a:pt x="380169" y="329544"/>
                    </a:cubicBezTo>
                    <a:cubicBezTo>
                      <a:pt x="211672" y="444415"/>
                      <a:pt x="44794" y="493088"/>
                      <a:pt x="7456" y="438319"/>
                    </a:cubicBezTo>
                    <a:cubicBezTo>
                      <a:pt x="-14642" y="405934"/>
                      <a:pt x="13647" y="344403"/>
                      <a:pt x="75560" y="275727"/>
                    </a:cubicBezTo>
                    <a:cubicBezTo>
                      <a:pt x="83561" y="306112"/>
                      <a:pt x="94419" y="334782"/>
                      <a:pt x="108802" y="358976"/>
                    </a:cubicBezTo>
                    <a:cubicBezTo>
                      <a:pt x="108802" y="358976"/>
                      <a:pt x="183954" y="362024"/>
                      <a:pt x="333116" y="260392"/>
                    </a:cubicBezTo>
                    <a:cubicBezTo>
                      <a:pt x="482277" y="158760"/>
                      <a:pt x="506851" y="87704"/>
                      <a:pt x="506851" y="87704"/>
                    </a:cubicBezTo>
                    <a:cubicBezTo>
                      <a:pt x="489611" y="65511"/>
                      <a:pt x="466942" y="44937"/>
                      <a:pt x="441605" y="26363"/>
                    </a:cubicBezTo>
                    <a:cubicBezTo>
                      <a:pt x="528188" y="-6117"/>
                      <a:pt x="595720" y="-9927"/>
                      <a:pt x="617818" y="224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4"/>
              <p:cNvSpPr/>
              <p:nvPr/>
            </p:nvSpPr>
            <p:spPr>
              <a:xfrm>
                <a:off x="-286052" y="-4359725"/>
                <a:ext cx="867728" cy="78095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42900" extrusionOk="0">
                    <a:moveTo>
                      <a:pt x="386185" y="103093"/>
                    </a:moveTo>
                    <a:cubicBezTo>
                      <a:pt x="385803" y="103759"/>
                      <a:pt x="385137" y="104807"/>
                      <a:pt x="384280" y="106331"/>
                    </a:cubicBezTo>
                    <a:cubicBezTo>
                      <a:pt x="383994" y="106712"/>
                      <a:pt x="383708" y="107093"/>
                      <a:pt x="383422" y="107569"/>
                    </a:cubicBezTo>
                    <a:cubicBezTo>
                      <a:pt x="383137" y="107950"/>
                      <a:pt x="382946" y="108236"/>
                      <a:pt x="382661" y="108617"/>
                    </a:cubicBezTo>
                    <a:cubicBezTo>
                      <a:pt x="382089" y="109570"/>
                      <a:pt x="381327" y="110617"/>
                      <a:pt x="380565" y="111760"/>
                    </a:cubicBezTo>
                    <a:cubicBezTo>
                      <a:pt x="380279" y="112141"/>
                      <a:pt x="379993" y="112522"/>
                      <a:pt x="379708" y="112999"/>
                    </a:cubicBezTo>
                    <a:cubicBezTo>
                      <a:pt x="378279" y="115094"/>
                      <a:pt x="376564" y="117475"/>
                      <a:pt x="374564" y="120047"/>
                    </a:cubicBezTo>
                    <a:cubicBezTo>
                      <a:pt x="374564" y="120047"/>
                      <a:pt x="374564" y="120142"/>
                      <a:pt x="374469" y="120238"/>
                    </a:cubicBezTo>
                    <a:cubicBezTo>
                      <a:pt x="373802" y="121095"/>
                      <a:pt x="373136" y="121952"/>
                      <a:pt x="372373" y="123000"/>
                    </a:cubicBezTo>
                    <a:cubicBezTo>
                      <a:pt x="372183" y="123190"/>
                      <a:pt x="372087" y="123381"/>
                      <a:pt x="371897" y="123571"/>
                    </a:cubicBezTo>
                    <a:cubicBezTo>
                      <a:pt x="370564" y="125191"/>
                      <a:pt x="369230" y="127000"/>
                      <a:pt x="367706" y="128905"/>
                    </a:cubicBezTo>
                    <a:cubicBezTo>
                      <a:pt x="366087" y="130906"/>
                      <a:pt x="364372" y="133001"/>
                      <a:pt x="362467" y="135287"/>
                    </a:cubicBezTo>
                    <a:cubicBezTo>
                      <a:pt x="361039" y="137002"/>
                      <a:pt x="359610" y="138716"/>
                      <a:pt x="358086" y="140431"/>
                    </a:cubicBezTo>
                    <a:cubicBezTo>
                      <a:pt x="357610" y="140907"/>
                      <a:pt x="357228" y="141383"/>
                      <a:pt x="356848" y="141859"/>
                    </a:cubicBezTo>
                    <a:cubicBezTo>
                      <a:pt x="355514" y="143479"/>
                      <a:pt x="354086" y="145003"/>
                      <a:pt x="352561" y="146622"/>
                    </a:cubicBezTo>
                    <a:cubicBezTo>
                      <a:pt x="351990" y="147289"/>
                      <a:pt x="351323" y="147955"/>
                      <a:pt x="350656" y="148622"/>
                    </a:cubicBezTo>
                    <a:cubicBezTo>
                      <a:pt x="349799" y="149575"/>
                      <a:pt x="348942" y="150527"/>
                      <a:pt x="347989" y="151480"/>
                    </a:cubicBezTo>
                    <a:cubicBezTo>
                      <a:pt x="344846" y="154909"/>
                      <a:pt x="341322" y="158433"/>
                      <a:pt x="337607" y="162243"/>
                    </a:cubicBezTo>
                    <a:cubicBezTo>
                      <a:pt x="336273" y="163576"/>
                      <a:pt x="334940" y="165005"/>
                      <a:pt x="333511" y="166339"/>
                    </a:cubicBezTo>
                    <a:cubicBezTo>
                      <a:pt x="331225" y="168625"/>
                      <a:pt x="328844" y="170911"/>
                      <a:pt x="326368" y="173292"/>
                    </a:cubicBezTo>
                    <a:cubicBezTo>
                      <a:pt x="325034" y="174625"/>
                      <a:pt x="323605" y="175864"/>
                      <a:pt x="322176" y="177197"/>
                    </a:cubicBezTo>
                    <a:cubicBezTo>
                      <a:pt x="320557" y="178816"/>
                      <a:pt x="318748" y="180436"/>
                      <a:pt x="317033" y="182055"/>
                    </a:cubicBezTo>
                    <a:cubicBezTo>
                      <a:pt x="314937" y="183960"/>
                      <a:pt x="312747" y="185960"/>
                      <a:pt x="310556" y="187865"/>
                    </a:cubicBezTo>
                    <a:cubicBezTo>
                      <a:pt x="306746" y="191199"/>
                      <a:pt x="302936" y="194628"/>
                      <a:pt x="298840" y="198152"/>
                    </a:cubicBezTo>
                    <a:cubicBezTo>
                      <a:pt x="297030" y="199676"/>
                      <a:pt x="295126" y="201295"/>
                      <a:pt x="293316" y="202819"/>
                    </a:cubicBezTo>
                    <a:cubicBezTo>
                      <a:pt x="291602" y="204248"/>
                      <a:pt x="289792" y="205772"/>
                      <a:pt x="287982" y="207201"/>
                    </a:cubicBezTo>
                    <a:cubicBezTo>
                      <a:pt x="286267" y="208630"/>
                      <a:pt x="284553" y="210058"/>
                      <a:pt x="282648" y="211487"/>
                    </a:cubicBezTo>
                    <a:cubicBezTo>
                      <a:pt x="280457" y="213297"/>
                      <a:pt x="278266" y="215011"/>
                      <a:pt x="275980" y="216821"/>
                    </a:cubicBezTo>
                    <a:cubicBezTo>
                      <a:pt x="273789" y="218536"/>
                      <a:pt x="271599" y="220250"/>
                      <a:pt x="269408" y="221965"/>
                    </a:cubicBezTo>
                    <a:cubicBezTo>
                      <a:pt x="266265" y="224346"/>
                      <a:pt x="263217" y="226822"/>
                      <a:pt x="259979" y="229204"/>
                    </a:cubicBezTo>
                    <a:cubicBezTo>
                      <a:pt x="257216" y="231299"/>
                      <a:pt x="254359" y="233490"/>
                      <a:pt x="251406" y="235585"/>
                    </a:cubicBezTo>
                    <a:cubicBezTo>
                      <a:pt x="245976" y="239586"/>
                      <a:pt x="240452" y="243586"/>
                      <a:pt x="234642" y="247587"/>
                    </a:cubicBezTo>
                    <a:cubicBezTo>
                      <a:pt x="232832" y="248825"/>
                      <a:pt x="231022" y="250063"/>
                      <a:pt x="229212" y="251302"/>
                    </a:cubicBezTo>
                    <a:cubicBezTo>
                      <a:pt x="227403" y="252540"/>
                      <a:pt x="225593" y="253873"/>
                      <a:pt x="223688" y="255112"/>
                    </a:cubicBezTo>
                    <a:cubicBezTo>
                      <a:pt x="221783" y="256350"/>
                      <a:pt x="219973" y="257683"/>
                      <a:pt x="218164" y="258826"/>
                    </a:cubicBezTo>
                    <a:cubicBezTo>
                      <a:pt x="216259" y="260065"/>
                      <a:pt x="214449" y="261303"/>
                      <a:pt x="212639" y="262541"/>
                    </a:cubicBezTo>
                    <a:cubicBezTo>
                      <a:pt x="206734" y="266446"/>
                      <a:pt x="201019" y="270161"/>
                      <a:pt x="195303" y="273781"/>
                    </a:cubicBezTo>
                    <a:cubicBezTo>
                      <a:pt x="192255" y="275781"/>
                      <a:pt x="189303" y="277591"/>
                      <a:pt x="186255" y="279400"/>
                    </a:cubicBezTo>
                    <a:cubicBezTo>
                      <a:pt x="182826" y="281591"/>
                      <a:pt x="179397" y="283591"/>
                      <a:pt x="176063" y="285592"/>
                    </a:cubicBezTo>
                    <a:cubicBezTo>
                      <a:pt x="173682" y="287116"/>
                      <a:pt x="171301" y="288449"/>
                      <a:pt x="168920" y="289878"/>
                    </a:cubicBezTo>
                    <a:cubicBezTo>
                      <a:pt x="166443" y="291307"/>
                      <a:pt x="163966" y="292735"/>
                      <a:pt x="161585" y="294164"/>
                    </a:cubicBezTo>
                    <a:cubicBezTo>
                      <a:pt x="155204" y="297784"/>
                      <a:pt x="149107" y="301213"/>
                      <a:pt x="143202" y="304356"/>
                    </a:cubicBezTo>
                    <a:cubicBezTo>
                      <a:pt x="138439" y="306832"/>
                      <a:pt x="133867" y="309214"/>
                      <a:pt x="129391" y="311500"/>
                    </a:cubicBezTo>
                    <a:cubicBezTo>
                      <a:pt x="126819" y="312833"/>
                      <a:pt x="124342" y="314071"/>
                      <a:pt x="121866" y="315214"/>
                    </a:cubicBezTo>
                    <a:cubicBezTo>
                      <a:pt x="119580" y="316262"/>
                      <a:pt x="117389" y="317405"/>
                      <a:pt x="115198" y="318453"/>
                    </a:cubicBezTo>
                    <a:cubicBezTo>
                      <a:pt x="113484" y="319310"/>
                      <a:pt x="111770" y="320072"/>
                      <a:pt x="110055" y="320929"/>
                    </a:cubicBezTo>
                    <a:cubicBezTo>
                      <a:pt x="107007" y="322358"/>
                      <a:pt x="103959" y="323787"/>
                      <a:pt x="101006" y="325025"/>
                    </a:cubicBezTo>
                    <a:cubicBezTo>
                      <a:pt x="99196" y="325882"/>
                      <a:pt x="97387" y="326549"/>
                      <a:pt x="95672" y="327406"/>
                    </a:cubicBezTo>
                    <a:cubicBezTo>
                      <a:pt x="90814" y="329407"/>
                      <a:pt x="86242" y="331407"/>
                      <a:pt x="81956" y="333121"/>
                    </a:cubicBezTo>
                    <a:cubicBezTo>
                      <a:pt x="80718" y="333598"/>
                      <a:pt x="79480" y="334074"/>
                      <a:pt x="78337" y="334550"/>
                    </a:cubicBezTo>
                    <a:cubicBezTo>
                      <a:pt x="77479" y="334836"/>
                      <a:pt x="76622" y="335217"/>
                      <a:pt x="75765" y="335503"/>
                    </a:cubicBezTo>
                    <a:cubicBezTo>
                      <a:pt x="73764" y="336265"/>
                      <a:pt x="71764" y="337027"/>
                      <a:pt x="69859" y="337693"/>
                    </a:cubicBezTo>
                    <a:cubicBezTo>
                      <a:pt x="69193" y="337884"/>
                      <a:pt x="68621" y="338074"/>
                      <a:pt x="68050" y="338360"/>
                    </a:cubicBezTo>
                    <a:cubicBezTo>
                      <a:pt x="65859" y="339217"/>
                      <a:pt x="63668" y="339884"/>
                      <a:pt x="61573" y="340646"/>
                    </a:cubicBezTo>
                    <a:cubicBezTo>
                      <a:pt x="58905" y="341503"/>
                      <a:pt x="56429" y="342361"/>
                      <a:pt x="54048" y="343123"/>
                    </a:cubicBezTo>
                    <a:cubicBezTo>
                      <a:pt x="51667" y="343885"/>
                      <a:pt x="49476" y="344551"/>
                      <a:pt x="47285" y="345123"/>
                    </a:cubicBezTo>
                    <a:cubicBezTo>
                      <a:pt x="46999" y="345123"/>
                      <a:pt x="46809" y="345218"/>
                      <a:pt x="46523" y="345313"/>
                    </a:cubicBezTo>
                    <a:cubicBezTo>
                      <a:pt x="45285" y="345694"/>
                      <a:pt x="44237" y="345980"/>
                      <a:pt x="43189" y="346266"/>
                    </a:cubicBezTo>
                    <a:cubicBezTo>
                      <a:pt x="43094" y="346266"/>
                      <a:pt x="42999" y="346266"/>
                      <a:pt x="42999" y="346266"/>
                    </a:cubicBezTo>
                    <a:cubicBezTo>
                      <a:pt x="39761" y="347123"/>
                      <a:pt x="36998" y="347885"/>
                      <a:pt x="34521" y="348457"/>
                    </a:cubicBezTo>
                    <a:cubicBezTo>
                      <a:pt x="34045" y="348552"/>
                      <a:pt x="33569" y="348647"/>
                      <a:pt x="33093" y="348742"/>
                    </a:cubicBezTo>
                    <a:cubicBezTo>
                      <a:pt x="31759" y="349028"/>
                      <a:pt x="30521" y="349314"/>
                      <a:pt x="29378" y="349504"/>
                    </a:cubicBezTo>
                    <a:cubicBezTo>
                      <a:pt x="29378" y="349504"/>
                      <a:pt x="29187" y="349504"/>
                      <a:pt x="29187" y="349504"/>
                    </a:cubicBezTo>
                    <a:cubicBezTo>
                      <a:pt x="28711" y="349504"/>
                      <a:pt x="28426" y="349600"/>
                      <a:pt x="28044" y="349695"/>
                    </a:cubicBezTo>
                    <a:cubicBezTo>
                      <a:pt x="27473" y="349790"/>
                      <a:pt x="26901" y="349981"/>
                      <a:pt x="26425" y="349981"/>
                    </a:cubicBezTo>
                    <a:cubicBezTo>
                      <a:pt x="24806" y="350266"/>
                      <a:pt x="23663" y="350457"/>
                      <a:pt x="22901" y="350552"/>
                    </a:cubicBezTo>
                    <a:cubicBezTo>
                      <a:pt x="22806" y="350362"/>
                      <a:pt x="22710" y="350076"/>
                      <a:pt x="22710" y="349885"/>
                    </a:cubicBezTo>
                    <a:cubicBezTo>
                      <a:pt x="-5293" y="239014"/>
                      <a:pt x="-6341" y="114713"/>
                      <a:pt x="13757" y="97854"/>
                    </a:cubicBezTo>
                    <a:cubicBezTo>
                      <a:pt x="24806" y="88519"/>
                      <a:pt x="50429" y="76899"/>
                      <a:pt x="64430" y="74613"/>
                    </a:cubicBezTo>
                    <a:cubicBezTo>
                      <a:pt x="85194" y="71184"/>
                      <a:pt x="103388" y="58706"/>
                      <a:pt x="114151" y="40704"/>
                    </a:cubicBezTo>
                    <a:cubicBezTo>
                      <a:pt x="121389" y="28512"/>
                      <a:pt x="141583" y="8890"/>
                      <a:pt x="154346" y="2032"/>
                    </a:cubicBezTo>
                    <a:cubicBezTo>
                      <a:pt x="177302" y="-10445"/>
                      <a:pt x="292649" y="35941"/>
                      <a:pt x="385613" y="102521"/>
                    </a:cubicBezTo>
                    <a:cubicBezTo>
                      <a:pt x="385803" y="102616"/>
                      <a:pt x="385994" y="102807"/>
                      <a:pt x="386185" y="1029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4"/>
              <p:cNvSpPr/>
              <p:nvPr/>
            </p:nvSpPr>
            <p:spPr>
              <a:xfrm>
                <a:off x="-234097" y="-4124433"/>
                <a:ext cx="976193" cy="759262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333375" extrusionOk="0">
                    <a:moveTo>
                      <a:pt x="432435" y="64008"/>
                    </a:moveTo>
                    <a:cubicBezTo>
                      <a:pt x="432435" y="64008"/>
                      <a:pt x="407765" y="135065"/>
                      <a:pt x="258699" y="236696"/>
                    </a:cubicBezTo>
                    <a:cubicBezTo>
                      <a:pt x="109538" y="338328"/>
                      <a:pt x="34385" y="335280"/>
                      <a:pt x="34385" y="335280"/>
                    </a:cubicBezTo>
                    <a:cubicBezTo>
                      <a:pt x="20098" y="311087"/>
                      <a:pt x="9144" y="282512"/>
                      <a:pt x="1143" y="252032"/>
                    </a:cubicBezTo>
                    <a:cubicBezTo>
                      <a:pt x="762" y="250508"/>
                      <a:pt x="286" y="248984"/>
                      <a:pt x="0" y="247460"/>
                    </a:cubicBezTo>
                    <a:cubicBezTo>
                      <a:pt x="762" y="247364"/>
                      <a:pt x="1905" y="247174"/>
                      <a:pt x="3524" y="246888"/>
                    </a:cubicBezTo>
                    <a:cubicBezTo>
                      <a:pt x="4000" y="246888"/>
                      <a:pt x="4572" y="246698"/>
                      <a:pt x="5143" y="246602"/>
                    </a:cubicBezTo>
                    <a:cubicBezTo>
                      <a:pt x="5429" y="246602"/>
                      <a:pt x="5810" y="246412"/>
                      <a:pt x="6286" y="246412"/>
                    </a:cubicBezTo>
                    <a:cubicBezTo>
                      <a:pt x="6286" y="246412"/>
                      <a:pt x="6382" y="246412"/>
                      <a:pt x="6477" y="246412"/>
                    </a:cubicBezTo>
                    <a:cubicBezTo>
                      <a:pt x="7620" y="246221"/>
                      <a:pt x="8763" y="245936"/>
                      <a:pt x="10192" y="245650"/>
                    </a:cubicBezTo>
                    <a:cubicBezTo>
                      <a:pt x="10668" y="245555"/>
                      <a:pt x="11144" y="245459"/>
                      <a:pt x="11621" y="245364"/>
                    </a:cubicBezTo>
                    <a:cubicBezTo>
                      <a:pt x="14097" y="244792"/>
                      <a:pt x="16859" y="244031"/>
                      <a:pt x="20098" y="243173"/>
                    </a:cubicBezTo>
                    <a:cubicBezTo>
                      <a:pt x="20098" y="243173"/>
                      <a:pt x="20193" y="243173"/>
                      <a:pt x="20288" y="243173"/>
                    </a:cubicBezTo>
                    <a:cubicBezTo>
                      <a:pt x="21336" y="242888"/>
                      <a:pt x="22384" y="242602"/>
                      <a:pt x="23622" y="242221"/>
                    </a:cubicBezTo>
                    <a:cubicBezTo>
                      <a:pt x="23813" y="242126"/>
                      <a:pt x="24099" y="242030"/>
                      <a:pt x="24384" y="242030"/>
                    </a:cubicBezTo>
                    <a:cubicBezTo>
                      <a:pt x="26480" y="241363"/>
                      <a:pt x="28766" y="240792"/>
                      <a:pt x="31147" y="240030"/>
                    </a:cubicBezTo>
                    <a:cubicBezTo>
                      <a:pt x="33528" y="239268"/>
                      <a:pt x="36005" y="238411"/>
                      <a:pt x="38671" y="237554"/>
                    </a:cubicBezTo>
                    <a:cubicBezTo>
                      <a:pt x="40767" y="236887"/>
                      <a:pt x="42863" y="236125"/>
                      <a:pt x="45148" y="235267"/>
                    </a:cubicBezTo>
                    <a:cubicBezTo>
                      <a:pt x="45720" y="235077"/>
                      <a:pt x="46291" y="234791"/>
                      <a:pt x="46958" y="234601"/>
                    </a:cubicBezTo>
                    <a:cubicBezTo>
                      <a:pt x="48863" y="233839"/>
                      <a:pt x="50864" y="233077"/>
                      <a:pt x="52864" y="232410"/>
                    </a:cubicBezTo>
                    <a:cubicBezTo>
                      <a:pt x="53721" y="232029"/>
                      <a:pt x="54578" y="231743"/>
                      <a:pt x="55436" y="231458"/>
                    </a:cubicBezTo>
                    <a:cubicBezTo>
                      <a:pt x="56674" y="230981"/>
                      <a:pt x="57817" y="230505"/>
                      <a:pt x="59055" y="230029"/>
                    </a:cubicBezTo>
                    <a:cubicBezTo>
                      <a:pt x="63436" y="228314"/>
                      <a:pt x="68009" y="226409"/>
                      <a:pt x="72771" y="224314"/>
                    </a:cubicBezTo>
                    <a:cubicBezTo>
                      <a:pt x="74486" y="223552"/>
                      <a:pt x="76295" y="222790"/>
                      <a:pt x="78105" y="221933"/>
                    </a:cubicBezTo>
                    <a:cubicBezTo>
                      <a:pt x="81058" y="220599"/>
                      <a:pt x="84106" y="219265"/>
                      <a:pt x="87154" y="217837"/>
                    </a:cubicBezTo>
                    <a:cubicBezTo>
                      <a:pt x="88868" y="217075"/>
                      <a:pt x="90583" y="216217"/>
                      <a:pt x="92297" y="215360"/>
                    </a:cubicBezTo>
                    <a:cubicBezTo>
                      <a:pt x="94488" y="214313"/>
                      <a:pt x="96679" y="213265"/>
                      <a:pt x="98965" y="212122"/>
                    </a:cubicBezTo>
                    <a:cubicBezTo>
                      <a:pt x="101441" y="210884"/>
                      <a:pt x="103917" y="209645"/>
                      <a:pt x="106489" y="208407"/>
                    </a:cubicBezTo>
                    <a:cubicBezTo>
                      <a:pt x="110966" y="206121"/>
                      <a:pt x="115538" y="203740"/>
                      <a:pt x="120301" y="201263"/>
                    </a:cubicBezTo>
                    <a:cubicBezTo>
                      <a:pt x="126206" y="198120"/>
                      <a:pt x="132398" y="194691"/>
                      <a:pt x="138684" y="191072"/>
                    </a:cubicBezTo>
                    <a:cubicBezTo>
                      <a:pt x="141161" y="189738"/>
                      <a:pt x="143542" y="188309"/>
                      <a:pt x="146018" y="186785"/>
                    </a:cubicBezTo>
                    <a:cubicBezTo>
                      <a:pt x="148400" y="185357"/>
                      <a:pt x="150781" y="184023"/>
                      <a:pt x="153162" y="182499"/>
                    </a:cubicBezTo>
                    <a:cubicBezTo>
                      <a:pt x="156496" y="180499"/>
                      <a:pt x="159925" y="178499"/>
                      <a:pt x="163354" y="176308"/>
                    </a:cubicBezTo>
                    <a:cubicBezTo>
                      <a:pt x="166307" y="174498"/>
                      <a:pt x="169355" y="172688"/>
                      <a:pt x="172402" y="170688"/>
                    </a:cubicBezTo>
                    <a:cubicBezTo>
                      <a:pt x="178022" y="167164"/>
                      <a:pt x="183737" y="163449"/>
                      <a:pt x="189738" y="159449"/>
                    </a:cubicBezTo>
                    <a:cubicBezTo>
                      <a:pt x="191548" y="158306"/>
                      <a:pt x="193357" y="157067"/>
                      <a:pt x="195263" y="155734"/>
                    </a:cubicBezTo>
                    <a:cubicBezTo>
                      <a:pt x="197072" y="154496"/>
                      <a:pt x="198977" y="153257"/>
                      <a:pt x="200787" y="152019"/>
                    </a:cubicBezTo>
                    <a:cubicBezTo>
                      <a:pt x="202692" y="150781"/>
                      <a:pt x="204502" y="149447"/>
                      <a:pt x="206311" y="148209"/>
                    </a:cubicBezTo>
                    <a:cubicBezTo>
                      <a:pt x="208121" y="146971"/>
                      <a:pt x="209931" y="145733"/>
                      <a:pt x="211741" y="144494"/>
                    </a:cubicBezTo>
                    <a:cubicBezTo>
                      <a:pt x="217551" y="140399"/>
                      <a:pt x="223171" y="136398"/>
                      <a:pt x="228505" y="132493"/>
                    </a:cubicBezTo>
                    <a:cubicBezTo>
                      <a:pt x="231362" y="130397"/>
                      <a:pt x="234315" y="128302"/>
                      <a:pt x="237077" y="126111"/>
                    </a:cubicBezTo>
                    <a:cubicBezTo>
                      <a:pt x="240316" y="123730"/>
                      <a:pt x="243459" y="121253"/>
                      <a:pt x="246507" y="118872"/>
                    </a:cubicBezTo>
                    <a:cubicBezTo>
                      <a:pt x="248793" y="117157"/>
                      <a:pt x="250984" y="115443"/>
                      <a:pt x="253079" y="113729"/>
                    </a:cubicBezTo>
                    <a:cubicBezTo>
                      <a:pt x="255270" y="112014"/>
                      <a:pt x="257556" y="110204"/>
                      <a:pt x="259747" y="108394"/>
                    </a:cubicBezTo>
                    <a:cubicBezTo>
                      <a:pt x="261557" y="106966"/>
                      <a:pt x="263366" y="105537"/>
                      <a:pt x="265081" y="104108"/>
                    </a:cubicBezTo>
                    <a:cubicBezTo>
                      <a:pt x="266891" y="102584"/>
                      <a:pt x="268700" y="101156"/>
                      <a:pt x="270415" y="99727"/>
                    </a:cubicBezTo>
                    <a:cubicBezTo>
                      <a:pt x="272320" y="98107"/>
                      <a:pt x="274225" y="96583"/>
                      <a:pt x="275940" y="95059"/>
                    </a:cubicBezTo>
                    <a:cubicBezTo>
                      <a:pt x="280035" y="91535"/>
                      <a:pt x="283940" y="88202"/>
                      <a:pt x="287655" y="84773"/>
                    </a:cubicBezTo>
                    <a:cubicBezTo>
                      <a:pt x="289846" y="82772"/>
                      <a:pt x="292036" y="80867"/>
                      <a:pt x="294132" y="78962"/>
                    </a:cubicBezTo>
                    <a:cubicBezTo>
                      <a:pt x="295942" y="77343"/>
                      <a:pt x="297656" y="75724"/>
                      <a:pt x="299275" y="74105"/>
                    </a:cubicBezTo>
                    <a:cubicBezTo>
                      <a:pt x="300704" y="72771"/>
                      <a:pt x="302038" y="71533"/>
                      <a:pt x="303466" y="70199"/>
                    </a:cubicBezTo>
                    <a:cubicBezTo>
                      <a:pt x="305943" y="67818"/>
                      <a:pt x="308324" y="65532"/>
                      <a:pt x="310610" y="63246"/>
                    </a:cubicBezTo>
                    <a:cubicBezTo>
                      <a:pt x="312039" y="61817"/>
                      <a:pt x="313373" y="60484"/>
                      <a:pt x="314706" y="59150"/>
                    </a:cubicBezTo>
                    <a:cubicBezTo>
                      <a:pt x="318325" y="55435"/>
                      <a:pt x="321850" y="51816"/>
                      <a:pt x="325088" y="48387"/>
                    </a:cubicBezTo>
                    <a:cubicBezTo>
                      <a:pt x="326041" y="47435"/>
                      <a:pt x="326898" y="46482"/>
                      <a:pt x="327755" y="45529"/>
                    </a:cubicBezTo>
                    <a:cubicBezTo>
                      <a:pt x="328327" y="44863"/>
                      <a:pt x="328993" y="44101"/>
                      <a:pt x="329660" y="43529"/>
                    </a:cubicBezTo>
                    <a:cubicBezTo>
                      <a:pt x="331089" y="41910"/>
                      <a:pt x="332518" y="40386"/>
                      <a:pt x="333946" y="38767"/>
                    </a:cubicBezTo>
                    <a:cubicBezTo>
                      <a:pt x="334327" y="38291"/>
                      <a:pt x="334804" y="37814"/>
                      <a:pt x="335185" y="37338"/>
                    </a:cubicBezTo>
                    <a:cubicBezTo>
                      <a:pt x="336709" y="35623"/>
                      <a:pt x="338233" y="33814"/>
                      <a:pt x="339566" y="32195"/>
                    </a:cubicBezTo>
                    <a:cubicBezTo>
                      <a:pt x="341471" y="30004"/>
                      <a:pt x="343186" y="27813"/>
                      <a:pt x="344805" y="25813"/>
                    </a:cubicBezTo>
                    <a:cubicBezTo>
                      <a:pt x="346329" y="23908"/>
                      <a:pt x="347758" y="22193"/>
                      <a:pt x="348996" y="20479"/>
                    </a:cubicBezTo>
                    <a:cubicBezTo>
                      <a:pt x="349186" y="20288"/>
                      <a:pt x="349282" y="20003"/>
                      <a:pt x="349472" y="19907"/>
                    </a:cubicBezTo>
                    <a:cubicBezTo>
                      <a:pt x="350234" y="18955"/>
                      <a:pt x="350901" y="18002"/>
                      <a:pt x="351568" y="17145"/>
                    </a:cubicBezTo>
                    <a:cubicBezTo>
                      <a:pt x="351568" y="17050"/>
                      <a:pt x="351568" y="17050"/>
                      <a:pt x="351663" y="16954"/>
                    </a:cubicBezTo>
                    <a:cubicBezTo>
                      <a:pt x="353663" y="14383"/>
                      <a:pt x="355282" y="12002"/>
                      <a:pt x="356807" y="9906"/>
                    </a:cubicBezTo>
                    <a:cubicBezTo>
                      <a:pt x="357092" y="9430"/>
                      <a:pt x="357378" y="9049"/>
                      <a:pt x="357664" y="8668"/>
                    </a:cubicBezTo>
                    <a:cubicBezTo>
                      <a:pt x="358426" y="7525"/>
                      <a:pt x="359093" y="6477"/>
                      <a:pt x="359759" y="5524"/>
                    </a:cubicBezTo>
                    <a:cubicBezTo>
                      <a:pt x="360045" y="5143"/>
                      <a:pt x="360236" y="4763"/>
                      <a:pt x="360521" y="4477"/>
                    </a:cubicBezTo>
                    <a:cubicBezTo>
                      <a:pt x="360807" y="4001"/>
                      <a:pt x="361093" y="3524"/>
                      <a:pt x="361379" y="3239"/>
                    </a:cubicBezTo>
                    <a:cubicBezTo>
                      <a:pt x="362236" y="1715"/>
                      <a:pt x="362902" y="667"/>
                      <a:pt x="363284" y="0"/>
                    </a:cubicBezTo>
                    <a:cubicBezTo>
                      <a:pt x="364522" y="953"/>
                      <a:pt x="365855" y="1905"/>
                      <a:pt x="367093" y="2762"/>
                    </a:cubicBezTo>
                    <a:cubicBezTo>
                      <a:pt x="392525" y="21336"/>
                      <a:pt x="415195" y="41910"/>
                      <a:pt x="432340" y="64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-214824" y="-4283314"/>
                <a:ext cx="195239" cy="238625"/>
              </a:xfrm>
              <a:custGeom>
                <a:avLst/>
                <a:gdLst/>
                <a:ahLst/>
                <a:cxnLst/>
                <a:rect l="l" t="t" r="r" b="b"/>
                <a:pathLst>
                  <a:path w="85725" h="104775" extrusionOk="0">
                    <a:moveTo>
                      <a:pt x="7446" y="107937"/>
                    </a:moveTo>
                    <a:cubicBezTo>
                      <a:pt x="4684" y="107937"/>
                      <a:pt x="1922" y="106318"/>
                      <a:pt x="684" y="103651"/>
                    </a:cubicBezTo>
                    <a:cubicBezTo>
                      <a:pt x="-1030" y="99936"/>
                      <a:pt x="589" y="95555"/>
                      <a:pt x="4304" y="93840"/>
                    </a:cubicBezTo>
                    <a:cubicBezTo>
                      <a:pt x="4875" y="93554"/>
                      <a:pt x="60596" y="66884"/>
                      <a:pt x="75646" y="5639"/>
                    </a:cubicBezTo>
                    <a:cubicBezTo>
                      <a:pt x="76598" y="1638"/>
                      <a:pt x="80598" y="-743"/>
                      <a:pt x="84599" y="209"/>
                    </a:cubicBezTo>
                    <a:cubicBezTo>
                      <a:pt x="88600" y="1162"/>
                      <a:pt x="90981" y="5162"/>
                      <a:pt x="90029" y="9163"/>
                    </a:cubicBezTo>
                    <a:cubicBezTo>
                      <a:pt x="73264" y="77552"/>
                      <a:pt x="13066" y="106127"/>
                      <a:pt x="10590" y="107270"/>
                    </a:cubicBezTo>
                    <a:cubicBezTo>
                      <a:pt x="9542" y="107747"/>
                      <a:pt x="8495" y="107937"/>
                      <a:pt x="7446" y="107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-365411" y="-3401908"/>
                <a:ext cx="650796" cy="216932"/>
              </a:xfrm>
              <a:custGeom>
                <a:avLst/>
                <a:gdLst/>
                <a:ahLst/>
                <a:cxnLst/>
                <a:rect l="l" t="t" r="r" b="b"/>
                <a:pathLst>
                  <a:path w="285750" h="95250" extrusionOk="0">
                    <a:moveTo>
                      <a:pt x="53450" y="98418"/>
                    </a:moveTo>
                    <a:cubicBezTo>
                      <a:pt x="17541" y="98418"/>
                      <a:pt x="3634" y="86893"/>
                      <a:pt x="2492" y="85845"/>
                    </a:cubicBezTo>
                    <a:cubicBezTo>
                      <a:pt x="-557" y="83178"/>
                      <a:pt x="-843" y="78416"/>
                      <a:pt x="1825" y="75368"/>
                    </a:cubicBezTo>
                    <a:cubicBezTo>
                      <a:pt x="4491" y="72320"/>
                      <a:pt x="9159" y="72034"/>
                      <a:pt x="12207" y="74606"/>
                    </a:cubicBezTo>
                    <a:cubicBezTo>
                      <a:pt x="13350" y="75463"/>
                      <a:pt x="73452" y="120040"/>
                      <a:pt x="281098" y="977"/>
                    </a:cubicBezTo>
                    <a:cubicBezTo>
                      <a:pt x="284622" y="-1023"/>
                      <a:pt x="289194" y="120"/>
                      <a:pt x="291194" y="3740"/>
                    </a:cubicBezTo>
                    <a:cubicBezTo>
                      <a:pt x="293194" y="7264"/>
                      <a:pt x="291956" y="11836"/>
                      <a:pt x="288432" y="13836"/>
                    </a:cubicBezTo>
                    <a:cubicBezTo>
                      <a:pt x="169084" y="82226"/>
                      <a:pt x="95836" y="98323"/>
                      <a:pt x="53355" y="983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-250894" y="-3804440"/>
                <a:ext cx="498943" cy="260318"/>
              </a:xfrm>
              <a:custGeom>
                <a:avLst/>
                <a:gdLst/>
                <a:ahLst/>
                <a:cxnLst/>
                <a:rect l="l" t="t" r="r" b="b"/>
                <a:pathLst>
                  <a:path w="219075" h="114300" extrusionOk="0">
                    <a:moveTo>
                      <a:pt x="7373" y="114330"/>
                    </a:moveTo>
                    <a:cubicBezTo>
                      <a:pt x="3944" y="114330"/>
                      <a:pt x="800" y="111854"/>
                      <a:pt x="134" y="108330"/>
                    </a:cubicBezTo>
                    <a:cubicBezTo>
                      <a:pt x="-628" y="104329"/>
                      <a:pt x="1943" y="100424"/>
                      <a:pt x="5944" y="99567"/>
                    </a:cubicBezTo>
                    <a:cubicBezTo>
                      <a:pt x="6992" y="99376"/>
                      <a:pt x="114529" y="77564"/>
                      <a:pt x="209112" y="1650"/>
                    </a:cubicBezTo>
                    <a:cubicBezTo>
                      <a:pt x="212351" y="-922"/>
                      <a:pt x="217018" y="-446"/>
                      <a:pt x="219590" y="2793"/>
                    </a:cubicBezTo>
                    <a:cubicBezTo>
                      <a:pt x="222161" y="6031"/>
                      <a:pt x="221685" y="10698"/>
                      <a:pt x="218447" y="13270"/>
                    </a:cubicBezTo>
                    <a:cubicBezTo>
                      <a:pt x="120911" y="91566"/>
                      <a:pt x="13374" y="113283"/>
                      <a:pt x="8802" y="114140"/>
                    </a:cubicBezTo>
                    <a:cubicBezTo>
                      <a:pt x="8325" y="114140"/>
                      <a:pt x="7849" y="114235"/>
                      <a:pt x="7373" y="1142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369311" y="-3995468"/>
                <a:ext cx="390477" cy="390477"/>
              </a:xfrm>
              <a:custGeom>
                <a:avLst/>
                <a:gdLst/>
                <a:ahLst/>
                <a:cxnLst/>
                <a:rect l="l" t="t" r="r" b="b"/>
                <a:pathLst>
                  <a:path w="171450" h="171450" extrusionOk="0">
                    <a:moveTo>
                      <a:pt x="7450" y="178086"/>
                    </a:moveTo>
                    <a:cubicBezTo>
                      <a:pt x="5069" y="178086"/>
                      <a:pt x="2782" y="176943"/>
                      <a:pt x="1354" y="174942"/>
                    </a:cubicBezTo>
                    <a:cubicBezTo>
                      <a:pt x="-1027" y="171609"/>
                      <a:pt x="-170" y="166941"/>
                      <a:pt x="3164" y="164655"/>
                    </a:cubicBezTo>
                    <a:cubicBezTo>
                      <a:pt x="130704" y="75501"/>
                      <a:pt x="160421" y="5302"/>
                      <a:pt x="160707" y="4635"/>
                    </a:cubicBezTo>
                    <a:cubicBezTo>
                      <a:pt x="162231" y="825"/>
                      <a:pt x="166612" y="-984"/>
                      <a:pt x="170423" y="540"/>
                    </a:cubicBezTo>
                    <a:cubicBezTo>
                      <a:pt x="174232" y="2064"/>
                      <a:pt x="176042" y="6445"/>
                      <a:pt x="174518" y="10255"/>
                    </a:cubicBezTo>
                    <a:cubicBezTo>
                      <a:pt x="173280" y="13303"/>
                      <a:pt x="142895" y="85122"/>
                      <a:pt x="11736" y="176847"/>
                    </a:cubicBezTo>
                    <a:cubicBezTo>
                      <a:pt x="10403" y="177800"/>
                      <a:pt x="8974" y="178181"/>
                      <a:pt x="7450" y="1781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8" name="Google Shape;4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_1_1_1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1" name="Google Shape;491;p15"/>
          <p:cNvGrpSpPr/>
          <p:nvPr/>
        </p:nvGrpSpPr>
        <p:grpSpPr>
          <a:xfrm>
            <a:off x="-534411" y="-135030"/>
            <a:ext cx="10033231" cy="5176490"/>
            <a:chOff x="-534411" y="-135030"/>
            <a:chExt cx="10033231" cy="5176490"/>
          </a:xfrm>
        </p:grpSpPr>
        <p:grpSp>
          <p:nvGrpSpPr>
            <p:cNvPr id="492" name="Google Shape;492;p15"/>
            <p:cNvGrpSpPr/>
            <p:nvPr/>
          </p:nvGrpSpPr>
          <p:grpSpPr>
            <a:xfrm rot="-2700000">
              <a:off x="8785274" y="1443241"/>
              <a:ext cx="591121" cy="591121"/>
              <a:chOff x="-8901352" y="-2088659"/>
              <a:chExt cx="591127" cy="591127"/>
            </a:xfrm>
          </p:grpSpPr>
          <p:sp>
            <p:nvSpPr>
              <p:cNvPr id="493" name="Google Shape;493;p15"/>
              <p:cNvSpPr/>
              <p:nvPr/>
            </p:nvSpPr>
            <p:spPr>
              <a:xfrm>
                <a:off x="-8891840" y="-2079222"/>
                <a:ext cx="566496" cy="566496"/>
              </a:xfrm>
              <a:custGeom>
                <a:avLst/>
                <a:gdLst/>
                <a:ahLst/>
                <a:cxnLst/>
                <a:rect l="l" t="t" r="r" b="b"/>
                <a:pathLst>
                  <a:path w="566496" h="566496" extrusionOk="0">
                    <a:moveTo>
                      <a:pt x="552311" y="131782"/>
                    </a:moveTo>
                    <a:cubicBezTo>
                      <a:pt x="567910" y="137118"/>
                      <a:pt x="576203" y="154031"/>
                      <a:pt x="570948" y="169630"/>
                    </a:cubicBezTo>
                    <a:lnTo>
                      <a:pt x="440818" y="552385"/>
                    </a:lnTo>
                    <a:cubicBezTo>
                      <a:pt x="438109" y="560185"/>
                      <a:pt x="432608" y="566178"/>
                      <a:pt x="425793" y="569544"/>
                    </a:cubicBezTo>
                    <a:cubicBezTo>
                      <a:pt x="418979" y="572910"/>
                      <a:pt x="410769" y="573649"/>
                      <a:pt x="403052" y="571022"/>
                    </a:cubicBezTo>
                    <a:lnTo>
                      <a:pt x="20214" y="440892"/>
                    </a:lnTo>
                    <a:cubicBezTo>
                      <a:pt x="4615" y="435555"/>
                      <a:pt x="-3677" y="418643"/>
                      <a:pt x="1577" y="403043"/>
                    </a:cubicBezTo>
                    <a:lnTo>
                      <a:pt x="131790" y="20206"/>
                    </a:lnTo>
                    <a:cubicBezTo>
                      <a:pt x="137044" y="4689"/>
                      <a:pt x="154039" y="-3685"/>
                      <a:pt x="169638" y="1569"/>
                    </a:cubicBezTo>
                    <a:lnTo>
                      <a:pt x="552393" y="131699"/>
                    </a:lnTo>
                    <a:close/>
                    <a:moveTo>
                      <a:pt x="404693" y="526852"/>
                    </a:moveTo>
                    <a:lnTo>
                      <a:pt x="526696" y="167906"/>
                    </a:lnTo>
                    <a:lnTo>
                      <a:pt x="167832" y="45904"/>
                    </a:lnTo>
                    <a:lnTo>
                      <a:pt x="45748" y="404767"/>
                    </a:lnTo>
                    <a:lnTo>
                      <a:pt x="404693" y="52676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-8846093" y="-2033236"/>
                <a:ext cx="476185" cy="476185"/>
              </a:xfrm>
              <a:custGeom>
                <a:avLst/>
                <a:gdLst/>
                <a:ahLst/>
                <a:cxnLst/>
                <a:rect l="l" t="t" r="r" b="b"/>
                <a:pathLst>
                  <a:path w="476185" h="476185" extrusionOk="0">
                    <a:moveTo>
                      <a:pt x="480948" y="121920"/>
                    </a:moveTo>
                    <a:lnTo>
                      <a:pt x="358946" y="480866"/>
                    </a:lnTo>
                    <a:lnTo>
                      <a:pt x="0" y="358864"/>
                    </a:lnTo>
                    <a:lnTo>
                      <a:pt x="122084" y="0"/>
                    </a:lnTo>
                    <a:lnTo>
                      <a:pt x="480948" y="122002"/>
                    </a:lnTo>
                    <a:close/>
                    <a:moveTo>
                      <a:pt x="437106" y="178570"/>
                    </a:moveTo>
                    <a:cubicBezTo>
                      <a:pt x="437106" y="177092"/>
                      <a:pt x="436613" y="175532"/>
                      <a:pt x="435874" y="174300"/>
                    </a:cubicBezTo>
                    <a:lnTo>
                      <a:pt x="426186" y="158127"/>
                    </a:lnTo>
                    <a:cubicBezTo>
                      <a:pt x="424462" y="155335"/>
                      <a:pt x="421342" y="153693"/>
                      <a:pt x="418058" y="154022"/>
                    </a:cubicBezTo>
                    <a:lnTo>
                      <a:pt x="372000" y="157716"/>
                    </a:lnTo>
                    <a:lnTo>
                      <a:pt x="368059" y="149260"/>
                    </a:lnTo>
                    <a:cubicBezTo>
                      <a:pt x="366088" y="145072"/>
                      <a:pt x="362394" y="141789"/>
                      <a:pt x="358043" y="140393"/>
                    </a:cubicBezTo>
                    <a:cubicBezTo>
                      <a:pt x="353691" y="139079"/>
                      <a:pt x="348929" y="139572"/>
                      <a:pt x="344906" y="141871"/>
                    </a:cubicBezTo>
                    <a:cubicBezTo>
                      <a:pt x="344824" y="141871"/>
                      <a:pt x="344660" y="142035"/>
                      <a:pt x="344496" y="142117"/>
                    </a:cubicBezTo>
                    <a:cubicBezTo>
                      <a:pt x="337764" y="146304"/>
                      <a:pt x="335054" y="154842"/>
                      <a:pt x="338092" y="162314"/>
                    </a:cubicBezTo>
                    <a:lnTo>
                      <a:pt x="300654" y="164777"/>
                    </a:lnTo>
                    <a:lnTo>
                      <a:pt x="295564" y="153857"/>
                    </a:lnTo>
                    <a:cubicBezTo>
                      <a:pt x="293593" y="149670"/>
                      <a:pt x="289981" y="146386"/>
                      <a:pt x="285465" y="145072"/>
                    </a:cubicBezTo>
                    <a:cubicBezTo>
                      <a:pt x="283741" y="144498"/>
                      <a:pt x="282017" y="144252"/>
                      <a:pt x="280293" y="144252"/>
                    </a:cubicBezTo>
                    <a:cubicBezTo>
                      <a:pt x="277584" y="144252"/>
                      <a:pt x="274874" y="144990"/>
                      <a:pt x="272493" y="146386"/>
                    </a:cubicBezTo>
                    <a:cubicBezTo>
                      <a:pt x="272493" y="146468"/>
                      <a:pt x="272329" y="146550"/>
                      <a:pt x="272247" y="146550"/>
                    </a:cubicBezTo>
                    <a:cubicBezTo>
                      <a:pt x="266007" y="150245"/>
                      <a:pt x="263216" y="157470"/>
                      <a:pt x="264858" y="164449"/>
                    </a:cubicBezTo>
                    <a:lnTo>
                      <a:pt x="247535" y="163792"/>
                    </a:lnTo>
                    <a:cubicBezTo>
                      <a:pt x="240228" y="148521"/>
                      <a:pt x="217157" y="101641"/>
                      <a:pt x="197781" y="80541"/>
                    </a:cubicBezTo>
                    <a:cubicBezTo>
                      <a:pt x="175286" y="55993"/>
                      <a:pt x="162724" y="55008"/>
                      <a:pt x="157388" y="56650"/>
                    </a:cubicBezTo>
                    <a:cubicBezTo>
                      <a:pt x="156567" y="56896"/>
                      <a:pt x="155746" y="57224"/>
                      <a:pt x="155089" y="57635"/>
                    </a:cubicBezTo>
                    <a:cubicBezTo>
                      <a:pt x="150327" y="60755"/>
                      <a:pt x="142938" y="70935"/>
                      <a:pt x="147207" y="103940"/>
                    </a:cubicBezTo>
                    <a:cubicBezTo>
                      <a:pt x="150902" y="132429"/>
                      <a:pt x="171755" y="180212"/>
                      <a:pt x="178734" y="195729"/>
                    </a:cubicBezTo>
                    <a:lnTo>
                      <a:pt x="167979" y="209358"/>
                    </a:lnTo>
                    <a:cubicBezTo>
                      <a:pt x="163874" y="203610"/>
                      <a:pt x="156403" y="201065"/>
                      <a:pt x="149506" y="203447"/>
                    </a:cubicBezTo>
                    <a:cubicBezTo>
                      <a:pt x="149424" y="203447"/>
                      <a:pt x="149260" y="203447"/>
                      <a:pt x="149260" y="203610"/>
                    </a:cubicBezTo>
                    <a:lnTo>
                      <a:pt x="149260" y="203610"/>
                    </a:lnTo>
                    <a:cubicBezTo>
                      <a:pt x="144990" y="205170"/>
                      <a:pt x="141624" y="208372"/>
                      <a:pt x="139818" y="212642"/>
                    </a:cubicBezTo>
                    <a:cubicBezTo>
                      <a:pt x="138012" y="216829"/>
                      <a:pt x="138176" y="221755"/>
                      <a:pt x="140146" y="226106"/>
                    </a:cubicBezTo>
                    <a:lnTo>
                      <a:pt x="145155" y="236943"/>
                    </a:lnTo>
                    <a:lnTo>
                      <a:pt x="119046" y="263955"/>
                    </a:lnTo>
                    <a:cubicBezTo>
                      <a:pt x="115352" y="256812"/>
                      <a:pt x="107224" y="253364"/>
                      <a:pt x="99589" y="255745"/>
                    </a:cubicBezTo>
                    <a:cubicBezTo>
                      <a:pt x="99342" y="255745"/>
                      <a:pt x="99096" y="255827"/>
                      <a:pt x="99014" y="255991"/>
                    </a:cubicBezTo>
                    <a:cubicBezTo>
                      <a:pt x="94745" y="257469"/>
                      <a:pt x="91296" y="260671"/>
                      <a:pt x="89490" y="264940"/>
                    </a:cubicBezTo>
                    <a:cubicBezTo>
                      <a:pt x="87684" y="269209"/>
                      <a:pt x="87766" y="274135"/>
                      <a:pt x="89736" y="278404"/>
                    </a:cubicBezTo>
                    <a:lnTo>
                      <a:pt x="93677" y="286861"/>
                    </a:lnTo>
                    <a:lnTo>
                      <a:pt x="61165" y="319619"/>
                    </a:lnTo>
                    <a:cubicBezTo>
                      <a:pt x="58867" y="321918"/>
                      <a:pt x="58045" y="325366"/>
                      <a:pt x="59113" y="328486"/>
                    </a:cubicBezTo>
                    <a:lnTo>
                      <a:pt x="65106" y="346302"/>
                    </a:lnTo>
                    <a:cubicBezTo>
                      <a:pt x="66009" y="348929"/>
                      <a:pt x="68062" y="350817"/>
                      <a:pt x="70607" y="351721"/>
                    </a:cubicBezTo>
                    <a:cubicBezTo>
                      <a:pt x="73234" y="352542"/>
                      <a:pt x="75943" y="352131"/>
                      <a:pt x="78242" y="350571"/>
                    </a:cubicBezTo>
                    <a:lnTo>
                      <a:pt x="118390" y="323149"/>
                    </a:lnTo>
                    <a:cubicBezTo>
                      <a:pt x="119129" y="323642"/>
                      <a:pt x="120032" y="324053"/>
                      <a:pt x="121017" y="324381"/>
                    </a:cubicBezTo>
                    <a:cubicBezTo>
                      <a:pt x="123480" y="325038"/>
                      <a:pt x="126025" y="324627"/>
                      <a:pt x="128160" y="323149"/>
                    </a:cubicBezTo>
                    <a:lnTo>
                      <a:pt x="192034" y="279964"/>
                    </a:lnTo>
                    <a:lnTo>
                      <a:pt x="216008" y="272329"/>
                    </a:lnTo>
                    <a:lnTo>
                      <a:pt x="267896" y="360998"/>
                    </a:lnTo>
                    <a:lnTo>
                      <a:pt x="244989" y="388995"/>
                    </a:lnTo>
                    <a:cubicBezTo>
                      <a:pt x="243512" y="390801"/>
                      <a:pt x="242855" y="393100"/>
                      <a:pt x="243019" y="395398"/>
                    </a:cubicBezTo>
                    <a:lnTo>
                      <a:pt x="244415" y="409109"/>
                    </a:lnTo>
                    <a:cubicBezTo>
                      <a:pt x="244743" y="411983"/>
                      <a:pt x="246467" y="414610"/>
                      <a:pt x="249094" y="415842"/>
                    </a:cubicBezTo>
                    <a:cubicBezTo>
                      <a:pt x="251722" y="417237"/>
                      <a:pt x="254759" y="417155"/>
                      <a:pt x="257305" y="415677"/>
                    </a:cubicBezTo>
                    <a:lnTo>
                      <a:pt x="297616" y="392689"/>
                    </a:lnTo>
                    <a:lnTo>
                      <a:pt x="306647" y="398272"/>
                    </a:lnTo>
                    <a:cubicBezTo>
                      <a:pt x="309028" y="399750"/>
                      <a:pt x="312230" y="399996"/>
                      <a:pt x="314857" y="398847"/>
                    </a:cubicBezTo>
                    <a:cubicBezTo>
                      <a:pt x="317485" y="397533"/>
                      <a:pt x="319373" y="395070"/>
                      <a:pt x="319784" y="392197"/>
                    </a:cubicBezTo>
                    <a:lnTo>
                      <a:pt x="321343" y="381688"/>
                    </a:lnTo>
                    <a:lnTo>
                      <a:pt x="364939" y="365596"/>
                    </a:lnTo>
                    <a:cubicBezTo>
                      <a:pt x="367648" y="364610"/>
                      <a:pt x="369701" y="362312"/>
                      <a:pt x="370440" y="359438"/>
                    </a:cubicBezTo>
                    <a:cubicBezTo>
                      <a:pt x="371015" y="356565"/>
                      <a:pt x="370193" y="353609"/>
                      <a:pt x="368223" y="351474"/>
                    </a:cubicBezTo>
                    <a:lnTo>
                      <a:pt x="358699" y="341622"/>
                    </a:lnTo>
                    <a:cubicBezTo>
                      <a:pt x="357057" y="339898"/>
                      <a:pt x="354841" y="338995"/>
                      <a:pt x="352542" y="338995"/>
                    </a:cubicBezTo>
                    <a:lnTo>
                      <a:pt x="316335" y="338421"/>
                    </a:lnTo>
                    <a:lnTo>
                      <a:pt x="282099" y="241459"/>
                    </a:lnTo>
                    <a:lnTo>
                      <a:pt x="303363" y="228159"/>
                    </a:lnTo>
                    <a:lnTo>
                      <a:pt x="377583" y="207223"/>
                    </a:lnTo>
                    <a:cubicBezTo>
                      <a:pt x="380128" y="206566"/>
                      <a:pt x="382098" y="204842"/>
                      <a:pt x="383166" y="202543"/>
                    </a:cubicBezTo>
                    <a:cubicBezTo>
                      <a:pt x="383494" y="201558"/>
                      <a:pt x="383822" y="200655"/>
                      <a:pt x="383904" y="199752"/>
                    </a:cubicBezTo>
                    <a:lnTo>
                      <a:pt x="430784" y="186862"/>
                    </a:lnTo>
                    <a:cubicBezTo>
                      <a:pt x="433493" y="186123"/>
                      <a:pt x="435546" y="184153"/>
                      <a:pt x="436531" y="181690"/>
                    </a:cubicBezTo>
                    <a:cubicBezTo>
                      <a:pt x="437024" y="180622"/>
                      <a:pt x="437270" y="179473"/>
                      <a:pt x="437270" y="1783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-8787606" y="-1976767"/>
                <a:ext cx="377664" cy="353034"/>
              </a:xfrm>
              <a:custGeom>
                <a:avLst/>
                <a:gdLst/>
                <a:ahLst/>
                <a:cxnLst/>
                <a:rect l="l" t="t" r="r" b="b"/>
                <a:pathLst>
                  <a:path w="377664" h="353034" extrusionOk="0">
                    <a:moveTo>
                      <a:pt x="377388" y="117831"/>
                    </a:moveTo>
                    <a:cubicBezTo>
                      <a:pt x="378209" y="119063"/>
                      <a:pt x="378620" y="120623"/>
                      <a:pt x="378620" y="122101"/>
                    </a:cubicBezTo>
                    <a:cubicBezTo>
                      <a:pt x="378620" y="123250"/>
                      <a:pt x="378455" y="124482"/>
                      <a:pt x="377880" y="125467"/>
                    </a:cubicBezTo>
                    <a:cubicBezTo>
                      <a:pt x="376895" y="127930"/>
                      <a:pt x="374843" y="129901"/>
                      <a:pt x="372134" y="130639"/>
                    </a:cubicBezTo>
                    <a:lnTo>
                      <a:pt x="325254" y="143529"/>
                    </a:lnTo>
                    <a:cubicBezTo>
                      <a:pt x="325254" y="144433"/>
                      <a:pt x="324843" y="145418"/>
                      <a:pt x="324515" y="146321"/>
                    </a:cubicBezTo>
                    <a:cubicBezTo>
                      <a:pt x="323448" y="148619"/>
                      <a:pt x="321477" y="150344"/>
                      <a:pt x="318932" y="151001"/>
                    </a:cubicBezTo>
                    <a:lnTo>
                      <a:pt x="244713" y="171936"/>
                    </a:lnTo>
                    <a:lnTo>
                      <a:pt x="223448" y="185237"/>
                    </a:lnTo>
                    <a:lnTo>
                      <a:pt x="257685" y="282198"/>
                    </a:lnTo>
                    <a:lnTo>
                      <a:pt x="293891" y="282773"/>
                    </a:lnTo>
                    <a:cubicBezTo>
                      <a:pt x="296190" y="282773"/>
                      <a:pt x="298325" y="283758"/>
                      <a:pt x="300049" y="285400"/>
                    </a:cubicBezTo>
                    <a:lnTo>
                      <a:pt x="309573" y="295252"/>
                    </a:lnTo>
                    <a:cubicBezTo>
                      <a:pt x="311543" y="297386"/>
                      <a:pt x="312446" y="300342"/>
                      <a:pt x="311789" y="303216"/>
                    </a:cubicBezTo>
                    <a:cubicBezTo>
                      <a:pt x="311133" y="306171"/>
                      <a:pt x="309080" y="308388"/>
                      <a:pt x="306288" y="309373"/>
                    </a:cubicBezTo>
                    <a:lnTo>
                      <a:pt x="262693" y="325465"/>
                    </a:lnTo>
                    <a:lnTo>
                      <a:pt x="261133" y="335974"/>
                    </a:lnTo>
                    <a:cubicBezTo>
                      <a:pt x="260722" y="338929"/>
                      <a:pt x="258834" y="341393"/>
                      <a:pt x="256207" y="342624"/>
                    </a:cubicBezTo>
                    <a:cubicBezTo>
                      <a:pt x="253580" y="343774"/>
                      <a:pt x="250378" y="343528"/>
                      <a:pt x="247997" y="342049"/>
                    </a:cubicBezTo>
                    <a:lnTo>
                      <a:pt x="238966" y="336466"/>
                    </a:lnTo>
                    <a:lnTo>
                      <a:pt x="198654" y="359455"/>
                    </a:lnTo>
                    <a:cubicBezTo>
                      <a:pt x="196027" y="360851"/>
                      <a:pt x="192989" y="360933"/>
                      <a:pt x="190444" y="359619"/>
                    </a:cubicBezTo>
                    <a:cubicBezTo>
                      <a:pt x="187817" y="358306"/>
                      <a:pt x="186093" y="355678"/>
                      <a:pt x="185764" y="352887"/>
                    </a:cubicBezTo>
                    <a:lnTo>
                      <a:pt x="184369" y="339176"/>
                    </a:lnTo>
                    <a:cubicBezTo>
                      <a:pt x="184122" y="336877"/>
                      <a:pt x="184779" y="334578"/>
                      <a:pt x="186339" y="332772"/>
                    </a:cubicBezTo>
                    <a:lnTo>
                      <a:pt x="209245" y="304776"/>
                    </a:lnTo>
                    <a:lnTo>
                      <a:pt x="157357" y="216107"/>
                    </a:lnTo>
                    <a:lnTo>
                      <a:pt x="133384" y="223742"/>
                    </a:lnTo>
                    <a:lnTo>
                      <a:pt x="69509" y="266927"/>
                    </a:lnTo>
                    <a:cubicBezTo>
                      <a:pt x="67375" y="268323"/>
                      <a:pt x="64829" y="268815"/>
                      <a:pt x="62366" y="268158"/>
                    </a:cubicBezTo>
                    <a:cubicBezTo>
                      <a:pt x="61381" y="267830"/>
                      <a:pt x="60478" y="267420"/>
                      <a:pt x="59739" y="266927"/>
                    </a:cubicBezTo>
                    <a:lnTo>
                      <a:pt x="19592" y="294349"/>
                    </a:lnTo>
                    <a:cubicBezTo>
                      <a:pt x="17375" y="295909"/>
                      <a:pt x="14583" y="296319"/>
                      <a:pt x="11956" y="295498"/>
                    </a:cubicBezTo>
                    <a:cubicBezTo>
                      <a:pt x="9411" y="294595"/>
                      <a:pt x="7359" y="292625"/>
                      <a:pt x="6456" y="290080"/>
                    </a:cubicBezTo>
                    <a:lnTo>
                      <a:pt x="462" y="272263"/>
                    </a:lnTo>
                    <a:cubicBezTo>
                      <a:pt x="-605" y="269144"/>
                      <a:pt x="216" y="265695"/>
                      <a:pt x="2515" y="263397"/>
                    </a:cubicBezTo>
                    <a:lnTo>
                      <a:pt x="35027" y="230639"/>
                    </a:lnTo>
                    <a:lnTo>
                      <a:pt x="31086" y="222182"/>
                    </a:lnTo>
                    <a:cubicBezTo>
                      <a:pt x="29115" y="217913"/>
                      <a:pt x="29033" y="212987"/>
                      <a:pt x="30840" y="208717"/>
                    </a:cubicBezTo>
                    <a:cubicBezTo>
                      <a:pt x="32646" y="204530"/>
                      <a:pt x="36012" y="201246"/>
                      <a:pt x="40363" y="199769"/>
                    </a:cubicBezTo>
                    <a:cubicBezTo>
                      <a:pt x="40527" y="199604"/>
                      <a:pt x="40692" y="199604"/>
                      <a:pt x="40938" y="199522"/>
                    </a:cubicBezTo>
                    <a:cubicBezTo>
                      <a:pt x="48573" y="197141"/>
                      <a:pt x="56701" y="200589"/>
                      <a:pt x="60396" y="207732"/>
                    </a:cubicBezTo>
                    <a:lnTo>
                      <a:pt x="86504" y="180721"/>
                    </a:lnTo>
                    <a:lnTo>
                      <a:pt x="81496" y="169884"/>
                    </a:lnTo>
                    <a:cubicBezTo>
                      <a:pt x="79525" y="165614"/>
                      <a:pt x="79443" y="160688"/>
                      <a:pt x="81168" y="156419"/>
                    </a:cubicBezTo>
                    <a:cubicBezTo>
                      <a:pt x="82974" y="152150"/>
                      <a:pt x="86340" y="148948"/>
                      <a:pt x="90609" y="147388"/>
                    </a:cubicBezTo>
                    <a:lnTo>
                      <a:pt x="90609" y="147388"/>
                    </a:lnTo>
                    <a:cubicBezTo>
                      <a:pt x="90609" y="147388"/>
                      <a:pt x="90773" y="147388"/>
                      <a:pt x="90855" y="147306"/>
                    </a:cubicBezTo>
                    <a:cubicBezTo>
                      <a:pt x="97670" y="145007"/>
                      <a:pt x="105223" y="147552"/>
                      <a:pt x="109328" y="153217"/>
                    </a:cubicBezTo>
                    <a:lnTo>
                      <a:pt x="120083" y="139588"/>
                    </a:lnTo>
                    <a:cubicBezTo>
                      <a:pt x="113187" y="124153"/>
                      <a:pt x="92251" y="76288"/>
                      <a:pt x="88557" y="47800"/>
                    </a:cubicBezTo>
                    <a:cubicBezTo>
                      <a:pt x="84369" y="14795"/>
                      <a:pt x="91676" y="4614"/>
                      <a:pt x="96438" y="1494"/>
                    </a:cubicBezTo>
                    <a:cubicBezTo>
                      <a:pt x="97177" y="1084"/>
                      <a:pt x="97916" y="673"/>
                      <a:pt x="98737" y="509"/>
                    </a:cubicBezTo>
                    <a:cubicBezTo>
                      <a:pt x="104156" y="-1133"/>
                      <a:pt x="116635" y="-147"/>
                      <a:pt x="139131" y="24401"/>
                    </a:cubicBezTo>
                    <a:cubicBezTo>
                      <a:pt x="158507" y="45501"/>
                      <a:pt x="181659" y="92380"/>
                      <a:pt x="188884" y="107651"/>
                    </a:cubicBezTo>
                    <a:lnTo>
                      <a:pt x="206207" y="108308"/>
                    </a:lnTo>
                    <a:cubicBezTo>
                      <a:pt x="204565" y="101411"/>
                      <a:pt x="207439" y="94105"/>
                      <a:pt x="213596" y="90410"/>
                    </a:cubicBezTo>
                    <a:cubicBezTo>
                      <a:pt x="213678" y="90410"/>
                      <a:pt x="213843" y="90328"/>
                      <a:pt x="213843" y="90246"/>
                    </a:cubicBezTo>
                    <a:cubicBezTo>
                      <a:pt x="216224" y="88850"/>
                      <a:pt x="218933" y="88111"/>
                      <a:pt x="221642" y="88111"/>
                    </a:cubicBezTo>
                    <a:cubicBezTo>
                      <a:pt x="223367" y="88111"/>
                      <a:pt x="225091" y="88357"/>
                      <a:pt x="226815" y="88932"/>
                    </a:cubicBezTo>
                    <a:cubicBezTo>
                      <a:pt x="231248" y="90246"/>
                      <a:pt x="234943" y="93530"/>
                      <a:pt x="236913" y="97717"/>
                    </a:cubicBezTo>
                    <a:lnTo>
                      <a:pt x="242003" y="108636"/>
                    </a:lnTo>
                    <a:lnTo>
                      <a:pt x="279441" y="106173"/>
                    </a:lnTo>
                    <a:cubicBezTo>
                      <a:pt x="276404" y="98702"/>
                      <a:pt x="279113" y="90163"/>
                      <a:pt x="285845" y="85976"/>
                    </a:cubicBezTo>
                    <a:cubicBezTo>
                      <a:pt x="286010" y="85812"/>
                      <a:pt x="286174" y="85730"/>
                      <a:pt x="286256" y="85730"/>
                    </a:cubicBezTo>
                    <a:cubicBezTo>
                      <a:pt x="290279" y="83431"/>
                      <a:pt x="294959" y="82939"/>
                      <a:pt x="299392" y="84252"/>
                    </a:cubicBezTo>
                    <a:cubicBezTo>
                      <a:pt x="303743" y="85730"/>
                      <a:pt x="307520" y="88932"/>
                      <a:pt x="309408" y="93119"/>
                    </a:cubicBezTo>
                    <a:lnTo>
                      <a:pt x="313349" y="101576"/>
                    </a:lnTo>
                    <a:lnTo>
                      <a:pt x="359408" y="97881"/>
                    </a:lnTo>
                    <a:cubicBezTo>
                      <a:pt x="362610" y="97553"/>
                      <a:pt x="365812" y="99195"/>
                      <a:pt x="367536" y="101986"/>
                    </a:cubicBezTo>
                    <a:lnTo>
                      <a:pt x="377224" y="118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-8901352" y="-2088659"/>
                <a:ext cx="591127" cy="591127"/>
              </a:xfrm>
              <a:custGeom>
                <a:avLst/>
                <a:gdLst/>
                <a:ahLst/>
                <a:cxnLst/>
                <a:rect l="l" t="t" r="r" b="b"/>
                <a:pathLst>
                  <a:path w="591127" h="591127" extrusionOk="0">
                    <a:moveTo>
                      <a:pt x="422005" y="591461"/>
                    </a:moveTo>
                    <a:cubicBezTo>
                      <a:pt x="417735" y="591461"/>
                      <a:pt x="413466" y="590805"/>
                      <a:pt x="409443" y="589408"/>
                    </a:cubicBezTo>
                    <a:lnTo>
                      <a:pt x="26606" y="459279"/>
                    </a:lnTo>
                    <a:cubicBezTo>
                      <a:pt x="6163" y="452300"/>
                      <a:pt x="-4839" y="429886"/>
                      <a:pt x="2058" y="409443"/>
                    </a:cubicBezTo>
                    <a:lnTo>
                      <a:pt x="132270" y="26606"/>
                    </a:lnTo>
                    <a:cubicBezTo>
                      <a:pt x="139249" y="6163"/>
                      <a:pt x="161580" y="-4838"/>
                      <a:pt x="182023" y="2058"/>
                    </a:cubicBezTo>
                    <a:lnTo>
                      <a:pt x="564778" y="132188"/>
                    </a:lnTo>
                    <a:cubicBezTo>
                      <a:pt x="564778" y="132188"/>
                      <a:pt x="564778" y="132188"/>
                      <a:pt x="564778" y="132188"/>
                    </a:cubicBezTo>
                    <a:cubicBezTo>
                      <a:pt x="585222" y="139167"/>
                      <a:pt x="596223" y="161580"/>
                      <a:pt x="589327" y="182023"/>
                    </a:cubicBezTo>
                    <a:lnTo>
                      <a:pt x="459197" y="564778"/>
                    </a:lnTo>
                    <a:cubicBezTo>
                      <a:pt x="455748" y="574713"/>
                      <a:pt x="448688" y="582758"/>
                      <a:pt x="439328" y="587356"/>
                    </a:cubicBezTo>
                    <a:cubicBezTo>
                      <a:pt x="433909" y="590065"/>
                      <a:pt x="427916" y="591379"/>
                      <a:pt x="421923" y="591379"/>
                    </a:cubicBezTo>
                    <a:close/>
                    <a:moveTo>
                      <a:pt x="169462" y="18889"/>
                    </a:moveTo>
                    <a:cubicBezTo>
                      <a:pt x="160923" y="18889"/>
                      <a:pt x="152960" y="24225"/>
                      <a:pt x="150086" y="32682"/>
                    </a:cubicBezTo>
                    <a:lnTo>
                      <a:pt x="19874" y="415436"/>
                    </a:lnTo>
                    <a:cubicBezTo>
                      <a:pt x="16261" y="426110"/>
                      <a:pt x="22009" y="437686"/>
                      <a:pt x="32682" y="441381"/>
                    </a:cubicBezTo>
                    <a:lnTo>
                      <a:pt x="415519" y="571511"/>
                    </a:lnTo>
                    <a:cubicBezTo>
                      <a:pt x="420609" y="573235"/>
                      <a:pt x="426274" y="572824"/>
                      <a:pt x="431118" y="570525"/>
                    </a:cubicBezTo>
                    <a:cubicBezTo>
                      <a:pt x="435962" y="568145"/>
                      <a:pt x="439656" y="563957"/>
                      <a:pt x="441463" y="558785"/>
                    </a:cubicBezTo>
                    <a:lnTo>
                      <a:pt x="571593" y="176030"/>
                    </a:lnTo>
                    <a:cubicBezTo>
                      <a:pt x="575205" y="165439"/>
                      <a:pt x="569458" y="153781"/>
                      <a:pt x="558785" y="150086"/>
                    </a:cubicBezTo>
                    <a:lnTo>
                      <a:pt x="176030" y="19956"/>
                    </a:lnTo>
                    <a:cubicBezTo>
                      <a:pt x="173895" y="19217"/>
                      <a:pt x="171679" y="18889"/>
                      <a:pt x="169544" y="18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578"/>
                    </a:lnTo>
                    <a:cubicBezTo>
                      <a:pt x="396435" y="124795"/>
                      <a:pt x="397420" y="127997"/>
                      <a:pt x="397584" y="131281"/>
                    </a:cubicBezTo>
                    <a:cubicBezTo>
                      <a:pt x="397584" y="131445"/>
                      <a:pt x="397584" y="131609"/>
                      <a:pt x="397584" y="131773"/>
                    </a:cubicBezTo>
                    <a:cubicBezTo>
                      <a:pt x="397584" y="134401"/>
                      <a:pt x="397092" y="136782"/>
                      <a:pt x="396024" y="138998"/>
                    </a:cubicBezTo>
                    <a:cubicBezTo>
                      <a:pt x="393890" y="144089"/>
                      <a:pt x="389621" y="147865"/>
                      <a:pt x="384202" y="149425"/>
                    </a:cubicBezTo>
                    <a:lnTo>
                      <a:pt x="342002" y="161001"/>
                    </a:lnTo>
                    <a:cubicBezTo>
                      <a:pt x="339375" y="165599"/>
                      <a:pt x="335516" y="168637"/>
                      <a:pt x="330836" y="169786"/>
                    </a:cubicBezTo>
                    <a:lnTo>
                      <a:pt x="258095" y="190312"/>
                    </a:lnTo>
                    <a:lnTo>
                      <a:pt x="244384" y="198932"/>
                    </a:lnTo>
                    <a:lnTo>
                      <a:pt x="273858" y="282511"/>
                    </a:lnTo>
                    <a:lnTo>
                      <a:pt x="303496" y="283003"/>
                    </a:lnTo>
                    <a:cubicBezTo>
                      <a:pt x="308341" y="283003"/>
                      <a:pt x="312856" y="285056"/>
                      <a:pt x="316222" y="288422"/>
                    </a:cubicBezTo>
                    <a:lnTo>
                      <a:pt x="325828" y="298356"/>
                    </a:lnTo>
                    <a:cubicBezTo>
                      <a:pt x="330015" y="302790"/>
                      <a:pt x="331739" y="308865"/>
                      <a:pt x="330508" y="314776"/>
                    </a:cubicBezTo>
                    <a:cubicBezTo>
                      <a:pt x="329030" y="320934"/>
                      <a:pt x="324843" y="325778"/>
                      <a:pt x="319096" y="327913"/>
                    </a:cubicBezTo>
                    <a:lnTo>
                      <a:pt x="280672" y="342034"/>
                    </a:lnTo>
                    <a:lnTo>
                      <a:pt x="279933" y="346960"/>
                    </a:lnTo>
                    <a:cubicBezTo>
                      <a:pt x="279030" y="352871"/>
                      <a:pt x="275254" y="358044"/>
                      <a:pt x="269835" y="360753"/>
                    </a:cubicBezTo>
                    <a:cubicBezTo>
                      <a:pt x="264006" y="363381"/>
                      <a:pt x="257520" y="362888"/>
                      <a:pt x="252430" y="359686"/>
                    </a:cubicBezTo>
                    <a:lnTo>
                      <a:pt x="248160" y="357059"/>
                    </a:lnTo>
                    <a:lnTo>
                      <a:pt x="212693" y="377256"/>
                    </a:lnTo>
                    <a:cubicBezTo>
                      <a:pt x="209819" y="378816"/>
                      <a:pt x="206781" y="379554"/>
                      <a:pt x="203662" y="379554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208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rgbClr val="35357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496"/>
                    </a:lnTo>
                    <a:cubicBezTo>
                      <a:pt x="396517" y="124959"/>
                      <a:pt x="397502" y="128079"/>
                      <a:pt x="397584" y="131281"/>
                    </a:cubicBezTo>
                    <a:cubicBezTo>
                      <a:pt x="397584" y="134319"/>
                      <a:pt x="397092" y="136782"/>
                      <a:pt x="396024" y="138916"/>
                    </a:cubicBezTo>
                    <a:cubicBezTo>
                      <a:pt x="393890" y="144006"/>
                      <a:pt x="389621" y="147783"/>
                      <a:pt x="384202" y="149343"/>
                    </a:cubicBezTo>
                    <a:lnTo>
                      <a:pt x="342002" y="160919"/>
                    </a:lnTo>
                    <a:cubicBezTo>
                      <a:pt x="339375" y="165517"/>
                      <a:pt x="335516" y="168555"/>
                      <a:pt x="330836" y="169704"/>
                    </a:cubicBezTo>
                    <a:lnTo>
                      <a:pt x="258095" y="190229"/>
                    </a:lnTo>
                    <a:lnTo>
                      <a:pt x="244384" y="198850"/>
                    </a:lnTo>
                    <a:lnTo>
                      <a:pt x="273858" y="282429"/>
                    </a:lnTo>
                    <a:lnTo>
                      <a:pt x="303496" y="282921"/>
                    </a:lnTo>
                    <a:cubicBezTo>
                      <a:pt x="308341" y="282921"/>
                      <a:pt x="312856" y="284974"/>
                      <a:pt x="316222" y="288340"/>
                    </a:cubicBezTo>
                    <a:lnTo>
                      <a:pt x="325828" y="298275"/>
                    </a:lnTo>
                    <a:cubicBezTo>
                      <a:pt x="330015" y="302708"/>
                      <a:pt x="331739" y="308783"/>
                      <a:pt x="330508" y="314695"/>
                    </a:cubicBezTo>
                    <a:cubicBezTo>
                      <a:pt x="329030" y="320852"/>
                      <a:pt x="324843" y="325696"/>
                      <a:pt x="319096" y="327831"/>
                    </a:cubicBezTo>
                    <a:lnTo>
                      <a:pt x="280672" y="341952"/>
                    </a:lnTo>
                    <a:lnTo>
                      <a:pt x="279933" y="346878"/>
                    </a:lnTo>
                    <a:cubicBezTo>
                      <a:pt x="279030" y="352789"/>
                      <a:pt x="275254" y="357962"/>
                      <a:pt x="269835" y="360671"/>
                    </a:cubicBezTo>
                    <a:cubicBezTo>
                      <a:pt x="264006" y="363298"/>
                      <a:pt x="257520" y="362806"/>
                      <a:pt x="252430" y="359604"/>
                    </a:cubicBezTo>
                    <a:lnTo>
                      <a:pt x="248160" y="356976"/>
                    </a:lnTo>
                    <a:lnTo>
                      <a:pt x="212693" y="377174"/>
                    </a:lnTo>
                    <a:cubicBezTo>
                      <a:pt x="209819" y="378733"/>
                      <a:pt x="206781" y="379472"/>
                      <a:pt x="203662" y="379472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126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15"/>
            <p:cNvGrpSpPr/>
            <p:nvPr/>
          </p:nvGrpSpPr>
          <p:grpSpPr>
            <a:xfrm rot="8403705">
              <a:off x="-455390" y="197674"/>
              <a:ext cx="1297287" cy="717510"/>
              <a:chOff x="-4001887" y="-5697732"/>
              <a:chExt cx="1396627" cy="772517"/>
            </a:xfrm>
          </p:grpSpPr>
          <p:grpSp>
            <p:nvGrpSpPr>
              <p:cNvPr id="500" name="Google Shape;500;p15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501" name="Google Shape;501;p15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15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15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15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2" name="Google Shape;512;p15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3" name="Google Shape;513;p15"/>
            <p:cNvSpPr/>
            <p:nvPr/>
          </p:nvSpPr>
          <p:spPr>
            <a:xfrm rot="-1162886">
              <a:off x="169117" y="4516734"/>
              <a:ext cx="348732" cy="480476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5"/>
            <p:cNvSpPr/>
            <p:nvPr/>
          </p:nvSpPr>
          <p:spPr>
            <a:xfrm rot="1159098" flipH="1">
              <a:off x="8655291" y="3980495"/>
              <a:ext cx="307719" cy="423969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15"/>
          <p:cNvGrpSpPr/>
          <p:nvPr/>
        </p:nvGrpSpPr>
        <p:grpSpPr>
          <a:xfrm>
            <a:off x="-964258" y="-866733"/>
            <a:ext cx="9388153" cy="6419106"/>
            <a:chOff x="-964258" y="-866733"/>
            <a:chExt cx="9388153" cy="6419106"/>
          </a:xfrm>
        </p:grpSpPr>
        <p:sp>
          <p:nvSpPr>
            <p:cNvPr id="516" name="Google Shape;516;p15"/>
            <p:cNvSpPr/>
            <p:nvPr/>
          </p:nvSpPr>
          <p:spPr>
            <a:xfrm rot="-3077726">
              <a:off x="-656027" y="2175372"/>
              <a:ext cx="935495" cy="1239120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6625883" y="4944826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5"/>
            <p:cNvSpPr/>
            <p:nvPr/>
          </p:nvSpPr>
          <p:spPr>
            <a:xfrm rot="2858366">
              <a:off x="6578422" y="-723415"/>
              <a:ext cx="934153" cy="1237344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9"/>
          <p:cNvSpPr txBox="1">
            <a:spLocks noGrp="1"/>
          </p:cNvSpPr>
          <p:nvPr>
            <p:ph type="subTitle" idx="1"/>
          </p:nvPr>
        </p:nvSpPr>
        <p:spPr>
          <a:xfrm>
            <a:off x="719925" y="1925649"/>
            <a:ext cx="23877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9"/>
          <p:cNvSpPr txBox="1">
            <a:spLocks noGrp="1"/>
          </p:cNvSpPr>
          <p:nvPr>
            <p:ph type="subTitle" idx="2"/>
          </p:nvPr>
        </p:nvSpPr>
        <p:spPr>
          <a:xfrm>
            <a:off x="3378150" y="1925649"/>
            <a:ext cx="2387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9"/>
          <p:cNvSpPr txBox="1">
            <a:spLocks noGrp="1"/>
          </p:cNvSpPr>
          <p:nvPr>
            <p:ph type="subTitle" idx="3"/>
          </p:nvPr>
        </p:nvSpPr>
        <p:spPr>
          <a:xfrm>
            <a:off x="719925" y="3702075"/>
            <a:ext cx="2387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7" name="Google Shape;637;p19"/>
          <p:cNvSpPr txBox="1">
            <a:spLocks noGrp="1"/>
          </p:cNvSpPr>
          <p:nvPr>
            <p:ph type="subTitle" idx="4"/>
          </p:nvPr>
        </p:nvSpPr>
        <p:spPr>
          <a:xfrm>
            <a:off x="3378150" y="3702075"/>
            <a:ext cx="2387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9"/>
          <p:cNvSpPr txBox="1">
            <a:spLocks noGrp="1"/>
          </p:cNvSpPr>
          <p:nvPr>
            <p:ph type="subTitle" idx="5"/>
          </p:nvPr>
        </p:nvSpPr>
        <p:spPr>
          <a:xfrm>
            <a:off x="6036375" y="1925649"/>
            <a:ext cx="2387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9"/>
          <p:cNvSpPr txBox="1">
            <a:spLocks noGrp="1"/>
          </p:cNvSpPr>
          <p:nvPr>
            <p:ph type="subTitle" idx="6"/>
          </p:nvPr>
        </p:nvSpPr>
        <p:spPr>
          <a:xfrm>
            <a:off x="6036375" y="3702075"/>
            <a:ext cx="2387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9"/>
          <p:cNvSpPr txBox="1">
            <a:spLocks noGrp="1"/>
          </p:cNvSpPr>
          <p:nvPr>
            <p:ph type="subTitle" idx="7"/>
          </p:nvPr>
        </p:nvSpPr>
        <p:spPr>
          <a:xfrm>
            <a:off x="721125" y="1155250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1" name="Google Shape;641;p19"/>
          <p:cNvSpPr txBox="1">
            <a:spLocks noGrp="1"/>
          </p:cNvSpPr>
          <p:nvPr>
            <p:ph type="subTitle" idx="8"/>
          </p:nvPr>
        </p:nvSpPr>
        <p:spPr>
          <a:xfrm>
            <a:off x="3379350" y="1155250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2" name="Google Shape;642;p19"/>
          <p:cNvSpPr txBox="1">
            <a:spLocks noGrp="1"/>
          </p:cNvSpPr>
          <p:nvPr>
            <p:ph type="subTitle" idx="9"/>
          </p:nvPr>
        </p:nvSpPr>
        <p:spPr>
          <a:xfrm>
            <a:off x="6037575" y="1155250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3" name="Google Shape;643;p19"/>
          <p:cNvSpPr txBox="1">
            <a:spLocks noGrp="1"/>
          </p:cNvSpPr>
          <p:nvPr>
            <p:ph type="subTitle" idx="13"/>
          </p:nvPr>
        </p:nvSpPr>
        <p:spPr>
          <a:xfrm>
            <a:off x="721125" y="2931677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4" name="Google Shape;644;p19"/>
          <p:cNvSpPr txBox="1">
            <a:spLocks noGrp="1"/>
          </p:cNvSpPr>
          <p:nvPr>
            <p:ph type="subTitle" idx="14"/>
          </p:nvPr>
        </p:nvSpPr>
        <p:spPr>
          <a:xfrm>
            <a:off x="3379350" y="2931677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5" name="Google Shape;645;p19"/>
          <p:cNvSpPr txBox="1">
            <a:spLocks noGrp="1"/>
          </p:cNvSpPr>
          <p:nvPr>
            <p:ph type="subTitle" idx="15"/>
          </p:nvPr>
        </p:nvSpPr>
        <p:spPr>
          <a:xfrm>
            <a:off x="6037575" y="2931677"/>
            <a:ext cx="2385300" cy="8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646" name="Google Shape;646;p19"/>
          <p:cNvGrpSpPr/>
          <p:nvPr/>
        </p:nvGrpSpPr>
        <p:grpSpPr>
          <a:xfrm>
            <a:off x="-354658" y="-135030"/>
            <a:ext cx="10033231" cy="5176490"/>
            <a:chOff x="-354658" y="-135030"/>
            <a:chExt cx="10033231" cy="5176490"/>
          </a:xfrm>
        </p:grpSpPr>
        <p:grpSp>
          <p:nvGrpSpPr>
            <p:cNvPr id="647" name="Google Shape;647;p19"/>
            <p:cNvGrpSpPr/>
            <p:nvPr/>
          </p:nvGrpSpPr>
          <p:grpSpPr>
            <a:xfrm rot="2700000" flipH="1">
              <a:off x="-232232" y="3758929"/>
              <a:ext cx="591121" cy="591121"/>
              <a:chOff x="-8901352" y="-2088659"/>
              <a:chExt cx="591127" cy="591127"/>
            </a:xfrm>
          </p:grpSpPr>
          <p:sp>
            <p:nvSpPr>
              <p:cNvPr id="648" name="Google Shape;648;p19"/>
              <p:cNvSpPr/>
              <p:nvPr/>
            </p:nvSpPr>
            <p:spPr>
              <a:xfrm>
                <a:off x="-8891840" y="-2079222"/>
                <a:ext cx="566496" cy="566496"/>
              </a:xfrm>
              <a:custGeom>
                <a:avLst/>
                <a:gdLst/>
                <a:ahLst/>
                <a:cxnLst/>
                <a:rect l="l" t="t" r="r" b="b"/>
                <a:pathLst>
                  <a:path w="566496" h="566496" extrusionOk="0">
                    <a:moveTo>
                      <a:pt x="552311" y="131782"/>
                    </a:moveTo>
                    <a:cubicBezTo>
                      <a:pt x="567910" y="137118"/>
                      <a:pt x="576203" y="154031"/>
                      <a:pt x="570948" y="169630"/>
                    </a:cubicBezTo>
                    <a:lnTo>
                      <a:pt x="440818" y="552385"/>
                    </a:lnTo>
                    <a:cubicBezTo>
                      <a:pt x="438109" y="560185"/>
                      <a:pt x="432608" y="566178"/>
                      <a:pt x="425793" y="569544"/>
                    </a:cubicBezTo>
                    <a:cubicBezTo>
                      <a:pt x="418979" y="572910"/>
                      <a:pt x="410769" y="573649"/>
                      <a:pt x="403052" y="571022"/>
                    </a:cubicBezTo>
                    <a:lnTo>
                      <a:pt x="20214" y="440892"/>
                    </a:lnTo>
                    <a:cubicBezTo>
                      <a:pt x="4615" y="435555"/>
                      <a:pt x="-3677" y="418643"/>
                      <a:pt x="1577" y="403043"/>
                    </a:cubicBezTo>
                    <a:lnTo>
                      <a:pt x="131790" y="20206"/>
                    </a:lnTo>
                    <a:cubicBezTo>
                      <a:pt x="137044" y="4689"/>
                      <a:pt x="154039" y="-3685"/>
                      <a:pt x="169638" y="1569"/>
                    </a:cubicBezTo>
                    <a:lnTo>
                      <a:pt x="552393" y="131699"/>
                    </a:lnTo>
                    <a:close/>
                    <a:moveTo>
                      <a:pt x="404693" y="526852"/>
                    </a:moveTo>
                    <a:lnTo>
                      <a:pt x="526696" y="167906"/>
                    </a:lnTo>
                    <a:lnTo>
                      <a:pt x="167832" y="45904"/>
                    </a:lnTo>
                    <a:lnTo>
                      <a:pt x="45748" y="404767"/>
                    </a:lnTo>
                    <a:lnTo>
                      <a:pt x="404693" y="52676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-8846093" y="-2033236"/>
                <a:ext cx="476185" cy="476185"/>
              </a:xfrm>
              <a:custGeom>
                <a:avLst/>
                <a:gdLst/>
                <a:ahLst/>
                <a:cxnLst/>
                <a:rect l="l" t="t" r="r" b="b"/>
                <a:pathLst>
                  <a:path w="476185" h="476185" extrusionOk="0">
                    <a:moveTo>
                      <a:pt x="480948" y="121920"/>
                    </a:moveTo>
                    <a:lnTo>
                      <a:pt x="358946" y="480866"/>
                    </a:lnTo>
                    <a:lnTo>
                      <a:pt x="0" y="358864"/>
                    </a:lnTo>
                    <a:lnTo>
                      <a:pt x="122084" y="0"/>
                    </a:lnTo>
                    <a:lnTo>
                      <a:pt x="480948" y="122002"/>
                    </a:lnTo>
                    <a:close/>
                    <a:moveTo>
                      <a:pt x="437106" y="178570"/>
                    </a:moveTo>
                    <a:cubicBezTo>
                      <a:pt x="437106" y="177092"/>
                      <a:pt x="436613" y="175532"/>
                      <a:pt x="435874" y="174300"/>
                    </a:cubicBezTo>
                    <a:lnTo>
                      <a:pt x="426186" y="158127"/>
                    </a:lnTo>
                    <a:cubicBezTo>
                      <a:pt x="424462" y="155335"/>
                      <a:pt x="421342" y="153693"/>
                      <a:pt x="418058" y="154022"/>
                    </a:cubicBezTo>
                    <a:lnTo>
                      <a:pt x="372000" y="157716"/>
                    </a:lnTo>
                    <a:lnTo>
                      <a:pt x="368059" y="149260"/>
                    </a:lnTo>
                    <a:cubicBezTo>
                      <a:pt x="366088" y="145072"/>
                      <a:pt x="362394" y="141789"/>
                      <a:pt x="358043" y="140393"/>
                    </a:cubicBezTo>
                    <a:cubicBezTo>
                      <a:pt x="353691" y="139079"/>
                      <a:pt x="348929" y="139572"/>
                      <a:pt x="344906" y="141871"/>
                    </a:cubicBezTo>
                    <a:cubicBezTo>
                      <a:pt x="344824" y="141871"/>
                      <a:pt x="344660" y="142035"/>
                      <a:pt x="344496" y="142117"/>
                    </a:cubicBezTo>
                    <a:cubicBezTo>
                      <a:pt x="337764" y="146304"/>
                      <a:pt x="335054" y="154842"/>
                      <a:pt x="338092" y="162314"/>
                    </a:cubicBezTo>
                    <a:lnTo>
                      <a:pt x="300654" y="164777"/>
                    </a:lnTo>
                    <a:lnTo>
                      <a:pt x="295564" y="153857"/>
                    </a:lnTo>
                    <a:cubicBezTo>
                      <a:pt x="293593" y="149670"/>
                      <a:pt x="289981" y="146386"/>
                      <a:pt x="285465" y="145072"/>
                    </a:cubicBezTo>
                    <a:cubicBezTo>
                      <a:pt x="283741" y="144498"/>
                      <a:pt x="282017" y="144252"/>
                      <a:pt x="280293" y="144252"/>
                    </a:cubicBezTo>
                    <a:cubicBezTo>
                      <a:pt x="277584" y="144252"/>
                      <a:pt x="274874" y="144990"/>
                      <a:pt x="272493" y="146386"/>
                    </a:cubicBezTo>
                    <a:cubicBezTo>
                      <a:pt x="272493" y="146468"/>
                      <a:pt x="272329" y="146550"/>
                      <a:pt x="272247" y="146550"/>
                    </a:cubicBezTo>
                    <a:cubicBezTo>
                      <a:pt x="266007" y="150245"/>
                      <a:pt x="263216" y="157470"/>
                      <a:pt x="264858" y="164449"/>
                    </a:cubicBezTo>
                    <a:lnTo>
                      <a:pt x="247535" y="163792"/>
                    </a:lnTo>
                    <a:cubicBezTo>
                      <a:pt x="240228" y="148521"/>
                      <a:pt x="217157" y="101641"/>
                      <a:pt x="197781" y="80541"/>
                    </a:cubicBezTo>
                    <a:cubicBezTo>
                      <a:pt x="175286" y="55993"/>
                      <a:pt x="162724" y="55008"/>
                      <a:pt x="157388" y="56650"/>
                    </a:cubicBezTo>
                    <a:cubicBezTo>
                      <a:pt x="156567" y="56896"/>
                      <a:pt x="155746" y="57224"/>
                      <a:pt x="155089" y="57635"/>
                    </a:cubicBezTo>
                    <a:cubicBezTo>
                      <a:pt x="150327" y="60755"/>
                      <a:pt x="142938" y="70935"/>
                      <a:pt x="147207" y="103940"/>
                    </a:cubicBezTo>
                    <a:cubicBezTo>
                      <a:pt x="150902" y="132429"/>
                      <a:pt x="171755" y="180212"/>
                      <a:pt x="178734" y="195729"/>
                    </a:cubicBezTo>
                    <a:lnTo>
                      <a:pt x="167979" y="209358"/>
                    </a:lnTo>
                    <a:cubicBezTo>
                      <a:pt x="163874" y="203610"/>
                      <a:pt x="156403" y="201065"/>
                      <a:pt x="149506" y="203447"/>
                    </a:cubicBezTo>
                    <a:cubicBezTo>
                      <a:pt x="149424" y="203447"/>
                      <a:pt x="149260" y="203447"/>
                      <a:pt x="149260" y="203610"/>
                    </a:cubicBezTo>
                    <a:lnTo>
                      <a:pt x="149260" y="203610"/>
                    </a:lnTo>
                    <a:cubicBezTo>
                      <a:pt x="144990" y="205170"/>
                      <a:pt x="141624" y="208372"/>
                      <a:pt x="139818" y="212642"/>
                    </a:cubicBezTo>
                    <a:cubicBezTo>
                      <a:pt x="138012" y="216829"/>
                      <a:pt x="138176" y="221755"/>
                      <a:pt x="140146" y="226106"/>
                    </a:cubicBezTo>
                    <a:lnTo>
                      <a:pt x="145155" y="236943"/>
                    </a:lnTo>
                    <a:lnTo>
                      <a:pt x="119046" y="263955"/>
                    </a:lnTo>
                    <a:cubicBezTo>
                      <a:pt x="115352" y="256812"/>
                      <a:pt x="107224" y="253364"/>
                      <a:pt x="99589" y="255745"/>
                    </a:cubicBezTo>
                    <a:cubicBezTo>
                      <a:pt x="99342" y="255745"/>
                      <a:pt x="99096" y="255827"/>
                      <a:pt x="99014" y="255991"/>
                    </a:cubicBezTo>
                    <a:cubicBezTo>
                      <a:pt x="94745" y="257469"/>
                      <a:pt x="91296" y="260671"/>
                      <a:pt x="89490" y="264940"/>
                    </a:cubicBezTo>
                    <a:cubicBezTo>
                      <a:pt x="87684" y="269209"/>
                      <a:pt x="87766" y="274135"/>
                      <a:pt x="89736" y="278404"/>
                    </a:cubicBezTo>
                    <a:lnTo>
                      <a:pt x="93677" y="286861"/>
                    </a:lnTo>
                    <a:lnTo>
                      <a:pt x="61165" y="319619"/>
                    </a:lnTo>
                    <a:cubicBezTo>
                      <a:pt x="58867" y="321918"/>
                      <a:pt x="58045" y="325366"/>
                      <a:pt x="59113" y="328486"/>
                    </a:cubicBezTo>
                    <a:lnTo>
                      <a:pt x="65106" y="346302"/>
                    </a:lnTo>
                    <a:cubicBezTo>
                      <a:pt x="66009" y="348929"/>
                      <a:pt x="68062" y="350817"/>
                      <a:pt x="70607" y="351721"/>
                    </a:cubicBezTo>
                    <a:cubicBezTo>
                      <a:pt x="73234" y="352542"/>
                      <a:pt x="75943" y="352131"/>
                      <a:pt x="78242" y="350571"/>
                    </a:cubicBezTo>
                    <a:lnTo>
                      <a:pt x="118390" y="323149"/>
                    </a:lnTo>
                    <a:cubicBezTo>
                      <a:pt x="119129" y="323642"/>
                      <a:pt x="120032" y="324053"/>
                      <a:pt x="121017" y="324381"/>
                    </a:cubicBezTo>
                    <a:cubicBezTo>
                      <a:pt x="123480" y="325038"/>
                      <a:pt x="126025" y="324627"/>
                      <a:pt x="128160" y="323149"/>
                    </a:cubicBezTo>
                    <a:lnTo>
                      <a:pt x="192034" y="279964"/>
                    </a:lnTo>
                    <a:lnTo>
                      <a:pt x="216008" y="272329"/>
                    </a:lnTo>
                    <a:lnTo>
                      <a:pt x="267896" y="360998"/>
                    </a:lnTo>
                    <a:lnTo>
                      <a:pt x="244989" y="388995"/>
                    </a:lnTo>
                    <a:cubicBezTo>
                      <a:pt x="243512" y="390801"/>
                      <a:pt x="242855" y="393100"/>
                      <a:pt x="243019" y="395398"/>
                    </a:cubicBezTo>
                    <a:lnTo>
                      <a:pt x="244415" y="409109"/>
                    </a:lnTo>
                    <a:cubicBezTo>
                      <a:pt x="244743" y="411983"/>
                      <a:pt x="246467" y="414610"/>
                      <a:pt x="249094" y="415842"/>
                    </a:cubicBezTo>
                    <a:cubicBezTo>
                      <a:pt x="251722" y="417237"/>
                      <a:pt x="254759" y="417155"/>
                      <a:pt x="257305" y="415677"/>
                    </a:cubicBezTo>
                    <a:lnTo>
                      <a:pt x="297616" y="392689"/>
                    </a:lnTo>
                    <a:lnTo>
                      <a:pt x="306647" y="398272"/>
                    </a:lnTo>
                    <a:cubicBezTo>
                      <a:pt x="309028" y="399750"/>
                      <a:pt x="312230" y="399996"/>
                      <a:pt x="314857" y="398847"/>
                    </a:cubicBezTo>
                    <a:cubicBezTo>
                      <a:pt x="317485" y="397533"/>
                      <a:pt x="319373" y="395070"/>
                      <a:pt x="319784" y="392197"/>
                    </a:cubicBezTo>
                    <a:lnTo>
                      <a:pt x="321343" y="381688"/>
                    </a:lnTo>
                    <a:lnTo>
                      <a:pt x="364939" y="365596"/>
                    </a:lnTo>
                    <a:cubicBezTo>
                      <a:pt x="367648" y="364610"/>
                      <a:pt x="369701" y="362312"/>
                      <a:pt x="370440" y="359438"/>
                    </a:cubicBezTo>
                    <a:cubicBezTo>
                      <a:pt x="371015" y="356565"/>
                      <a:pt x="370193" y="353609"/>
                      <a:pt x="368223" y="351474"/>
                    </a:cubicBezTo>
                    <a:lnTo>
                      <a:pt x="358699" y="341622"/>
                    </a:lnTo>
                    <a:cubicBezTo>
                      <a:pt x="357057" y="339898"/>
                      <a:pt x="354841" y="338995"/>
                      <a:pt x="352542" y="338995"/>
                    </a:cubicBezTo>
                    <a:lnTo>
                      <a:pt x="316335" y="338421"/>
                    </a:lnTo>
                    <a:lnTo>
                      <a:pt x="282099" y="241459"/>
                    </a:lnTo>
                    <a:lnTo>
                      <a:pt x="303363" y="228159"/>
                    </a:lnTo>
                    <a:lnTo>
                      <a:pt x="377583" y="207223"/>
                    </a:lnTo>
                    <a:cubicBezTo>
                      <a:pt x="380128" y="206566"/>
                      <a:pt x="382098" y="204842"/>
                      <a:pt x="383166" y="202543"/>
                    </a:cubicBezTo>
                    <a:cubicBezTo>
                      <a:pt x="383494" y="201558"/>
                      <a:pt x="383822" y="200655"/>
                      <a:pt x="383904" y="199752"/>
                    </a:cubicBezTo>
                    <a:lnTo>
                      <a:pt x="430784" y="186862"/>
                    </a:lnTo>
                    <a:cubicBezTo>
                      <a:pt x="433493" y="186123"/>
                      <a:pt x="435546" y="184153"/>
                      <a:pt x="436531" y="181690"/>
                    </a:cubicBezTo>
                    <a:cubicBezTo>
                      <a:pt x="437024" y="180622"/>
                      <a:pt x="437270" y="179473"/>
                      <a:pt x="437270" y="17832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-8787606" y="-1976767"/>
                <a:ext cx="377664" cy="353034"/>
              </a:xfrm>
              <a:custGeom>
                <a:avLst/>
                <a:gdLst/>
                <a:ahLst/>
                <a:cxnLst/>
                <a:rect l="l" t="t" r="r" b="b"/>
                <a:pathLst>
                  <a:path w="377664" h="353034" extrusionOk="0">
                    <a:moveTo>
                      <a:pt x="377388" y="117831"/>
                    </a:moveTo>
                    <a:cubicBezTo>
                      <a:pt x="378209" y="119063"/>
                      <a:pt x="378620" y="120623"/>
                      <a:pt x="378620" y="122101"/>
                    </a:cubicBezTo>
                    <a:cubicBezTo>
                      <a:pt x="378620" y="123250"/>
                      <a:pt x="378455" y="124482"/>
                      <a:pt x="377880" y="125467"/>
                    </a:cubicBezTo>
                    <a:cubicBezTo>
                      <a:pt x="376895" y="127930"/>
                      <a:pt x="374843" y="129901"/>
                      <a:pt x="372134" y="130639"/>
                    </a:cubicBezTo>
                    <a:lnTo>
                      <a:pt x="325254" y="143529"/>
                    </a:lnTo>
                    <a:cubicBezTo>
                      <a:pt x="325254" y="144433"/>
                      <a:pt x="324843" y="145418"/>
                      <a:pt x="324515" y="146321"/>
                    </a:cubicBezTo>
                    <a:cubicBezTo>
                      <a:pt x="323448" y="148619"/>
                      <a:pt x="321477" y="150344"/>
                      <a:pt x="318932" y="151001"/>
                    </a:cubicBezTo>
                    <a:lnTo>
                      <a:pt x="244713" y="171936"/>
                    </a:lnTo>
                    <a:lnTo>
                      <a:pt x="223448" y="185237"/>
                    </a:lnTo>
                    <a:lnTo>
                      <a:pt x="257685" y="282198"/>
                    </a:lnTo>
                    <a:lnTo>
                      <a:pt x="293891" y="282773"/>
                    </a:lnTo>
                    <a:cubicBezTo>
                      <a:pt x="296190" y="282773"/>
                      <a:pt x="298325" y="283758"/>
                      <a:pt x="300049" y="285400"/>
                    </a:cubicBezTo>
                    <a:lnTo>
                      <a:pt x="309573" y="295252"/>
                    </a:lnTo>
                    <a:cubicBezTo>
                      <a:pt x="311543" y="297386"/>
                      <a:pt x="312446" y="300342"/>
                      <a:pt x="311789" y="303216"/>
                    </a:cubicBezTo>
                    <a:cubicBezTo>
                      <a:pt x="311133" y="306171"/>
                      <a:pt x="309080" y="308388"/>
                      <a:pt x="306288" y="309373"/>
                    </a:cubicBezTo>
                    <a:lnTo>
                      <a:pt x="262693" y="325465"/>
                    </a:lnTo>
                    <a:lnTo>
                      <a:pt x="261133" y="335974"/>
                    </a:lnTo>
                    <a:cubicBezTo>
                      <a:pt x="260722" y="338929"/>
                      <a:pt x="258834" y="341393"/>
                      <a:pt x="256207" y="342624"/>
                    </a:cubicBezTo>
                    <a:cubicBezTo>
                      <a:pt x="253580" y="343774"/>
                      <a:pt x="250378" y="343528"/>
                      <a:pt x="247997" y="342049"/>
                    </a:cubicBezTo>
                    <a:lnTo>
                      <a:pt x="238966" y="336466"/>
                    </a:lnTo>
                    <a:lnTo>
                      <a:pt x="198654" y="359455"/>
                    </a:lnTo>
                    <a:cubicBezTo>
                      <a:pt x="196027" y="360851"/>
                      <a:pt x="192989" y="360933"/>
                      <a:pt x="190444" y="359619"/>
                    </a:cubicBezTo>
                    <a:cubicBezTo>
                      <a:pt x="187817" y="358306"/>
                      <a:pt x="186093" y="355678"/>
                      <a:pt x="185764" y="352887"/>
                    </a:cubicBezTo>
                    <a:lnTo>
                      <a:pt x="184369" y="339176"/>
                    </a:lnTo>
                    <a:cubicBezTo>
                      <a:pt x="184122" y="336877"/>
                      <a:pt x="184779" y="334578"/>
                      <a:pt x="186339" y="332772"/>
                    </a:cubicBezTo>
                    <a:lnTo>
                      <a:pt x="209245" y="304776"/>
                    </a:lnTo>
                    <a:lnTo>
                      <a:pt x="157357" y="216107"/>
                    </a:lnTo>
                    <a:lnTo>
                      <a:pt x="133384" y="223742"/>
                    </a:lnTo>
                    <a:lnTo>
                      <a:pt x="69509" y="266927"/>
                    </a:lnTo>
                    <a:cubicBezTo>
                      <a:pt x="67375" y="268323"/>
                      <a:pt x="64829" y="268815"/>
                      <a:pt x="62366" y="268158"/>
                    </a:cubicBezTo>
                    <a:cubicBezTo>
                      <a:pt x="61381" y="267830"/>
                      <a:pt x="60478" y="267420"/>
                      <a:pt x="59739" y="266927"/>
                    </a:cubicBezTo>
                    <a:lnTo>
                      <a:pt x="19592" y="294349"/>
                    </a:lnTo>
                    <a:cubicBezTo>
                      <a:pt x="17375" y="295909"/>
                      <a:pt x="14583" y="296319"/>
                      <a:pt x="11956" y="295498"/>
                    </a:cubicBezTo>
                    <a:cubicBezTo>
                      <a:pt x="9411" y="294595"/>
                      <a:pt x="7359" y="292625"/>
                      <a:pt x="6456" y="290080"/>
                    </a:cubicBezTo>
                    <a:lnTo>
                      <a:pt x="462" y="272263"/>
                    </a:lnTo>
                    <a:cubicBezTo>
                      <a:pt x="-605" y="269144"/>
                      <a:pt x="216" y="265695"/>
                      <a:pt x="2515" y="263397"/>
                    </a:cubicBezTo>
                    <a:lnTo>
                      <a:pt x="35027" y="230639"/>
                    </a:lnTo>
                    <a:lnTo>
                      <a:pt x="31086" y="222182"/>
                    </a:lnTo>
                    <a:cubicBezTo>
                      <a:pt x="29115" y="217913"/>
                      <a:pt x="29033" y="212987"/>
                      <a:pt x="30840" y="208717"/>
                    </a:cubicBezTo>
                    <a:cubicBezTo>
                      <a:pt x="32646" y="204530"/>
                      <a:pt x="36012" y="201246"/>
                      <a:pt x="40363" y="199769"/>
                    </a:cubicBezTo>
                    <a:cubicBezTo>
                      <a:pt x="40527" y="199604"/>
                      <a:pt x="40692" y="199604"/>
                      <a:pt x="40938" y="199522"/>
                    </a:cubicBezTo>
                    <a:cubicBezTo>
                      <a:pt x="48573" y="197141"/>
                      <a:pt x="56701" y="200589"/>
                      <a:pt x="60396" y="207732"/>
                    </a:cubicBezTo>
                    <a:lnTo>
                      <a:pt x="86504" y="180721"/>
                    </a:lnTo>
                    <a:lnTo>
                      <a:pt x="81496" y="169884"/>
                    </a:lnTo>
                    <a:cubicBezTo>
                      <a:pt x="79525" y="165614"/>
                      <a:pt x="79443" y="160688"/>
                      <a:pt x="81168" y="156419"/>
                    </a:cubicBezTo>
                    <a:cubicBezTo>
                      <a:pt x="82974" y="152150"/>
                      <a:pt x="86340" y="148948"/>
                      <a:pt x="90609" y="147388"/>
                    </a:cubicBezTo>
                    <a:lnTo>
                      <a:pt x="90609" y="147388"/>
                    </a:lnTo>
                    <a:cubicBezTo>
                      <a:pt x="90609" y="147388"/>
                      <a:pt x="90773" y="147388"/>
                      <a:pt x="90855" y="147306"/>
                    </a:cubicBezTo>
                    <a:cubicBezTo>
                      <a:pt x="97670" y="145007"/>
                      <a:pt x="105223" y="147552"/>
                      <a:pt x="109328" y="153217"/>
                    </a:cubicBezTo>
                    <a:lnTo>
                      <a:pt x="120083" y="139588"/>
                    </a:lnTo>
                    <a:cubicBezTo>
                      <a:pt x="113187" y="124153"/>
                      <a:pt x="92251" y="76288"/>
                      <a:pt x="88557" y="47800"/>
                    </a:cubicBezTo>
                    <a:cubicBezTo>
                      <a:pt x="84369" y="14795"/>
                      <a:pt x="91676" y="4614"/>
                      <a:pt x="96438" y="1494"/>
                    </a:cubicBezTo>
                    <a:cubicBezTo>
                      <a:pt x="97177" y="1084"/>
                      <a:pt x="97916" y="673"/>
                      <a:pt x="98737" y="509"/>
                    </a:cubicBezTo>
                    <a:cubicBezTo>
                      <a:pt x="104156" y="-1133"/>
                      <a:pt x="116635" y="-147"/>
                      <a:pt x="139131" y="24401"/>
                    </a:cubicBezTo>
                    <a:cubicBezTo>
                      <a:pt x="158507" y="45501"/>
                      <a:pt x="181659" y="92380"/>
                      <a:pt x="188884" y="107651"/>
                    </a:cubicBezTo>
                    <a:lnTo>
                      <a:pt x="206207" y="108308"/>
                    </a:lnTo>
                    <a:cubicBezTo>
                      <a:pt x="204565" y="101411"/>
                      <a:pt x="207439" y="94105"/>
                      <a:pt x="213596" y="90410"/>
                    </a:cubicBezTo>
                    <a:cubicBezTo>
                      <a:pt x="213678" y="90410"/>
                      <a:pt x="213843" y="90328"/>
                      <a:pt x="213843" y="90246"/>
                    </a:cubicBezTo>
                    <a:cubicBezTo>
                      <a:pt x="216224" y="88850"/>
                      <a:pt x="218933" y="88111"/>
                      <a:pt x="221642" y="88111"/>
                    </a:cubicBezTo>
                    <a:cubicBezTo>
                      <a:pt x="223367" y="88111"/>
                      <a:pt x="225091" y="88357"/>
                      <a:pt x="226815" y="88932"/>
                    </a:cubicBezTo>
                    <a:cubicBezTo>
                      <a:pt x="231248" y="90246"/>
                      <a:pt x="234943" y="93530"/>
                      <a:pt x="236913" y="97717"/>
                    </a:cubicBezTo>
                    <a:lnTo>
                      <a:pt x="242003" y="108636"/>
                    </a:lnTo>
                    <a:lnTo>
                      <a:pt x="279441" y="106173"/>
                    </a:lnTo>
                    <a:cubicBezTo>
                      <a:pt x="276404" y="98702"/>
                      <a:pt x="279113" y="90163"/>
                      <a:pt x="285845" y="85976"/>
                    </a:cubicBezTo>
                    <a:cubicBezTo>
                      <a:pt x="286010" y="85812"/>
                      <a:pt x="286174" y="85730"/>
                      <a:pt x="286256" y="85730"/>
                    </a:cubicBezTo>
                    <a:cubicBezTo>
                      <a:pt x="290279" y="83431"/>
                      <a:pt x="294959" y="82939"/>
                      <a:pt x="299392" y="84252"/>
                    </a:cubicBezTo>
                    <a:cubicBezTo>
                      <a:pt x="303743" y="85730"/>
                      <a:pt x="307520" y="88932"/>
                      <a:pt x="309408" y="93119"/>
                    </a:cubicBezTo>
                    <a:lnTo>
                      <a:pt x="313349" y="101576"/>
                    </a:lnTo>
                    <a:lnTo>
                      <a:pt x="359408" y="97881"/>
                    </a:lnTo>
                    <a:cubicBezTo>
                      <a:pt x="362610" y="97553"/>
                      <a:pt x="365812" y="99195"/>
                      <a:pt x="367536" y="101986"/>
                    </a:cubicBezTo>
                    <a:lnTo>
                      <a:pt x="377224" y="1181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9"/>
              <p:cNvSpPr/>
              <p:nvPr/>
            </p:nvSpPr>
            <p:spPr>
              <a:xfrm>
                <a:off x="-8901352" y="-2088659"/>
                <a:ext cx="591127" cy="591127"/>
              </a:xfrm>
              <a:custGeom>
                <a:avLst/>
                <a:gdLst/>
                <a:ahLst/>
                <a:cxnLst/>
                <a:rect l="l" t="t" r="r" b="b"/>
                <a:pathLst>
                  <a:path w="591127" h="591127" extrusionOk="0">
                    <a:moveTo>
                      <a:pt x="422005" y="591461"/>
                    </a:moveTo>
                    <a:cubicBezTo>
                      <a:pt x="417735" y="591461"/>
                      <a:pt x="413466" y="590805"/>
                      <a:pt x="409443" y="589408"/>
                    </a:cubicBezTo>
                    <a:lnTo>
                      <a:pt x="26606" y="459279"/>
                    </a:lnTo>
                    <a:cubicBezTo>
                      <a:pt x="6163" y="452300"/>
                      <a:pt x="-4839" y="429886"/>
                      <a:pt x="2058" y="409443"/>
                    </a:cubicBezTo>
                    <a:lnTo>
                      <a:pt x="132270" y="26606"/>
                    </a:lnTo>
                    <a:cubicBezTo>
                      <a:pt x="139249" y="6163"/>
                      <a:pt x="161580" y="-4838"/>
                      <a:pt x="182023" y="2058"/>
                    </a:cubicBezTo>
                    <a:lnTo>
                      <a:pt x="564778" y="132188"/>
                    </a:lnTo>
                    <a:cubicBezTo>
                      <a:pt x="564778" y="132188"/>
                      <a:pt x="564778" y="132188"/>
                      <a:pt x="564778" y="132188"/>
                    </a:cubicBezTo>
                    <a:cubicBezTo>
                      <a:pt x="585222" y="139167"/>
                      <a:pt x="596223" y="161580"/>
                      <a:pt x="589327" y="182023"/>
                    </a:cubicBezTo>
                    <a:lnTo>
                      <a:pt x="459197" y="564778"/>
                    </a:lnTo>
                    <a:cubicBezTo>
                      <a:pt x="455748" y="574713"/>
                      <a:pt x="448688" y="582758"/>
                      <a:pt x="439328" y="587356"/>
                    </a:cubicBezTo>
                    <a:cubicBezTo>
                      <a:pt x="433909" y="590065"/>
                      <a:pt x="427916" y="591379"/>
                      <a:pt x="421923" y="591379"/>
                    </a:cubicBezTo>
                    <a:close/>
                    <a:moveTo>
                      <a:pt x="169462" y="18889"/>
                    </a:moveTo>
                    <a:cubicBezTo>
                      <a:pt x="160923" y="18889"/>
                      <a:pt x="152960" y="24225"/>
                      <a:pt x="150086" y="32682"/>
                    </a:cubicBezTo>
                    <a:lnTo>
                      <a:pt x="19874" y="415436"/>
                    </a:lnTo>
                    <a:cubicBezTo>
                      <a:pt x="16261" y="426110"/>
                      <a:pt x="22009" y="437686"/>
                      <a:pt x="32682" y="441381"/>
                    </a:cubicBezTo>
                    <a:lnTo>
                      <a:pt x="415519" y="571511"/>
                    </a:lnTo>
                    <a:cubicBezTo>
                      <a:pt x="420609" y="573235"/>
                      <a:pt x="426274" y="572824"/>
                      <a:pt x="431118" y="570525"/>
                    </a:cubicBezTo>
                    <a:cubicBezTo>
                      <a:pt x="435962" y="568145"/>
                      <a:pt x="439656" y="563957"/>
                      <a:pt x="441463" y="558785"/>
                    </a:cubicBezTo>
                    <a:lnTo>
                      <a:pt x="571593" y="176030"/>
                    </a:lnTo>
                    <a:cubicBezTo>
                      <a:pt x="575205" y="165439"/>
                      <a:pt x="569458" y="153781"/>
                      <a:pt x="558785" y="150086"/>
                    </a:cubicBezTo>
                    <a:lnTo>
                      <a:pt x="176030" y="19956"/>
                    </a:lnTo>
                    <a:cubicBezTo>
                      <a:pt x="173895" y="19217"/>
                      <a:pt x="171679" y="18889"/>
                      <a:pt x="169544" y="188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9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578"/>
                    </a:lnTo>
                    <a:cubicBezTo>
                      <a:pt x="396435" y="124795"/>
                      <a:pt x="397420" y="127997"/>
                      <a:pt x="397584" y="131281"/>
                    </a:cubicBezTo>
                    <a:cubicBezTo>
                      <a:pt x="397584" y="131445"/>
                      <a:pt x="397584" y="131609"/>
                      <a:pt x="397584" y="131773"/>
                    </a:cubicBezTo>
                    <a:cubicBezTo>
                      <a:pt x="397584" y="134401"/>
                      <a:pt x="397092" y="136782"/>
                      <a:pt x="396024" y="138998"/>
                    </a:cubicBezTo>
                    <a:cubicBezTo>
                      <a:pt x="393890" y="144089"/>
                      <a:pt x="389621" y="147865"/>
                      <a:pt x="384202" y="149425"/>
                    </a:cubicBezTo>
                    <a:lnTo>
                      <a:pt x="342002" y="161001"/>
                    </a:lnTo>
                    <a:cubicBezTo>
                      <a:pt x="339375" y="165599"/>
                      <a:pt x="335516" y="168637"/>
                      <a:pt x="330836" y="169786"/>
                    </a:cubicBezTo>
                    <a:lnTo>
                      <a:pt x="258095" y="190312"/>
                    </a:lnTo>
                    <a:lnTo>
                      <a:pt x="244384" y="198932"/>
                    </a:lnTo>
                    <a:lnTo>
                      <a:pt x="273858" y="282511"/>
                    </a:lnTo>
                    <a:lnTo>
                      <a:pt x="303496" y="283003"/>
                    </a:lnTo>
                    <a:cubicBezTo>
                      <a:pt x="308341" y="283003"/>
                      <a:pt x="312856" y="285056"/>
                      <a:pt x="316222" y="288422"/>
                    </a:cubicBezTo>
                    <a:lnTo>
                      <a:pt x="325828" y="298356"/>
                    </a:lnTo>
                    <a:cubicBezTo>
                      <a:pt x="330015" y="302790"/>
                      <a:pt x="331739" y="308865"/>
                      <a:pt x="330508" y="314776"/>
                    </a:cubicBezTo>
                    <a:cubicBezTo>
                      <a:pt x="329030" y="320934"/>
                      <a:pt x="324843" y="325778"/>
                      <a:pt x="319096" y="327913"/>
                    </a:cubicBezTo>
                    <a:lnTo>
                      <a:pt x="280672" y="342034"/>
                    </a:lnTo>
                    <a:lnTo>
                      <a:pt x="279933" y="346960"/>
                    </a:lnTo>
                    <a:cubicBezTo>
                      <a:pt x="279030" y="352871"/>
                      <a:pt x="275254" y="358044"/>
                      <a:pt x="269835" y="360753"/>
                    </a:cubicBezTo>
                    <a:cubicBezTo>
                      <a:pt x="264006" y="363381"/>
                      <a:pt x="257520" y="362888"/>
                      <a:pt x="252430" y="359686"/>
                    </a:cubicBezTo>
                    <a:lnTo>
                      <a:pt x="248160" y="357059"/>
                    </a:lnTo>
                    <a:lnTo>
                      <a:pt x="212693" y="377256"/>
                    </a:lnTo>
                    <a:cubicBezTo>
                      <a:pt x="209819" y="378816"/>
                      <a:pt x="206781" y="379554"/>
                      <a:pt x="203662" y="379554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208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rgbClr val="35357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-8797130" y="-1986440"/>
                <a:ext cx="394084" cy="377664"/>
              </a:xfrm>
              <a:custGeom>
                <a:avLst/>
                <a:gdLst/>
                <a:ahLst/>
                <a:cxnLst/>
                <a:rect l="l" t="t" r="r" b="b"/>
                <a:pathLst>
                  <a:path w="394084" h="377664" extrusionOk="0">
                    <a:moveTo>
                      <a:pt x="203826" y="379719"/>
                    </a:moveTo>
                    <a:cubicBezTo>
                      <a:pt x="200952" y="379719"/>
                      <a:pt x="198161" y="379062"/>
                      <a:pt x="195534" y="377666"/>
                    </a:cubicBezTo>
                    <a:cubicBezTo>
                      <a:pt x="190361" y="375121"/>
                      <a:pt x="186502" y="369702"/>
                      <a:pt x="185846" y="363627"/>
                    </a:cubicBezTo>
                    <a:lnTo>
                      <a:pt x="184450" y="349834"/>
                    </a:lnTo>
                    <a:cubicBezTo>
                      <a:pt x="183957" y="344908"/>
                      <a:pt x="185517" y="340064"/>
                      <a:pt x="188637" y="336369"/>
                    </a:cubicBezTo>
                    <a:lnTo>
                      <a:pt x="207274" y="313545"/>
                    </a:lnTo>
                    <a:lnTo>
                      <a:pt x="162529" y="237027"/>
                    </a:lnTo>
                    <a:lnTo>
                      <a:pt x="147094" y="241953"/>
                    </a:lnTo>
                    <a:lnTo>
                      <a:pt x="84287" y="284399"/>
                    </a:lnTo>
                    <a:cubicBezTo>
                      <a:pt x="80182" y="287108"/>
                      <a:pt x="75256" y="288094"/>
                      <a:pt x="70494" y="287108"/>
                    </a:cubicBezTo>
                    <a:lnTo>
                      <a:pt x="34369" y="311821"/>
                    </a:lnTo>
                    <a:cubicBezTo>
                      <a:pt x="29690" y="315023"/>
                      <a:pt x="23943" y="315844"/>
                      <a:pt x="18524" y="314120"/>
                    </a:cubicBezTo>
                    <a:cubicBezTo>
                      <a:pt x="12859" y="312067"/>
                      <a:pt x="8754" y="307962"/>
                      <a:pt x="6948" y="302708"/>
                    </a:cubicBezTo>
                    <a:lnTo>
                      <a:pt x="954" y="284892"/>
                    </a:lnTo>
                    <a:cubicBezTo>
                      <a:pt x="-1263" y="278488"/>
                      <a:pt x="462" y="271181"/>
                      <a:pt x="5306" y="266337"/>
                    </a:cubicBezTo>
                    <a:lnTo>
                      <a:pt x="33138" y="238259"/>
                    </a:lnTo>
                    <a:lnTo>
                      <a:pt x="31989" y="235713"/>
                    </a:lnTo>
                    <a:cubicBezTo>
                      <a:pt x="28951" y="229063"/>
                      <a:pt x="28786" y="221345"/>
                      <a:pt x="31578" y="214614"/>
                    </a:cubicBezTo>
                    <a:cubicBezTo>
                      <a:pt x="34369" y="207963"/>
                      <a:pt x="39870" y="202791"/>
                      <a:pt x="46684" y="200410"/>
                    </a:cubicBezTo>
                    <a:cubicBezTo>
                      <a:pt x="46931" y="200328"/>
                      <a:pt x="47259" y="200164"/>
                      <a:pt x="47506" y="200082"/>
                    </a:cubicBezTo>
                    <a:lnTo>
                      <a:pt x="47506" y="200082"/>
                    </a:lnTo>
                    <a:cubicBezTo>
                      <a:pt x="55387" y="197619"/>
                      <a:pt x="63597" y="199096"/>
                      <a:pt x="70001" y="203530"/>
                    </a:cubicBezTo>
                    <a:lnTo>
                      <a:pt x="84697" y="188341"/>
                    </a:lnTo>
                    <a:lnTo>
                      <a:pt x="82398" y="183333"/>
                    </a:lnTo>
                    <a:cubicBezTo>
                      <a:pt x="79279" y="176601"/>
                      <a:pt x="79114" y="168965"/>
                      <a:pt x="81988" y="162233"/>
                    </a:cubicBezTo>
                    <a:cubicBezTo>
                      <a:pt x="84862" y="155501"/>
                      <a:pt x="90116" y="150493"/>
                      <a:pt x="96848" y="148029"/>
                    </a:cubicBezTo>
                    <a:cubicBezTo>
                      <a:pt x="97095" y="148029"/>
                      <a:pt x="97259" y="147865"/>
                      <a:pt x="97505" y="147783"/>
                    </a:cubicBezTo>
                    <a:cubicBezTo>
                      <a:pt x="104155" y="145566"/>
                      <a:pt x="111380" y="146223"/>
                      <a:pt x="117374" y="149343"/>
                    </a:cubicBezTo>
                    <a:lnTo>
                      <a:pt x="118687" y="147701"/>
                    </a:lnTo>
                    <a:cubicBezTo>
                      <a:pt x="106290" y="119458"/>
                      <a:pt x="91922" y="82759"/>
                      <a:pt x="88802" y="58540"/>
                    </a:cubicBezTo>
                    <a:cubicBezTo>
                      <a:pt x="85108" y="29476"/>
                      <a:pt x="89131" y="10839"/>
                      <a:pt x="100871" y="3121"/>
                    </a:cubicBezTo>
                    <a:cubicBezTo>
                      <a:pt x="102924" y="1890"/>
                      <a:pt x="104401" y="1315"/>
                      <a:pt x="105961" y="904"/>
                    </a:cubicBezTo>
                    <a:cubicBezTo>
                      <a:pt x="119016" y="-3036"/>
                      <a:pt x="135928" y="5913"/>
                      <a:pt x="155715" y="27505"/>
                    </a:cubicBezTo>
                    <a:cubicBezTo>
                      <a:pt x="173941" y="47291"/>
                      <a:pt x="194466" y="87111"/>
                      <a:pt x="204565" y="107964"/>
                    </a:cubicBezTo>
                    <a:lnTo>
                      <a:pt x="206617" y="107964"/>
                    </a:lnTo>
                    <a:cubicBezTo>
                      <a:pt x="208095" y="101478"/>
                      <a:pt x="212118" y="95649"/>
                      <a:pt x="218111" y="92036"/>
                    </a:cubicBezTo>
                    <a:cubicBezTo>
                      <a:pt x="218276" y="91873"/>
                      <a:pt x="218522" y="91790"/>
                      <a:pt x="218686" y="91626"/>
                    </a:cubicBezTo>
                    <a:cubicBezTo>
                      <a:pt x="222381" y="89410"/>
                      <a:pt x="226650" y="88178"/>
                      <a:pt x="231165" y="88096"/>
                    </a:cubicBezTo>
                    <a:cubicBezTo>
                      <a:pt x="234121" y="88096"/>
                      <a:pt x="236913" y="88506"/>
                      <a:pt x="239540" y="89410"/>
                    </a:cubicBezTo>
                    <a:cubicBezTo>
                      <a:pt x="246272" y="91462"/>
                      <a:pt x="252019" y="96470"/>
                      <a:pt x="255139" y="103202"/>
                    </a:cubicBezTo>
                    <a:lnTo>
                      <a:pt x="257438" y="108211"/>
                    </a:lnTo>
                    <a:lnTo>
                      <a:pt x="278456" y="106815"/>
                    </a:lnTo>
                    <a:cubicBezTo>
                      <a:pt x="279195" y="99015"/>
                      <a:pt x="283382" y="91708"/>
                      <a:pt x="290442" y="87357"/>
                    </a:cubicBezTo>
                    <a:cubicBezTo>
                      <a:pt x="290853" y="87111"/>
                      <a:pt x="291181" y="86864"/>
                      <a:pt x="291510" y="86700"/>
                    </a:cubicBezTo>
                    <a:cubicBezTo>
                      <a:pt x="297421" y="83334"/>
                      <a:pt x="304892" y="82431"/>
                      <a:pt x="311789" y="84483"/>
                    </a:cubicBezTo>
                    <a:cubicBezTo>
                      <a:pt x="318931" y="86864"/>
                      <a:pt x="324679" y="91955"/>
                      <a:pt x="327716" y="98440"/>
                    </a:cubicBezTo>
                    <a:lnTo>
                      <a:pt x="328866" y="100986"/>
                    </a:lnTo>
                    <a:lnTo>
                      <a:pt x="368356" y="97784"/>
                    </a:lnTo>
                    <a:cubicBezTo>
                      <a:pt x="375088" y="97127"/>
                      <a:pt x="381739" y="100575"/>
                      <a:pt x="385269" y="106404"/>
                    </a:cubicBezTo>
                    <a:lnTo>
                      <a:pt x="394957" y="122496"/>
                    </a:lnTo>
                    <a:cubicBezTo>
                      <a:pt x="396517" y="124959"/>
                      <a:pt x="397502" y="128079"/>
                      <a:pt x="397584" y="131281"/>
                    </a:cubicBezTo>
                    <a:cubicBezTo>
                      <a:pt x="397584" y="134319"/>
                      <a:pt x="397092" y="136782"/>
                      <a:pt x="396024" y="138916"/>
                    </a:cubicBezTo>
                    <a:cubicBezTo>
                      <a:pt x="393890" y="144006"/>
                      <a:pt x="389621" y="147783"/>
                      <a:pt x="384202" y="149343"/>
                    </a:cubicBezTo>
                    <a:lnTo>
                      <a:pt x="342002" y="160919"/>
                    </a:lnTo>
                    <a:cubicBezTo>
                      <a:pt x="339375" y="165517"/>
                      <a:pt x="335516" y="168555"/>
                      <a:pt x="330836" y="169704"/>
                    </a:cubicBezTo>
                    <a:lnTo>
                      <a:pt x="258095" y="190229"/>
                    </a:lnTo>
                    <a:lnTo>
                      <a:pt x="244384" y="198850"/>
                    </a:lnTo>
                    <a:lnTo>
                      <a:pt x="273858" y="282429"/>
                    </a:lnTo>
                    <a:lnTo>
                      <a:pt x="303496" y="282921"/>
                    </a:lnTo>
                    <a:cubicBezTo>
                      <a:pt x="308341" y="282921"/>
                      <a:pt x="312856" y="284974"/>
                      <a:pt x="316222" y="288340"/>
                    </a:cubicBezTo>
                    <a:lnTo>
                      <a:pt x="325828" y="298275"/>
                    </a:lnTo>
                    <a:cubicBezTo>
                      <a:pt x="330015" y="302708"/>
                      <a:pt x="331739" y="308783"/>
                      <a:pt x="330508" y="314695"/>
                    </a:cubicBezTo>
                    <a:cubicBezTo>
                      <a:pt x="329030" y="320852"/>
                      <a:pt x="324843" y="325696"/>
                      <a:pt x="319096" y="327831"/>
                    </a:cubicBezTo>
                    <a:lnTo>
                      <a:pt x="280672" y="341952"/>
                    </a:lnTo>
                    <a:lnTo>
                      <a:pt x="279933" y="346878"/>
                    </a:lnTo>
                    <a:cubicBezTo>
                      <a:pt x="279030" y="352789"/>
                      <a:pt x="275254" y="357962"/>
                      <a:pt x="269835" y="360671"/>
                    </a:cubicBezTo>
                    <a:cubicBezTo>
                      <a:pt x="264006" y="363298"/>
                      <a:pt x="257520" y="362806"/>
                      <a:pt x="252430" y="359604"/>
                    </a:cubicBezTo>
                    <a:lnTo>
                      <a:pt x="248160" y="356976"/>
                    </a:lnTo>
                    <a:lnTo>
                      <a:pt x="212693" y="377174"/>
                    </a:lnTo>
                    <a:cubicBezTo>
                      <a:pt x="209819" y="378733"/>
                      <a:pt x="206781" y="379472"/>
                      <a:pt x="203662" y="379472"/>
                    </a:cubicBezTo>
                    <a:close/>
                    <a:moveTo>
                      <a:pt x="204647" y="361574"/>
                    </a:moveTo>
                    <a:lnTo>
                      <a:pt x="204647" y="361574"/>
                    </a:lnTo>
                    <a:cubicBezTo>
                      <a:pt x="204647" y="361574"/>
                      <a:pt x="204647" y="361574"/>
                      <a:pt x="204647" y="361574"/>
                    </a:cubicBezTo>
                    <a:close/>
                    <a:moveTo>
                      <a:pt x="166798" y="216337"/>
                    </a:moveTo>
                    <a:cubicBezTo>
                      <a:pt x="170082" y="216337"/>
                      <a:pt x="173202" y="218062"/>
                      <a:pt x="174926" y="221017"/>
                    </a:cubicBezTo>
                    <a:lnTo>
                      <a:pt x="226814" y="309686"/>
                    </a:lnTo>
                    <a:cubicBezTo>
                      <a:pt x="228785" y="313053"/>
                      <a:pt x="228456" y="317404"/>
                      <a:pt x="225993" y="320441"/>
                    </a:cubicBezTo>
                    <a:lnTo>
                      <a:pt x="203087" y="348438"/>
                    </a:lnTo>
                    <a:lnTo>
                      <a:pt x="204483" y="360589"/>
                    </a:lnTo>
                    <a:lnTo>
                      <a:pt x="243809" y="338093"/>
                    </a:lnTo>
                    <a:cubicBezTo>
                      <a:pt x="246847" y="336369"/>
                      <a:pt x="250459" y="336451"/>
                      <a:pt x="253415" y="338258"/>
                    </a:cubicBezTo>
                    <a:lnTo>
                      <a:pt x="261625" y="343348"/>
                    </a:lnTo>
                    <a:lnTo>
                      <a:pt x="262857" y="333988"/>
                    </a:lnTo>
                    <a:cubicBezTo>
                      <a:pt x="263349" y="330540"/>
                      <a:pt x="265648" y="327666"/>
                      <a:pt x="268932" y="326517"/>
                    </a:cubicBezTo>
                    <a:lnTo>
                      <a:pt x="311542" y="310836"/>
                    </a:lnTo>
                    <a:lnTo>
                      <a:pt x="302676" y="301887"/>
                    </a:lnTo>
                    <a:lnTo>
                      <a:pt x="266962" y="301558"/>
                    </a:lnTo>
                    <a:cubicBezTo>
                      <a:pt x="263021" y="301558"/>
                      <a:pt x="259490" y="299013"/>
                      <a:pt x="258177" y="295236"/>
                    </a:cubicBezTo>
                    <a:lnTo>
                      <a:pt x="223941" y="198275"/>
                    </a:lnTo>
                    <a:cubicBezTo>
                      <a:pt x="222463" y="194088"/>
                      <a:pt x="224105" y="189491"/>
                      <a:pt x="227800" y="187109"/>
                    </a:cubicBezTo>
                    <a:lnTo>
                      <a:pt x="249064" y="173809"/>
                    </a:lnTo>
                    <a:cubicBezTo>
                      <a:pt x="249803" y="173317"/>
                      <a:pt x="250624" y="172988"/>
                      <a:pt x="251527" y="172742"/>
                    </a:cubicBezTo>
                    <a:lnTo>
                      <a:pt x="325171" y="151971"/>
                    </a:lnTo>
                    <a:cubicBezTo>
                      <a:pt x="325746" y="148276"/>
                      <a:pt x="328537" y="145320"/>
                      <a:pt x="332150" y="144335"/>
                    </a:cubicBezTo>
                    <a:lnTo>
                      <a:pt x="378126" y="131691"/>
                    </a:lnTo>
                    <a:lnTo>
                      <a:pt x="369259" y="116913"/>
                    </a:lnTo>
                    <a:lnTo>
                      <a:pt x="323693" y="120608"/>
                    </a:lnTo>
                    <a:cubicBezTo>
                      <a:pt x="319670" y="120854"/>
                      <a:pt x="316058" y="118719"/>
                      <a:pt x="314334" y="115189"/>
                    </a:cubicBezTo>
                    <a:lnTo>
                      <a:pt x="310393" y="106651"/>
                    </a:lnTo>
                    <a:cubicBezTo>
                      <a:pt x="309572" y="104845"/>
                      <a:pt x="307930" y="103366"/>
                      <a:pt x="305960" y="102792"/>
                    </a:cubicBezTo>
                    <a:cubicBezTo>
                      <a:pt x="304317" y="102299"/>
                      <a:pt x="302347" y="102546"/>
                      <a:pt x="300623" y="103449"/>
                    </a:cubicBezTo>
                    <a:cubicBezTo>
                      <a:pt x="300541" y="103449"/>
                      <a:pt x="300459" y="103613"/>
                      <a:pt x="300295" y="103613"/>
                    </a:cubicBezTo>
                    <a:cubicBezTo>
                      <a:pt x="297503" y="105337"/>
                      <a:pt x="296354" y="108950"/>
                      <a:pt x="297667" y="112233"/>
                    </a:cubicBezTo>
                    <a:cubicBezTo>
                      <a:pt x="298817" y="115025"/>
                      <a:pt x="298571" y="118227"/>
                      <a:pt x="296928" y="120772"/>
                    </a:cubicBezTo>
                    <a:cubicBezTo>
                      <a:pt x="295286" y="123317"/>
                      <a:pt x="292577" y="124959"/>
                      <a:pt x="289539" y="125206"/>
                    </a:cubicBezTo>
                    <a:lnTo>
                      <a:pt x="252101" y="127668"/>
                    </a:lnTo>
                    <a:cubicBezTo>
                      <a:pt x="248160" y="127997"/>
                      <a:pt x="244548" y="125780"/>
                      <a:pt x="242906" y="122250"/>
                    </a:cubicBezTo>
                    <a:lnTo>
                      <a:pt x="237816" y="111330"/>
                    </a:lnTo>
                    <a:cubicBezTo>
                      <a:pt x="236995" y="109524"/>
                      <a:pt x="235435" y="108128"/>
                      <a:pt x="233546" y="107554"/>
                    </a:cubicBezTo>
                    <a:cubicBezTo>
                      <a:pt x="232643" y="107225"/>
                      <a:pt x="231905" y="107143"/>
                      <a:pt x="231165" y="107143"/>
                    </a:cubicBezTo>
                    <a:cubicBezTo>
                      <a:pt x="230180" y="107143"/>
                      <a:pt x="229195" y="107390"/>
                      <a:pt x="228374" y="107882"/>
                    </a:cubicBezTo>
                    <a:cubicBezTo>
                      <a:pt x="228210" y="107964"/>
                      <a:pt x="228046" y="108128"/>
                      <a:pt x="227881" y="108211"/>
                    </a:cubicBezTo>
                    <a:lnTo>
                      <a:pt x="227881" y="108211"/>
                    </a:lnTo>
                    <a:cubicBezTo>
                      <a:pt x="225336" y="109770"/>
                      <a:pt x="224105" y="112726"/>
                      <a:pt x="224844" y="115846"/>
                    </a:cubicBezTo>
                    <a:cubicBezTo>
                      <a:pt x="225500" y="118719"/>
                      <a:pt x="224844" y="121757"/>
                      <a:pt x="222955" y="123974"/>
                    </a:cubicBezTo>
                    <a:cubicBezTo>
                      <a:pt x="221067" y="126273"/>
                      <a:pt x="218276" y="127422"/>
                      <a:pt x="215320" y="127422"/>
                    </a:cubicBezTo>
                    <a:lnTo>
                      <a:pt x="197997" y="126765"/>
                    </a:lnTo>
                    <a:cubicBezTo>
                      <a:pt x="194466" y="126601"/>
                      <a:pt x="191347" y="124549"/>
                      <a:pt x="189787" y="121346"/>
                    </a:cubicBezTo>
                    <a:cubicBezTo>
                      <a:pt x="183218" y="107471"/>
                      <a:pt x="160230" y="60674"/>
                      <a:pt x="141593" y="40395"/>
                    </a:cubicBezTo>
                    <a:cubicBezTo>
                      <a:pt x="119919" y="16750"/>
                      <a:pt x="110970" y="19131"/>
                      <a:pt x="110806" y="19213"/>
                    </a:cubicBezTo>
                    <a:cubicBezTo>
                      <a:pt x="110806" y="19213"/>
                      <a:pt x="110806" y="19213"/>
                      <a:pt x="110806" y="19213"/>
                    </a:cubicBezTo>
                    <a:cubicBezTo>
                      <a:pt x="110806" y="19213"/>
                      <a:pt x="103170" y="24796"/>
                      <a:pt x="107193" y="56323"/>
                    </a:cubicBezTo>
                    <a:cubicBezTo>
                      <a:pt x="109574" y="74713"/>
                      <a:pt x="120493" y="106322"/>
                      <a:pt x="137899" y="145402"/>
                    </a:cubicBezTo>
                    <a:cubicBezTo>
                      <a:pt x="139294" y="148604"/>
                      <a:pt x="138884" y="152299"/>
                      <a:pt x="136667" y="155090"/>
                    </a:cubicBezTo>
                    <a:lnTo>
                      <a:pt x="125912" y="168719"/>
                    </a:lnTo>
                    <a:cubicBezTo>
                      <a:pt x="124106" y="171018"/>
                      <a:pt x="121150" y="172578"/>
                      <a:pt x="118277" y="172331"/>
                    </a:cubicBezTo>
                    <a:cubicBezTo>
                      <a:pt x="115321" y="172331"/>
                      <a:pt x="112530" y="170854"/>
                      <a:pt x="110806" y="168391"/>
                    </a:cubicBezTo>
                    <a:cubicBezTo>
                      <a:pt x="109163" y="166092"/>
                      <a:pt x="106208" y="165024"/>
                      <a:pt x="103498" y="165763"/>
                    </a:cubicBezTo>
                    <a:cubicBezTo>
                      <a:pt x="103170" y="165927"/>
                      <a:pt x="102842" y="166009"/>
                      <a:pt x="102431" y="166174"/>
                    </a:cubicBezTo>
                    <a:cubicBezTo>
                      <a:pt x="100871" y="166913"/>
                      <a:pt x="99640" y="168144"/>
                      <a:pt x="98901" y="169868"/>
                    </a:cubicBezTo>
                    <a:cubicBezTo>
                      <a:pt x="98162" y="171592"/>
                      <a:pt x="98244" y="173727"/>
                      <a:pt x="99065" y="175616"/>
                    </a:cubicBezTo>
                    <a:lnTo>
                      <a:pt x="104073" y="186453"/>
                    </a:lnTo>
                    <a:cubicBezTo>
                      <a:pt x="105715" y="189983"/>
                      <a:pt x="104976" y="194170"/>
                      <a:pt x="102267" y="196962"/>
                    </a:cubicBezTo>
                    <a:lnTo>
                      <a:pt x="76159" y="223973"/>
                    </a:lnTo>
                    <a:cubicBezTo>
                      <a:pt x="74024" y="226190"/>
                      <a:pt x="70987" y="227257"/>
                      <a:pt x="68031" y="226764"/>
                    </a:cubicBezTo>
                    <a:cubicBezTo>
                      <a:pt x="64993" y="226354"/>
                      <a:pt x="62448" y="224465"/>
                      <a:pt x="61052" y="221756"/>
                    </a:cubicBezTo>
                    <a:cubicBezTo>
                      <a:pt x="59492" y="218719"/>
                      <a:pt x="56126" y="217240"/>
                      <a:pt x="52924" y="218226"/>
                    </a:cubicBezTo>
                    <a:lnTo>
                      <a:pt x="52432" y="218390"/>
                    </a:lnTo>
                    <a:cubicBezTo>
                      <a:pt x="50708" y="218965"/>
                      <a:pt x="49312" y="220279"/>
                      <a:pt x="48573" y="222085"/>
                    </a:cubicBezTo>
                    <a:cubicBezTo>
                      <a:pt x="47752" y="223973"/>
                      <a:pt x="47834" y="226107"/>
                      <a:pt x="48737" y="227914"/>
                    </a:cubicBezTo>
                    <a:lnTo>
                      <a:pt x="52678" y="236370"/>
                    </a:lnTo>
                    <a:cubicBezTo>
                      <a:pt x="54320" y="239983"/>
                      <a:pt x="53581" y="244170"/>
                      <a:pt x="50789" y="246961"/>
                    </a:cubicBezTo>
                    <a:lnTo>
                      <a:pt x="18606" y="279391"/>
                    </a:lnTo>
                    <a:lnTo>
                      <a:pt x="24107" y="295729"/>
                    </a:lnTo>
                    <a:lnTo>
                      <a:pt x="63515" y="268800"/>
                    </a:lnTo>
                    <a:cubicBezTo>
                      <a:pt x="66635" y="266665"/>
                      <a:pt x="70740" y="266583"/>
                      <a:pt x="73942" y="268636"/>
                    </a:cubicBezTo>
                    <a:lnTo>
                      <a:pt x="137324" y="225615"/>
                    </a:lnTo>
                    <a:cubicBezTo>
                      <a:pt x="138063" y="225122"/>
                      <a:pt x="138884" y="224712"/>
                      <a:pt x="139787" y="224465"/>
                    </a:cubicBezTo>
                    <a:lnTo>
                      <a:pt x="163761" y="216830"/>
                    </a:lnTo>
                    <a:cubicBezTo>
                      <a:pt x="164664" y="216502"/>
                      <a:pt x="165649" y="216420"/>
                      <a:pt x="166634" y="216420"/>
                    </a:cubicBezTo>
                    <a:close/>
                    <a:moveTo>
                      <a:pt x="24764" y="296715"/>
                    </a:moveTo>
                    <a:lnTo>
                      <a:pt x="24764" y="296715"/>
                    </a:lnTo>
                    <a:close/>
                    <a:moveTo>
                      <a:pt x="18606" y="279720"/>
                    </a:moveTo>
                    <a:lnTo>
                      <a:pt x="18606" y="279720"/>
                    </a:lnTo>
                    <a:cubicBezTo>
                      <a:pt x="18606" y="279720"/>
                      <a:pt x="18606" y="279720"/>
                      <a:pt x="18606" y="279720"/>
                    </a:cubicBezTo>
                    <a:close/>
                    <a:moveTo>
                      <a:pt x="18770" y="278816"/>
                    </a:moveTo>
                    <a:lnTo>
                      <a:pt x="18770" y="278816"/>
                    </a:lnTo>
                    <a:cubicBezTo>
                      <a:pt x="18770" y="278816"/>
                      <a:pt x="18770" y="278816"/>
                      <a:pt x="18770" y="278816"/>
                    </a:cubicBezTo>
                    <a:close/>
                    <a:moveTo>
                      <a:pt x="369998" y="116667"/>
                    </a:moveTo>
                    <a:lnTo>
                      <a:pt x="369998" y="116667"/>
                    </a:lnTo>
                    <a:lnTo>
                      <a:pt x="369998" y="11666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4" name="Google Shape;654;p19"/>
            <p:cNvGrpSpPr/>
            <p:nvPr/>
          </p:nvGrpSpPr>
          <p:grpSpPr>
            <a:xfrm rot="-8403705" flipH="1">
              <a:off x="8302265" y="197674"/>
              <a:ext cx="1297287" cy="717510"/>
              <a:chOff x="-4001887" y="-5697732"/>
              <a:chExt cx="1396627" cy="772517"/>
            </a:xfrm>
          </p:grpSpPr>
          <p:grpSp>
            <p:nvGrpSpPr>
              <p:cNvPr id="655" name="Google Shape;655;p19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656" name="Google Shape;656;p19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9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9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9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9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9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9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9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9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9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9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7" name="Google Shape;667;p19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8" name="Google Shape;668;p19"/>
            <p:cNvSpPr/>
            <p:nvPr/>
          </p:nvSpPr>
          <p:spPr>
            <a:xfrm rot="1162886" flipH="1">
              <a:off x="8626313" y="4516734"/>
              <a:ext cx="348732" cy="480476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 rot="-1159098">
              <a:off x="181152" y="480720"/>
              <a:ext cx="307719" cy="423969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p19"/>
          <p:cNvGrpSpPr/>
          <p:nvPr/>
        </p:nvGrpSpPr>
        <p:grpSpPr>
          <a:xfrm flipH="1">
            <a:off x="720268" y="-866733"/>
            <a:ext cx="9388153" cy="6419106"/>
            <a:chOff x="-964258" y="-866733"/>
            <a:chExt cx="9388153" cy="6419106"/>
          </a:xfrm>
        </p:grpSpPr>
        <p:sp>
          <p:nvSpPr>
            <p:cNvPr id="671" name="Google Shape;671;p19"/>
            <p:cNvSpPr/>
            <p:nvPr/>
          </p:nvSpPr>
          <p:spPr>
            <a:xfrm rot="-3077726">
              <a:off x="-656027" y="2175372"/>
              <a:ext cx="935495" cy="1239120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625883" y="4944826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 rot="2858366">
              <a:off x="6578422" y="-723415"/>
              <a:ext cx="934153" cy="1237344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21"/>
          <p:cNvGrpSpPr/>
          <p:nvPr/>
        </p:nvGrpSpPr>
        <p:grpSpPr>
          <a:xfrm>
            <a:off x="799120" y="138877"/>
            <a:ext cx="4539950" cy="5342271"/>
            <a:chOff x="799120" y="138877"/>
            <a:chExt cx="4539950" cy="5342271"/>
          </a:xfrm>
        </p:grpSpPr>
        <p:sp>
          <p:nvSpPr>
            <p:cNvPr id="716" name="Google Shape;716;p21"/>
            <p:cNvSpPr/>
            <p:nvPr/>
          </p:nvSpPr>
          <p:spPr>
            <a:xfrm>
              <a:off x="3541058" y="4873601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21"/>
            <p:cNvSpPr/>
            <p:nvPr/>
          </p:nvSpPr>
          <p:spPr>
            <a:xfrm flipH="1">
              <a:off x="799120" y="138877"/>
              <a:ext cx="732915" cy="306154"/>
            </a:xfrm>
            <a:custGeom>
              <a:avLst/>
              <a:gdLst/>
              <a:ahLst/>
              <a:cxnLst/>
              <a:rect l="l" t="t" r="r" b="b"/>
              <a:pathLst>
                <a:path w="1297195" h="541866" extrusionOk="0">
                  <a:moveTo>
                    <a:pt x="1288833" y="542920"/>
                  </a:moveTo>
                  <a:lnTo>
                    <a:pt x="189747" y="542920"/>
                  </a:lnTo>
                  <a:cubicBezTo>
                    <a:pt x="187201" y="542920"/>
                    <a:pt x="184821" y="542181"/>
                    <a:pt x="182686" y="540703"/>
                  </a:cubicBezTo>
                  <a:cubicBezTo>
                    <a:pt x="140240" y="511229"/>
                    <a:pt x="99271" y="481590"/>
                    <a:pt x="65692" y="443660"/>
                  </a:cubicBezTo>
                  <a:cubicBezTo>
                    <a:pt x="23984" y="396698"/>
                    <a:pt x="668" y="342593"/>
                    <a:pt x="11" y="291362"/>
                  </a:cubicBezTo>
                  <a:lnTo>
                    <a:pt x="11" y="291362"/>
                  </a:lnTo>
                  <a:cubicBezTo>
                    <a:pt x="-727" y="229458"/>
                    <a:pt x="34493" y="171412"/>
                    <a:pt x="85724" y="150149"/>
                  </a:cubicBezTo>
                  <a:cubicBezTo>
                    <a:pt x="119632" y="136109"/>
                    <a:pt x="161258" y="136848"/>
                    <a:pt x="203129" y="151955"/>
                  </a:cubicBezTo>
                  <a:cubicBezTo>
                    <a:pt x="228334" y="161068"/>
                    <a:pt x="251979" y="174532"/>
                    <a:pt x="273818" y="188490"/>
                  </a:cubicBezTo>
                  <a:cubicBezTo>
                    <a:pt x="268071" y="166897"/>
                    <a:pt x="263884" y="143662"/>
                    <a:pt x="264705" y="119771"/>
                  </a:cubicBezTo>
                  <a:cubicBezTo>
                    <a:pt x="265855" y="79049"/>
                    <a:pt x="282275" y="43663"/>
                    <a:pt x="309614" y="22645"/>
                  </a:cubicBezTo>
                  <a:cubicBezTo>
                    <a:pt x="353867" y="-11344"/>
                    <a:pt x="414046" y="-835"/>
                    <a:pt x="456739" y="13943"/>
                  </a:cubicBezTo>
                  <a:cubicBezTo>
                    <a:pt x="544834" y="44320"/>
                    <a:pt x="623076" y="104747"/>
                    <a:pt x="675457" y="182086"/>
                  </a:cubicBezTo>
                  <a:cubicBezTo>
                    <a:pt x="686458" y="161642"/>
                    <a:pt x="708871" y="147111"/>
                    <a:pt x="731367" y="143827"/>
                  </a:cubicBezTo>
                  <a:cubicBezTo>
                    <a:pt x="758461" y="139968"/>
                    <a:pt x="787852" y="147932"/>
                    <a:pt x="821186" y="168375"/>
                  </a:cubicBezTo>
                  <a:cubicBezTo>
                    <a:pt x="878820" y="203514"/>
                    <a:pt x="924551" y="255813"/>
                    <a:pt x="951972" y="317306"/>
                  </a:cubicBezTo>
                  <a:cubicBezTo>
                    <a:pt x="970692" y="296124"/>
                    <a:pt x="1001233" y="283891"/>
                    <a:pt x="1032103" y="287175"/>
                  </a:cubicBezTo>
                  <a:cubicBezTo>
                    <a:pt x="1065436" y="290623"/>
                    <a:pt x="1097948" y="310163"/>
                    <a:pt x="1123564" y="342101"/>
                  </a:cubicBezTo>
                  <a:cubicBezTo>
                    <a:pt x="1143186" y="366402"/>
                    <a:pt x="1156486" y="394563"/>
                    <a:pt x="1168801" y="422313"/>
                  </a:cubicBezTo>
                  <a:cubicBezTo>
                    <a:pt x="1202545" y="414596"/>
                    <a:pt x="1239326" y="423545"/>
                    <a:pt x="1265352" y="446780"/>
                  </a:cubicBezTo>
                  <a:cubicBezTo>
                    <a:pt x="1288586" y="467551"/>
                    <a:pt x="1302051" y="498996"/>
                    <a:pt x="1301230" y="530933"/>
                  </a:cubicBezTo>
                  <a:cubicBezTo>
                    <a:pt x="1301066" y="537583"/>
                    <a:pt x="1295565" y="542920"/>
                    <a:pt x="1288915" y="542920"/>
                  </a:cubicBezTo>
                  <a:close/>
                  <a:moveTo>
                    <a:pt x="193605" y="518289"/>
                  </a:moveTo>
                  <a:lnTo>
                    <a:pt x="1275944" y="518289"/>
                  </a:lnTo>
                  <a:cubicBezTo>
                    <a:pt x="1273562" y="497846"/>
                    <a:pt x="1263792" y="478553"/>
                    <a:pt x="1248850" y="465170"/>
                  </a:cubicBezTo>
                  <a:cubicBezTo>
                    <a:pt x="1227011" y="445548"/>
                    <a:pt x="1193596" y="438980"/>
                    <a:pt x="1165928" y="448750"/>
                  </a:cubicBezTo>
                  <a:cubicBezTo>
                    <a:pt x="1159853" y="450885"/>
                    <a:pt x="1153202" y="448011"/>
                    <a:pt x="1150575" y="442100"/>
                  </a:cubicBezTo>
                  <a:cubicBezTo>
                    <a:pt x="1137193" y="411887"/>
                    <a:pt x="1123974" y="381837"/>
                    <a:pt x="1104352" y="357535"/>
                  </a:cubicBezTo>
                  <a:cubicBezTo>
                    <a:pt x="1091873" y="342019"/>
                    <a:pt x="1065600" y="315500"/>
                    <a:pt x="1029476" y="311723"/>
                  </a:cubicBezTo>
                  <a:cubicBezTo>
                    <a:pt x="999756" y="308521"/>
                    <a:pt x="970281" y="324449"/>
                    <a:pt x="961085" y="348833"/>
                  </a:cubicBezTo>
                  <a:cubicBezTo>
                    <a:pt x="959279" y="353677"/>
                    <a:pt x="954518" y="356058"/>
                    <a:pt x="949428" y="356797"/>
                  </a:cubicBezTo>
                  <a:cubicBezTo>
                    <a:pt x="944255" y="356797"/>
                    <a:pt x="939657" y="353512"/>
                    <a:pt x="937933" y="348669"/>
                  </a:cubicBezTo>
                  <a:cubicBezTo>
                    <a:pt x="914206" y="282578"/>
                    <a:pt x="868147" y="226010"/>
                    <a:pt x="808295" y="189475"/>
                  </a:cubicBezTo>
                  <a:cubicBezTo>
                    <a:pt x="780053" y="172152"/>
                    <a:pt x="755997" y="165173"/>
                    <a:pt x="734898" y="168293"/>
                  </a:cubicBezTo>
                  <a:cubicBezTo>
                    <a:pt x="713223" y="171412"/>
                    <a:pt x="690809" y="191117"/>
                    <a:pt x="693190" y="212873"/>
                  </a:cubicBezTo>
                  <a:cubicBezTo>
                    <a:pt x="693847" y="218703"/>
                    <a:pt x="690316" y="224121"/>
                    <a:pt x="684816" y="225928"/>
                  </a:cubicBezTo>
                  <a:cubicBezTo>
                    <a:pt x="679315" y="227734"/>
                    <a:pt x="673240" y="225435"/>
                    <a:pt x="670284" y="220345"/>
                  </a:cubicBezTo>
                  <a:cubicBezTo>
                    <a:pt x="621598" y="135781"/>
                    <a:pt x="540811" y="69115"/>
                    <a:pt x="448611" y="37342"/>
                  </a:cubicBezTo>
                  <a:cubicBezTo>
                    <a:pt x="418316" y="26833"/>
                    <a:pt x="361994" y="13532"/>
                    <a:pt x="324557" y="42268"/>
                  </a:cubicBezTo>
                  <a:cubicBezTo>
                    <a:pt x="303456" y="58442"/>
                    <a:pt x="290238" y="87752"/>
                    <a:pt x="289253" y="120592"/>
                  </a:cubicBezTo>
                  <a:cubicBezTo>
                    <a:pt x="288186" y="153268"/>
                    <a:pt x="297955" y="185862"/>
                    <a:pt x="307152" y="213859"/>
                  </a:cubicBezTo>
                  <a:cubicBezTo>
                    <a:pt x="308793" y="218867"/>
                    <a:pt x="307152" y="224368"/>
                    <a:pt x="302882" y="227488"/>
                  </a:cubicBezTo>
                  <a:cubicBezTo>
                    <a:pt x="298695" y="230690"/>
                    <a:pt x="292947" y="230771"/>
                    <a:pt x="288597" y="227898"/>
                  </a:cubicBezTo>
                  <a:cubicBezTo>
                    <a:pt x="259039" y="208030"/>
                    <a:pt x="228498" y="187422"/>
                    <a:pt x="194755" y="175189"/>
                  </a:cubicBezTo>
                  <a:cubicBezTo>
                    <a:pt x="158712" y="162135"/>
                    <a:pt x="123327" y="161314"/>
                    <a:pt x="95166" y="172972"/>
                  </a:cubicBezTo>
                  <a:cubicBezTo>
                    <a:pt x="53048" y="190460"/>
                    <a:pt x="23984" y="239064"/>
                    <a:pt x="24642" y="291116"/>
                  </a:cubicBezTo>
                  <a:lnTo>
                    <a:pt x="24642" y="291116"/>
                  </a:lnTo>
                  <a:cubicBezTo>
                    <a:pt x="25216" y="336436"/>
                    <a:pt x="46316" y="384875"/>
                    <a:pt x="84083" y="427403"/>
                  </a:cubicBezTo>
                  <a:cubicBezTo>
                    <a:pt x="115117" y="462378"/>
                    <a:pt x="153458" y="490457"/>
                    <a:pt x="193523" y="51837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21"/>
          <p:cNvGrpSpPr/>
          <p:nvPr/>
        </p:nvGrpSpPr>
        <p:grpSpPr>
          <a:xfrm>
            <a:off x="-520361" y="601863"/>
            <a:ext cx="10238468" cy="4799602"/>
            <a:chOff x="-520361" y="601863"/>
            <a:chExt cx="10238468" cy="4799602"/>
          </a:xfrm>
        </p:grpSpPr>
        <p:grpSp>
          <p:nvGrpSpPr>
            <p:cNvPr id="719" name="Google Shape;719;p21"/>
            <p:cNvGrpSpPr/>
            <p:nvPr/>
          </p:nvGrpSpPr>
          <p:grpSpPr>
            <a:xfrm rot="7262306">
              <a:off x="-527660" y="1013084"/>
              <a:ext cx="1396592" cy="772498"/>
              <a:chOff x="-4001887" y="-5697732"/>
              <a:chExt cx="1396627" cy="772517"/>
            </a:xfrm>
          </p:grpSpPr>
          <p:grpSp>
            <p:nvGrpSpPr>
              <p:cNvPr id="720" name="Google Shape;720;p21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721" name="Google Shape;721;p21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2" name="Google Shape;722;p21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3" name="Google Shape;723;p21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4" name="Google Shape;724;p21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5" name="Google Shape;725;p21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6" name="Google Shape;726;p21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7" name="Google Shape;727;p21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8" name="Google Shape;728;p21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9" name="Google Shape;729;p21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1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1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32" name="Google Shape;732;p21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p21"/>
            <p:cNvGrpSpPr/>
            <p:nvPr/>
          </p:nvGrpSpPr>
          <p:grpSpPr>
            <a:xfrm>
              <a:off x="8675787" y="1093355"/>
              <a:ext cx="290393" cy="400098"/>
              <a:chOff x="-3854767" y="-7053114"/>
              <a:chExt cx="428625" cy="590550"/>
            </a:xfrm>
          </p:grpSpPr>
          <p:sp>
            <p:nvSpPr>
              <p:cNvPr id="734" name="Google Shape;734;p21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21"/>
            <p:cNvSpPr/>
            <p:nvPr/>
          </p:nvSpPr>
          <p:spPr>
            <a:xfrm flipH="1">
              <a:off x="143967" y="3806519"/>
              <a:ext cx="417909" cy="575786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7" name="Google Shape;737;p21"/>
            <p:cNvGrpSpPr/>
            <p:nvPr/>
          </p:nvGrpSpPr>
          <p:grpSpPr>
            <a:xfrm rot="-7262306" flipH="1">
              <a:off x="8328815" y="4217746"/>
              <a:ext cx="1396592" cy="772498"/>
              <a:chOff x="-4001887" y="-5697732"/>
              <a:chExt cx="1396627" cy="772517"/>
            </a:xfrm>
          </p:grpSpPr>
          <p:grpSp>
            <p:nvGrpSpPr>
              <p:cNvPr id="738" name="Google Shape;738;p21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739" name="Google Shape;739;p21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21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1" name="Google Shape;741;p21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2" name="Google Shape;742;p21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3" name="Google Shape;743;p21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21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5" name="Google Shape;745;p21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6" name="Google Shape;746;p21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21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8" name="Google Shape;748;p21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1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50" name="Google Shape;750;p21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2"/>
          <p:cNvGrpSpPr/>
          <p:nvPr/>
        </p:nvGrpSpPr>
        <p:grpSpPr>
          <a:xfrm>
            <a:off x="-576552" y="153243"/>
            <a:ext cx="10091617" cy="5636457"/>
            <a:chOff x="-576552" y="153243"/>
            <a:chExt cx="10091617" cy="5636457"/>
          </a:xfrm>
        </p:grpSpPr>
        <p:grpSp>
          <p:nvGrpSpPr>
            <p:cNvPr id="753" name="Google Shape;753;p22"/>
            <p:cNvGrpSpPr/>
            <p:nvPr/>
          </p:nvGrpSpPr>
          <p:grpSpPr>
            <a:xfrm>
              <a:off x="-576552" y="3891483"/>
              <a:ext cx="2040975" cy="1898217"/>
              <a:chOff x="-576552" y="3891483"/>
              <a:chExt cx="2040975" cy="1898217"/>
            </a:xfrm>
          </p:grpSpPr>
          <p:grpSp>
            <p:nvGrpSpPr>
              <p:cNvPr id="754" name="Google Shape;754;p22"/>
              <p:cNvGrpSpPr/>
              <p:nvPr/>
            </p:nvGrpSpPr>
            <p:grpSpPr>
              <a:xfrm rot="-9900040">
                <a:off x="-432049" y="4007133"/>
                <a:ext cx="1059071" cy="1256107"/>
                <a:chOff x="-7294425" y="-5838630"/>
                <a:chExt cx="1059103" cy="1256145"/>
              </a:xfrm>
            </p:grpSpPr>
            <p:sp>
              <p:nvSpPr>
                <p:cNvPr id="755" name="Google Shape;755;p22"/>
                <p:cNvSpPr/>
                <p:nvPr/>
              </p:nvSpPr>
              <p:spPr>
                <a:xfrm>
                  <a:off x="-7294425" y="-5838630"/>
                  <a:ext cx="1059103" cy="1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103" h="1256145" extrusionOk="0">
                      <a:moveTo>
                        <a:pt x="684025" y="6252"/>
                      </a:moveTo>
                      <a:cubicBezTo>
                        <a:pt x="618591" y="-8772"/>
                        <a:pt x="544782" y="2640"/>
                        <a:pt x="494864" y="47467"/>
                      </a:cubicBezTo>
                      <a:cubicBezTo>
                        <a:pt x="456934" y="81457"/>
                        <a:pt x="435998" y="131128"/>
                        <a:pt x="427542" y="181374"/>
                      </a:cubicBezTo>
                      <a:cubicBezTo>
                        <a:pt x="419578" y="228418"/>
                        <a:pt x="421630" y="276529"/>
                        <a:pt x="424339" y="324230"/>
                      </a:cubicBezTo>
                      <a:lnTo>
                        <a:pt x="418592" y="320699"/>
                      </a:lnTo>
                      <a:cubicBezTo>
                        <a:pt x="338544" y="276857"/>
                        <a:pt x="240597" y="253458"/>
                        <a:pt x="155787" y="287038"/>
                      </a:cubicBezTo>
                      <a:cubicBezTo>
                        <a:pt x="69745" y="321110"/>
                        <a:pt x="12767" y="410189"/>
                        <a:pt x="2094" y="502225"/>
                      </a:cubicBezTo>
                      <a:cubicBezTo>
                        <a:pt x="-779" y="527265"/>
                        <a:pt x="-615" y="552306"/>
                        <a:pt x="2094" y="577183"/>
                      </a:cubicBezTo>
                      <a:cubicBezTo>
                        <a:pt x="16626" y="520287"/>
                        <a:pt x="46182" y="467167"/>
                        <a:pt x="87561" y="425460"/>
                      </a:cubicBezTo>
                      <a:cubicBezTo>
                        <a:pt x="108990" y="403868"/>
                        <a:pt x="138956" y="384081"/>
                        <a:pt x="168020" y="393359"/>
                      </a:cubicBezTo>
                      <a:cubicBezTo>
                        <a:pt x="192733" y="401322"/>
                        <a:pt x="207182" y="429483"/>
                        <a:pt x="205212" y="455345"/>
                      </a:cubicBezTo>
                      <a:cubicBezTo>
                        <a:pt x="203324" y="481289"/>
                        <a:pt x="188299" y="504605"/>
                        <a:pt x="169908" y="522996"/>
                      </a:cubicBezTo>
                      <a:cubicBezTo>
                        <a:pt x="151518" y="541305"/>
                        <a:pt x="129597" y="555754"/>
                        <a:pt x="109564" y="572339"/>
                      </a:cubicBezTo>
                      <a:cubicBezTo>
                        <a:pt x="74507" y="601403"/>
                        <a:pt x="44458" y="638676"/>
                        <a:pt x="27956" y="680794"/>
                      </a:cubicBezTo>
                      <a:cubicBezTo>
                        <a:pt x="39450" y="710433"/>
                        <a:pt x="54064" y="739004"/>
                        <a:pt x="70730" y="765933"/>
                      </a:cubicBezTo>
                      <a:cubicBezTo>
                        <a:pt x="82964" y="785555"/>
                        <a:pt x="96182" y="804438"/>
                        <a:pt x="110385" y="822665"/>
                      </a:cubicBezTo>
                      <a:cubicBezTo>
                        <a:pt x="123440" y="739579"/>
                        <a:pt x="163751" y="660679"/>
                        <a:pt x="224259" y="602141"/>
                      </a:cubicBezTo>
                      <a:cubicBezTo>
                        <a:pt x="236164" y="590565"/>
                        <a:pt x="249136" y="579564"/>
                        <a:pt x="264653" y="573488"/>
                      </a:cubicBezTo>
                      <a:cubicBezTo>
                        <a:pt x="280170" y="567413"/>
                        <a:pt x="298643" y="567002"/>
                        <a:pt x="312600" y="575951"/>
                      </a:cubicBezTo>
                      <a:cubicBezTo>
                        <a:pt x="334521" y="589826"/>
                        <a:pt x="338462" y="620778"/>
                        <a:pt x="332551" y="646065"/>
                      </a:cubicBezTo>
                      <a:cubicBezTo>
                        <a:pt x="323273" y="686131"/>
                        <a:pt x="296262" y="719464"/>
                        <a:pt x="268348" y="749513"/>
                      </a:cubicBezTo>
                      <a:cubicBezTo>
                        <a:pt x="240433" y="779562"/>
                        <a:pt x="210220" y="808708"/>
                        <a:pt x="191829" y="845407"/>
                      </a:cubicBezTo>
                      <a:cubicBezTo>
                        <a:pt x="183619" y="861827"/>
                        <a:pt x="178201" y="880300"/>
                        <a:pt x="176887" y="898608"/>
                      </a:cubicBezTo>
                      <a:cubicBezTo>
                        <a:pt x="201682" y="924388"/>
                        <a:pt x="227707" y="949182"/>
                        <a:pt x="253816" y="973566"/>
                      </a:cubicBezTo>
                      <a:cubicBezTo>
                        <a:pt x="270647" y="989248"/>
                        <a:pt x="287805" y="1005011"/>
                        <a:pt x="305703" y="1019625"/>
                      </a:cubicBezTo>
                      <a:cubicBezTo>
                        <a:pt x="289448" y="934650"/>
                        <a:pt x="309234" y="844504"/>
                        <a:pt x="347165" y="766097"/>
                      </a:cubicBezTo>
                      <a:cubicBezTo>
                        <a:pt x="359069" y="741549"/>
                        <a:pt x="373355" y="717083"/>
                        <a:pt x="395686" y="701402"/>
                      </a:cubicBezTo>
                      <a:cubicBezTo>
                        <a:pt x="418018" y="685720"/>
                        <a:pt x="450201" y="681205"/>
                        <a:pt x="472204" y="697214"/>
                      </a:cubicBezTo>
                      <a:cubicBezTo>
                        <a:pt x="500119" y="717493"/>
                        <a:pt x="500201" y="759857"/>
                        <a:pt x="488214" y="792287"/>
                      </a:cubicBezTo>
                      <a:cubicBezTo>
                        <a:pt x="469495" y="842780"/>
                        <a:pt x="430169" y="882352"/>
                        <a:pt x="398806" y="926194"/>
                      </a:cubicBezTo>
                      <a:cubicBezTo>
                        <a:pt x="371795" y="964125"/>
                        <a:pt x="349874" y="1010840"/>
                        <a:pt x="355457" y="1055914"/>
                      </a:cubicBezTo>
                      <a:cubicBezTo>
                        <a:pt x="370399" y="1065109"/>
                        <a:pt x="385998" y="1073319"/>
                        <a:pt x="402336" y="1079887"/>
                      </a:cubicBezTo>
                      <a:cubicBezTo>
                        <a:pt x="471384" y="1107555"/>
                        <a:pt x="548558" y="1105010"/>
                        <a:pt x="621054" y="1121759"/>
                      </a:cubicBezTo>
                      <a:cubicBezTo>
                        <a:pt x="693549" y="1138507"/>
                        <a:pt x="769328" y="1186372"/>
                        <a:pt x="777703" y="1260345"/>
                      </a:cubicBezTo>
                      <a:cubicBezTo>
                        <a:pt x="783285" y="1173236"/>
                        <a:pt x="809722" y="1087605"/>
                        <a:pt x="854139" y="1012482"/>
                      </a:cubicBezTo>
                      <a:cubicBezTo>
                        <a:pt x="861363" y="1000249"/>
                        <a:pt x="868999" y="988427"/>
                        <a:pt x="877045" y="976686"/>
                      </a:cubicBezTo>
                      <a:cubicBezTo>
                        <a:pt x="865879" y="939495"/>
                        <a:pt x="843712" y="905505"/>
                        <a:pt x="813498" y="880874"/>
                      </a:cubicBezTo>
                      <a:cubicBezTo>
                        <a:pt x="773433" y="848280"/>
                        <a:pt x="721135" y="832024"/>
                        <a:pt x="685010" y="795079"/>
                      </a:cubicBezTo>
                      <a:cubicBezTo>
                        <a:pt x="666537" y="776196"/>
                        <a:pt x="653155" y="746065"/>
                        <a:pt x="667851" y="724061"/>
                      </a:cubicBezTo>
                      <a:cubicBezTo>
                        <a:pt x="678360" y="708462"/>
                        <a:pt x="699378" y="703536"/>
                        <a:pt x="718179" y="704521"/>
                      </a:cubicBezTo>
                      <a:cubicBezTo>
                        <a:pt x="765059" y="706984"/>
                        <a:pt x="806191" y="737690"/>
                        <a:pt x="836241" y="773650"/>
                      </a:cubicBezTo>
                      <a:cubicBezTo>
                        <a:pt x="874089" y="819052"/>
                        <a:pt x="898965" y="874963"/>
                        <a:pt x="908079" y="933255"/>
                      </a:cubicBezTo>
                      <a:cubicBezTo>
                        <a:pt x="944039" y="885144"/>
                        <a:pt x="981970" y="838264"/>
                        <a:pt x="1010130" y="785309"/>
                      </a:cubicBezTo>
                      <a:cubicBezTo>
                        <a:pt x="1037962" y="732928"/>
                        <a:pt x="1055450" y="675540"/>
                        <a:pt x="1062839" y="616673"/>
                      </a:cubicBezTo>
                      <a:cubicBezTo>
                        <a:pt x="1033447" y="559285"/>
                        <a:pt x="985254" y="511502"/>
                        <a:pt x="927126" y="483423"/>
                      </a:cubicBezTo>
                      <a:cubicBezTo>
                        <a:pt x="879918" y="460681"/>
                        <a:pt x="827291" y="450665"/>
                        <a:pt x="780576" y="426692"/>
                      </a:cubicBezTo>
                      <a:cubicBezTo>
                        <a:pt x="764895" y="418728"/>
                        <a:pt x="748721" y="407480"/>
                        <a:pt x="744616" y="390403"/>
                      </a:cubicBezTo>
                      <a:cubicBezTo>
                        <a:pt x="738868" y="366594"/>
                        <a:pt x="759804" y="343770"/>
                        <a:pt x="782628" y="334656"/>
                      </a:cubicBezTo>
                      <a:cubicBezTo>
                        <a:pt x="817686" y="320699"/>
                        <a:pt x="858244" y="327596"/>
                        <a:pt x="891987" y="344508"/>
                      </a:cubicBezTo>
                      <a:cubicBezTo>
                        <a:pt x="925730" y="361421"/>
                        <a:pt x="953891" y="387365"/>
                        <a:pt x="981477" y="413145"/>
                      </a:cubicBezTo>
                      <a:cubicBezTo>
                        <a:pt x="1010705" y="440402"/>
                        <a:pt x="1040590" y="469056"/>
                        <a:pt x="1064892" y="500829"/>
                      </a:cubicBezTo>
                      <a:cubicBezTo>
                        <a:pt x="1062429" y="473489"/>
                        <a:pt x="1057831" y="446478"/>
                        <a:pt x="1051263" y="419959"/>
                      </a:cubicBezTo>
                      <a:cubicBezTo>
                        <a:pt x="1032216" y="342620"/>
                        <a:pt x="996584" y="270043"/>
                        <a:pt x="949293" y="205922"/>
                      </a:cubicBezTo>
                      <a:cubicBezTo>
                        <a:pt x="918834" y="201899"/>
                        <a:pt x="886650" y="205922"/>
                        <a:pt x="856930" y="214460"/>
                      </a:cubicBezTo>
                      <a:cubicBezTo>
                        <a:pt x="807423" y="228746"/>
                        <a:pt x="761939" y="254197"/>
                        <a:pt x="714074" y="273491"/>
                      </a:cubicBezTo>
                      <a:cubicBezTo>
                        <a:pt x="693713" y="281701"/>
                        <a:pt x="672202" y="288762"/>
                        <a:pt x="650282" y="286791"/>
                      </a:cubicBezTo>
                      <a:cubicBezTo>
                        <a:pt x="628442" y="284739"/>
                        <a:pt x="606358" y="271274"/>
                        <a:pt x="600446" y="250174"/>
                      </a:cubicBezTo>
                      <a:cubicBezTo>
                        <a:pt x="595931" y="234083"/>
                        <a:pt x="601678" y="216349"/>
                        <a:pt x="611941" y="203295"/>
                      </a:cubicBezTo>
                      <a:cubicBezTo>
                        <a:pt x="622203" y="190159"/>
                        <a:pt x="636653" y="180881"/>
                        <a:pt x="651513" y="173082"/>
                      </a:cubicBezTo>
                      <a:cubicBezTo>
                        <a:pt x="730987" y="131210"/>
                        <a:pt x="828933" y="126859"/>
                        <a:pt x="912184" y="160192"/>
                      </a:cubicBezTo>
                      <a:cubicBezTo>
                        <a:pt x="894943" y="140652"/>
                        <a:pt x="876552" y="122097"/>
                        <a:pt x="857176" y="104609"/>
                      </a:cubicBezTo>
                      <a:cubicBezTo>
                        <a:pt x="807341" y="59700"/>
                        <a:pt x="749541" y="21195"/>
                        <a:pt x="684189" y="617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2"/>
                <p:cNvSpPr/>
                <p:nvPr/>
              </p:nvSpPr>
              <p:spPr>
                <a:xfrm>
                  <a:off x="-6879636" y="-5523787"/>
                  <a:ext cx="229882" cy="54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541866" extrusionOk="0">
                      <a:moveTo>
                        <a:pt x="222110" y="542797"/>
                      </a:moveTo>
                      <a:cubicBezTo>
                        <a:pt x="219155" y="542797"/>
                        <a:pt x="216199" y="541401"/>
                        <a:pt x="214393" y="538774"/>
                      </a:cubicBezTo>
                      <a:cubicBezTo>
                        <a:pt x="86972" y="357413"/>
                        <a:pt x="1095" y="15134"/>
                        <a:pt x="273" y="11686"/>
                      </a:cubicBezTo>
                      <a:cubicBezTo>
                        <a:pt x="-958" y="6595"/>
                        <a:pt x="2080" y="1505"/>
                        <a:pt x="7170" y="273"/>
                      </a:cubicBezTo>
                      <a:cubicBezTo>
                        <a:pt x="12178" y="-958"/>
                        <a:pt x="17351" y="2080"/>
                        <a:pt x="18582" y="7170"/>
                      </a:cubicBezTo>
                      <a:cubicBezTo>
                        <a:pt x="19403" y="10536"/>
                        <a:pt x="104460" y="349531"/>
                        <a:pt x="229828" y="527937"/>
                      </a:cubicBezTo>
                      <a:cubicBezTo>
                        <a:pt x="232866" y="532206"/>
                        <a:pt x="231798" y="538117"/>
                        <a:pt x="227529" y="541073"/>
                      </a:cubicBezTo>
                      <a:cubicBezTo>
                        <a:pt x="225887" y="542222"/>
                        <a:pt x="223999" y="542797"/>
                        <a:pt x="222110" y="542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7" name="Google Shape;757;p22"/>
              <p:cNvGrpSpPr/>
              <p:nvPr/>
            </p:nvGrpSpPr>
            <p:grpSpPr>
              <a:xfrm>
                <a:off x="288420" y="4328470"/>
                <a:ext cx="1176003" cy="1461230"/>
                <a:chOff x="288420" y="4328470"/>
                <a:chExt cx="1176003" cy="1461230"/>
              </a:xfrm>
            </p:grpSpPr>
            <p:grpSp>
              <p:nvGrpSpPr>
                <p:cNvPr id="758" name="Google Shape;758;p22"/>
                <p:cNvGrpSpPr/>
                <p:nvPr/>
              </p:nvGrpSpPr>
              <p:grpSpPr>
                <a:xfrm rot="-9900040">
                  <a:off x="390600" y="4438574"/>
                  <a:ext cx="971643" cy="917533"/>
                  <a:chOff x="-8070977" y="-5720967"/>
                  <a:chExt cx="971672" cy="917560"/>
                </a:xfrm>
              </p:grpSpPr>
              <p:sp>
                <p:nvSpPr>
                  <p:cNvPr id="759" name="Google Shape;759;p22"/>
                  <p:cNvSpPr/>
                  <p:nvPr/>
                </p:nvSpPr>
                <p:spPr>
                  <a:xfrm>
                    <a:off x="-8070977" y="-5055045"/>
                    <a:ext cx="295563" cy="16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3" h="164202" extrusionOk="0">
                        <a:moveTo>
                          <a:pt x="0" y="161657"/>
                        </a:moveTo>
                        <a:cubicBezTo>
                          <a:pt x="68965" y="66584"/>
                          <a:pt x="181607" y="8046"/>
                          <a:pt x="298273" y="0"/>
                        </a:cubicBezTo>
                        <a:cubicBezTo>
                          <a:pt x="258782" y="104761"/>
                          <a:pt x="109851" y="182675"/>
                          <a:pt x="0" y="161657"/>
                        </a:cubicBezTo>
                        <a:lnTo>
                          <a:pt x="0" y="16165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0" name="Google Shape;760;p22"/>
                  <p:cNvSpPr/>
                  <p:nvPr/>
                </p:nvSpPr>
                <p:spPr>
                  <a:xfrm>
                    <a:off x="-8011700" y="-5177110"/>
                    <a:ext cx="303773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8521" extrusionOk="0">
                        <a:moveTo>
                          <a:pt x="0" y="20998"/>
                        </a:moveTo>
                        <a:cubicBezTo>
                          <a:pt x="79145" y="-12746"/>
                          <a:pt x="162642" y="-3058"/>
                          <a:pt x="238503" y="30439"/>
                        </a:cubicBezTo>
                        <a:cubicBezTo>
                          <a:pt x="264940" y="43083"/>
                          <a:pt x="282674" y="57040"/>
                          <a:pt x="309849" y="71244"/>
                        </a:cubicBezTo>
                        <a:cubicBezTo>
                          <a:pt x="288010" y="93657"/>
                          <a:pt x="253528" y="98337"/>
                          <a:pt x="225121" y="100389"/>
                        </a:cubicBezTo>
                        <a:cubicBezTo>
                          <a:pt x="142281" y="103509"/>
                          <a:pt x="61083" y="81588"/>
                          <a:pt x="0" y="20998"/>
                        </a:cubicBezTo>
                        <a:lnTo>
                          <a:pt x="0" y="2099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2"/>
                  <p:cNvSpPr/>
                  <p:nvPr/>
                </p:nvSpPr>
                <p:spPr>
                  <a:xfrm>
                    <a:off x="-7775449" y="-5107180"/>
                    <a:ext cx="9852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303773" extrusionOk="0">
                        <a:moveTo>
                          <a:pt x="10791" y="305662"/>
                        </a:moveTo>
                        <a:cubicBezTo>
                          <a:pt x="-17041" y="205170"/>
                          <a:pt x="10216" y="79392"/>
                          <a:pt x="78114" y="0"/>
                        </a:cubicBezTo>
                        <a:cubicBezTo>
                          <a:pt x="131480" y="96961"/>
                          <a:pt x="99707" y="239817"/>
                          <a:pt x="10791" y="305662"/>
                        </a:cubicBezTo>
                        <a:lnTo>
                          <a:pt x="10791" y="3056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22"/>
                  <p:cNvSpPr/>
                  <p:nvPr/>
                </p:nvSpPr>
                <p:spPr>
                  <a:xfrm>
                    <a:off x="-7880831" y="-5264233"/>
                    <a:ext cx="303773" cy="90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0311" extrusionOk="0">
                        <a:moveTo>
                          <a:pt x="0" y="51964"/>
                        </a:moveTo>
                        <a:cubicBezTo>
                          <a:pt x="85713" y="-10515"/>
                          <a:pt x="220031" y="-17740"/>
                          <a:pt x="311573" y="36200"/>
                        </a:cubicBezTo>
                        <a:cubicBezTo>
                          <a:pt x="228077" y="104262"/>
                          <a:pt x="90065" y="110912"/>
                          <a:pt x="0" y="51964"/>
                        </a:cubicBezTo>
                        <a:lnTo>
                          <a:pt x="0" y="5196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2"/>
                  <p:cNvSpPr/>
                  <p:nvPr/>
                </p:nvSpPr>
                <p:spPr>
                  <a:xfrm>
                    <a:off x="-7601984" y="-5220151"/>
                    <a:ext cx="9031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311" h="303773" extrusionOk="0">
                        <a:moveTo>
                          <a:pt x="79278" y="309274"/>
                        </a:moveTo>
                        <a:cubicBezTo>
                          <a:pt x="60230" y="285137"/>
                          <a:pt x="42743" y="267896"/>
                          <a:pt x="29114" y="241131"/>
                        </a:cubicBezTo>
                        <a:cubicBezTo>
                          <a:pt x="-8570" y="165598"/>
                          <a:pt x="-13414" y="72331"/>
                          <a:pt x="36914" y="0"/>
                        </a:cubicBezTo>
                        <a:cubicBezTo>
                          <a:pt x="83629" y="69622"/>
                          <a:pt x="97997" y="143595"/>
                          <a:pt x="98079" y="224382"/>
                        </a:cubicBezTo>
                        <a:cubicBezTo>
                          <a:pt x="96355" y="252050"/>
                          <a:pt x="96683" y="284316"/>
                          <a:pt x="79278" y="309274"/>
                        </a:cubicBezTo>
                        <a:lnTo>
                          <a:pt x="79278" y="30927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22"/>
                  <p:cNvSpPr/>
                  <p:nvPr/>
                </p:nvSpPr>
                <p:spPr>
                  <a:xfrm>
                    <a:off x="-7799797" y="-5419825"/>
                    <a:ext cx="37766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664" h="98521" extrusionOk="0">
                        <a:moveTo>
                          <a:pt x="0" y="77837"/>
                        </a:moveTo>
                        <a:cubicBezTo>
                          <a:pt x="101066" y="7148"/>
                          <a:pt x="266171" y="-20027"/>
                          <a:pt x="384397" y="15687"/>
                        </a:cubicBezTo>
                        <a:cubicBezTo>
                          <a:pt x="288503" y="100251"/>
                          <a:pt x="117733" y="127426"/>
                          <a:pt x="0" y="77837"/>
                        </a:cubicBezTo>
                        <a:lnTo>
                          <a:pt x="0" y="7783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5" name="Google Shape;765;p22"/>
                  <p:cNvSpPr/>
                  <p:nvPr/>
                </p:nvSpPr>
                <p:spPr>
                  <a:xfrm>
                    <a:off x="-7451949" y="-5401101"/>
                    <a:ext cx="106731" cy="377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31" h="377664" extrusionOk="0">
                        <a:moveTo>
                          <a:pt x="100997" y="384479"/>
                        </a:moveTo>
                        <a:cubicBezTo>
                          <a:pt x="4529" y="294661"/>
                          <a:pt x="-29297" y="118964"/>
                          <a:pt x="27928" y="0"/>
                        </a:cubicBezTo>
                        <a:cubicBezTo>
                          <a:pt x="91966" y="102134"/>
                          <a:pt x="122754" y="265925"/>
                          <a:pt x="100997" y="384479"/>
                        </a:cubicBezTo>
                        <a:lnTo>
                          <a:pt x="100997" y="38447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6" name="Google Shape;766;p22"/>
                  <p:cNvSpPr/>
                  <p:nvPr/>
                </p:nvSpPr>
                <p:spPr>
                  <a:xfrm>
                    <a:off x="-7725003" y="-5543594"/>
                    <a:ext cx="36124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44" h="98521" extrusionOk="0">
                        <a:moveTo>
                          <a:pt x="0" y="65318"/>
                        </a:moveTo>
                        <a:cubicBezTo>
                          <a:pt x="88094" y="21312"/>
                          <a:pt x="175286" y="951"/>
                          <a:pt x="272247" y="48"/>
                        </a:cubicBezTo>
                        <a:cubicBezTo>
                          <a:pt x="306155" y="-773"/>
                          <a:pt x="332591" y="9243"/>
                          <a:pt x="367484" y="5713"/>
                        </a:cubicBezTo>
                        <a:cubicBezTo>
                          <a:pt x="355087" y="39949"/>
                          <a:pt x="315596" y="55713"/>
                          <a:pt x="286368" y="69752"/>
                        </a:cubicBezTo>
                        <a:cubicBezTo>
                          <a:pt x="196304" y="107108"/>
                          <a:pt x="87273" y="119587"/>
                          <a:pt x="82" y="65236"/>
                        </a:cubicBezTo>
                        <a:lnTo>
                          <a:pt x="82" y="6523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22"/>
                  <p:cNvSpPr/>
                  <p:nvPr/>
                </p:nvSpPr>
                <p:spPr>
                  <a:xfrm>
                    <a:off x="-7356826" y="-5537881"/>
                    <a:ext cx="155991" cy="287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991" h="287353" extrusionOk="0">
                        <a:moveTo>
                          <a:pt x="161621" y="292526"/>
                        </a:moveTo>
                        <a:cubicBezTo>
                          <a:pt x="59159" y="244251"/>
                          <a:pt x="-13173" y="112478"/>
                          <a:pt x="2016" y="0"/>
                        </a:cubicBezTo>
                        <a:cubicBezTo>
                          <a:pt x="95775" y="57306"/>
                          <a:pt x="163755" y="182675"/>
                          <a:pt x="161621" y="292526"/>
                        </a:cubicBezTo>
                        <a:lnTo>
                          <a:pt x="161621" y="29252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22"/>
                  <p:cNvSpPr/>
                  <p:nvPr/>
                </p:nvSpPr>
                <p:spPr>
                  <a:xfrm>
                    <a:off x="-7674265" y="-5707602"/>
                    <a:ext cx="369454" cy="123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54" h="123151" extrusionOk="0">
                        <a:moveTo>
                          <a:pt x="0" y="108062"/>
                        </a:moveTo>
                        <a:cubicBezTo>
                          <a:pt x="96633" y="40657"/>
                          <a:pt x="254842" y="-5401"/>
                          <a:pt x="372656" y="510"/>
                        </a:cubicBezTo>
                        <a:cubicBezTo>
                          <a:pt x="297123" y="109540"/>
                          <a:pt x="122084" y="159704"/>
                          <a:pt x="0" y="108062"/>
                        </a:cubicBezTo>
                        <a:lnTo>
                          <a:pt x="0" y="1080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2"/>
                  <p:cNvSpPr/>
                  <p:nvPr/>
                </p:nvSpPr>
                <p:spPr>
                  <a:xfrm>
                    <a:off x="-7296347" y="-5720967"/>
                    <a:ext cx="197042" cy="29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42" h="295563" extrusionOk="0">
                        <a:moveTo>
                          <a:pt x="202126" y="298519"/>
                        </a:moveTo>
                        <a:cubicBezTo>
                          <a:pt x="93260" y="251968"/>
                          <a:pt x="-5508" y="121017"/>
                          <a:pt x="239" y="0"/>
                        </a:cubicBezTo>
                        <a:cubicBezTo>
                          <a:pt x="100567" y="59687"/>
                          <a:pt x="191535" y="180458"/>
                          <a:pt x="202126" y="298519"/>
                        </a:cubicBezTo>
                        <a:lnTo>
                          <a:pt x="202126" y="29851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70" name="Google Shape;770;p22"/>
                <p:cNvSpPr/>
                <p:nvPr/>
              </p:nvSpPr>
              <p:spPr>
                <a:xfrm rot="-9895252">
                  <a:off x="493278" y="4647812"/>
                  <a:ext cx="533342" cy="109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56" h="1091943" extrusionOk="0">
                      <a:moveTo>
                        <a:pt x="498396" y="0"/>
                      </a:moveTo>
                      <a:cubicBezTo>
                        <a:pt x="562763" y="199670"/>
                        <a:pt x="545358" y="429881"/>
                        <a:pt x="450531" y="631603"/>
                      </a:cubicBezTo>
                      <a:cubicBezTo>
                        <a:pt x="362437" y="819122"/>
                        <a:pt x="207266" y="983981"/>
                        <a:pt x="13589" y="1095638"/>
                      </a:cubicBezTo>
                      <a:cubicBezTo>
                        <a:pt x="12194" y="1096459"/>
                        <a:pt x="10634" y="1096870"/>
                        <a:pt x="9074" y="1096870"/>
                      </a:cubicBezTo>
                      <a:cubicBezTo>
                        <a:pt x="5954" y="1096870"/>
                        <a:pt x="2916" y="1095227"/>
                        <a:pt x="1192" y="1092354"/>
                      </a:cubicBezTo>
                      <a:cubicBezTo>
                        <a:pt x="-1271" y="1088003"/>
                        <a:pt x="207" y="1082502"/>
                        <a:pt x="4476" y="1079957"/>
                      </a:cubicBezTo>
                      <a:cubicBezTo>
                        <a:pt x="194951" y="970106"/>
                        <a:pt x="347494" y="808202"/>
                        <a:pt x="434029" y="623968"/>
                      </a:cubicBezTo>
                      <a:cubicBezTo>
                        <a:pt x="526885" y="426351"/>
                        <a:pt x="543962" y="200983"/>
                        <a:pt x="480991" y="558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1" name="Google Shape;771;p22"/>
            <p:cNvGrpSpPr/>
            <p:nvPr/>
          </p:nvGrpSpPr>
          <p:grpSpPr>
            <a:xfrm>
              <a:off x="8118438" y="153243"/>
              <a:ext cx="1396627" cy="772517"/>
              <a:chOff x="-4001887" y="-5697732"/>
              <a:chExt cx="1396627" cy="772517"/>
            </a:xfrm>
          </p:grpSpPr>
          <p:grpSp>
            <p:nvGrpSpPr>
              <p:cNvPr id="772" name="Google Shape;772;p22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773" name="Google Shape;773;p22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2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2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2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2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2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22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22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2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2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2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84" name="Google Shape;784;p22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5" name="Google Shape;785;p22"/>
          <p:cNvGrpSpPr/>
          <p:nvPr/>
        </p:nvGrpSpPr>
        <p:grpSpPr>
          <a:xfrm>
            <a:off x="-104567" y="-207821"/>
            <a:ext cx="9421341" cy="5853674"/>
            <a:chOff x="-104567" y="-207821"/>
            <a:chExt cx="9421341" cy="5853674"/>
          </a:xfrm>
        </p:grpSpPr>
        <p:sp>
          <p:nvSpPr>
            <p:cNvPr id="786" name="Google Shape;786;p22"/>
            <p:cNvSpPr/>
            <p:nvPr/>
          </p:nvSpPr>
          <p:spPr>
            <a:xfrm rot="9770043">
              <a:off x="-54982" y="43860"/>
              <a:ext cx="1797158" cy="607258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2"/>
            <p:cNvSpPr/>
            <p:nvPr/>
          </p:nvSpPr>
          <p:spPr>
            <a:xfrm rot="-8928902">
              <a:off x="8128174" y="4254193"/>
              <a:ext cx="935404" cy="1239000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4511300" y="2308175"/>
            <a:ext cx="39195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7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7367700" y="1241525"/>
            <a:ext cx="936000" cy="8772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511300" y="3360100"/>
            <a:ext cx="39195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76552" y="153243"/>
            <a:ext cx="10091617" cy="5636457"/>
            <a:chOff x="-576552" y="153243"/>
            <a:chExt cx="10091617" cy="5636457"/>
          </a:xfrm>
        </p:grpSpPr>
        <p:grpSp>
          <p:nvGrpSpPr>
            <p:cNvPr id="81" name="Google Shape;81;p3"/>
            <p:cNvGrpSpPr/>
            <p:nvPr/>
          </p:nvGrpSpPr>
          <p:grpSpPr>
            <a:xfrm>
              <a:off x="-576552" y="3891483"/>
              <a:ext cx="2040975" cy="1898217"/>
              <a:chOff x="-576552" y="3891483"/>
              <a:chExt cx="2040975" cy="1898217"/>
            </a:xfrm>
          </p:grpSpPr>
          <p:grpSp>
            <p:nvGrpSpPr>
              <p:cNvPr id="82" name="Google Shape;82;p3"/>
              <p:cNvGrpSpPr/>
              <p:nvPr/>
            </p:nvGrpSpPr>
            <p:grpSpPr>
              <a:xfrm rot="-9900040">
                <a:off x="-432049" y="4007133"/>
                <a:ext cx="1059071" cy="1256107"/>
                <a:chOff x="-7294425" y="-5838630"/>
                <a:chExt cx="1059103" cy="1256145"/>
              </a:xfrm>
            </p:grpSpPr>
            <p:sp>
              <p:nvSpPr>
                <p:cNvPr id="83" name="Google Shape;83;p3"/>
                <p:cNvSpPr/>
                <p:nvPr/>
              </p:nvSpPr>
              <p:spPr>
                <a:xfrm>
                  <a:off x="-7294425" y="-5838630"/>
                  <a:ext cx="1059103" cy="1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103" h="1256145" extrusionOk="0">
                      <a:moveTo>
                        <a:pt x="684025" y="6252"/>
                      </a:moveTo>
                      <a:cubicBezTo>
                        <a:pt x="618591" y="-8772"/>
                        <a:pt x="544782" y="2640"/>
                        <a:pt x="494864" y="47467"/>
                      </a:cubicBezTo>
                      <a:cubicBezTo>
                        <a:pt x="456934" y="81457"/>
                        <a:pt x="435998" y="131128"/>
                        <a:pt x="427542" y="181374"/>
                      </a:cubicBezTo>
                      <a:cubicBezTo>
                        <a:pt x="419578" y="228418"/>
                        <a:pt x="421630" y="276529"/>
                        <a:pt x="424339" y="324230"/>
                      </a:cubicBezTo>
                      <a:lnTo>
                        <a:pt x="418592" y="320699"/>
                      </a:lnTo>
                      <a:cubicBezTo>
                        <a:pt x="338544" y="276857"/>
                        <a:pt x="240597" y="253458"/>
                        <a:pt x="155787" y="287038"/>
                      </a:cubicBezTo>
                      <a:cubicBezTo>
                        <a:pt x="69745" y="321110"/>
                        <a:pt x="12767" y="410189"/>
                        <a:pt x="2094" y="502225"/>
                      </a:cubicBezTo>
                      <a:cubicBezTo>
                        <a:pt x="-779" y="527265"/>
                        <a:pt x="-615" y="552306"/>
                        <a:pt x="2094" y="577183"/>
                      </a:cubicBezTo>
                      <a:cubicBezTo>
                        <a:pt x="16626" y="520287"/>
                        <a:pt x="46182" y="467167"/>
                        <a:pt x="87561" y="425460"/>
                      </a:cubicBezTo>
                      <a:cubicBezTo>
                        <a:pt x="108990" y="403868"/>
                        <a:pt x="138956" y="384081"/>
                        <a:pt x="168020" y="393359"/>
                      </a:cubicBezTo>
                      <a:cubicBezTo>
                        <a:pt x="192733" y="401322"/>
                        <a:pt x="207182" y="429483"/>
                        <a:pt x="205212" y="455345"/>
                      </a:cubicBezTo>
                      <a:cubicBezTo>
                        <a:pt x="203324" y="481289"/>
                        <a:pt x="188299" y="504605"/>
                        <a:pt x="169908" y="522996"/>
                      </a:cubicBezTo>
                      <a:cubicBezTo>
                        <a:pt x="151518" y="541305"/>
                        <a:pt x="129597" y="555754"/>
                        <a:pt x="109564" y="572339"/>
                      </a:cubicBezTo>
                      <a:cubicBezTo>
                        <a:pt x="74507" y="601403"/>
                        <a:pt x="44458" y="638676"/>
                        <a:pt x="27956" y="680794"/>
                      </a:cubicBezTo>
                      <a:cubicBezTo>
                        <a:pt x="39450" y="710433"/>
                        <a:pt x="54064" y="739004"/>
                        <a:pt x="70730" y="765933"/>
                      </a:cubicBezTo>
                      <a:cubicBezTo>
                        <a:pt x="82964" y="785555"/>
                        <a:pt x="96182" y="804438"/>
                        <a:pt x="110385" y="822665"/>
                      </a:cubicBezTo>
                      <a:cubicBezTo>
                        <a:pt x="123440" y="739579"/>
                        <a:pt x="163751" y="660679"/>
                        <a:pt x="224259" y="602141"/>
                      </a:cubicBezTo>
                      <a:cubicBezTo>
                        <a:pt x="236164" y="590565"/>
                        <a:pt x="249136" y="579564"/>
                        <a:pt x="264653" y="573488"/>
                      </a:cubicBezTo>
                      <a:cubicBezTo>
                        <a:pt x="280170" y="567413"/>
                        <a:pt x="298643" y="567002"/>
                        <a:pt x="312600" y="575951"/>
                      </a:cubicBezTo>
                      <a:cubicBezTo>
                        <a:pt x="334521" y="589826"/>
                        <a:pt x="338462" y="620778"/>
                        <a:pt x="332551" y="646065"/>
                      </a:cubicBezTo>
                      <a:cubicBezTo>
                        <a:pt x="323273" y="686131"/>
                        <a:pt x="296262" y="719464"/>
                        <a:pt x="268348" y="749513"/>
                      </a:cubicBezTo>
                      <a:cubicBezTo>
                        <a:pt x="240433" y="779562"/>
                        <a:pt x="210220" y="808708"/>
                        <a:pt x="191829" y="845407"/>
                      </a:cubicBezTo>
                      <a:cubicBezTo>
                        <a:pt x="183619" y="861827"/>
                        <a:pt x="178201" y="880300"/>
                        <a:pt x="176887" y="898608"/>
                      </a:cubicBezTo>
                      <a:cubicBezTo>
                        <a:pt x="201682" y="924388"/>
                        <a:pt x="227707" y="949182"/>
                        <a:pt x="253816" y="973566"/>
                      </a:cubicBezTo>
                      <a:cubicBezTo>
                        <a:pt x="270647" y="989248"/>
                        <a:pt x="287805" y="1005011"/>
                        <a:pt x="305703" y="1019625"/>
                      </a:cubicBezTo>
                      <a:cubicBezTo>
                        <a:pt x="289448" y="934650"/>
                        <a:pt x="309234" y="844504"/>
                        <a:pt x="347165" y="766097"/>
                      </a:cubicBezTo>
                      <a:cubicBezTo>
                        <a:pt x="359069" y="741549"/>
                        <a:pt x="373355" y="717083"/>
                        <a:pt x="395686" y="701402"/>
                      </a:cubicBezTo>
                      <a:cubicBezTo>
                        <a:pt x="418018" y="685720"/>
                        <a:pt x="450201" y="681205"/>
                        <a:pt x="472204" y="697214"/>
                      </a:cubicBezTo>
                      <a:cubicBezTo>
                        <a:pt x="500119" y="717493"/>
                        <a:pt x="500201" y="759857"/>
                        <a:pt x="488214" y="792287"/>
                      </a:cubicBezTo>
                      <a:cubicBezTo>
                        <a:pt x="469495" y="842780"/>
                        <a:pt x="430169" y="882352"/>
                        <a:pt x="398806" y="926194"/>
                      </a:cubicBezTo>
                      <a:cubicBezTo>
                        <a:pt x="371795" y="964125"/>
                        <a:pt x="349874" y="1010840"/>
                        <a:pt x="355457" y="1055914"/>
                      </a:cubicBezTo>
                      <a:cubicBezTo>
                        <a:pt x="370399" y="1065109"/>
                        <a:pt x="385998" y="1073319"/>
                        <a:pt x="402336" y="1079887"/>
                      </a:cubicBezTo>
                      <a:cubicBezTo>
                        <a:pt x="471384" y="1107555"/>
                        <a:pt x="548558" y="1105010"/>
                        <a:pt x="621054" y="1121759"/>
                      </a:cubicBezTo>
                      <a:cubicBezTo>
                        <a:pt x="693549" y="1138507"/>
                        <a:pt x="769328" y="1186372"/>
                        <a:pt x="777703" y="1260345"/>
                      </a:cubicBezTo>
                      <a:cubicBezTo>
                        <a:pt x="783285" y="1173236"/>
                        <a:pt x="809722" y="1087605"/>
                        <a:pt x="854139" y="1012482"/>
                      </a:cubicBezTo>
                      <a:cubicBezTo>
                        <a:pt x="861363" y="1000249"/>
                        <a:pt x="868999" y="988427"/>
                        <a:pt x="877045" y="976686"/>
                      </a:cubicBezTo>
                      <a:cubicBezTo>
                        <a:pt x="865879" y="939495"/>
                        <a:pt x="843712" y="905505"/>
                        <a:pt x="813498" y="880874"/>
                      </a:cubicBezTo>
                      <a:cubicBezTo>
                        <a:pt x="773433" y="848280"/>
                        <a:pt x="721135" y="832024"/>
                        <a:pt x="685010" y="795079"/>
                      </a:cubicBezTo>
                      <a:cubicBezTo>
                        <a:pt x="666537" y="776196"/>
                        <a:pt x="653155" y="746065"/>
                        <a:pt x="667851" y="724061"/>
                      </a:cubicBezTo>
                      <a:cubicBezTo>
                        <a:pt x="678360" y="708462"/>
                        <a:pt x="699378" y="703536"/>
                        <a:pt x="718179" y="704521"/>
                      </a:cubicBezTo>
                      <a:cubicBezTo>
                        <a:pt x="765059" y="706984"/>
                        <a:pt x="806191" y="737690"/>
                        <a:pt x="836241" y="773650"/>
                      </a:cubicBezTo>
                      <a:cubicBezTo>
                        <a:pt x="874089" y="819052"/>
                        <a:pt x="898965" y="874963"/>
                        <a:pt x="908079" y="933255"/>
                      </a:cubicBezTo>
                      <a:cubicBezTo>
                        <a:pt x="944039" y="885144"/>
                        <a:pt x="981970" y="838264"/>
                        <a:pt x="1010130" y="785309"/>
                      </a:cubicBezTo>
                      <a:cubicBezTo>
                        <a:pt x="1037962" y="732928"/>
                        <a:pt x="1055450" y="675540"/>
                        <a:pt x="1062839" y="616673"/>
                      </a:cubicBezTo>
                      <a:cubicBezTo>
                        <a:pt x="1033447" y="559285"/>
                        <a:pt x="985254" y="511502"/>
                        <a:pt x="927126" y="483423"/>
                      </a:cubicBezTo>
                      <a:cubicBezTo>
                        <a:pt x="879918" y="460681"/>
                        <a:pt x="827291" y="450665"/>
                        <a:pt x="780576" y="426692"/>
                      </a:cubicBezTo>
                      <a:cubicBezTo>
                        <a:pt x="764895" y="418728"/>
                        <a:pt x="748721" y="407480"/>
                        <a:pt x="744616" y="390403"/>
                      </a:cubicBezTo>
                      <a:cubicBezTo>
                        <a:pt x="738868" y="366594"/>
                        <a:pt x="759804" y="343770"/>
                        <a:pt x="782628" y="334656"/>
                      </a:cubicBezTo>
                      <a:cubicBezTo>
                        <a:pt x="817686" y="320699"/>
                        <a:pt x="858244" y="327596"/>
                        <a:pt x="891987" y="344508"/>
                      </a:cubicBezTo>
                      <a:cubicBezTo>
                        <a:pt x="925730" y="361421"/>
                        <a:pt x="953891" y="387365"/>
                        <a:pt x="981477" y="413145"/>
                      </a:cubicBezTo>
                      <a:cubicBezTo>
                        <a:pt x="1010705" y="440402"/>
                        <a:pt x="1040590" y="469056"/>
                        <a:pt x="1064892" y="500829"/>
                      </a:cubicBezTo>
                      <a:cubicBezTo>
                        <a:pt x="1062429" y="473489"/>
                        <a:pt x="1057831" y="446478"/>
                        <a:pt x="1051263" y="419959"/>
                      </a:cubicBezTo>
                      <a:cubicBezTo>
                        <a:pt x="1032216" y="342620"/>
                        <a:pt x="996584" y="270043"/>
                        <a:pt x="949293" y="205922"/>
                      </a:cubicBezTo>
                      <a:cubicBezTo>
                        <a:pt x="918834" y="201899"/>
                        <a:pt x="886650" y="205922"/>
                        <a:pt x="856930" y="214460"/>
                      </a:cubicBezTo>
                      <a:cubicBezTo>
                        <a:pt x="807423" y="228746"/>
                        <a:pt x="761939" y="254197"/>
                        <a:pt x="714074" y="273491"/>
                      </a:cubicBezTo>
                      <a:cubicBezTo>
                        <a:pt x="693713" y="281701"/>
                        <a:pt x="672202" y="288762"/>
                        <a:pt x="650282" y="286791"/>
                      </a:cubicBezTo>
                      <a:cubicBezTo>
                        <a:pt x="628442" y="284739"/>
                        <a:pt x="606358" y="271274"/>
                        <a:pt x="600446" y="250174"/>
                      </a:cubicBezTo>
                      <a:cubicBezTo>
                        <a:pt x="595931" y="234083"/>
                        <a:pt x="601678" y="216349"/>
                        <a:pt x="611941" y="203295"/>
                      </a:cubicBezTo>
                      <a:cubicBezTo>
                        <a:pt x="622203" y="190159"/>
                        <a:pt x="636653" y="180881"/>
                        <a:pt x="651513" y="173082"/>
                      </a:cubicBezTo>
                      <a:cubicBezTo>
                        <a:pt x="730987" y="131210"/>
                        <a:pt x="828933" y="126859"/>
                        <a:pt x="912184" y="160192"/>
                      </a:cubicBezTo>
                      <a:cubicBezTo>
                        <a:pt x="894943" y="140652"/>
                        <a:pt x="876552" y="122097"/>
                        <a:pt x="857176" y="104609"/>
                      </a:cubicBezTo>
                      <a:cubicBezTo>
                        <a:pt x="807341" y="59700"/>
                        <a:pt x="749541" y="21195"/>
                        <a:pt x="684189" y="617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-6879636" y="-5523787"/>
                  <a:ext cx="229882" cy="54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541866" extrusionOk="0">
                      <a:moveTo>
                        <a:pt x="222110" y="542797"/>
                      </a:moveTo>
                      <a:cubicBezTo>
                        <a:pt x="219155" y="542797"/>
                        <a:pt x="216199" y="541401"/>
                        <a:pt x="214393" y="538774"/>
                      </a:cubicBezTo>
                      <a:cubicBezTo>
                        <a:pt x="86972" y="357413"/>
                        <a:pt x="1095" y="15134"/>
                        <a:pt x="273" y="11686"/>
                      </a:cubicBezTo>
                      <a:cubicBezTo>
                        <a:pt x="-958" y="6595"/>
                        <a:pt x="2080" y="1505"/>
                        <a:pt x="7170" y="273"/>
                      </a:cubicBezTo>
                      <a:cubicBezTo>
                        <a:pt x="12178" y="-958"/>
                        <a:pt x="17351" y="2080"/>
                        <a:pt x="18582" y="7170"/>
                      </a:cubicBezTo>
                      <a:cubicBezTo>
                        <a:pt x="19403" y="10536"/>
                        <a:pt x="104460" y="349531"/>
                        <a:pt x="229828" y="527937"/>
                      </a:cubicBezTo>
                      <a:cubicBezTo>
                        <a:pt x="232866" y="532206"/>
                        <a:pt x="231798" y="538117"/>
                        <a:pt x="227529" y="541073"/>
                      </a:cubicBezTo>
                      <a:cubicBezTo>
                        <a:pt x="225887" y="542222"/>
                        <a:pt x="223999" y="542797"/>
                        <a:pt x="222110" y="542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5" name="Google Shape;85;p3"/>
              <p:cNvGrpSpPr/>
              <p:nvPr/>
            </p:nvGrpSpPr>
            <p:grpSpPr>
              <a:xfrm>
                <a:off x="288420" y="4328470"/>
                <a:ext cx="1176003" cy="1461230"/>
                <a:chOff x="288420" y="4328470"/>
                <a:chExt cx="1176003" cy="1461230"/>
              </a:xfrm>
            </p:grpSpPr>
            <p:grpSp>
              <p:nvGrpSpPr>
                <p:cNvPr id="86" name="Google Shape;86;p3"/>
                <p:cNvGrpSpPr/>
                <p:nvPr/>
              </p:nvGrpSpPr>
              <p:grpSpPr>
                <a:xfrm rot="-9900040">
                  <a:off x="390600" y="4438574"/>
                  <a:ext cx="971643" cy="917533"/>
                  <a:chOff x="-8070977" y="-5720967"/>
                  <a:chExt cx="971672" cy="917560"/>
                </a:xfrm>
              </p:grpSpPr>
              <p:sp>
                <p:nvSpPr>
                  <p:cNvPr id="87" name="Google Shape;87;p3"/>
                  <p:cNvSpPr/>
                  <p:nvPr/>
                </p:nvSpPr>
                <p:spPr>
                  <a:xfrm>
                    <a:off x="-8070977" y="-5055045"/>
                    <a:ext cx="295563" cy="16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3" h="164202" extrusionOk="0">
                        <a:moveTo>
                          <a:pt x="0" y="161657"/>
                        </a:moveTo>
                        <a:cubicBezTo>
                          <a:pt x="68965" y="66584"/>
                          <a:pt x="181607" y="8046"/>
                          <a:pt x="298273" y="0"/>
                        </a:cubicBezTo>
                        <a:cubicBezTo>
                          <a:pt x="258782" y="104761"/>
                          <a:pt x="109851" y="182675"/>
                          <a:pt x="0" y="161657"/>
                        </a:cubicBezTo>
                        <a:lnTo>
                          <a:pt x="0" y="16165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>
                    <a:off x="-8011700" y="-5177110"/>
                    <a:ext cx="303773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8521" extrusionOk="0">
                        <a:moveTo>
                          <a:pt x="0" y="20998"/>
                        </a:moveTo>
                        <a:cubicBezTo>
                          <a:pt x="79145" y="-12746"/>
                          <a:pt x="162642" y="-3058"/>
                          <a:pt x="238503" y="30439"/>
                        </a:cubicBezTo>
                        <a:cubicBezTo>
                          <a:pt x="264940" y="43083"/>
                          <a:pt x="282674" y="57040"/>
                          <a:pt x="309849" y="71244"/>
                        </a:cubicBezTo>
                        <a:cubicBezTo>
                          <a:pt x="288010" y="93657"/>
                          <a:pt x="253528" y="98337"/>
                          <a:pt x="225121" y="100389"/>
                        </a:cubicBezTo>
                        <a:cubicBezTo>
                          <a:pt x="142281" y="103509"/>
                          <a:pt x="61083" y="81588"/>
                          <a:pt x="0" y="20998"/>
                        </a:cubicBezTo>
                        <a:lnTo>
                          <a:pt x="0" y="2099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>
                    <a:off x="-7775449" y="-5107180"/>
                    <a:ext cx="9852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303773" extrusionOk="0">
                        <a:moveTo>
                          <a:pt x="10791" y="305662"/>
                        </a:moveTo>
                        <a:cubicBezTo>
                          <a:pt x="-17041" y="205170"/>
                          <a:pt x="10216" y="79392"/>
                          <a:pt x="78114" y="0"/>
                        </a:cubicBezTo>
                        <a:cubicBezTo>
                          <a:pt x="131480" y="96961"/>
                          <a:pt x="99707" y="239817"/>
                          <a:pt x="10791" y="305662"/>
                        </a:cubicBezTo>
                        <a:lnTo>
                          <a:pt x="10791" y="3056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>
                    <a:off x="-7880831" y="-5264233"/>
                    <a:ext cx="303773" cy="90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0311" extrusionOk="0">
                        <a:moveTo>
                          <a:pt x="0" y="51964"/>
                        </a:moveTo>
                        <a:cubicBezTo>
                          <a:pt x="85713" y="-10515"/>
                          <a:pt x="220031" y="-17740"/>
                          <a:pt x="311573" y="36200"/>
                        </a:cubicBezTo>
                        <a:cubicBezTo>
                          <a:pt x="228077" y="104262"/>
                          <a:pt x="90065" y="110912"/>
                          <a:pt x="0" y="51964"/>
                        </a:cubicBezTo>
                        <a:lnTo>
                          <a:pt x="0" y="5196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>
                    <a:off x="-7601984" y="-5220151"/>
                    <a:ext cx="9031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311" h="303773" extrusionOk="0">
                        <a:moveTo>
                          <a:pt x="79278" y="309274"/>
                        </a:moveTo>
                        <a:cubicBezTo>
                          <a:pt x="60230" y="285137"/>
                          <a:pt x="42743" y="267896"/>
                          <a:pt x="29114" y="241131"/>
                        </a:cubicBezTo>
                        <a:cubicBezTo>
                          <a:pt x="-8570" y="165598"/>
                          <a:pt x="-13414" y="72331"/>
                          <a:pt x="36914" y="0"/>
                        </a:cubicBezTo>
                        <a:cubicBezTo>
                          <a:pt x="83629" y="69622"/>
                          <a:pt x="97997" y="143595"/>
                          <a:pt x="98079" y="224382"/>
                        </a:cubicBezTo>
                        <a:cubicBezTo>
                          <a:pt x="96355" y="252050"/>
                          <a:pt x="96683" y="284316"/>
                          <a:pt x="79278" y="309274"/>
                        </a:cubicBezTo>
                        <a:lnTo>
                          <a:pt x="79278" y="30927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3"/>
                  <p:cNvSpPr/>
                  <p:nvPr/>
                </p:nvSpPr>
                <p:spPr>
                  <a:xfrm>
                    <a:off x="-7799797" y="-5419825"/>
                    <a:ext cx="37766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664" h="98521" extrusionOk="0">
                        <a:moveTo>
                          <a:pt x="0" y="77837"/>
                        </a:moveTo>
                        <a:cubicBezTo>
                          <a:pt x="101066" y="7148"/>
                          <a:pt x="266171" y="-20027"/>
                          <a:pt x="384397" y="15687"/>
                        </a:cubicBezTo>
                        <a:cubicBezTo>
                          <a:pt x="288503" y="100251"/>
                          <a:pt x="117733" y="127426"/>
                          <a:pt x="0" y="77837"/>
                        </a:cubicBezTo>
                        <a:lnTo>
                          <a:pt x="0" y="7783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3"/>
                  <p:cNvSpPr/>
                  <p:nvPr/>
                </p:nvSpPr>
                <p:spPr>
                  <a:xfrm>
                    <a:off x="-7451949" y="-5401101"/>
                    <a:ext cx="106731" cy="377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31" h="377664" extrusionOk="0">
                        <a:moveTo>
                          <a:pt x="100997" y="384479"/>
                        </a:moveTo>
                        <a:cubicBezTo>
                          <a:pt x="4529" y="294661"/>
                          <a:pt x="-29297" y="118964"/>
                          <a:pt x="27928" y="0"/>
                        </a:cubicBezTo>
                        <a:cubicBezTo>
                          <a:pt x="91966" y="102134"/>
                          <a:pt x="122754" y="265925"/>
                          <a:pt x="100997" y="384479"/>
                        </a:cubicBezTo>
                        <a:lnTo>
                          <a:pt x="100997" y="38447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3"/>
                  <p:cNvSpPr/>
                  <p:nvPr/>
                </p:nvSpPr>
                <p:spPr>
                  <a:xfrm>
                    <a:off x="-7725003" y="-5543594"/>
                    <a:ext cx="36124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44" h="98521" extrusionOk="0">
                        <a:moveTo>
                          <a:pt x="0" y="65318"/>
                        </a:moveTo>
                        <a:cubicBezTo>
                          <a:pt x="88094" y="21312"/>
                          <a:pt x="175286" y="951"/>
                          <a:pt x="272247" y="48"/>
                        </a:cubicBezTo>
                        <a:cubicBezTo>
                          <a:pt x="306155" y="-773"/>
                          <a:pt x="332591" y="9243"/>
                          <a:pt x="367484" y="5713"/>
                        </a:cubicBezTo>
                        <a:cubicBezTo>
                          <a:pt x="355087" y="39949"/>
                          <a:pt x="315596" y="55713"/>
                          <a:pt x="286368" y="69752"/>
                        </a:cubicBezTo>
                        <a:cubicBezTo>
                          <a:pt x="196304" y="107108"/>
                          <a:pt x="87273" y="119587"/>
                          <a:pt x="82" y="65236"/>
                        </a:cubicBezTo>
                        <a:lnTo>
                          <a:pt x="82" y="6523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-7356826" y="-5537881"/>
                    <a:ext cx="155991" cy="287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991" h="287353" extrusionOk="0">
                        <a:moveTo>
                          <a:pt x="161621" y="292526"/>
                        </a:moveTo>
                        <a:cubicBezTo>
                          <a:pt x="59159" y="244251"/>
                          <a:pt x="-13173" y="112478"/>
                          <a:pt x="2016" y="0"/>
                        </a:cubicBezTo>
                        <a:cubicBezTo>
                          <a:pt x="95775" y="57306"/>
                          <a:pt x="163755" y="182675"/>
                          <a:pt x="161621" y="292526"/>
                        </a:cubicBezTo>
                        <a:lnTo>
                          <a:pt x="161621" y="29252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3"/>
                  <p:cNvSpPr/>
                  <p:nvPr/>
                </p:nvSpPr>
                <p:spPr>
                  <a:xfrm>
                    <a:off x="-7674265" y="-5707602"/>
                    <a:ext cx="369454" cy="123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54" h="123151" extrusionOk="0">
                        <a:moveTo>
                          <a:pt x="0" y="108062"/>
                        </a:moveTo>
                        <a:cubicBezTo>
                          <a:pt x="96633" y="40657"/>
                          <a:pt x="254842" y="-5401"/>
                          <a:pt x="372656" y="510"/>
                        </a:cubicBezTo>
                        <a:cubicBezTo>
                          <a:pt x="297123" y="109540"/>
                          <a:pt x="122084" y="159704"/>
                          <a:pt x="0" y="108062"/>
                        </a:cubicBezTo>
                        <a:lnTo>
                          <a:pt x="0" y="1080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" name="Google Shape;97;p3"/>
                  <p:cNvSpPr/>
                  <p:nvPr/>
                </p:nvSpPr>
                <p:spPr>
                  <a:xfrm>
                    <a:off x="-7296347" y="-5720967"/>
                    <a:ext cx="197042" cy="29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42" h="295563" extrusionOk="0">
                        <a:moveTo>
                          <a:pt x="202126" y="298519"/>
                        </a:moveTo>
                        <a:cubicBezTo>
                          <a:pt x="93260" y="251968"/>
                          <a:pt x="-5508" y="121017"/>
                          <a:pt x="239" y="0"/>
                        </a:cubicBezTo>
                        <a:cubicBezTo>
                          <a:pt x="100567" y="59687"/>
                          <a:pt x="191535" y="180458"/>
                          <a:pt x="202126" y="298519"/>
                        </a:cubicBezTo>
                        <a:lnTo>
                          <a:pt x="202126" y="29851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8" name="Google Shape;98;p3"/>
                <p:cNvSpPr/>
                <p:nvPr/>
              </p:nvSpPr>
              <p:spPr>
                <a:xfrm rot="-9895252">
                  <a:off x="493278" y="4647812"/>
                  <a:ext cx="533342" cy="1091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56" h="1091943" extrusionOk="0">
                      <a:moveTo>
                        <a:pt x="498396" y="0"/>
                      </a:moveTo>
                      <a:cubicBezTo>
                        <a:pt x="562763" y="199670"/>
                        <a:pt x="545358" y="429881"/>
                        <a:pt x="450531" y="631603"/>
                      </a:cubicBezTo>
                      <a:cubicBezTo>
                        <a:pt x="362437" y="819122"/>
                        <a:pt x="207266" y="983981"/>
                        <a:pt x="13589" y="1095638"/>
                      </a:cubicBezTo>
                      <a:cubicBezTo>
                        <a:pt x="12194" y="1096459"/>
                        <a:pt x="10634" y="1096870"/>
                        <a:pt x="9074" y="1096870"/>
                      </a:cubicBezTo>
                      <a:cubicBezTo>
                        <a:pt x="5954" y="1096870"/>
                        <a:pt x="2916" y="1095227"/>
                        <a:pt x="1192" y="1092354"/>
                      </a:cubicBezTo>
                      <a:cubicBezTo>
                        <a:pt x="-1271" y="1088003"/>
                        <a:pt x="207" y="1082502"/>
                        <a:pt x="4476" y="1079957"/>
                      </a:cubicBezTo>
                      <a:cubicBezTo>
                        <a:pt x="194951" y="970106"/>
                        <a:pt x="347494" y="808202"/>
                        <a:pt x="434029" y="623968"/>
                      </a:cubicBezTo>
                      <a:cubicBezTo>
                        <a:pt x="526885" y="426351"/>
                        <a:pt x="543962" y="200983"/>
                        <a:pt x="480991" y="558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9" name="Google Shape;99;p3"/>
            <p:cNvGrpSpPr/>
            <p:nvPr/>
          </p:nvGrpSpPr>
          <p:grpSpPr>
            <a:xfrm>
              <a:off x="8118438" y="153243"/>
              <a:ext cx="1396627" cy="772517"/>
              <a:chOff x="-4001887" y="-5697732"/>
              <a:chExt cx="1396627" cy="772517"/>
            </a:xfrm>
          </p:grpSpPr>
          <p:grpSp>
            <p:nvGrpSpPr>
              <p:cNvPr id="100" name="Google Shape;100;p3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101" name="Google Shape;101;p3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2" name="Google Shape;112;p3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3"/>
          <p:cNvGrpSpPr/>
          <p:nvPr/>
        </p:nvGrpSpPr>
        <p:grpSpPr>
          <a:xfrm>
            <a:off x="-104567" y="-207821"/>
            <a:ext cx="9421341" cy="5853674"/>
            <a:chOff x="-104567" y="-207821"/>
            <a:chExt cx="9421341" cy="5853674"/>
          </a:xfrm>
        </p:grpSpPr>
        <p:sp>
          <p:nvSpPr>
            <p:cNvPr id="114" name="Google Shape;114;p3"/>
            <p:cNvSpPr/>
            <p:nvPr/>
          </p:nvSpPr>
          <p:spPr>
            <a:xfrm rot="9770043">
              <a:off x="-54982" y="43860"/>
              <a:ext cx="1797158" cy="607258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 rot="-8928902">
              <a:off x="8128174" y="4254193"/>
              <a:ext cx="935404" cy="1239000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066050" y="1096750"/>
            <a:ext cx="7011900" cy="16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 flipH="1">
            <a:off x="3858676" y="138877"/>
            <a:ext cx="4539950" cy="5342271"/>
            <a:chOff x="799120" y="138877"/>
            <a:chExt cx="4539950" cy="5342271"/>
          </a:xfrm>
        </p:grpSpPr>
        <p:sp>
          <p:nvSpPr>
            <p:cNvPr id="120" name="Google Shape;120;p4"/>
            <p:cNvSpPr/>
            <p:nvPr/>
          </p:nvSpPr>
          <p:spPr>
            <a:xfrm>
              <a:off x="3541058" y="4873601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799120" y="138877"/>
              <a:ext cx="732915" cy="306154"/>
            </a:xfrm>
            <a:custGeom>
              <a:avLst/>
              <a:gdLst/>
              <a:ahLst/>
              <a:cxnLst/>
              <a:rect l="l" t="t" r="r" b="b"/>
              <a:pathLst>
                <a:path w="1297195" h="541866" extrusionOk="0">
                  <a:moveTo>
                    <a:pt x="1288833" y="542920"/>
                  </a:moveTo>
                  <a:lnTo>
                    <a:pt x="189747" y="542920"/>
                  </a:lnTo>
                  <a:cubicBezTo>
                    <a:pt x="187201" y="542920"/>
                    <a:pt x="184821" y="542181"/>
                    <a:pt x="182686" y="540703"/>
                  </a:cubicBezTo>
                  <a:cubicBezTo>
                    <a:pt x="140240" y="511229"/>
                    <a:pt x="99271" y="481590"/>
                    <a:pt x="65692" y="443660"/>
                  </a:cubicBezTo>
                  <a:cubicBezTo>
                    <a:pt x="23984" y="396698"/>
                    <a:pt x="668" y="342593"/>
                    <a:pt x="11" y="291362"/>
                  </a:cubicBezTo>
                  <a:lnTo>
                    <a:pt x="11" y="291362"/>
                  </a:lnTo>
                  <a:cubicBezTo>
                    <a:pt x="-727" y="229458"/>
                    <a:pt x="34493" y="171412"/>
                    <a:pt x="85724" y="150149"/>
                  </a:cubicBezTo>
                  <a:cubicBezTo>
                    <a:pt x="119632" y="136109"/>
                    <a:pt x="161258" y="136848"/>
                    <a:pt x="203129" y="151955"/>
                  </a:cubicBezTo>
                  <a:cubicBezTo>
                    <a:pt x="228334" y="161068"/>
                    <a:pt x="251979" y="174532"/>
                    <a:pt x="273818" y="188490"/>
                  </a:cubicBezTo>
                  <a:cubicBezTo>
                    <a:pt x="268071" y="166897"/>
                    <a:pt x="263884" y="143662"/>
                    <a:pt x="264705" y="119771"/>
                  </a:cubicBezTo>
                  <a:cubicBezTo>
                    <a:pt x="265855" y="79049"/>
                    <a:pt x="282275" y="43663"/>
                    <a:pt x="309614" y="22645"/>
                  </a:cubicBezTo>
                  <a:cubicBezTo>
                    <a:pt x="353867" y="-11344"/>
                    <a:pt x="414046" y="-835"/>
                    <a:pt x="456739" y="13943"/>
                  </a:cubicBezTo>
                  <a:cubicBezTo>
                    <a:pt x="544834" y="44320"/>
                    <a:pt x="623076" y="104747"/>
                    <a:pt x="675457" y="182086"/>
                  </a:cubicBezTo>
                  <a:cubicBezTo>
                    <a:pt x="686458" y="161642"/>
                    <a:pt x="708871" y="147111"/>
                    <a:pt x="731367" y="143827"/>
                  </a:cubicBezTo>
                  <a:cubicBezTo>
                    <a:pt x="758461" y="139968"/>
                    <a:pt x="787852" y="147932"/>
                    <a:pt x="821186" y="168375"/>
                  </a:cubicBezTo>
                  <a:cubicBezTo>
                    <a:pt x="878820" y="203514"/>
                    <a:pt x="924551" y="255813"/>
                    <a:pt x="951972" y="317306"/>
                  </a:cubicBezTo>
                  <a:cubicBezTo>
                    <a:pt x="970692" y="296124"/>
                    <a:pt x="1001233" y="283891"/>
                    <a:pt x="1032103" y="287175"/>
                  </a:cubicBezTo>
                  <a:cubicBezTo>
                    <a:pt x="1065436" y="290623"/>
                    <a:pt x="1097948" y="310163"/>
                    <a:pt x="1123564" y="342101"/>
                  </a:cubicBezTo>
                  <a:cubicBezTo>
                    <a:pt x="1143186" y="366402"/>
                    <a:pt x="1156486" y="394563"/>
                    <a:pt x="1168801" y="422313"/>
                  </a:cubicBezTo>
                  <a:cubicBezTo>
                    <a:pt x="1202545" y="414596"/>
                    <a:pt x="1239326" y="423545"/>
                    <a:pt x="1265352" y="446780"/>
                  </a:cubicBezTo>
                  <a:cubicBezTo>
                    <a:pt x="1288586" y="467551"/>
                    <a:pt x="1302051" y="498996"/>
                    <a:pt x="1301230" y="530933"/>
                  </a:cubicBezTo>
                  <a:cubicBezTo>
                    <a:pt x="1301066" y="537583"/>
                    <a:pt x="1295565" y="542920"/>
                    <a:pt x="1288915" y="542920"/>
                  </a:cubicBezTo>
                  <a:close/>
                  <a:moveTo>
                    <a:pt x="193605" y="518289"/>
                  </a:moveTo>
                  <a:lnTo>
                    <a:pt x="1275944" y="518289"/>
                  </a:lnTo>
                  <a:cubicBezTo>
                    <a:pt x="1273562" y="497846"/>
                    <a:pt x="1263792" y="478553"/>
                    <a:pt x="1248850" y="465170"/>
                  </a:cubicBezTo>
                  <a:cubicBezTo>
                    <a:pt x="1227011" y="445548"/>
                    <a:pt x="1193596" y="438980"/>
                    <a:pt x="1165928" y="448750"/>
                  </a:cubicBezTo>
                  <a:cubicBezTo>
                    <a:pt x="1159853" y="450885"/>
                    <a:pt x="1153202" y="448011"/>
                    <a:pt x="1150575" y="442100"/>
                  </a:cubicBezTo>
                  <a:cubicBezTo>
                    <a:pt x="1137193" y="411887"/>
                    <a:pt x="1123974" y="381837"/>
                    <a:pt x="1104352" y="357535"/>
                  </a:cubicBezTo>
                  <a:cubicBezTo>
                    <a:pt x="1091873" y="342019"/>
                    <a:pt x="1065600" y="315500"/>
                    <a:pt x="1029476" y="311723"/>
                  </a:cubicBezTo>
                  <a:cubicBezTo>
                    <a:pt x="999756" y="308521"/>
                    <a:pt x="970281" y="324449"/>
                    <a:pt x="961085" y="348833"/>
                  </a:cubicBezTo>
                  <a:cubicBezTo>
                    <a:pt x="959279" y="353677"/>
                    <a:pt x="954518" y="356058"/>
                    <a:pt x="949428" y="356797"/>
                  </a:cubicBezTo>
                  <a:cubicBezTo>
                    <a:pt x="944255" y="356797"/>
                    <a:pt x="939657" y="353512"/>
                    <a:pt x="937933" y="348669"/>
                  </a:cubicBezTo>
                  <a:cubicBezTo>
                    <a:pt x="914206" y="282578"/>
                    <a:pt x="868147" y="226010"/>
                    <a:pt x="808295" y="189475"/>
                  </a:cubicBezTo>
                  <a:cubicBezTo>
                    <a:pt x="780053" y="172152"/>
                    <a:pt x="755997" y="165173"/>
                    <a:pt x="734898" y="168293"/>
                  </a:cubicBezTo>
                  <a:cubicBezTo>
                    <a:pt x="713223" y="171412"/>
                    <a:pt x="690809" y="191117"/>
                    <a:pt x="693190" y="212873"/>
                  </a:cubicBezTo>
                  <a:cubicBezTo>
                    <a:pt x="693847" y="218703"/>
                    <a:pt x="690316" y="224121"/>
                    <a:pt x="684816" y="225928"/>
                  </a:cubicBezTo>
                  <a:cubicBezTo>
                    <a:pt x="679315" y="227734"/>
                    <a:pt x="673240" y="225435"/>
                    <a:pt x="670284" y="220345"/>
                  </a:cubicBezTo>
                  <a:cubicBezTo>
                    <a:pt x="621598" y="135781"/>
                    <a:pt x="540811" y="69115"/>
                    <a:pt x="448611" y="37342"/>
                  </a:cubicBezTo>
                  <a:cubicBezTo>
                    <a:pt x="418316" y="26833"/>
                    <a:pt x="361994" y="13532"/>
                    <a:pt x="324557" y="42268"/>
                  </a:cubicBezTo>
                  <a:cubicBezTo>
                    <a:pt x="303456" y="58442"/>
                    <a:pt x="290238" y="87752"/>
                    <a:pt x="289253" y="120592"/>
                  </a:cubicBezTo>
                  <a:cubicBezTo>
                    <a:pt x="288186" y="153268"/>
                    <a:pt x="297955" y="185862"/>
                    <a:pt x="307152" y="213859"/>
                  </a:cubicBezTo>
                  <a:cubicBezTo>
                    <a:pt x="308793" y="218867"/>
                    <a:pt x="307152" y="224368"/>
                    <a:pt x="302882" y="227488"/>
                  </a:cubicBezTo>
                  <a:cubicBezTo>
                    <a:pt x="298695" y="230690"/>
                    <a:pt x="292947" y="230771"/>
                    <a:pt x="288597" y="227898"/>
                  </a:cubicBezTo>
                  <a:cubicBezTo>
                    <a:pt x="259039" y="208030"/>
                    <a:pt x="228498" y="187422"/>
                    <a:pt x="194755" y="175189"/>
                  </a:cubicBezTo>
                  <a:cubicBezTo>
                    <a:pt x="158712" y="162135"/>
                    <a:pt x="123327" y="161314"/>
                    <a:pt x="95166" y="172972"/>
                  </a:cubicBezTo>
                  <a:cubicBezTo>
                    <a:pt x="53048" y="190460"/>
                    <a:pt x="23984" y="239064"/>
                    <a:pt x="24642" y="291116"/>
                  </a:cubicBezTo>
                  <a:lnTo>
                    <a:pt x="24642" y="291116"/>
                  </a:lnTo>
                  <a:cubicBezTo>
                    <a:pt x="25216" y="336436"/>
                    <a:pt x="46316" y="384875"/>
                    <a:pt x="84083" y="427403"/>
                  </a:cubicBezTo>
                  <a:cubicBezTo>
                    <a:pt x="115117" y="462378"/>
                    <a:pt x="153458" y="490457"/>
                    <a:pt x="193523" y="51837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4"/>
          <p:cNvGrpSpPr/>
          <p:nvPr/>
        </p:nvGrpSpPr>
        <p:grpSpPr>
          <a:xfrm flipH="1">
            <a:off x="-520361" y="601863"/>
            <a:ext cx="10238468" cy="4799602"/>
            <a:chOff x="-520361" y="601863"/>
            <a:chExt cx="10238468" cy="4799602"/>
          </a:xfrm>
        </p:grpSpPr>
        <p:grpSp>
          <p:nvGrpSpPr>
            <p:cNvPr id="123" name="Google Shape;123;p4"/>
            <p:cNvGrpSpPr/>
            <p:nvPr/>
          </p:nvGrpSpPr>
          <p:grpSpPr>
            <a:xfrm rot="7262306">
              <a:off x="-527660" y="1013084"/>
              <a:ext cx="1396592" cy="772498"/>
              <a:chOff x="-4001887" y="-5697732"/>
              <a:chExt cx="1396627" cy="772517"/>
            </a:xfrm>
          </p:grpSpPr>
          <p:grpSp>
            <p:nvGrpSpPr>
              <p:cNvPr id="124" name="Google Shape;124;p4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125" name="Google Shape;125;p4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4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4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4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4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4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6" name="Google Shape;136;p4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4"/>
            <p:cNvGrpSpPr/>
            <p:nvPr/>
          </p:nvGrpSpPr>
          <p:grpSpPr>
            <a:xfrm>
              <a:off x="8675787" y="1093355"/>
              <a:ext cx="290393" cy="400098"/>
              <a:chOff x="-3854767" y="-7053114"/>
              <a:chExt cx="428625" cy="59055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4"/>
            <p:cNvSpPr/>
            <p:nvPr/>
          </p:nvSpPr>
          <p:spPr>
            <a:xfrm flipH="1">
              <a:off x="143967" y="3806519"/>
              <a:ext cx="417909" cy="575786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" name="Google Shape;141;p4"/>
            <p:cNvGrpSpPr/>
            <p:nvPr/>
          </p:nvGrpSpPr>
          <p:grpSpPr>
            <a:xfrm rot="-7262306" flipH="1">
              <a:off x="8328815" y="4217746"/>
              <a:ext cx="1396592" cy="772498"/>
              <a:chOff x="-4001887" y="-5697732"/>
              <a:chExt cx="1396627" cy="772517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4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4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" name="Google Shape;154;p4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1"/>
          </p:nvPr>
        </p:nvSpPr>
        <p:spPr>
          <a:xfrm>
            <a:off x="4913600" y="2989594"/>
            <a:ext cx="31419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2"/>
          </p:nvPr>
        </p:nvSpPr>
        <p:spPr>
          <a:xfrm>
            <a:off x="1088496" y="2989594"/>
            <a:ext cx="3141900" cy="13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subTitle" idx="3"/>
          </p:nvPr>
        </p:nvSpPr>
        <p:spPr>
          <a:xfrm>
            <a:off x="1088496" y="2512088"/>
            <a:ext cx="314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4"/>
          </p:nvPr>
        </p:nvSpPr>
        <p:spPr>
          <a:xfrm>
            <a:off x="4913604" y="2512088"/>
            <a:ext cx="3141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161" name="Google Shape;161;p5"/>
          <p:cNvGrpSpPr/>
          <p:nvPr/>
        </p:nvGrpSpPr>
        <p:grpSpPr>
          <a:xfrm>
            <a:off x="799120" y="138877"/>
            <a:ext cx="4539950" cy="5342271"/>
            <a:chOff x="799120" y="138877"/>
            <a:chExt cx="4539950" cy="5342271"/>
          </a:xfrm>
        </p:grpSpPr>
        <p:sp>
          <p:nvSpPr>
            <p:cNvPr id="162" name="Google Shape;162;p5"/>
            <p:cNvSpPr/>
            <p:nvPr/>
          </p:nvSpPr>
          <p:spPr>
            <a:xfrm>
              <a:off x="3541058" y="4873601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flipH="1">
              <a:off x="799120" y="138877"/>
              <a:ext cx="732915" cy="306154"/>
            </a:xfrm>
            <a:custGeom>
              <a:avLst/>
              <a:gdLst/>
              <a:ahLst/>
              <a:cxnLst/>
              <a:rect l="l" t="t" r="r" b="b"/>
              <a:pathLst>
                <a:path w="1297195" h="541866" extrusionOk="0">
                  <a:moveTo>
                    <a:pt x="1288833" y="542920"/>
                  </a:moveTo>
                  <a:lnTo>
                    <a:pt x="189747" y="542920"/>
                  </a:lnTo>
                  <a:cubicBezTo>
                    <a:pt x="187201" y="542920"/>
                    <a:pt x="184821" y="542181"/>
                    <a:pt x="182686" y="540703"/>
                  </a:cubicBezTo>
                  <a:cubicBezTo>
                    <a:pt x="140240" y="511229"/>
                    <a:pt x="99271" y="481590"/>
                    <a:pt x="65692" y="443660"/>
                  </a:cubicBezTo>
                  <a:cubicBezTo>
                    <a:pt x="23984" y="396698"/>
                    <a:pt x="668" y="342593"/>
                    <a:pt x="11" y="291362"/>
                  </a:cubicBezTo>
                  <a:lnTo>
                    <a:pt x="11" y="291362"/>
                  </a:lnTo>
                  <a:cubicBezTo>
                    <a:pt x="-727" y="229458"/>
                    <a:pt x="34493" y="171412"/>
                    <a:pt x="85724" y="150149"/>
                  </a:cubicBezTo>
                  <a:cubicBezTo>
                    <a:pt x="119632" y="136109"/>
                    <a:pt x="161258" y="136848"/>
                    <a:pt x="203129" y="151955"/>
                  </a:cubicBezTo>
                  <a:cubicBezTo>
                    <a:pt x="228334" y="161068"/>
                    <a:pt x="251979" y="174532"/>
                    <a:pt x="273818" y="188490"/>
                  </a:cubicBezTo>
                  <a:cubicBezTo>
                    <a:pt x="268071" y="166897"/>
                    <a:pt x="263884" y="143662"/>
                    <a:pt x="264705" y="119771"/>
                  </a:cubicBezTo>
                  <a:cubicBezTo>
                    <a:pt x="265855" y="79049"/>
                    <a:pt x="282275" y="43663"/>
                    <a:pt x="309614" y="22645"/>
                  </a:cubicBezTo>
                  <a:cubicBezTo>
                    <a:pt x="353867" y="-11344"/>
                    <a:pt x="414046" y="-835"/>
                    <a:pt x="456739" y="13943"/>
                  </a:cubicBezTo>
                  <a:cubicBezTo>
                    <a:pt x="544834" y="44320"/>
                    <a:pt x="623076" y="104747"/>
                    <a:pt x="675457" y="182086"/>
                  </a:cubicBezTo>
                  <a:cubicBezTo>
                    <a:pt x="686458" y="161642"/>
                    <a:pt x="708871" y="147111"/>
                    <a:pt x="731367" y="143827"/>
                  </a:cubicBezTo>
                  <a:cubicBezTo>
                    <a:pt x="758461" y="139968"/>
                    <a:pt x="787852" y="147932"/>
                    <a:pt x="821186" y="168375"/>
                  </a:cubicBezTo>
                  <a:cubicBezTo>
                    <a:pt x="878820" y="203514"/>
                    <a:pt x="924551" y="255813"/>
                    <a:pt x="951972" y="317306"/>
                  </a:cubicBezTo>
                  <a:cubicBezTo>
                    <a:pt x="970692" y="296124"/>
                    <a:pt x="1001233" y="283891"/>
                    <a:pt x="1032103" y="287175"/>
                  </a:cubicBezTo>
                  <a:cubicBezTo>
                    <a:pt x="1065436" y="290623"/>
                    <a:pt x="1097948" y="310163"/>
                    <a:pt x="1123564" y="342101"/>
                  </a:cubicBezTo>
                  <a:cubicBezTo>
                    <a:pt x="1143186" y="366402"/>
                    <a:pt x="1156486" y="394563"/>
                    <a:pt x="1168801" y="422313"/>
                  </a:cubicBezTo>
                  <a:cubicBezTo>
                    <a:pt x="1202545" y="414596"/>
                    <a:pt x="1239326" y="423545"/>
                    <a:pt x="1265352" y="446780"/>
                  </a:cubicBezTo>
                  <a:cubicBezTo>
                    <a:pt x="1288586" y="467551"/>
                    <a:pt x="1302051" y="498996"/>
                    <a:pt x="1301230" y="530933"/>
                  </a:cubicBezTo>
                  <a:cubicBezTo>
                    <a:pt x="1301066" y="537583"/>
                    <a:pt x="1295565" y="542920"/>
                    <a:pt x="1288915" y="542920"/>
                  </a:cubicBezTo>
                  <a:close/>
                  <a:moveTo>
                    <a:pt x="193605" y="518289"/>
                  </a:moveTo>
                  <a:lnTo>
                    <a:pt x="1275944" y="518289"/>
                  </a:lnTo>
                  <a:cubicBezTo>
                    <a:pt x="1273562" y="497846"/>
                    <a:pt x="1263792" y="478553"/>
                    <a:pt x="1248850" y="465170"/>
                  </a:cubicBezTo>
                  <a:cubicBezTo>
                    <a:pt x="1227011" y="445548"/>
                    <a:pt x="1193596" y="438980"/>
                    <a:pt x="1165928" y="448750"/>
                  </a:cubicBezTo>
                  <a:cubicBezTo>
                    <a:pt x="1159853" y="450885"/>
                    <a:pt x="1153202" y="448011"/>
                    <a:pt x="1150575" y="442100"/>
                  </a:cubicBezTo>
                  <a:cubicBezTo>
                    <a:pt x="1137193" y="411887"/>
                    <a:pt x="1123974" y="381837"/>
                    <a:pt x="1104352" y="357535"/>
                  </a:cubicBezTo>
                  <a:cubicBezTo>
                    <a:pt x="1091873" y="342019"/>
                    <a:pt x="1065600" y="315500"/>
                    <a:pt x="1029476" y="311723"/>
                  </a:cubicBezTo>
                  <a:cubicBezTo>
                    <a:pt x="999756" y="308521"/>
                    <a:pt x="970281" y="324449"/>
                    <a:pt x="961085" y="348833"/>
                  </a:cubicBezTo>
                  <a:cubicBezTo>
                    <a:pt x="959279" y="353677"/>
                    <a:pt x="954518" y="356058"/>
                    <a:pt x="949428" y="356797"/>
                  </a:cubicBezTo>
                  <a:cubicBezTo>
                    <a:pt x="944255" y="356797"/>
                    <a:pt x="939657" y="353512"/>
                    <a:pt x="937933" y="348669"/>
                  </a:cubicBezTo>
                  <a:cubicBezTo>
                    <a:pt x="914206" y="282578"/>
                    <a:pt x="868147" y="226010"/>
                    <a:pt x="808295" y="189475"/>
                  </a:cubicBezTo>
                  <a:cubicBezTo>
                    <a:pt x="780053" y="172152"/>
                    <a:pt x="755997" y="165173"/>
                    <a:pt x="734898" y="168293"/>
                  </a:cubicBezTo>
                  <a:cubicBezTo>
                    <a:pt x="713223" y="171412"/>
                    <a:pt x="690809" y="191117"/>
                    <a:pt x="693190" y="212873"/>
                  </a:cubicBezTo>
                  <a:cubicBezTo>
                    <a:pt x="693847" y="218703"/>
                    <a:pt x="690316" y="224121"/>
                    <a:pt x="684816" y="225928"/>
                  </a:cubicBezTo>
                  <a:cubicBezTo>
                    <a:pt x="679315" y="227734"/>
                    <a:pt x="673240" y="225435"/>
                    <a:pt x="670284" y="220345"/>
                  </a:cubicBezTo>
                  <a:cubicBezTo>
                    <a:pt x="621598" y="135781"/>
                    <a:pt x="540811" y="69115"/>
                    <a:pt x="448611" y="37342"/>
                  </a:cubicBezTo>
                  <a:cubicBezTo>
                    <a:pt x="418316" y="26833"/>
                    <a:pt x="361994" y="13532"/>
                    <a:pt x="324557" y="42268"/>
                  </a:cubicBezTo>
                  <a:cubicBezTo>
                    <a:pt x="303456" y="58442"/>
                    <a:pt x="290238" y="87752"/>
                    <a:pt x="289253" y="120592"/>
                  </a:cubicBezTo>
                  <a:cubicBezTo>
                    <a:pt x="288186" y="153268"/>
                    <a:pt x="297955" y="185862"/>
                    <a:pt x="307152" y="213859"/>
                  </a:cubicBezTo>
                  <a:cubicBezTo>
                    <a:pt x="308793" y="218867"/>
                    <a:pt x="307152" y="224368"/>
                    <a:pt x="302882" y="227488"/>
                  </a:cubicBezTo>
                  <a:cubicBezTo>
                    <a:pt x="298695" y="230690"/>
                    <a:pt x="292947" y="230771"/>
                    <a:pt x="288597" y="227898"/>
                  </a:cubicBezTo>
                  <a:cubicBezTo>
                    <a:pt x="259039" y="208030"/>
                    <a:pt x="228498" y="187422"/>
                    <a:pt x="194755" y="175189"/>
                  </a:cubicBezTo>
                  <a:cubicBezTo>
                    <a:pt x="158712" y="162135"/>
                    <a:pt x="123327" y="161314"/>
                    <a:pt x="95166" y="172972"/>
                  </a:cubicBezTo>
                  <a:cubicBezTo>
                    <a:pt x="53048" y="190460"/>
                    <a:pt x="23984" y="239064"/>
                    <a:pt x="24642" y="291116"/>
                  </a:cubicBezTo>
                  <a:lnTo>
                    <a:pt x="24642" y="291116"/>
                  </a:lnTo>
                  <a:cubicBezTo>
                    <a:pt x="25216" y="336436"/>
                    <a:pt x="46316" y="384875"/>
                    <a:pt x="84083" y="427403"/>
                  </a:cubicBezTo>
                  <a:cubicBezTo>
                    <a:pt x="115117" y="462378"/>
                    <a:pt x="153458" y="490457"/>
                    <a:pt x="193523" y="51837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-520361" y="601863"/>
            <a:ext cx="10238468" cy="4799602"/>
            <a:chOff x="-520361" y="601863"/>
            <a:chExt cx="10238468" cy="4799602"/>
          </a:xfrm>
        </p:grpSpPr>
        <p:grpSp>
          <p:nvGrpSpPr>
            <p:cNvPr id="165" name="Google Shape;165;p5"/>
            <p:cNvGrpSpPr/>
            <p:nvPr/>
          </p:nvGrpSpPr>
          <p:grpSpPr>
            <a:xfrm rot="7262306">
              <a:off x="-527660" y="1013084"/>
              <a:ext cx="1396592" cy="772498"/>
              <a:chOff x="-4001887" y="-5697732"/>
              <a:chExt cx="1396627" cy="772517"/>
            </a:xfrm>
          </p:grpSpPr>
          <p:grpSp>
            <p:nvGrpSpPr>
              <p:cNvPr id="166" name="Google Shape;166;p5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167" name="Google Shape;167;p5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5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5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5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5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8" name="Google Shape;178;p5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5"/>
            <p:cNvGrpSpPr/>
            <p:nvPr/>
          </p:nvGrpSpPr>
          <p:grpSpPr>
            <a:xfrm>
              <a:off x="8675787" y="1093355"/>
              <a:ext cx="290393" cy="400098"/>
              <a:chOff x="-3854767" y="-7053114"/>
              <a:chExt cx="428625" cy="590550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Google Shape;182;p5"/>
            <p:cNvSpPr/>
            <p:nvPr/>
          </p:nvSpPr>
          <p:spPr>
            <a:xfrm flipH="1">
              <a:off x="143967" y="3806519"/>
              <a:ext cx="417909" cy="575786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267874" y="5911"/>
                  </a:moveTo>
                  <a:cubicBezTo>
                    <a:pt x="151574" y="-21711"/>
                    <a:pt x="34988" y="50107"/>
                    <a:pt x="7270" y="166407"/>
                  </a:cubicBezTo>
                  <a:cubicBezTo>
                    <a:pt x="7270" y="166407"/>
                    <a:pt x="6794" y="168312"/>
                    <a:pt x="6223" y="171932"/>
                  </a:cubicBezTo>
                  <a:cubicBezTo>
                    <a:pt x="5080" y="178314"/>
                    <a:pt x="2984" y="190125"/>
                    <a:pt x="1651" y="206222"/>
                  </a:cubicBezTo>
                  <a:cubicBezTo>
                    <a:pt x="1651" y="206889"/>
                    <a:pt x="1555" y="207651"/>
                    <a:pt x="1460" y="208317"/>
                  </a:cubicBezTo>
                  <a:cubicBezTo>
                    <a:pt x="-4350" y="281565"/>
                    <a:pt x="1460" y="439394"/>
                    <a:pt x="128714" y="591222"/>
                  </a:cubicBezTo>
                  <a:cubicBezTo>
                    <a:pt x="314261" y="526548"/>
                    <a:pt x="391414" y="369766"/>
                    <a:pt x="417417" y="299853"/>
                  </a:cubicBezTo>
                  <a:lnTo>
                    <a:pt x="417417" y="299853"/>
                  </a:lnTo>
                  <a:cubicBezTo>
                    <a:pt x="421513" y="290042"/>
                    <a:pt x="424942" y="279755"/>
                    <a:pt x="427418" y="269277"/>
                  </a:cubicBezTo>
                  <a:cubicBezTo>
                    <a:pt x="428085" y="267087"/>
                    <a:pt x="428371" y="265563"/>
                    <a:pt x="428466" y="265182"/>
                  </a:cubicBezTo>
                  <a:lnTo>
                    <a:pt x="428466" y="265182"/>
                  </a:lnTo>
                  <a:cubicBezTo>
                    <a:pt x="455136" y="149262"/>
                    <a:pt x="383413" y="33534"/>
                    <a:pt x="267779" y="6006"/>
                  </a:cubicBezTo>
                  <a:close/>
                  <a:moveTo>
                    <a:pt x="188722" y="339096"/>
                  </a:moveTo>
                  <a:cubicBezTo>
                    <a:pt x="114807" y="321570"/>
                    <a:pt x="69183" y="247465"/>
                    <a:pt x="86709" y="173551"/>
                  </a:cubicBezTo>
                  <a:cubicBezTo>
                    <a:pt x="104235" y="99637"/>
                    <a:pt x="178435" y="54108"/>
                    <a:pt x="252253" y="71634"/>
                  </a:cubicBezTo>
                  <a:cubicBezTo>
                    <a:pt x="326167" y="89160"/>
                    <a:pt x="371697" y="163264"/>
                    <a:pt x="354171" y="237083"/>
                  </a:cubicBezTo>
                  <a:cubicBezTo>
                    <a:pt x="336645" y="310997"/>
                    <a:pt x="262540" y="356526"/>
                    <a:pt x="188722" y="3390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5"/>
            <p:cNvGrpSpPr/>
            <p:nvPr/>
          </p:nvGrpSpPr>
          <p:grpSpPr>
            <a:xfrm rot="-7262306" flipH="1">
              <a:off x="8328815" y="4217746"/>
              <a:ext cx="1396592" cy="772498"/>
              <a:chOff x="-4001887" y="-5697732"/>
              <a:chExt cx="1396627" cy="772517"/>
            </a:xfrm>
          </p:grpSpPr>
          <p:grpSp>
            <p:nvGrpSpPr>
              <p:cNvPr id="184" name="Google Shape;184;p5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185" name="Google Shape;185;p5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5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5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5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5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5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6" name="Google Shape;196;p5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99" name="Google Shape;199;p6"/>
          <p:cNvGrpSpPr/>
          <p:nvPr/>
        </p:nvGrpSpPr>
        <p:grpSpPr>
          <a:xfrm flipH="1">
            <a:off x="-234207" y="285021"/>
            <a:ext cx="10324134" cy="5081202"/>
            <a:chOff x="-1016570" y="285021"/>
            <a:chExt cx="10324134" cy="5081202"/>
          </a:xfrm>
        </p:grpSpPr>
        <p:sp>
          <p:nvSpPr>
            <p:cNvPr id="200" name="Google Shape;200;p6"/>
            <p:cNvSpPr/>
            <p:nvPr/>
          </p:nvSpPr>
          <p:spPr>
            <a:xfrm rot="-3311759">
              <a:off x="-708880" y="403057"/>
              <a:ext cx="934687" cy="1238050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6501208" y="4758676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flipH="1">
              <a:off x="8669023" y="854449"/>
              <a:ext cx="638540" cy="287866"/>
            </a:xfrm>
            <a:custGeom>
              <a:avLst/>
              <a:gdLst/>
              <a:ahLst/>
              <a:cxnLst/>
              <a:rect l="l" t="t" r="r" b="b"/>
              <a:pathLst>
                <a:path w="1001632" h="451555" extrusionOk="0">
                  <a:moveTo>
                    <a:pt x="990085" y="458750"/>
                  </a:moveTo>
                  <a:lnTo>
                    <a:pt x="96745" y="458750"/>
                  </a:lnTo>
                  <a:cubicBezTo>
                    <a:pt x="93789" y="458750"/>
                    <a:pt x="90998" y="457683"/>
                    <a:pt x="88699" y="455794"/>
                  </a:cubicBezTo>
                  <a:cubicBezTo>
                    <a:pt x="-6456" y="374268"/>
                    <a:pt x="-20823" y="256699"/>
                    <a:pt x="25481" y="198161"/>
                  </a:cubicBezTo>
                  <a:cubicBezTo>
                    <a:pt x="40998" y="178539"/>
                    <a:pt x="98715" y="124024"/>
                    <a:pt x="217433" y="197997"/>
                  </a:cubicBezTo>
                  <a:cubicBezTo>
                    <a:pt x="199125" y="95617"/>
                    <a:pt x="226957" y="24436"/>
                    <a:pt x="294444" y="4895"/>
                  </a:cubicBezTo>
                  <a:cubicBezTo>
                    <a:pt x="375314" y="-18585"/>
                    <a:pt x="493785" y="43401"/>
                    <a:pt x="545919" y="169344"/>
                  </a:cubicBezTo>
                  <a:cubicBezTo>
                    <a:pt x="577939" y="127226"/>
                    <a:pt x="621371" y="111381"/>
                    <a:pt x="667758" y="125830"/>
                  </a:cubicBezTo>
                  <a:cubicBezTo>
                    <a:pt x="739350" y="148162"/>
                    <a:pt x="799119" y="235682"/>
                    <a:pt x="800925" y="316223"/>
                  </a:cubicBezTo>
                  <a:cubicBezTo>
                    <a:pt x="839020" y="307848"/>
                    <a:pt x="880399" y="314006"/>
                    <a:pt x="916688" y="333956"/>
                  </a:cubicBezTo>
                  <a:cubicBezTo>
                    <a:pt x="960202" y="357930"/>
                    <a:pt x="991317" y="397913"/>
                    <a:pt x="1002155" y="443725"/>
                  </a:cubicBezTo>
                  <a:cubicBezTo>
                    <a:pt x="1003058" y="447420"/>
                    <a:pt x="1002155" y="451279"/>
                    <a:pt x="999856" y="454234"/>
                  </a:cubicBezTo>
                  <a:cubicBezTo>
                    <a:pt x="997557" y="457190"/>
                    <a:pt x="993945" y="458914"/>
                    <a:pt x="990168" y="458914"/>
                  </a:cubicBezTo>
                  <a:close/>
                  <a:moveTo>
                    <a:pt x="101342" y="434120"/>
                  </a:moveTo>
                  <a:lnTo>
                    <a:pt x="973584" y="434120"/>
                  </a:lnTo>
                  <a:cubicBezTo>
                    <a:pt x="961679" y="401444"/>
                    <a:pt x="937295" y="373283"/>
                    <a:pt x="904783" y="355385"/>
                  </a:cubicBezTo>
                  <a:cubicBezTo>
                    <a:pt x="868659" y="335516"/>
                    <a:pt x="828593" y="331493"/>
                    <a:pt x="792140" y="344137"/>
                  </a:cubicBezTo>
                  <a:cubicBezTo>
                    <a:pt x="788199" y="345451"/>
                    <a:pt x="783848" y="344794"/>
                    <a:pt x="780565" y="342167"/>
                  </a:cubicBezTo>
                  <a:cubicBezTo>
                    <a:pt x="777280" y="339621"/>
                    <a:pt x="775474" y="335516"/>
                    <a:pt x="775884" y="331411"/>
                  </a:cubicBezTo>
                  <a:cubicBezTo>
                    <a:pt x="782288" y="258259"/>
                    <a:pt x="726214" y="169754"/>
                    <a:pt x="660533" y="149229"/>
                  </a:cubicBezTo>
                  <a:cubicBezTo>
                    <a:pt x="617840" y="135929"/>
                    <a:pt x="580894" y="154319"/>
                    <a:pt x="553637" y="202431"/>
                  </a:cubicBezTo>
                  <a:cubicBezTo>
                    <a:pt x="551256" y="206700"/>
                    <a:pt x="546659" y="209163"/>
                    <a:pt x="541732" y="208588"/>
                  </a:cubicBezTo>
                  <a:cubicBezTo>
                    <a:pt x="536888" y="208095"/>
                    <a:pt x="532783" y="204812"/>
                    <a:pt x="531224" y="200214"/>
                  </a:cubicBezTo>
                  <a:cubicBezTo>
                    <a:pt x="490337" y="75667"/>
                    <a:pt x="376135" y="6784"/>
                    <a:pt x="301341" y="28459"/>
                  </a:cubicBezTo>
                  <a:cubicBezTo>
                    <a:pt x="241736" y="45700"/>
                    <a:pt x="221785" y="118195"/>
                    <a:pt x="247975" y="222299"/>
                  </a:cubicBezTo>
                  <a:cubicBezTo>
                    <a:pt x="249206" y="227307"/>
                    <a:pt x="247236" y="232644"/>
                    <a:pt x="242885" y="235517"/>
                  </a:cubicBezTo>
                  <a:cubicBezTo>
                    <a:pt x="238616" y="238391"/>
                    <a:pt x="232950" y="238309"/>
                    <a:pt x="228763" y="235271"/>
                  </a:cubicBezTo>
                  <a:cubicBezTo>
                    <a:pt x="148797" y="177061"/>
                    <a:pt x="79996" y="168933"/>
                    <a:pt x="44857" y="213432"/>
                  </a:cubicBezTo>
                  <a:cubicBezTo>
                    <a:pt x="6187" y="262364"/>
                    <a:pt x="19981" y="362035"/>
                    <a:pt x="101424" y="434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" name="Google Shape;203;p6"/>
          <p:cNvGrpSpPr/>
          <p:nvPr/>
        </p:nvGrpSpPr>
        <p:grpSpPr>
          <a:xfrm>
            <a:off x="-526827" y="128415"/>
            <a:ext cx="10197654" cy="5487133"/>
            <a:chOff x="-526827" y="128415"/>
            <a:chExt cx="10197654" cy="5487133"/>
          </a:xfrm>
        </p:grpSpPr>
        <p:grpSp>
          <p:nvGrpSpPr>
            <p:cNvPr id="204" name="Google Shape;204;p6"/>
            <p:cNvGrpSpPr/>
            <p:nvPr/>
          </p:nvGrpSpPr>
          <p:grpSpPr>
            <a:xfrm rot="10023775" flipH="1">
              <a:off x="8466437" y="4236039"/>
              <a:ext cx="1075277" cy="1275328"/>
              <a:chOff x="-7294425" y="-5838630"/>
              <a:chExt cx="1059103" cy="1256145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-7294425" y="-5838630"/>
                <a:ext cx="1059103" cy="1256145"/>
              </a:xfrm>
              <a:custGeom>
                <a:avLst/>
                <a:gdLst/>
                <a:ahLst/>
                <a:cxnLst/>
                <a:rect l="l" t="t" r="r" b="b"/>
                <a:pathLst>
                  <a:path w="1059103" h="1256145" extrusionOk="0">
                    <a:moveTo>
                      <a:pt x="684025" y="6252"/>
                    </a:moveTo>
                    <a:cubicBezTo>
                      <a:pt x="618591" y="-8772"/>
                      <a:pt x="544782" y="2640"/>
                      <a:pt x="494864" y="47467"/>
                    </a:cubicBezTo>
                    <a:cubicBezTo>
                      <a:pt x="456934" y="81457"/>
                      <a:pt x="435998" y="131128"/>
                      <a:pt x="427542" y="181374"/>
                    </a:cubicBezTo>
                    <a:cubicBezTo>
                      <a:pt x="419578" y="228418"/>
                      <a:pt x="421630" y="276529"/>
                      <a:pt x="424339" y="324230"/>
                    </a:cubicBezTo>
                    <a:lnTo>
                      <a:pt x="418592" y="320699"/>
                    </a:lnTo>
                    <a:cubicBezTo>
                      <a:pt x="338544" y="276857"/>
                      <a:pt x="240597" y="253458"/>
                      <a:pt x="155787" y="287038"/>
                    </a:cubicBezTo>
                    <a:cubicBezTo>
                      <a:pt x="69745" y="321110"/>
                      <a:pt x="12767" y="410189"/>
                      <a:pt x="2094" y="502225"/>
                    </a:cubicBezTo>
                    <a:cubicBezTo>
                      <a:pt x="-779" y="527265"/>
                      <a:pt x="-615" y="552306"/>
                      <a:pt x="2094" y="577183"/>
                    </a:cubicBezTo>
                    <a:cubicBezTo>
                      <a:pt x="16626" y="520287"/>
                      <a:pt x="46182" y="467167"/>
                      <a:pt x="87561" y="425460"/>
                    </a:cubicBezTo>
                    <a:cubicBezTo>
                      <a:pt x="108990" y="403868"/>
                      <a:pt x="138956" y="384081"/>
                      <a:pt x="168020" y="393359"/>
                    </a:cubicBezTo>
                    <a:cubicBezTo>
                      <a:pt x="192733" y="401322"/>
                      <a:pt x="207182" y="429483"/>
                      <a:pt x="205212" y="455345"/>
                    </a:cubicBezTo>
                    <a:cubicBezTo>
                      <a:pt x="203324" y="481289"/>
                      <a:pt x="188299" y="504605"/>
                      <a:pt x="169908" y="522996"/>
                    </a:cubicBezTo>
                    <a:cubicBezTo>
                      <a:pt x="151518" y="541305"/>
                      <a:pt x="129597" y="555754"/>
                      <a:pt x="109564" y="572339"/>
                    </a:cubicBezTo>
                    <a:cubicBezTo>
                      <a:pt x="74507" y="601403"/>
                      <a:pt x="44458" y="638676"/>
                      <a:pt x="27956" y="680794"/>
                    </a:cubicBezTo>
                    <a:cubicBezTo>
                      <a:pt x="39450" y="710433"/>
                      <a:pt x="54064" y="739004"/>
                      <a:pt x="70730" y="765933"/>
                    </a:cubicBezTo>
                    <a:cubicBezTo>
                      <a:pt x="82964" y="785555"/>
                      <a:pt x="96182" y="804438"/>
                      <a:pt x="110385" y="822665"/>
                    </a:cubicBezTo>
                    <a:cubicBezTo>
                      <a:pt x="123440" y="739579"/>
                      <a:pt x="163751" y="660679"/>
                      <a:pt x="224259" y="602141"/>
                    </a:cubicBezTo>
                    <a:cubicBezTo>
                      <a:pt x="236164" y="590565"/>
                      <a:pt x="249136" y="579564"/>
                      <a:pt x="264653" y="573488"/>
                    </a:cubicBezTo>
                    <a:cubicBezTo>
                      <a:pt x="280170" y="567413"/>
                      <a:pt x="298643" y="567002"/>
                      <a:pt x="312600" y="575951"/>
                    </a:cubicBezTo>
                    <a:cubicBezTo>
                      <a:pt x="334521" y="589826"/>
                      <a:pt x="338462" y="620778"/>
                      <a:pt x="332551" y="646065"/>
                    </a:cubicBezTo>
                    <a:cubicBezTo>
                      <a:pt x="323273" y="686131"/>
                      <a:pt x="296262" y="719464"/>
                      <a:pt x="268348" y="749513"/>
                    </a:cubicBezTo>
                    <a:cubicBezTo>
                      <a:pt x="240433" y="779562"/>
                      <a:pt x="210220" y="808708"/>
                      <a:pt x="191829" y="845407"/>
                    </a:cubicBezTo>
                    <a:cubicBezTo>
                      <a:pt x="183619" y="861827"/>
                      <a:pt x="178201" y="880300"/>
                      <a:pt x="176887" y="898608"/>
                    </a:cubicBezTo>
                    <a:cubicBezTo>
                      <a:pt x="201682" y="924388"/>
                      <a:pt x="227707" y="949182"/>
                      <a:pt x="253816" y="973566"/>
                    </a:cubicBezTo>
                    <a:cubicBezTo>
                      <a:pt x="270647" y="989248"/>
                      <a:pt x="287805" y="1005011"/>
                      <a:pt x="305703" y="1019625"/>
                    </a:cubicBezTo>
                    <a:cubicBezTo>
                      <a:pt x="289448" y="934650"/>
                      <a:pt x="309234" y="844504"/>
                      <a:pt x="347165" y="766097"/>
                    </a:cubicBezTo>
                    <a:cubicBezTo>
                      <a:pt x="359069" y="741549"/>
                      <a:pt x="373355" y="717083"/>
                      <a:pt x="395686" y="701402"/>
                    </a:cubicBezTo>
                    <a:cubicBezTo>
                      <a:pt x="418018" y="685720"/>
                      <a:pt x="450201" y="681205"/>
                      <a:pt x="472204" y="697214"/>
                    </a:cubicBezTo>
                    <a:cubicBezTo>
                      <a:pt x="500119" y="717493"/>
                      <a:pt x="500201" y="759857"/>
                      <a:pt x="488214" y="792287"/>
                    </a:cubicBezTo>
                    <a:cubicBezTo>
                      <a:pt x="469495" y="842780"/>
                      <a:pt x="430169" y="882352"/>
                      <a:pt x="398806" y="926194"/>
                    </a:cubicBezTo>
                    <a:cubicBezTo>
                      <a:pt x="371795" y="964125"/>
                      <a:pt x="349874" y="1010840"/>
                      <a:pt x="355457" y="1055914"/>
                    </a:cubicBezTo>
                    <a:cubicBezTo>
                      <a:pt x="370399" y="1065109"/>
                      <a:pt x="385998" y="1073319"/>
                      <a:pt x="402336" y="1079887"/>
                    </a:cubicBezTo>
                    <a:cubicBezTo>
                      <a:pt x="471384" y="1107555"/>
                      <a:pt x="548558" y="1105010"/>
                      <a:pt x="621054" y="1121759"/>
                    </a:cubicBezTo>
                    <a:cubicBezTo>
                      <a:pt x="693549" y="1138507"/>
                      <a:pt x="769328" y="1186372"/>
                      <a:pt x="777703" y="1260345"/>
                    </a:cubicBezTo>
                    <a:cubicBezTo>
                      <a:pt x="783285" y="1173236"/>
                      <a:pt x="809722" y="1087605"/>
                      <a:pt x="854139" y="1012482"/>
                    </a:cubicBezTo>
                    <a:cubicBezTo>
                      <a:pt x="861363" y="1000249"/>
                      <a:pt x="868999" y="988427"/>
                      <a:pt x="877045" y="976686"/>
                    </a:cubicBezTo>
                    <a:cubicBezTo>
                      <a:pt x="865879" y="939495"/>
                      <a:pt x="843712" y="905505"/>
                      <a:pt x="813498" y="880874"/>
                    </a:cubicBezTo>
                    <a:cubicBezTo>
                      <a:pt x="773433" y="848280"/>
                      <a:pt x="721135" y="832024"/>
                      <a:pt x="685010" y="795079"/>
                    </a:cubicBezTo>
                    <a:cubicBezTo>
                      <a:pt x="666537" y="776196"/>
                      <a:pt x="653155" y="746065"/>
                      <a:pt x="667851" y="724061"/>
                    </a:cubicBezTo>
                    <a:cubicBezTo>
                      <a:pt x="678360" y="708462"/>
                      <a:pt x="699378" y="703536"/>
                      <a:pt x="718179" y="704521"/>
                    </a:cubicBezTo>
                    <a:cubicBezTo>
                      <a:pt x="765059" y="706984"/>
                      <a:pt x="806191" y="737690"/>
                      <a:pt x="836241" y="773650"/>
                    </a:cubicBezTo>
                    <a:cubicBezTo>
                      <a:pt x="874089" y="819052"/>
                      <a:pt x="898965" y="874963"/>
                      <a:pt x="908079" y="933255"/>
                    </a:cubicBezTo>
                    <a:cubicBezTo>
                      <a:pt x="944039" y="885144"/>
                      <a:pt x="981970" y="838264"/>
                      <a:pt x="1010130" y="785309"/>
                    </a:cubicBezTo>
                    <a:cubicBezTo>
                      <a:pt x="1037962" y="732928"/>
                      <a:pt x="1055450" y="675540"/>
                      <a:pt x="1062839" y="616673"/>
                    </a:cubicBezTo>
                    <a:cubicBezTo>
                      <a:pt x="1033447" y="559285"/>
                      <a:pt x="985254" y="511502"/>
                      <a:pt x="927126" y="483423"/>
                    </a:cubicBezTo>
                    <a:cubicBezTo>
                      <a:pt x="879918" y="460681"/>
                      <a:pt x="827291" y="450665"/>
                      <a:pt x="780576" y="426692"/>
                    </a:cubicBezTo>
                    <a:cubicBezTo>
                      <a:pt x="764895" y="418728"/>
                      <a:pt x="748721" y="407480"/>
                      <a:pt x="744616" y="390403"/>
                    </a:cubicBezTo>
                    <a:cubicBezTo>
                      <a:pt x="738868" y="366594"/>
                      <a:pt x="759804" y="343770"/>
                      <a:pt x="782628" y="334656"/>
                    </a:cubicBezTo>
                    <a:cubicBezTo>
                      <a:pt x="817686" y="320699"/>
                      <a:pt x="858244" y="327596"/>
                      <a:pt x="891987" y="344508"/>
                    </a:cubicBezTo>
                    <a:cubicBezTo>
                      <a:pt x="925730" y="361421"/>
                      <a:pt x="953891" y="387365"/>
                      <a:pt x="981477" y="413145"/>
                    </a:cubicBezTo>
                    <a:cubicBezTo>
                      <a:pt x="1010705" y="440402"/>
                      <a:pt x="1040590" y="469056"/>
                      <a:pt x="1064892" y="500829"/>
                    </a:cubicBezTo>
                    <a:cubicBezTo>
                      <a:pt x="1062429" y="473489"/>
                      <a:pt x="1057831" y="446478"/>
                      <a:pt x="1051263" y="419959"/>
                    </a:cubicBezTo>
                    <a:cubicBezTo>
                      <a:pt x="1032216" y="342620"/>
                      <a:pt x="996584" y="270043"/>
                      <a:pt x="949293" y="205922"/>
                    </a:cubicBezTo>
                    <a:cubicBezTo>
                      <a:pt x="918834" y="201899"/>
                      <a:pt x="886650" y="205922"/>
                      <a:pt x="856930" y="214460"/>
                    </a:cubicBezTo>
                    <a:cubicBezTo>
                      <a:pt x="807423" y="228746"/>
                      <a:pt x="761939" y="254197"/>
                      <a:pt x="714074" y="273491"/>
                    </a:cubicBezTo>
                    <a:cubicBezTo>
                      <a:pt x="693713" y="281701"/>
                      <a:pt x="672202" y="288762"/>
                      <a:pt x="650282" y="286791"/>
                    </a:cubicBezTo>
                    <a:cubicBezTo>
                      <a:pt x="628442" y="284739"/>
                      <a:pt x="606358" y="271274"/>
                      <a:pt x="600446" y="250174"/>
                    </a:cubicBezTo>
                    <a:cubicBezTo>
                      <a:pt x="595931" y="234083"/>
                      <a:pt x="601678" y="216349"/>
                      <a:pt x="611941" y="203295"/>
                    </a:cubicBezTo>
                    <a:cubicBezTo>
                      <a:pt x="622203" y="190159"/>
                      <a:pt x="636653" y="180881"/>
                      <a:pt x="651513" y="173082"/>
                    </a:cubicBezTo>
                    <a:cubicBezTo>
                      <a:pt x="730987" y="131210"/>
                      <a:pt x="828933" y="126859"/>
                      <a:pt x="912184" y="160192"/>
                    </a:cubicBezTo>
                    <a:cubicBezTo>
                      <a:pt x="894943" y="140652"/>
                      <a:pt x="876552" y="122097"/>
                      <a:pt x="857176" y="104609"/>
                    </a:cubicBezTo>
                    <a:cubicBezTo>
                      <a:pt x="807341" y="59700"/>
                      <a:pt x="749541" y="21195"/>
                      <a:pt x="684189" y="617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-6879636" y="-5523787"/>
                <a:ext cx="229882" cy="541866"/>
              </a:xfrm>
              <a:custGeom>
                <a:avLst/>
                <a:gdLst/>
                <a:ahLst/>
                <a:cxnLst/>
                <a:rect l="l" t="t" r="r" b="b"/>
                <a:pathLst>
                  <a:path w="229882" h="541866" extrusionOk="0">
                    <a:moveTo>
                      <a:pt x="222110" y="542797"/>
                    </a:moveTo>
                    <a:cubicBezTo>
                      <a:pt x="219155" y="542797"/>
                      <a:pt x="216199" y="541401"/>
                      <a:pt x="214393" y="538774"/>
                    </a:cubicBezTo>
                    <a:cubicBezTo>
                      <a:pt x="86972" y="357413"/>
                      <a:pt x="1095" y="15134"/>
                      <a:pt x="273" y="11686"/>
                    </a:cubicBezTo>
                    <a:cubicBezTo>
                      <a:pt x="-958" y="6595"/>
                      <a:pt x="2080" y="1505"/>
                      <a:pt x="7170" y="273"/>
                    </a:cubicBezTo>
                    <a:cubicBezTo>
                      <a:pt x="12178" y="-958"/>
                      <a:pt x="17351" y="2080"/>
                      <a:pt x="18582" y="7170"/>
                    </a:cubicBezTo>
                    <a:cubicBezTo>
                      <a:pt x="19403" y="10536"/>
                      <a:pt x="104460" y="349531"/>
                      <a:pt x="229828" y="527937"/>
                    </a:cubicBezTo>
                    <a:cubicBezTo>
                      <a:pt x="232866" y="532206"/>
                      <a:pt x="231798" y="538117"/>
                      <a:pt x="227529" y="541073"/>
                    </a:cubicBezTo>
                    <a:cubicBezTo>
                      <a:pt x="225887" y="542222"/>
                      <a:pt x="223999" y="542797"/>
                      <a:pt x="222110" y="5427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774091" flipH="1">
              <a:off x="242234" y="159534"/>
              <a:ext cx="330190" cy="454929"/>
              <a:chOff x="-3854767" y="-7053114"/>
              <a:chExt cx="428625" cy="59055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-10023775">
              <a:off x="-397713" y="4236039"/>
              <a:ext cx="1075277" cy="1275328"/>
              <a:chOff x="-7294425" y="-5838630"/>
              <a:chExt cx="1059103" cy="1256145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-7294425" y="-5838630"/>
                <a:ext cx="1059103" cy="1256145"/>
              </a:xfrm>
              <a:custGeom>
                <a:avLst/>
                <a:gdLst/>
                <a:ahLst/>
                <a:cxnLst/>
                <a:rect l="l" t="t" r="r" b="b"/>
                <a:pathLst>
                  <a:path w="1059103" h="1256145" extrusionOk="0">
                    <a:moveTo>
                      <a:pt x="684025" y="6252"/>
                    </a:moveTo>
                    <a:cubicBezTo>
                      <a:pt x="618591" y="-8772"/>
                      <a:pt x="544782" y="2640"/>
                      <a:pt x="494864" y="47467"/>
                    </a:cubicBezTo>
                    <a:cubicBezTo>
                      <a:pt x="456934" y="81457"/>
                      <a:pt x="435998" y="131128"/>
                      <a:pt x="427542" y="181374"/>
                    </a:cubicBezTo>
                    <a:cubicBezTo>
                      <a:pt x="419578" y="228418"/>
                      <a:pt x="421630" y="276529"/>
                      <a:pt x="424339" y="324230"/>
                    </a:cubicBezTo>
                    <a:lnTo>
                      <a:pt x="418592" y="320699"/>
                    </a:lnTo>
                    <a:cubicBezTo>
                      <a:pt x="338544" y="276857"/>
                      <a:pt x="240597" y="253458"/>
                      <a:pt x="155787" y="287038"/>
                    </a:cubicBezTo>
                    <a:cubicBezTo>
                      <a:pt x="69745" y="321110"/>
                      <a:pt x="12767" y="410189"/>
                      <a:pt x="2094" y="502225"/>
                    </a:cubicBezTo>
                    <a:cubicBezTo>
                      <a:pt x="-779" y="527265"/>
                      <a:pt x="-615" y="552306"/>
                      <a:pt x="2094" y="577183"/>
                    </a:cubicBezTo>
                    <a:cubicBezTo>
                      <a:pt x="16626" y="520287"/>
                      <a:pt x="46182" y="467167"/>
                      <a:pt x="87561" y="425460"/>
                    </a:cubicBezTo>
                    <a:cubicBezTo>
                      <a:pt x="108990" y="403868"/>
                      <a:pt x="138956" y="384081"/>
                      <a:pt x="168020" y="393359"/>
                    </a:cubicBezTo>
                    <a:cubicBezTo>
                      <a:pt x="192733" y="401322"/>
                      <a:pt x="207182" y="429483"/>
                      <a:pt x="205212" y="455345"/>
                    </a:cubicBezTo>
                    <a:cubicBezTo>
                      <a:pt x="203324" y="481289"/>
                      <a:pt x="188299" y="504605"/>
                      <a:pt x="169908" y="522996"/>
                    </a:cubicBezTo>
                    <a:cubicBezTo>
                      <a:pt x="151518" y="541305"/>
                      <a:pt x="129597" y="555754"/>
                      <a:pt x="109564" y="572339"/>
                    </a:cubicBezTo>
                    <a:cubicBezTo>
                      <a:pt x="74507" y="601403"/>
                      <a:pt x="44458" y="638676"/>
                      <a:pt x="27956" y="680794"/>
                    </a:cubicBezTo>
                    <a:cubicBezTo>
                      <a:pt x="39450" y="710433"/>
                      <a:pt x="54064" y="739004"/>
                      <a:pt x="70730" y="765933"/>
                    </a:cubicBezTo>
                    <a:cubicBezTo>
                      <a:pt x="82964" y="785555"/>
                      <a:pt x="96182" y="804438"/>
                      <a:pt x="110385" y="822665"/>
                    </a:cubicBezTo>
                    <a:cubicBezTo>
                      <a:pt x="123440" y="739579"/>
                      <a:pt x="163751" y="660679"/>
                      <a:pt x="224259" y="602141"/>
                    </a:cubicBezTo>
                    <a:cubicBezTo>
                      <a:pt x="236164" y="590565"/>
                      <a:pt x="249136" y="579564"/>
                      <a:pt x="264653" y="573488"/>
                    </a:cubicBezTo>
                    <a:cubicBezTo>
                      <a:pt x="280170" y="567413"/>
                      <a:pt x="298643" y="567002"/>
                      <a:pt x="312600" y="575951"/>
                    </a:cubicBezTo>
                    <a:cubicBezTo>
                      <a:pt x="334521" y="589826"/>
                      <a:pt x="338462" y="620778"/>
                      <a:pt x="332551" y="646065"/>
                    </a:cubicBezTo>
                    <a:cubicBezTo>
                      <a:pt x="323273" y="686131"/>
                      <a:pt x="296262" y="719464"/>
                      <a:pt x="268348" y="749513"/>
                    </a:cubicBezTo>
                    <a:cubicBezTo>
                      <a:pt x="240433" y="779562"/>
                      <a:pt x="210220" y="808708"/>
                      <a:pt x="191829" y="845407"/>
                    </a:cubicBezTo>
                    <a:cubicBezTo>
                      <a:pt x="183619" y="861827"/>
                      <a:pt x="178201" y="880300"/>
                      <a:pt x="176887" y="898608"/>
                    </a:cubicBezTo>
                    <a:cubicBezTo>
                      <a:pt x="201682" y="924388"/>
                      <a:pt x="227707" y="949182"/>
                      <a:pt x="253816" y="973566"/>
                    </a:cubicBezTo>
                    <a:cubicBezTo>
                      <a:pt x="270647" y="989248"/>
                      <a:pt x="287805" y="1005011"/>
                      <a:pt x="305703" y="1019625"/>
                    </a:cubicBezTo>
                    <a:cubicBezTo>
                      <a:pt x="289448" y="934650"/>
                      <a:pt x="309234" y="844504"/>
                      <a:pt x="347165" y="766097"/>
                    </a:cubicBezTo>
                    <a:cubicBezTo>
                      <a:pt x="359069" y="741549"/>
                      <a:pt x="373355" y="717083"/>
                      <a:pt x="395686" y="701402"/>
                    </a:cubicBezTo>
                    <a:cubicBezTo>
                      <a:pt x="418018" y="685720"/>
                      <a:pt x="450201" y="681205"/>
                      <a:pt x="472204" y="697214"/>
                    </a:cubicBezTo>
                    <a:cubicBezTo>
                      <a:pt x="500119" y="717493"/>
                      <a:pt x="500201" y="759857"/>
                      <a:pt x="488214" y="792287"/>
                    </a:cubicBezTo>
                    <a:cubicBezTo>
                      <a:pt x="469495" y="842780"/>
                      <a:pt x="430169" y="882352"/>
                      <a:pt x="398806" y="926194"/>
                    </a:cubicBezTo>
                    <a:cubicBezTo>
                      <a:pt x="371795" y="964125"/>
                      <a:pt x="349874" y="1010840"/>
                      <a:pt x="355457" y="1055914"/>
                    </a:cubicBezTo>
                    <a:cubicBezTo>
                      <a:pt x="370399" y="1065109"/>
                      <a:pt x="385998" y="1073319"/>
                      <a:pt x="402336" y="1079887"/>
                    </a:cubicBezTo>
                    <a:cubicBezTo>
                      <a:pt x="471384" y="1107555"/>
                      <a:pt x="548558" y="1105010"/>
                      <a:pt x="621054" y="1121759"/>
                    </a:cubicBezTo>
                    <a:cubicBezTo>
                      <a:pt x="693549" y="1138507"/>
                      <a:pt x="769328" y="1186372"/>
                      <a:pt x="777703" y="1260345"/>
                    </a:cubicBezTo>
                    <a:cubicBezTo>
                      <a:pt x="783285" y="1173236"/>
                      <a:pt x="809722" y="1087605"/>
                      <a:pt x="854139" y="1012482"/>
                    </a:cubicBezTo>
                    <a:cubicBezTo>
                      <a:pt x="861363" y="1000249"/>
                      <a:pt x="868999" y="988427"/>
                      <a:pt x="877045" y="976686"/>
                    </a:cubicBezTo>
                    <a:cubicBezTo>
                      <a:pt x="865879" y="939495"/>
                      <a:pt x="843712" y="905505"/>
                      <a:pt x="813498" y="880874"/>
                    </a:cubicBezTo>
                    <a:cubicBezTo>
                      <a:pt x="773433" y="848280"/>
                      <a:pt x="721135" y="832024"/>
                      <a:pt x="685010" y="795079"/>
                    </a:cubicBezTo>
                    <a:cubicBezTo>
                      <a:pt x="666537" y="776196"/>
                      <a:pt x="653155" y="746065"/>
                      <a:pt x="667851" y="724061"/>
                    </a:cubicBezTo>
                    <a:cubicBezTo>
                      <a:pt x="678360" y="708462"/>
                      <a:pt x="699378" y="703536"/>
                      <a:pt x="718179" y="704521"/>
                    </a:cubicBezTo>
                    <a:cubicBezTo>
                      <a:pt x="765059" y="706984"/>
                      <a:pt x="806191" y="737690"/>
                      <a:pt x="836241" y="773650"/>
                    </a:cubicBezTo>
                    <a:cubicBezTo>
                      <a:pt x="874089" y="819052"/>
                      <a:pt x="898965" y="874963"/>
                      <a:pt x="908079" y="933255"/>
                    </a:cubicBezTo>
                    <a:cubicBezTo>
                      <a:pt x="944039" y="885144"/>
                      <a:pt x="981970" y="838264"/>
                      <a:pt x="1010130" y="785309"/>
                    </a:cubicBezTo>
                    <a:cubicBezTo>
                      <a:pt x="1037962" y="732928"/>
                      <a:pt x="1055450" y="675540"/>
                      <a:pt x="1062839" y="616673"/>
                    </a:cubicBezTo>
                    <a:cubicBezTo>
                      <a:pt x="1033447" y="559285"/>
                      <a:pt x="985254" y="511502"/>
                      <a:pt x="927126" y="483423"/>
                    </a:cubicBezTo>
                    <a:cubicBezTo>
                      <a:pt x="879918" y="460681"/>
                      <a:pt x="827291" y="450665"/>
                      <a:pt x="780576" y="426692"/>
                    </a:cubicBezTo>
                    <a:cubicBezTo>
                      <a:pt x="764895" y="418728"/>
                      <a:pt x="748721" y="407480"/>
                      <a:pt x="744616" y="390403"/>
                    </a:cubicBezTo>
                    <a:cubicBezTo>
                      <a:pt x="738868" y="366594"/>
                      <a:pt x="759804" y="343770"/>
                      <a:pt x="782628" y="334656"/>
                    </a:cubicBezTo>
                    <a:cubicBezTo>
                      <a:pt x="817686" y="320699"/>
                      <a:pt x="858244" y="327596"/>
                      <a:pt x="891987" y="344508"/>
                    </a:cubicBezTo>
                    <a:cubicBezTo>
                      <a:pt x="925730" y="361421"/>
                      <a:pt x="953891" y="387365"/>
                      <a:pt x="981477" y="413145"/>
                    </a:cubicBezTo>
                    <a:cubicBezTo>
                      <a:pt x="1010705" y="440402"/>
                      <a:pt x="1040590" y="469056"/>
                      <a:pt x="1064892" y="500829"/>
                    </a:cubicBezTo>
                    <a:cubicBezTo>
                      <a:pt x="1062429" y="473489"/>
                      <a:pt x="1057831" y="446478"/>
                      <a:pt x="1051263" y="419959"/>
                    </a:cubicBezTo>
                    <a:cubicBezTo>
                      <a:pt x="1032216" y="342620"/>
                      <a:pt x="996584" y="270043"/>
                      <a:pt x="949293" y="205922"/>
                    </a:cubicBezTo>
                    <a:cubicBezTo>
                      <a:pt x="918834" y="201899"/>
                      <a:pt x="886650" y="205922"/>
                      <a:pt x="856930" y="214460"/>
                    </a:cubicBezTo>
                    <a:cubicBezTo>
                      <a:pt x="807423" y="228746"/>
                      <a:pt x="761939" y="254197"/>
                      <a:pt x="714074" y="273491"/>
                    </a:cubicBezTo>
                    <a:cubicBezTo>
                      <a:pt x="693713" y="281701"/>
                      <a:pt x="672202" y="288762"/>
                      <a:pt x="650282" y="286791"/>
                    </a:cubicBezTo>
                    <a:cubicBezTo>
                      <a:pt x="628442" y="284739"/>
                      <a:pt x="606358" y="271274"/>
                      <a:pt x="600446" y="250174"/>
                    </a:cubicBezTo>
                    <a:cubicBezTo>
                      <a:pt x="595931" y="234083"/>
                      <a:pt x="601678" y="216349"/>
                      <a:pt x="611941" y="203295"/>
                    </a:cubicBezTo>
                    <a:cubicBezTo>
                      <a:pt x="622203" y="190159"/>
                      <a:pt x="636653" y="180881"/>
                      <a:pt x="651513" y="173082"/>
                    </a:cubicBezTo>
                    <a:cubicBezTo>
                      <a:pt x="730987" y="131210"/>
                      <a:pt x="828933" y="126859"/>
                      <a:pt x="912184" y="160192"/>
                    </a:cubicBezTo>
                    <a:cubicBezTo>
                      <a:pt x="894943" y="140652"/>
                      <a:pt x="876552" y="122097"/>
                      <a:pt x="857176" y="104609"/>
                    </a:cubicBezTo>
                    <a:cubicBezTo>
                      <a:pt x="807341" y="59700"/>
                      <a:pt x="749541" y="21195"/>
                      <a:pt x="684189" y="617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-6879636" y="-5523787"/>
                <a:ext cx="229882" cy="541866"/>
              </a:xfrm>
              <a:custGeom>
                <a:avLst/>
                <a:gdLst/>
                <a:ahLst/>
                <a:cxnLst/>
                <a:rect l="l" t="t" r="r" b="b"/>
                <a:pathLst>
                  <a:path w="229882" h="541866" extrusionOk="0">
                    <a:moveTo>
                      <a:pt x="222110" y="542797"/>
                    </a:moveTo>
                    <a:cubicBezTo>
                      <a:pt x="219155" y="542797"/>
                      <a:pt x="216199" y="541401"/>
                      <a:pt x="214393" y="538774"/>
                    </a:cubicBezTo>
                    <a:cubicBezTo>
                      <a:pt x="86972" y="357413"/>
                      <a:pt x="1095" y="15134"/>
                      <a:pt x="273" y="11686"/>
                    </a:cubicBezTo>
                    <a:cubicBezTo>
                      <a:pt x="-958" y="6595"/>
                      <a:pt x="2080" y="1505"/>
                      <a:pt x="7170" y="273"/>
                    </a:cubicBezTo>
                    <a:cubicBezTo>
                      <a:pt x="12178" y="-958"/>
                      <a:pt x="17351" y="2080"/>
                      <a:pt x="18582" y="7170"/>
                    </a:cubicBezTo>
                    <a:cubicBezTo>
                      <a:pt x="19403" y="10536"/>
                      <a:pt x="104460" y="349531"/>
                      <a:pt x="229828" y="527937"/>
                    </a:cubicBezTo>
                    <a:cubicBezTo>
                      <a:pt x="232866" y="532206"/>
                      <a:pt x="231798" y="538117"/>
                      <a:pt x="227529" y="541073"/>
                    </a:cubicBezTo>
                    <a:cubicBezTo>
                      <a:pt x="225887" y="542222"/>
                      <a:pt x="223999" y="542797"/>
                      <a:pt x="222110" y="5427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720000" y="653200"/>
            <a:ext cx="4341300" cy="10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subTitle" idx="1"/>
          </p:nvPr>
        </p:nvSpPr>
        <p:spPr>
          <a:xfrm>
            <a:off x="720000" y="1832275"/>
            <a:ext cx="4341300" cy="26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>
            <a:spLocks noGrp="1"/>
          </p:cNvSpPr>
          <p:nvPr>
            <p:ph type="pic" idx="2"/>
          </p:nvPr>
        </p:nvSpPr>
        <p:spPr>
          <a:xfrm>
            <a:off x="5453850" y="842250"/>
            <a:ext cx="2976900" cy="345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17" name="Google Shape;217;p7"/>
          <p:cNvGrpSpPr/>
          <p:nvPr/>
        </p:nvGrpSpPr>
        <p:grpSpPr>
          <a:xfrm>
            <a:off x="-350143" y="-382549"/>
            <a:ext cx="10188088" cy="5594097"/>
            <a:chOff x="-350143" y="-382549"/>
            <a:chExt cx="10188088" cy="5594097"/>
          </a:xfrm>
        </p:grpSpPr>
        <p:grpSp>
          <p:nvGrpSpPr>
            <p:cNvPr id="218" name="Google Shape;218;p7"/>
            <p:cNvGrpSpPr/>
            <p:nvPr/>
          </p:nvGrpSpPr>
          <p:grpSpPr>
            <a:xfrm>
              <a:off x="-350143" y="-382549"/>
              <a:ext cx="10188088" cy="5594097"/>
              <a:chOff x="-350143" y="-382549"/>
              <a:chExt cx="10188088" cy="5594097"/>
            </a:xfrm>
          </p:grpSpPr>
          <p:sp>
            <p:nvSpPr>
              <p:cNvPr id="219" name="Google Shape;219;p7"/>
              <p:cNvSpPr/>
              <p:nvPr/>
            </p:nvSpPr>
            <p:spPr>
              <a:xfrm rot="-5047105" flipH="1">
                <a:off x="-153512" y="-473405"/>
                <a:ext cx="936200" cy="1240054"/>
              </a:xfrm>
              <a:custGeom>
                <a:avLst/>
                <a:gdLst/>
                <a:ahLst/>
                <a:cxnLst/>
                <a:rect l="l" t="t" r="r" b="b"/>
                <a:pathLst>
                  <a:path w="935951" h="1239725" extrusionOk="0">
                    <a:moveTo>
                      <a:pt x="175080" y="1245807"/>
                    </a:moveTo>
                    <a:cubicBezTo>
                      <a:pt x="168758" y="1245807"/>
                      <a:pt x="163339" y="1240881"/>
                      <a:pt x="162847" y="1234477"/>
                    </a:cubicBezTo>
                    <a:cubicBezTo>
                      <a:pt x="162272" y="1227663"/>
                      <a:pt x="167362" y="1221752"/>
                      <a:pt x="174177" y="1221177"/>
                    </a:cubicBezTo>
                    <a:cubicBezTo>
                      <a:pt x="200531" y="1219124"/>
                      <a:pt x="227050" y="1214773"/>
                      <a:pt x="253240" y="1208451"/>
                    </a:cubicBezTo>
                    <a:cubicBezTo>
                      <a:pt x="259808" y="1206727"/>
                      <a:pt x="266540" y="1210914"/>
                      <a:pt x="268100" y="1217482"/>
                    </a:cubicBezTo>
                    <a:cubicBezTo>
                      <a:pt x="269742" y="1224050"/>
                      <a:pt x="265637" y="1230783"/>
                      <a:pt x="259069" y="1232343"/>
                    </a:cubicBezTo>
                    <a:cubicBezTo>
                      <a:pt x="231647" y="1238993"/>
                      <a:pt x="203733" y="1243508"/>
                      <a:pt x="176147" y="1245725"/>
                    </a:cubicBezTo>
                    <a:cubicBezTo>
                      <a:pt x="175819" y="1245725"/>
                      <a:pt x="175490" y="1245725"/>
                      <a:pt x="175162" y="1245725"/>
                    </a:cubicBezTo>
                    <a:close/>
                    <a:moveTo>
                      <a:pt x="93061" y="1245397"/>
                    </a:moveTo>
                    <a:cubicBezTo>
                      <a:pt x="93061" y="1245397"/>
                      <a:pt x="92322" y="1245397"/>
                      <a:pt x="91911" y="1245397"/>
                    </a:cubicBezTo>
                    <a:cubicBezTo>
                      <a:pt x="63669" y="1242852"/>
                      <a:pt x="35836" y="1237761"/>
                      <a:pt x="8989" y="1230372"/>
                    </a:cubicBezTo>
                    <a:cubicBezTo>
                      <a:pt x="2421" y="1228566"/>
                      <a:pt x="-1355" y="1221752"/>
                      <a:pt x="451" y="1215184"/>
                    </a:cubicBezTo>
                    <a:cubicBezTo>
                      <a:pt x="2257" y="1208615"/>
                      <a:pt x="9071" y="1204839"/>
                      <a:pt x="15640" y="1206645"/>
                    </a:cubicBezTo>
                    <a:cubicBezTo>
                      <a:pt x="41009" y="1213706"/>
                      <a:pt x="67363" y="1218468"/>
                      <a:pt x="94128" y="1220931"/>
                    </a:cubicBezTo>
                    <a:cubicBezTo>
                      <a:pt x="100942" y="1221505"/>
                      <a:pt x="105869" y="1227581"/>
                      <a:pt x="105294" y="1234313"/>
                    </a:cubicBezTo>
                    <a:cubicBezTo>
                      <a:pt x="104719" y="1240717"/>
                      <a:pt x="99383" y="1245561"/>
                      <a:pt x="93061" y="1245561"/>
                    </a:cubicBezTo>
                    <a:close/>
                    <a:moveTo>
                      <a:pt x="334027" y="1207055"/>
                    </a:moveTo>
                    <a:cubicBezTo>
                      <a:pt x="329183" y="1207055"/>
                      <a:pt x="324668" y="1204182"/>
                      <a:pt x="322615" y="1199502"/>
                    </a:cubicBezTo>
                    <a:cubicBezTo>
                      <a:pt x="319988" y="1193180"/>
                      <a:pt x="322944" y="1186038"/>
                      <a:pt x="329265" y="1183410"/>
                    </a:cubicBezTo>
                    <a:cubicBezTo>
                      <a:pt x="353896" y="1173148"/>
                      <a:pt x="377951" y="1160833"/>
                      <a:pt x="400611" y="1146957"/>
                    </a:cubicBezTo>
                    <a:cubicBezTo>
                      <a:pt x="406358" y="1143427"/>
                      <a:pt x="413994" y="1145233"/>
                      <a:pt x="417524" y="1150981"/>
                    </a:cubicBezTo>
                    <a:cubicBezTo>
                      <a:pt x="421054" y="1156810"/>
                      <a:pt x="419248" y="1164363"/>
                      <a:pt x="413501" y="1167893"/>
                    </a:cubicBezTo>
                    <a:cubicBezTo>
                      <a:pt x="389774" y="1182507"/>
                      <a:pt x="364569" y="1195315"/>
                      <a:pt x="338789" y="1206152"/>
                    </a:cubicBezTo>
                    <a:cubicBezTo>
                      <a:pt x="337229" y="1206809"/>
                      <a:pt x="335669" y="1207138"/>
                      <a:pt x="334027" y="1207138"/>
                    </a:cubicBezTo>
                    <a:close/>
                    <a:moveTo>
                      <a:pt x="473271" y="1121260"/>
                    </a:moveTo>
                    <a:cubicBezTo>
                      <a:pt x="469822" y="1121260"/>
                      <a:pt x="466374" y="1119782"/>
                      <a:pt x="463911" y="1116991"/>
                    </a:cubicBezTo>
                    <a:cubicBezTo>
                      <a:pt x="459478" y="1111818"/>
                      <a:pt x="460052" y="1104101"/>
                      <a:pt x="465143" y="1099585"/>
                    </a:cubicBezTo>
                    <a:cubicBezTo>
                      <a:pt x="485504" y="1082016"/>
                      <a:pt x="504305" y="1062804"/>
                      <a:pt x="520971" y="1042443"/>
                    </a:cubicBezTo>
                    <a:cubicBezTo>
                      <a:pt x="525323" y="1037188"/>
                      <a:pt x="533040" y="1036368"/>
                      <a:pt x="538294" y="1040719"/>
                    </a:cubicBezTo>
                    <a:cubicBezTo>
                      <a:pt x="543549" y="1045070"/>
                      <a:pt x="544288" y="1052788"/>
                      <a:pt x="540019" y="1058042"/>
                    </a:cubicBezTo>
                    <a:cubicBezTo>
                      <a:pt x="522367" y="1079471"/>
                      <a:pt x="502663" y="1099749"/>
                      <a:pt x="481234" y="1118222"/>
                    </a:cubicBezTo>
                    <a:cubicBezTo>
                      <a:pt x="478936" y="1120275"/>
                      <a:pt x="476062" y="1121260"/>
                      <a:pt x="473188" y="1121260"/>
                    </a:cubicBezTo>
                    <a:close/>
                    <a:moveTo>
                      <a:pt x="576718" y="994742"/>
                    </a:moveTo>
                    <a:cubicBezTo>
                      <a:pt x="574665" y="994742"/>
                      <a:pt x="572613" y="994250"/>
                      <a:pt x="570724" y="993182"/>
                    </a:cubicBezTo>
                    <a:cubicBezTo>
                      <a:pt x="564813" y="989898"/>
                      <a:pt x="562678" y="982345"/>
                      <a:pt x="565963" y="976434"/>
                    </a:cubicBezTo>
                    <a:cubicBezTo>
                      <a:pt x="578524" y="953856"/>
                      <a:pt x="589854" y="929308"/>
                      <a:pt x="599542" y="903610"/>
                    </a:cubicBezTo>
                    <a:cubicBezTo>
                      <a:pt x="601923" y="897288"/>
                      <a:pt x="608984" y="894086"/>
                      <a:pt x="615387" y="896385"/>
                    </a:cubicBezTo>
                    <a:cubicBezTo>
                      <a:pt x="621709" y="898766"/>
                      <a:pt x="624993" y="905909"/>
                      <a:pt x="622530" y="912231"/>
                    </a:cubicBezTo>
                    <a:cubicBezTo>
                      <a:pt x="612432" y="939078"/>
                      <a:pt x="600609" y="964693"/>
                      <a:pt x="587391" y="988338"/>
                    </a:cubicBezTo>
                    <a:cubicBezTo>
                      <a:pt x="585174" y="992361"/>
                      <a:pt x="580905" y="994660"/>
                      <a:pt x="576636" y="994660"/>
                    </a:cubicBezTo>
                    <a:close/>
                    <a:moveTo>
                      <a:pt x="635256" y="841870"/>
                    </a:moveTo>
                    <a:cubicBezTo>
                      <a:pt x="634271" y="841870"/>
                      <a:pt x="633285" y="841788"/>
                      <a:pt x="632300" y="841542"/>
                    </a:cubicBezTo>
                    <a:cubicBezTo>
                      <a:pt x="625732" y="839900"/>
                      <a:pt x="621709" y="833250"/>
                      <a:pt x="623351" y="826599"/>
                    </a:cubicBezTo>
                    <a:cubicBezTo>
                      <a:pt x="629509" y="801969"/>
                      <a:pt x="634763" y="776025"/>
                      <a:pt x="639525" y="747126"/>
                    </a:cubicBezTo>
                    <a:cubicBezTo>
                      <a:pt x="640592" y="740393"/>
                      <a:pt x="646996" y="735878"/>
                      <a:pt x="653647" y="736945"/>
                    </a:cubicBezTo>
                    <a:cubicBezTo>
                      <a:pt x="660379" y="738012"/>
                      <a:pt x="664894" y="744416"/>
                      <a:pt x="663827" y="751067"/>
                    </a:cubicBezTo>
                    <a:cubicBezTo>
                      <a:pt x="658983" y="780623"/>
                      <a:pt x="653564" y="807224"/>
                      <a:pt x="647325" y="832511"/>
                    </a:cubicBezTo>
                    <a:cubicBezTo>
                      <a:pt x="645929" y="838093"/>
                      <a:pt x="640921" y="841870"/>
                      <a:pt x="635338" y="841870"/>
                    </a:cubicBezTo>
                    <a:close/>
                    <a:moveTo>
                      <a:pt x="662760" y="680049"/>
                    </a:moveTo>
                    <a:cubicBezTo>
                      <a:pt x="662267" y="680049"/>
                      <a:pt x="661774" y="680049"/>
                      <a:pt x="661364" y="680049"/>
                    </a:cubicBezTo>
                    <a:cubicBezTo>
                      <a:pt x="654632" y="679310"/>
                      <a:pt x="649788" y="673153"/>
                      <a:pt x="650527" y="666420"/>
                    </a:cubicBezTo>
                    <a:cubicBezTo>
                      <a:pt x="653647" y="639327"/>
                      <a:pt x="656356" y="612152"/>
                      <a:pt x="658983" y="584894"/>
                    </a:cubicBezTo>
                    <a:cubicBezTo>
                      <a:pt x="659640" y="578162"/>
                      <a:pt x="665715" y="573071"/>
                      <a:pt x="672448" y="573810"/>
                    </a:cubicBezTo>
                    <a:cubicBezTo>
                      <a:pt x="679180" y="574467"/>
                      <a:pt x="684188" y="580460"/>
                      <a:pt x="683531" y="587275"/>
                    </a:cubicBezTo>
                    <a:cubicBezTo>
                      <a:pt x="680904" y="614615"/>
                      <a:pt x="678195" y="641954"/>
                      <a:pt x="675075" y="669212"/>
                    </a:cubicBezTo>
                    <a:cubicBezTo>
                      <a:pt x="674336" y="675451"/>
                      <a:pt x="668999" y="680131"/>
                      <a:pt x="662842" y="680131"/>
                    </a:cubicBezTo>
                    <a:close/>
                    <a:moveTo>
                      <a:pt x="679426" y="516586"/>
                    </a:moveTo>
                    <a:cubicBezTo>
                      <a:pt x="679016" y="516586"/>
                      <a:pt x="678523" y="516586"/>
                      <a:pt x="678031" y="516586"/>
                    </a:cubicBezTo>
                    <a:cubicBezTo>
                      <a:pt x="671298" y="515847"/>
                      <a:pt x="666372" y="509772"/>
                      <a:pt x="667111" y="503039"/>
                    </a:cubicBezTo>
                    <a:cubicBezTo>
                      <a:pt x="668671" y="488507"/>
                      <a:pt x="670395" y="473976"/>
                      <a:pt x="672201" y="459608"/>
                    </a:cubicBezTo>
                    <a:cubicBezTo>
                      <a:pt x="673843" y="446800"/>
                      <a:pt x="675732" y="433910"/>
                      <a:pt x="677784" y="421020"/>
                    </a:cubicBezTo>
                    <a:cubicBezTo>
                      <a:pt x="678852" y="414288"/>
                      <a:pt x="685173" y="409690"/>
                      <a:pt x="691906" y="410840"/>
                    </a:cubicBezTo>
                    <a:cubicBezTo>
                      <a:pt x="698638" y="411907"/>
                      <a:pt x="703153" y="418229"/>
                      <a:pt x="702086" y="424961"/>
                    </a:cubicBezTo>
                    <a:cubicBezTo>
                      <a:pt x="700034" y="437605"/>
                      <a:pt x="698227" y="450248"/>
                      <a:pt x="696585" y="462728"/>
                    </a:cubicBezTo>
                    <a:cubicBezTo>
                      <a:pt x="694779" y="477013"/>
                      <a:pt x="693137" y="491299"/>
                      <a:pt x="691495" y="505749"/>
                    </a:cubicBezTo>
                    <a:cubicBezTo>
                      <a:pt x="690838" y="512070"/>
                      <a:pt x="685502" y="516750"/>
                      <a:pt x="679262" y="516750"/>
                    </a:cubicBezTo>
                    <a:close/>
                    <a:moveTo>
                      <a:pt x="706519" y="354683"/>
                    </a:moveTo>
                    <a:cubicBezTo>
                      <a:pt x="705534" y="354683"/>
                      <a:pt x="704549" y="354601"/>
                      <a:pt x="703564" y="354354"/>
                    </a:cubicBezTo>
                    <a:cubicBezTo>
                      <a:pt x="696996" y="352712"/>
                      <a:pt x="692973" y="346062"/>
                      <a:pt x="694615" y="339412"/>
                    </a:cubicBezTo>
                    <a:cubicBezTo>
                      <a:pt x="701593" y="311498"/>
                      <a:pt x="709639" y="284651"/>
                      <a:pt x="718671" y="259528"/>
                    </a:cubicBezTo>
                    <a:cubicBezTo>
                      <a:pt x="720969" y="253124"/>
                      <a:pt x="728030" y="249758"/>
                      <a:pt x="734434" y="252139"/>
                    </a:cubicBezTo>
                    <a:cubicBezTo>
                      <a:pt x="740838" y="254437"/>
                      <a:pt x="744122" y="261498"/>
                      <a:pt x="741823" y="267902"/>
                    </a:cubicBezTo>
                    <a:cubicBezTo>
                      <a:pt x="733120" y="292204"/>
                      <a:pt x="725239" y="318230"/>
                      <a:pt x="718506" y="345323"/>
                    </a:cubicBezTo>
                    <a:cubicBezTo>
                      <a:pt x="717111" y="350906"/>
                      <a:pt x="712103" y="354683"/>
                      <a:pt x="706519" y="354683"/>
                    </a:cubicBezTo>
                    <a:close/>
                    <a:moveTo>
                      <a:pt x="762677" y="200661"/>
                    </a:moveTo>
                    <a:cubicBezTo>
                      <a:pt x="760788" y="200661"/>
                      <a:pt x="758818" y="200251"/>
                      <a:pt x="757094" y="199266"/>
                    </a:cubicBezTo>
                    <a:cubicBezTo>
                      <a:pt x="751018" y="196146"/>
                      <a:pt x="748637" y="188757"/>
                      <a:pt x="751757" y="182681"/>
                    </a:cubicBezTo>
                    <a:cubicBezTo>
                      <a:pt x="765057" y="156737"/>
                      <a:pt x="780000" y="132682"/>
                      <a:pt x="796010" y="111171"/>
                    </a:cubicBezTo>
                    <a:cubicBezTo>
                      <a:pt x="800115" y="105753"/>
                      <a:pt x="807832" y="104603"/>
                      <a:pt x="813251" y="108708"/>
                    </a:cubicBezTo>
                    <a:cubicBezTo>
                      <a:pt x="818670" y="112731"/>
                      <a:pt x="819819" y="120531"/>
                      <a:pt x="815714" y="125949"/>
                    </a:cubicBezTo>
                    <a:cubicBezTo>
                      <a:pt x="800443" y="146393"/>
                      <a:pt x="786322" y="169217"/>
                      <a:pt x="773596" y="194011"/>
                    </a:cubicBezTo>
                    <a:cubicBezTo>
                      <a:pt x="771379" y="198280"/>
                      <a:pt x="767110" y="200661"/>
                      <a:pt x="762594" y="200661"/>
                    </a:cubicBezTo>
                    <a:close/>
                    <a:moveTo>
                      <a:pt x="861362" y="70531"/>
                    </a:moveTo>
                    <a:cubicBezTo>
                      <a:pt x="857914" y="70531"/>
                      <a:pt x="854466" y="69136"/>
                      <a:pt x="852085" y="66344"/>
                    </a:cubicBezTo>
                    <a:cubicBezTo>
                      <a:pt x="847651" y="61172"/>
                      <a:pt x="848144" y="53454"/>
                      <a:pt x="853316" y="48939"/>
                    </a:cubicBezTo>
                    <a:cubicBezTo>
                      <a:pt x="874991" y="30055"/>
                      <a:pt x="898554" y="14046"/>
                      <a:pt x="923513" y="1320"/>
                    </a:cubicBezTo>
                    <a:cubicBezTo>
                      <a:pt x="929588" y="-1718"/>
                      <a:pt x="936977" y="663"/>
                      <a:pt x="940097" y="6657"/>
                    </a:cubicBezTo>
                    <a:cubicBezTo>
                      <a:pt x="943217" y="12732"/>
                      <a:pt x="940754" y="20121"/>
                      <a:pt x="934761" y="23241"/>
                    </a:cubicBezTo>
                    <a:cubicBezTo>
                      <a:pt x="911608" y="35064"/>
                      <a:pt x="889687" y="49924"/>
                      <a:pt x="869490" y="67494"/>
                    </a:cubicBezTo>
                    <a:cubicBezTo>
                      <a:pt x="867191" y="69546"/>
                      <a:pt x="864318" y="70531"/>
                      <a:pt x="861444" y="705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8039933" y="4604001"/>
                <a:ext cx="1798012" cy="607547"/>
              </a:xfrm>
              <a:custGeom>
                <a:avLst/>
                <a:gdLst/>
                <a:ahLst/>
                <a:cxnLst/>
                <a:rect l="l" t="t" r="r" b="b"/>
                <a:pathLst>
                  <a:path w="1798012" h="607547" extrusionOk="0">
                    <a:moveTo>
                      <a:pt x="16421" y="612816"/>
                    </a:moveTo>
                    <a:lnTo>
                      <a:pt x="12152" y="612816"/>
                    </a:lnTo>
                    <a:cubicBezTo>
                      <a:pt x="5337" y="612734"/>
                      <a:pt x="-81" y="607151"/>
                      <a:pt x="1" y="600336"/>
                    </a:cubicBezTo>
                    <a:cubicBezTo>
                      <a:pt x="1" y="593522"/>
                      <a:pt x="5419" y="588432"/>
                      <a:pt x="12480" y="588186"/>
                    </a:cubicBezTo>
                    <a:lnTo>
                      <a:pt x="16503" y="588186"/>
                    </a:lnTo>
                    <a:cubicBezTo>
                      <a:pt x="41215" y="588186"/>
                      <a:pt x="66503" y="585722"/>
                      <a:pt x="91543" y="580714"/>
                    </a:cubicBezTo>
                    <a:cubicBezTo>
                      <a:pt x="98276" y="579401"/>
                      <a:pt x="104680" y="583752"/>
                      <a:pt x="105993" y="590402"/>
                    </a:cubicBezTo>
                    <a:cubicBezTo>
                      <a:pt x="107307" y="597052"/>
                      <a:pt x="102955" y="603538"/>
                      <a:pt x="96305" y="604852"/>
                    </a:cubicBezTo>
                    <a:cubicBezTo>
                      <a:pt x="69622" y="610106"/>
                      <a:pt x="42775" y="612816"/>
                      <a:pt x="16421" y="612816"/>
                    </a:cubicBezTo>
                    <a:close/>
                    <a:moveTo>
                      <a:pt x="172495" y="581782"/>
                    </a:moveTo>
                    <a:cubicBezTo>
                      <a:pt x="167569" y="581782"/>
                      <a:pt x="162971" y="578826"/>
                      <a:pt x="161001" y="573982"/>
                    </a:cubicBezTo>
                    <a:cubicBezTo>
                      <a:pt x="158538" y="567660"/>
                      <a:pt x="161658" y="560517"/>
                      <a:pt x="167979" y="557972"/>
                    </a:cubicBezTo>
                    <a:cubicBezTo>
                      <a:pt x="191789" y="548613"/>
                      <a:pt x="216091" y="536954"/>
                      <a:pt x="240392" y="523244"/>
                    </a:cubicBezTo>
                    <a:cubicBezTo>
                      <a:pt x="246304" y="519877"/>
                      <a:pt x="253857" y="521930"/>
                      <a:pt x="257224" y="527923"/>
                    </a:cubicBezTo>
                    <a:cubicBezTo>
                      <a:pt x="260589" y="533834"/>
                      <a:pt x="258455" y="541388"/>
                      <a:pt x="252544" y="544672"/>
                    </a:cubicBezTo>
                    <a:cubicBezTo>
                      <a:pt x="227256" y="558958"/>
                      <a:pt x="201887" y="571191"/>
                      <a:pt x="177011" y="580961"/>
                    </a:cubicBezTo>
                    <a:cubicBezTo>
                      <a:pt x="175533" y="581535"/>
                      <a:pt x="173973" y="581782"/>
                      <a:pt x="172495" y="581782"/>
                    </a:cubicBezTo>
                    <a:close/>
                    <a:moveTo>
                      <a:pt x="1792430" y="562159"/>
                    </a:moveTo>
                    <a:cubicBezTo>
                      <a:pt x="1787750" y="562159"/>
                      <a:pt x="1783317" y="559532"/>
                      <a:pt x="1781264" y="555017"/>
                    </a:cubicBezTo>
                    <a:cubicBezTo>
                      <a:pt x="1772480" y="536133"/>
                      <a:pt x="1763202" y="517168"/>
                      <a:pt x="1753514" y="498860"/>
                    </a:cubicBezTo>
                    <a:cubicBezTo>
                      <a:pt x="1750312" y="492866"/>
                      <a:pt x="1752611" y="485395"/>
                      <a:pt x="1758686" y="482193"/>
                    </a:cubicBezTo>
                    <a:cubicBezTo>
                      <a:pt x="1764680" y="478991"/>
                      <a:pt x="1772151" y="481290"/>
                      <a:pt x="1775353" y="487366"/>
                    </a:cubicBezTo>
                    <a:cubicBezTo>
                      <a:pt x="1785205" y="506085"/>
                      <a:pt x="1794729" y="525378"/>
                      <a:pt x="1803678" y="544672"/>
                    </a:cubicBezTo>
                    <a:cubicBezTo>
                      <a:pt x="1806551" y="550829"/>
                      <a:pt x="1803842" y="558218"/>
                      <a:pt x="1797684" y="561010"/>
                    </a:cubicBezTo>
                    <a:cubicBezTo>
                      <a:pt x="1796043" y="561749"/>
                      <a:pt x="1794236" y="562159"/>
                      <a:pt x="1792512" y="562159"/>
                    </a:cubicBezTo>
                    <a:close/>
                    <a:moveTo>
                      <a:pt x="315597" y="501979"/>
                    </a:moveTo>
                    <a:cubicBezTo>
                      <a:pt x="311738" y="501979"/>
                      <a:pt x="307962" y="500173"/>
                      <a:pt x="305581" y="496807"/>
                    </a:cubicBezTo>
                    <a:cubicBezTo>
                      <a:pt x="301640" y="491306"/>
                      <a:pt x="302872" y="483589"/>
                      <a:pt x="308372" y="479648"/>
                    </a:cubicBezTo>
                    <a:cubicBezTo>
                      <a:pt x="329144" y="464706"/>
                      <a:pt x="350654" y="447875"/>
                      <a:pt x="372247" y="429649"/>
                    </a:cubicBezTo>
                    <a:cubicBezTo>
                      <a:pt x="377419" y="425297"/>
                      <a:pt x="385219" y="425872"/>
                      <a:pt x="389570" y="431126"/>
                    </a:cubicBezTo>
                    <a:cubicBezTo>
                      <a:pt x="394004" y="436299"/>
                      <a:pt x="393347" y="444098"/>
                      <a:pt x="388092" y="448449"/>
                    </a:cubicBezTo>
                    <a:cubicBezTo>
                      <a:pt x="366007" y="467168"/>
                      <a:pt x="344004" y="484410"/>
                      <a:pt x="322658" y="499681"/>
                    </a:cubicBezTo>
                    <a:cubicBezTo>
                      <a:pt x="320523" y="501240"/>
                      <a:pt x="317978" y="501979"/>
                      <a:pt x="315515" y="501979"/>
                    </a:cubicBezTo>
                    <a:close/>
                    <a:moveTo>
                      <a:pt x="1723547" y="434164"/>
                    </a:moveTo>
                    <a:cubicBezTo>
                      <a:pt x="1719442" y="434164"/>
                      <a:pt x="1715420" y="432111"/>
                      <a:pt x="1713038" y="428335"/>
                    </a:cubicBezTo>
                    <a:cubicBezTo>
                      <a:pt x="1698671" y="405182"/>
                      <a:pt x="1683400" y="382522"/>
                      <a:pt x="1667719" y="360930"/>
                    </a:cubicBezTo>
                    <a:cubicBezTo>
                      <a:pt x="1663696" y="355429"/>
                      <a:pt x="1664927" y="347712"/>
                      <a:pt x="1670428" y="343689"/>
                    </a:cubicBezTo>
                    <a:cubicBezTo>
                      <a:pt x="1675929" y="339666"/>
                      <a:pt x="1683646" y="340897"/>
                      <a:pt x="1687669" y="346398"/>
                    </a:cubicBezTo>
                    <a:cubicBezTo>
                      <a:pt x="1703761" y="368401"/>
                      <a:pt x="1719360" y="391636"/>
                      <a:pt x="1734056" y="415281"/>
                    </a:cubicBezTo>
                    <a:cubicBezTo>
                      <a:pt x="1737669" y="421028"/>
                      <a:pt x="1735863" y="428663"/>
                      <a:pt x="1730115" y="432276"/>
                    </a:cubicBezTo>
                    <a:cubicBezTo>
                      <a:pt x="1728063" y="433507"/>
                      <a:pt x="1725846" y="434082"/>
                      <a:pt x="1723630" y="434082"/>
                    </a:cubicBezTo>
                    <a:close/>
                    <a:moveTo>
                      <a:pt x="441294" y="396315"/>
                    </a:moveTo>
                    <a:cubicBezTo>
                      <a:pt x="438010" y="396315"/>
                      <a:pt x="434808" y="395002"/>
                      <a:pt x="432345" y="392457"/>
                    </a:cubicBezTo>
                    <a:cubicBezTo>
                      <a:pt x="427665" y="387531"/>
                      <a:pt x="427829" y="379731"/>
                      <a:pt x="432755" y="375051"/>
                    </a:cubicBezTo>
                    <a:lnTo>
                      <a:pt x="442525" y="365610"/>
                    </a:lnTo>
                    <a:cubicBezTo>
                      <a:pt x="458781" y="349846"/>
                      <a:pt x="474955" y="333837"/>
                      <a:pt x="491047" y="317663"/>
                    </a:cubicBezTo>
                    <a:cubicBezTo>
                      <a:pt x="495891" y="312819"/>
                      <a:pt x="503690" y="312819"/>
                      <a:pt x="508452" y="317663"/>
                    </a:cubicBezTo>
                    <a:cubicBezTo>
                      <a:pt x="513296" y="322507"/>
                      <a:pt x="513296" y="330306"/>
                      <a:pt x="508452" y="335068"/>
                    </a:cubicBezTo>
                    <a:cubicBezTo>
                      <a:pt x="492197" y="351324"/>
                      <a:pt x="476022" y="367416"/>
                      <a:pt x="459602" y="383261"/>
                    </a:cubicBezTo>
                    <a:lnTo>
                      <a:pt x="449668" y="392785"/>
                    </a:lnTo>
                    <a:cubicBezTo>
                      <a:pt x="447287" y="395084"/>
                      <a:pt x="444249" y="396151"/>
                      <a:pt x="441130" y="396151"/>
                    </a:cubicBezTo>
                    <a:close/>
                    <a:moveTo>
                      <a:pt x="1626751" y="301653"/>
                    </a:moveTo>
                    <a:cubicBezTo>
                      <a:pt x="1623302" y="301653"/>
                      <a:pt x="1619854" y="300175"/>
                      <a:pt x="1617391" y="297384"/>
                    </a:cubicBezTo>
                    <a:cubicBezTo>
                      <a:pt x="1599657" y="276776"/>
                      <a:pt x="1581020" y="256908"/>
                      <a:pt x="1561891" y="238353"/>
                    </a:cubicBezTo>
                    <a:cubicBezTo>
                      <a:pt x="1557046" y="233591"/>
                      <a:pt x="1556882" y="225792"/>
                      <a:pt x="1561644" y="220948"/>
                    </a:cubicBezTo>
                    <a:cubicBezTo>
                      <a:pt x="1566406" y="216104"/>
                      <a:pt x="1574206" y="215939"/>
                      <a:pt x="1579050" y="220701"/>
                    </a:cubicBezTo>
                    <a:cubicBezTo>
                      <a:pt x="1598589" y="239749"/>
                      <a:pt x="1617801" y="260192"/>
                      <a:pt x="1635946" y="281374"/>
                    </a:cubicBezTo>
                    <a:cubicBezTo>
                      <a:pt x="1640379" y="286546"/>
                      <a:pt x="1639804" y="294346"/>
                      <a:pt x="1634632" y="298779"/>
                    </a:cubicBezTo>
                    <a:cubicBezTo>
                      <a:pt x="1632333" y="300750"/>
                      <a:pt x="1629459" y="301735"/>
                      <a:pt x="1626586" y="301735"/>
                    </a:cubicBezTo>
                    <a:close/>
                    <a:moveTo>
                      <a:pt x="557959" y="280717"/>
                    </a:moveTo>
                    <a:cubicBezTo>
                      <a:pt x="554758" y="280717"/>
                      <a:pt x="551638" y="279486"/>
                      <a:pt x="549175" y="277023"/>
                    </a:cubicBezTo>
                    <a:cubicBezTo>
                      <a:pt x="544413" y="272179"/>
                      <a:pt x="544413" y="264379"/>
                      <a:pt x="549256" y="259617"/>
                    </a:cubicBezTo>
                    <a:cubicBezTo>
                      <a:pt x="572081" y="237039"/>
                      <a:pt x="591046" y="218895"/>
                      <a:pt x="608862" y="202475"/>
                    </a:cubicBezTo>
                    <a:cubicBezTo>
                      <a:pt x="613870" y="197877"/>
                      <a:pt x="621670" y="198206"/>
                      <a:pt x="626267" y="203214"/>
                    </a:cubicBezTo>
                    <a:cubicBezTo>
                      <a:pt x="630865" y="208222"/>
                      <a:pt x="630537" y="216022"/>
                      <a:pt x="625529" y="220619"/>
                    </a:cubicBezTo>
                    <a:cubicBezTo>
                      <a:pt x="607877" y="236875"/>
                      <a:pt x="589158" y="254773"/>
                      <a:pt x="566498" y="277105"/>
                    </a:cubicBezTo>
                    <a:cubicBezTo>
                      <a:pt x="564117" y="279486"/>
                      <a:pt x="560997" y="280635"/>
                      <a:pt x="557877" y="280635"/>
                    </a:cubicBezTo>
                    <a:close/>
                    <a:moveTo>
                      <a:pt x="1509100" y="187368"/>
                    </a:moveTo>
                    <a:cubicBezTo>
                      <a:pt x="1506390" y="187368"/>
                      <a:pt x="1503681" y="186465"/>
                      <a:pt x="1501382" y="184659"/>
                    </a:cubicBezTo>
                    <a:cubicBezTo>
                      <a:pt x="1480200" y="167664"/>
                      <a:pt x="1458197" y="151654"/>
                      <a:pt x="1435947" y="137205"/>
                    </a:cubicBezTo>
                    <a:cubicBezTo>
                      <a:pt x="1430282" y="133510"/>
                      <a:pt x="1428641" y="125875"/>
                      <a:pt x="1432335" y="120210"/>
                    </a:cubicBezTo>
                    <a:cubicBezTo>
                      <a:pt x="1436030" y="114463"/>
                      <a:pt x="1443665" y="112903"/>
                      <a:pt x="1449412" y="116597"/>
                    </a:cubicBezTo>
                    <a:cubicBezTo>
                      <a:pt x="1472400" y="131540"/>
                      <a:pt x="1495060" y="147960"/>
                      <a:pt x="1516899" y="165529"/>
                    </a:cubicBezTo>
                    <a:cubicBezTo>
                      <a:pt x="1522236" y="169799"/>
                      <a:pt x="1523057" y="177516"/>
                      <a:pt x="1518787" y="182853"/>
                    </a:cubicBezTo>
                    <a:cubicBezTo>
                      <a:pt x="1516325" y="185891"/>
                      <a:pt x="1512794" y="187451"/>
                      <a:pt x="1509182" y="187451"/>
                    </a:cubicBezTo>
                    <a:close/>
                    <a:moveTo>
                      <a:pt x="679305" y="170127"/>
                    </a:moveTo>
                    <a:cubicBezTo>
                      <a:pt x="675692" y="170127"/>
                      <a:pt x="672162" y="168567"/>
                      <a:pt x="669699" y="165529"/>
                    </a:cubicBezTo>
                    <a:cubicBezTo>
                      <a:pt x="665430" y="160275"/>
                      <a:pt x="666250" y="152475"/>
                      <a:pt x="671505" y="148206"/>
                    </a:cubicBezTo>
                    <a:cubicBezTo>
                      <a:pt x="694493" y="129651"/>
                      <a:pt x="716496" y="113560"/>
                      <a:pt x="738664" y="98945"/>
                    </a:cubicBezTo>
                    <a:cubicBezTo>
                      <a:pt x="744328" y="95169"/>
                      <a:pt x="751964" y="96729"/>
                      <a:pt x="755741" y="102476"/>
                    </a:cubicBezTo>
                    <a:cubicBezTo>
                      <a:pt x="759517" y="108141"/>
                      <a:pt x="757875" y="115776"/>
                      <a:pt x="752210" y="119553"/>
                    </a:cubicBezTo>
                    <a:cubicBezTo>
                      <a:pt x="730700" y="133756"/>
                      <a:pt x="709353" y="149356"/>
                      <a:pt x="687022" y="167418"/>
                    </a:cubicBezTo>
                    <a:cubicBezTo>
                      <a:pt x="684723" y="169224"/>
                      <a:pt x="682014" y="170127"/>
                      <a:pt x="679305" y="170127"/>
                    </a:cubicBezTo>
                    <a:close/>
                    <a:moveTo>
                      <a:pt x="1371498" y="98371"/>
                    </a:moveTo>
                    <a:cubicBezTo>
                      <a:pt x="1369610" y="98371"/>
                      <a:pt x="1367804" y="97960"/>
                      <a:pt x="1365998" y="97057"/>
                    </a:cubicBezTo>
                    <a:cubicBezTo>
                      <a:pt x="1342024" y="85071"/>
                      <a:pt x="1317147" y="74397"/>
                      <a:pt x="1291860" y="65202"/>
                    </a:cubicBezTo>
                    <a:cubicBezTo>
                      <a:pt x="1285457" y="62903"/>
                      <a:pt x="1282172" y="55842"/>
                      <a:pt x="1284471" y="49438"/>
                    </a:cubicBezTo>
                    <a:cubicBezTo>
                      <a:pt x="1286770" y="43035"/>
                      <a:pt x="1293913" y="39751"/>
                      <a:pt x="1300235" y="42049"/>
                    </a:cubicBezTo>
                    <a:cubicBezTo>
                      <a:pt x="1326343" y="51491"/>
                      <a:pt x="1352205" y="62575"/>
                      <a:pt x="1376999" y="74972"/>
                    </a:cubicBezTo>
                    <a:cubicBezTo>
                      <a:pt x="1383074" y="78010"/>
                      <a:pt x="1385538" y="85399"/>
                      <a:pt x="1382500" y="91474"/>
                    </a:cubicBezTo>
                    <a:cubicBezTo>
                      <a:pt x="1380365" y="95826"/>
                      <a:pt x="1376014" y="98289"/>
                      <a:pt x="1371498" y="98289"/>
                    </a:cubicBezTo>
                    <a:close/>
                    <a:moveTo>
                      <a:pt x="816659" y="80719"/>
                    </a:moveTo>
                    <a:cubicBezTo>
                      <a:pt x="812062" y="80719"/>
                      <a:pt x="807711" y="78174"/>
                      <a:pt x="805576" y="73823"/>
                    </a:cubicBezTo>
                    <a:cubicBezTo>
                      <a:pt x="802621" y="67747"/>
                      <a:pt x="805166" y="60358"/>
                      <a:pt x="811241" y="57320"/>
                    </a:cubicBezTo>
                    <a:cubicBezTo>
                      <a:pt x="819697" y="53215"/>
                      <a:pt x="828236" y="49274"/>
                      <a:pt x="836856" y="45580"/>
                    </a:cubicBezTo>
                    <a:cubicBezTo>
                      <a:pt x="853687" y="38355"/>
                      <a:pt x="871257" y="31869"/>
                      <a:pt x="889155" y="26286"/>
                    </a:cubicBezTo>
                    <a:cubicBezTo>
                      <a:pt x="895641" y="24234"/>
                      <a:pt x="902537" y="27846"/>
                      <a:pt x="904590" y="34332"/>
                    </a:cubicBezTo>
                    <a:cubicBezTo>
                      <a:pt x="906642" y="40818"/>
                      <a:pt x="903030" y="47714"/>
                      <a:pt x="896544" y="49767"/>
                    </a:cubicBezTo>
                    <a:cubicBezTo>
                      <a:pt x="879467" y="55103"/>
                      <a:pt x="862636" y="61343"/>
                      <a:pt x="846627" y="68240"/>
                    </a:cubicBezTo>
                    <a:cubicBezTo>
                      <a:pt x="838334" y="71770"/>
                      <a:pt x="830124" y="75547"/>
                      <a:pt x="822078" y="79487"/>
                    </a:cubicBezTo>
                    <a:cubicBezTo>
                      <a:pt x="820354" y="80309"/>
                      <a:pt x="818466" y="80719"/>
                      <a:pt x="816659" y="80719"/>
                    </a:cubicBezTo>
                    <a:close/>
                    <a:moveTo>
                      <a:pt x="1217395" y="42542"/>
                    </a:moveTo>
                    <a:cubicBezTo>
                      <a:pt x="1216492" y="42542"/>
                      <a:pt x="1215506" y="42460"/>
                      <a:pt x="1214603" y="42214"/>
                    </a:cubicBezTo>
                    <a:cubicBezTo>
                      <a:pt x="1188331" y="36056"/>
                      <a:pt x="1161648" y="31459"/>
                      <a:pt x="1135211" y="28503"/>
                    </a:cubicBezTo>
                    <a:cubicBezTo>
                      <a:pt x="1128479" y="27764"/>
                      <a:pt x="1123553" y="21688"/>
                      <a:pt x="1124292" y="14956"/>
                    </a:cubicBezTo>
                    <a:cubicBezTo>
                      <a:pt x="1125031" y="8224"/>
                      <a:pt x="1131106" y="2969"/>
                      <a:pt x="1137921" y="4037"/>
                    </a:cubicBezTo>
                    <a:cubicBezTo>
                      <a:pt x="1165343" y="7074"/>
                      <a:pt x="1193093" y="11836"/>
                      <a:pt x="1220268" y="18240"/>
                    </a:cubicBezTo>
                    <a:cubicBezTo>
                      <a:pt x="1226919" y="19800"/>
                      <a:pt x="1231024" y="26450"/>
                      <a:pt x="1229464" y="33100"/>
                    </a:cubicBezTo>
                    <a:cubicBezTo>
                      <a:pt x="1228150" y="38765"/>
                      <a:pt x="1223059" y="42624"/>
                      <a:pt x="1217477" y="42624"/>
                    </a:cubicBezTo>
                    <a:close/>
                    <a:moveTo>
                      <a:pt x="972734" y="31787"/>
                    </a:moveTo>
                    <a:cubicBezTo>
                      <a:pt x="966740" y="31787"/>
                      <a:pt x="961568" y="27435"/>
                      <a:pt x="960583" y="21360"/>
                    </a:cubicBezTo>
                    <a:cubicBezTo>
                      <a:pt x="959515" y="14628"/>
                      <a:pt x="964113" y="8306"/>
                      <a:pt x="970845" y="7239"/>
                    </a:cubicBezTo>
                    <a:cubicBezTo>
                      <a:pt x="998021" y="2969"/>
                      <a:pt x="1026099" y="589"/>
                      <a:pt x="1054260" y="14"/>
                    </a:cubicBezTo>
                    <a:cubicBezTo>
                      <a:pt x="1061074" y="-315"/>
                      <a:pt x="1066657" y="5268"/>
                      <a:pt x="1066822" y="12083"/>
                    </a:cubicBezTo>
                    <a:cubicBezTo>
                      <a:pt x="1066904" y="18897"/>
                      <a:pt x="1061567" y="24480"/>
                      <a:pt x="1054752" y="24644"/>
                    </a:cubicBezTo>
                    <a:cubicBezTo>
                      <a:pt x="1027659" y="25137"/>
                      <a:pt x="1000730" y="27435"/>
                      <a:pt x="974704" y="31541"/>
                    </a:cubicBezTo>
                    <a:cubicBezTo>
                      <a:pt x="974047" y="31623"/>
                      <a:pt x="973391" y="31705"/>
                      <a:pt x="972816" y="317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" name="Google Shape;221;p7"/>
            <p:cNvSpPr/>
            <p:nvPr/>
          </p:nvSpPr>
          <p:spPr>
            <a:xfrm>
              <a:off x="4756974" y="221414"/>
              <a:ext cx="590963" cy="266417"/>
            </a:xfrm>
            <a:custGeom>
              <a:avLst/>
              <a:gdLst/>
              <a:ahLst/>
              <a:cxnLst/>
              <a:rect l="l" t="t" r="r" b="b"/>
              <a:pathLst>
                <a:path w="1001632" h="451555" extrusionOk="0">
                  <a:moveTo>
                    <a:pt x="990085" y="458750"/>
                  </a:moveTo>
                  <a:lnTo>
                    <a:pt x="96745" y="458750"/>
                  </a:lnTo>
                  <a:cubicBezTo>
                    <a:pt x="93789" y="458750"/>
                    <a:pt x="90998" y="457683"/>
                    <a:pt x="88699" y="455794"/>
                  </a:cubicBezTo>
                  <a:cubicBezTo>
                    <a:pt x="-6456" y="374268"/>
                    <a:pt x="-20823" y="256699"/>
                    <a:pt x="25481" y="198161"/>
                  </a:cubicBezTo>
                  <a:cubicBezTo>
                    <a:pt x="40998" y="178539"/>
                    <a:pt x="98715" y="124024"/>
                    <a:pt x="217433" y="197997"/>
                  </a:cubicBezTo>
                  <a:cubicBezTo>
                    <a:pt x="199125" y="95617"/>
                    <a:pt x="226957" y="24436"/>
                    <a:pt x="294444" y="4895"/>
                  </a:cubicBezTo>
                  <a:cubicBezTo>
                    <a:pt x="375314" y="-18585"/>
                    <a:pt x="493785" y="43401"/>
                    <a:pt x="545919" y="169344"/>
                  </a:cubicBezTo>
                  <a:cubicBezTo>
                    <a:pt x="577939" y="127226"/>
                    <a:pt x="621371" y="111381"/>
                    <a:pt x="667758" y="125830"/>
                  </a:cubicBezTo>
                  <a:cubicBezTo>
                    <a:pt x="739350" y="148162"/>
                    <a:pt x="799119" y="235682"/>
                    <a:pt x="800925" y="316223"/>
                  </a:cubicBezTo>
                  <a:cubicBezTo>
                    <a:pt x="839020" y="307848"/>
                    <a:pt x="880399" y="314006"/>
                    <a:pt x="916688" y="333956"/>
                  </a:cubicBezTo>
                  <a:cubicBezTo>
                    <a:pt x="960202" y="357930"/>
                    <a:pt x="991317" y="397913"/>
                    <a:pt x="1002155" y="443725"/>
                  </a:cubicBezTo>
                  <a:cubicBezTo>
                    <a:pt x="1003058" y="447420"/>
                    <a:pt x="1002155" y="451279"/>
                    <a:pt x="999856" y="454234"/>
                  </a:cubicBezTo>
                  <a:cubicBezTo>
                    <a:pt x="997557" y="457190"/>
                    <a:pt x="993945" y="458914"/>
                    <a:pt x="990168" y="458914"/>
                  </a:cubicBezTo>
                  <a:close/>
                  <a:moveTo>
                    <a:pt x="101342" y="434120"/>
                  </a:moveTo>
                  <a:lnTo>
                    <a:pt x="973584" y="434120"/>
                  </a:lnTo>
                  <a:cubicBezTo>
                    <a:pt x="961679" y="401444"/>
                    <a:pt x="937295" y="373283"/>
                    <a:pt x="904783" y="355385"/>
                  </a:cubicBezTo>
                  <a:cubicBezTo>
                    <a:pt x="868659" y="335516"/>
                    <a:pt x="828593" y="331493"/>
                    <a:pt x="792140" y="344137"/>
                  </a:cubicBezTo>
                  <a:cubicBezTo>
                    <a:pt x="788199" y="345451"/>
                    <a:pt x="783848" y="344794"/>
                    <a:pt x="780565" y="342167"/>
                  </a:cubicBezTo>
                  <a:cubicBezTo>
                    <a:pt x="777280" y="339621"/>
                    <a:pt x="775474" y="335516"/>
                    <a:pt x="775884" y="331411"/>
                  </a:cubicBezTo>
                  <a:cubicBezTo>
                    <a:pt x="782288" y="258259"/>
                    <a:pt x="726214" y="169754"/>
                    <a:pt x="660533" y="149229"/>
                  </a:cubicBezTo>
                  <a:cubicBezTo>
                    <a:pt x="617840" y="135929"/>
                    <a:pt x="580894" y="154319"/>
                    <a:pt x="553637" y="202431"/>
                  </a:cubicBezTo>
                  <a:cubicBezTo>
                    <a:pt x="551256" y="206700"/>
                    <a:pt x="546659" y="209163"/>
                    <a:pt x="541732" y="208588"/>
                  </a:cubicBezTo>
                  <a:cubicBezTo>
                    <a:pt x="536888" y="208095"/>
                    <a:pt x="532783" y="204812"/>
                    <a:pt x="531224" y="200214"/>
                  </a:cubicBezTo>
                  <a:cubicBezTo>
                    <a:pt x="490337" y="75667"/>
                    <a:pt x="376135" y="6784"/>
                    <a:pt x="301341" y="28459"/>
                  </a:cubicBezTo>
                  <a:cubicBezTo>
                    <a:pt x="241736" y="45700"/>
                    <a:pt x="221785" y="118195"/>
                    <a:pt x="247975" y="222299"/>
                  </a:cubicBezTo>
                  <a:cubicBezTo>
                    <a:pt x="249206" y="227307"/>
                    <a:pt x="247236" y="232644"/>
                    <a:pt x="242885" y="235517"/>
                  </a:cubicBezTo>
                  <a:cubicBezTo>
                    <a:pt x="238616" y="238391"/>
                    <a:pt x="232950" y="238309"/>
                    <a:pt x="228763" y="235271"/>
                  </a:cubicBezTo>
                  <a:cubicBezTo>
                    <a:pt x="148797" y="177061"/>
                    <a:pt x="79996" y="168933"/>
                    <a:pt x="44857" y="213432"/>
                  </a:cubicBezTo>
                  <a:cubicBezTo>
                    <a:pt x="6187" y="262364"/>
                    <a:pt x="19981" y="362035"/>
                    <a:pt x="101424" y="434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7"/>
          <p:cNvGrpSpPr/>
          <p:nvPr/>
        </p:nvGrpSpPr>
        <p:grpSpPr>
          <a:xfrm>
            <a:off x="-195226" y="-468102"/>
            <a:ext cx="9442456" cy="5911852"/>
            <a:chOff x="-195226" y="-468102"/>
            <a:chExt cx="9442456" cy="5911852"/>
          </a:xfrm>
        </p:grpSpPr>
        <p:grpSp>
          <p:nvGrpSpPr>
            <p:cNvPr id="223" name="Google Shape;223;p7"/>
            <p:cNvGrpSpPr/>
            <p:nvPr/>
          </p:nvGrpSpPr>
          <p:grpSpPr>
            <a:xfrm>
              <a:off x="7927002" y="-468102"/>
              <a:ext cx="1320229" cy="1502639"/>
              <a:chOff x="7927002" y="-468102"/>
              <a:chExt cx="1320229" cy="1502639"/>
            </a:xfrm>
          </p:grpSpPr>
          <p:grpSp>
            <p:nvGrpSpPr>
              <p:cNvPr id="224" name="Google Shape;224;p7"/>
              <p:cNvGrpSpPr/>
              <p:nvPr/>
            </p:nvGrpSpPr>
            <p:grpSpPr>
              <a:xfrm rot="1690456">
                <a:off x="8086069" y="-58159"/>
                <a:ext cx="971765" cy="917648"/>
                <a:chOff x="-8070977" y="-5720967"/>
                <a:chExt cx="971672" cy="917560"/>
              </a:xfrm>
            </p:grpSpPr>
            <p:sp>
              <p:nvSpPr>
                <p:cNvPr id="225" name="Google Shape;225;p7"/>
                <p:cNvSpPr/>
                <p:nvPr/>
              </p:nvSpPr>
              <p:spPr>
                <a:xfrm>
                  <a:off x="-8070977" y="-5055045"/>
                  <a:ext cx="29556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164202" extrusionOk="0">
                      <a:moveTo>
                        <a:pt x="0" y="161657"/>
                      </a:moveTo>
                      <a:cubicBezTo>
                        <a:pt x="68965" y="66584"/>
                        <a:pt x="181607" y="8046"/>
                        <a:pt x="298273" y="0"/>
                      </a:cubicBezTo>
                      <a:cubicBezTo>
                        <a:pt x="258782" y="104761"/>
                        <a:pt x="109851" y="182675"/>
                        <a:pt x="0" y="161657"/>
                      </a:cubicBezTo>
                      <a:lnTo>
                        <a:pt x="0" y="16165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7"/>
                <p:cNvSpPr/>
                <p:nvPr/>
              </p:nvSpPr>
              <p:spPr>
                <a:xfrm>
                  <a:off x="-8011700" y="-5177110"/>
                  <a:ext cx="303773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73" h="98521" extrusionOk="0">
                      <a:moveTo>
                        <a:pt x="0" y="20998"/>
                      </a:moveTo>
                      <a:cubicBezTo>
                        <a:pt x="79145" y="-12746"/>
                        <a:pt x="162642" y="-3058"/>
                        <a:pt x="238503" y="30439"/>
                      </a:cubicBezTo>
                      <a:cubicBezTo>
                        <a:pt x="264940" y="43083"/>
                        <a:pt x="282674" y="57040"/>
                        <a:pt x="309849" y="71244"/>
                      </a:cubicBezTo>
                      <a:cubicBezTo>
                        <a:pt x="288010" y="93657"/>
                        <a:pt x="253528" y="98337"/>
                        <a:pt x="225121" y="100389"/>
                      </a:cubicBezTo>
                      <a:cubicBezTo>
                        <a:pt x="142281" y="103509"/>
                        <a:pt x="61083" y="81588"/>
                        <a:pt x="0" y="20998"/>
                      </a:cubicBezTo>
                      <a:lnTo>
                        <a:pt x="0" y="2099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7"/>
                <p:cNvSpPr/>
                <p:nvPr/>
              </p:nvSpPr>
              <p:spPr>
                <a:xfrm>
                  <a:off x="-7775449" y="-5107180"/>
                  <a:ext cx="98521" cy="30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03773" extrusionOk="0">
                      <a:moveTo>
                        <a:pt x="10791" y="305662"/>
                      </a:moveTo>
                      <a:cubicBezTo>
                        <a:pt x="-17041" y="205170"/>
                        <a:pt x="10216" y="79392"/>
                        <a:pt x="78114" y="0"/>
                      </a:cubicBezTo>
                      <a:cubicBezTo>
                        <a:pt x="131480" y="96961"/>
                        <a:pt x="99707" y="239817"/>
                        <a:pt x="10791" y="305662"/>
                      </a:cubicBezTo>
                      <a:lnTo>
                        <a:pt x="10791" y="3056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7"/>
                <p:cNvSpPr/>
                <p:nvPr/>
              </p:nvSpPr>
              <p:spPr>
                <a:xfrm>
                  <a:off x="-7880831" y="-5264233"/>
                  <a:ext cx="303773" cy="9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73" h="90311" extrusionOk="0">
                      <a:moveTo>
                        <a:pt x="0" y="51964"/>
                      </a:moveTo>
                      <a:cubicBezTo>
                        <a:pt x="85713" y="-10515"/>
                        <a:pt x="220031" y="-17740"/>
                        <a:pt x="311573" y="36200"/>
                      </a:cubicBezTo>
                      <a:cubicBezTo>
                        <a:pt x="228077" y="104262"/>
                        <a:pt x="90065" y="110912"/>
                        <a:pt x="0" y="51964"/>
                      </a:cubicBezTo>
                      <a:lnTo>
                        <a:pt x="0" y="5196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7"/>
                <p:cNvSpPr/>
                <p:nvPr/>
              </p:nvSpPr>
              <p:spPr>
                <a:xfrm>
                  <a:off x="-7601984" y="-5220151"/>
                  <a:ext cx="90311" cy="30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311" h="303773" extrusionOk="0">
                      <a:moveTo>
                        <a:pt x="79278" y="309274"/>
                      </a:moveTo>
                      <a:cubicBezTo>
                        <a:pt x="60230" y="285137"/>
                        <a:pt x="42743" y="267896"/>
                        <a:pt x="29114" y="241131"/>
                      </a:cubicBezTo>
                      <a:cubicBezTo>
                        <a:pt x="-8570" y="165598"/>
                        <a:pt x="-13414" y="72331"/>
                        <a:pt x="36914" y="0"/>
                      </a:cubicBezTo>
                      <a:cubicBezTo>
                        <a:pt x="83629" y="69622"/>
                        <a:pt x="97997" y="143595"/>
                        <a:pt x="98079" y="224382"/>
                      </a:cubicBezTo>
                      <a:cubicBezTo>
                        <a:pt x="96355" y="252050"/>
                        <a:pt x="96683" y="284316"/>
                        <a:pt x="79278" y="309274"/>
                      </a:cubicBezTo>
                      <a:lnTo>
                        <a:pt x="79278" y="30927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7"/>
                <p:cNvSpPr/>
                <p:nvPr/>
              </p:nvSpPr>
              <p:spPr>
                <a:xfrm>
                  <a:off x="-7799797" y="-5419825"/>
                  <a:ext cx="377664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64" h="98521" extrusionOk="0">
                      <a:moveTo>
                        <a:pt x="0" y="77837"/>
                      </a:moveTo>
                      <a:cubicBezTo>
                        <a:pt x="101066" y="7148"/>
                        <a:pt x="266171" y="-20027"/>
                        <a:pt x="384397" y="15687"/>
                      </a:cubicBezTo>
                      <a:cubicBezTo>
                        <a:pt x="288503" y="100251"/>
                        <a:pt x="117733" y="127426"/>
                        <a:pt x="0" y="77837"/>
                      </a:cubicBezTo>
                      <a:lnTo>
                        <a:pt x="0" y="778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7"/>
                <p:cNvSpPr/>
                <p:nvPr/>
              </p:nvSpPr>
              <p:spPr>
                <a:xfrm>
                  <a:off x="-7451949" y="-5401101"/>
                  <a:ext cx="106731" cy="377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31" h="377664" extrusionOk="0">
                      <a:moveTo>
                        <a:pt x="100997" y="384479"/>
                      </a:moveTo>
                      <a:cubicBezTo>
                        <a:pt x="4529" y="294661"/>
                        <a:pt x="-29297" y="118964"/>
                        <a:pt x="27928" y="0"/>
                      </a:cubicBezTo>
                      <a:cubicBezTo>
                        <a:pt x="91966" y="102134"/>
                        <a:pt x="122754" y="265925"/>
                        <a:pt x="100997" y="384479"/>
                      </a:cubicBezTo>
                      <a:lnTo>
                        <a:pt x="100997" y="384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7"/>
                <p:cNvSpPr/>
                <p:nvPr/>
              </p:nvSpPr>
              <p:spPr>
                <a:xfrm>
                  <a:off x="-7725003" y="-5543594"/>
                  <a:ext cx="361244" cy="98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44" h="98521" extrusionOk="0">
                      <a:moveTo>
                        <a:pt x="0" y="65318"/>
                      </a:moveTo>
                      <a:cubicBezTo>
                        <a:pt x="88094" y="21312"/>
                        <a:pt x="175286" y="951"/>
                        <a:pt x="272247" y="48"/>
                      </a:cubicBezTo>
                      <a:cubicBezTo>
                        <a:pt x="306155" y="-773"/>
                        <a:pt x="332591" y="9243"/>
                        <a:pt x="367484" y="5713"/>
                      </a:cubicBezTo>
                      <a:cubicBezTo>
                        <a:pt x="355087" y="39949"/>
                        <a:pt x="315596" y="55713"/>
                        <a:pt x="286368" y="69752"/>
                      </a:cubicBezTo>
                      <a:cubicBezTo>
                        <a:pt x="196304" y="107108"/>
                        <a:pt x="87273" y="119587"/>
                        <a:pt x="82" y="65236"/>
                      </a:cubicBezTo>
                      <a:lnTo>
                        <a:pt x="82" y="6523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7"/>
                <p:cNvSpPr/>
                <p:nvPr/>
              </p:nvSpPr>
              <p:spPr>
                <a:xfrm>
                  <a:off x="-7356826" y="-5537881"/>
                  <a:ext cx="155991" cy="287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91" h="287353" extrusionOk="0">
                      <a:moveTo>
                        <a:pt x="161621" y="292526"/>
                      </a:moveTo>
                      <a:cubicBezTo>
                        <a:pt x="59159" y="244251"/>
                        <a:pt x="-13173" y="112478"/>
                        <a:pt x="2016" y="0"/>
                      </a:cubicBezTo>
                      <a:cubicBezTo>
                        <a:pt x="95775" y="57306"/>
                        <a:pt x="163755" y="182675"/>
                        <a:pt x="161621" y="292526"/>
                      </a:cubicBezTo>
                      <a:lnTo>
                        <a:pt x="161621" y="29252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>
                  <a:off x="-7674265" y="-5707602"/>
                  <a:ext cx="369454" cy="123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54" h="123151" extrusionOk="0">
                      <a:moveTo>
                        <a:pt x="0" y="108062"/>
                      </a:moveTo>
                      <a:cubicBezTo>
                        <a:pt x="96633" y="40657"/>
                        <a:pt x="254842" y="-5401"/>
                        <a:pt x="372656" y="510"/>
                      </a:cubicBezTo>
                      <a:cubicBezTo>
                        <a:pt x="297123" y="109540"/>
                        <a:pt x="122084" y="159704"/>
                        <a:pt x="0" y="108062"/>
                      </a:cubicBezTo>
                      <a:lnTo>
                        <a:pt x="0" y="1080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7"/>
                <p:cNvSpPr/>
                <p:nvPr/>
              </p:nvSpPr>
              <p:spPr>
                <a:xfrm>
                  <a:off x="-7296347" y="-5720967"/>
                  <a:ext cx="197042" cy="29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42" h="295563" extrusionOk="0">
                      <a:moveTo>
                        <a:pt x="202126" y="298519"/>
                      </a:moveTo>
                      <a:cubicBezTo>
                        <a:pt x="93260" y="251968"/>
                        <a:pt x="-5508" y="121017"/>
                        <a:pt x="239" y="0"/>
                      </a:cubicBezTo>
                      <a:cubicBezTo>
                        <a:pt x="100567" y="59687"/>
                        <a:pt x="191535" y="180458"/>
                        <a:pt x="202126" y="298519"/>
                      </a:cubicBezTo>
                      <a:lnTo>
                        <a:pt x="202126" y="29851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6" name="Google Shape;236;p7"/>
              <p:cNvSpPr/>
              <p:nvPr/>
            </p:nvSpPr>
            <p:spPr>
              <a:xfrm rot="1689905">
                <a:off x="8486681" y="-406740"/>
                <a:ext cx="534206" cy="1093068"/>
              </a:xfrm>
              <a:custGeom>
                <a:avLst/>
                <a:gdLst/>
                <a:ahLst/>
                <a:cxnLst/>
                <a:rect l="l" t="t" r="r" b="b"/>
                <a:pathLst>
                  <a:path w="533656" h="1091943" extrusionOk="0">
                    <a:moveTo>
                      <a:pt x="498396" y="0"/>
                    </a:moveTo>
                    <a:cubicBezTo>
                      <a:pt x="562763" y="199670"/>
                      <a:pt x="545358" y="429881"/>
                      <a:pt x="450531" y="631603"/>
                    </a:cubicBezTo>
                    <a:cubicBezTo>
                      <a:pt x="362437" y="819122"/>
                      <a:pt x="207266" y="983981"/>
                      <a:pt x="13589" y="1095638"/>
                    </a:cubicBezTo>
                    <a:cubicBezTo>
                      <a:pt x="12194" y="1096459"/>
                      <a:pt x="10634" y="1096870"/>
                      <a:pt x="9074" y="1096870"/>
                    </a:cubicBezTo>
                    <a:cubicBezTo>
                      <a:pt x="5954" y="1096870"/>
                      <a:pt x="2916" y="1095227"/>
                      <a:pt x="1192" y="1092354"/>
                    </a:cubicBezTo>
                    <a:cubicBezTo>
                      <a:pt x="-1271" y="1088003"/>
                      <a:pt x="207" y="1082502"/>
                      <a:pt x="4476" y="1079957"/>
                    </a:cubicBezTo>
                    <a:cubicBezTo>
                      <a:pt x="194951" y="970106"/>
                      <a:pt x="347494" y="808202"/>
                      <a:pt x="434029" y="623968"/>
                    </a:cubicBezTo>
                    <a:cubicBezTo>
                      <a:pt x="526885" y="426351"/>
                      <a:pt x="543962" y="200983"/>
                      <a:pt x="480991" y="558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7"/>
            <p:cNvGrpSpPr/>
            <p:nvPr/>
          </p:nvGrpSpPr>
          <p:grpSpPr>
            <a:xfrm rot="-10023704">
              <a:off x="-107074" y="4501310"/>
              <a:ext cx="734604" cy="871246"/>
              <a:chOff x="-7294425" y="-5838630"/>
              <a:chExt cx="1059103" cy="1256145"/>
            </a:xfrm>
          </p:grpSpPr>
          <p:sp>
            <p:nvSpPr>
              <p:cNvPr id="238" name="Google Shape;238;p7"/>
              <p:cNvSpPr/>
              <p:nvPr/>
            </p:nvSpPr>
            <p:spPr>
              <a:xfrm>
                <a:off x="-7294425" y="-5838630"/>
                <a:ext cx="1059103" cy="1256145"/>
              </a:xfrm>
              <a:custGeom>
                <a:avLst/>
                <a:gdLst/>
                <a:ahLst/>
                <a:cxnLst/>
                <a:rect l="l" t="t" r="r" b="b"/>
                <a:pathLst>
                  <a:path w="1059103" h="1256145" extrusionOk="0">
                    <a:moveTo>
                      <a:pt x="684025" y="6252"/>
                    </a:moveTo>
                    <a:cubicBezTo>
                      <a:pt x="618591" y="-8772"/>
                      <a:pt x="544782" y="2640"/>
                      <a:pt x="494864" y="47467"/>
                    </a:cubicBezTo>
                    <a:cubicBezTo>
                      <a:pt x="456934" y="81457"/>
                      <a:pt x="435998" y="131128"/>
                      <a:pt x="427542" y="181374"/>
                    </a:cubicBezTo>
                    <a:cubicBezTo>
                      <a:pt x="419578" y="228418"/>
                      <a:pt x="421630" y="276529"/>
                      <a:pt x="424339" y="324230"/>
                    </a:cubicBezTo>
                    <a:lnTo>
                      <a:pt x="418592" y="320699"/>
                    </a:lnTo>
                    <a:cubicBezTo>
                      <a:pt x="338544" y="276857"/>
                      <a:pt x="240597" y="253458"/>
                      <a:pt x="155787" y="287038"/>
                    </a:cubicBezTo>
                    <a:cubicBezTo>
                      <a:pt x="69745" y="321110"/>
                      <a:pt x="12767" y="410189"/>
                      <a:pt x="2094" y="502225"/>
                    </a:cubicBezTo>
                    <a:cubicBezTo>
                      <a:pt x="-779" y="527265"/>
                      <a:pt x="-615" y="552306"/>
                      <a:pt x="2094" y="577183"/>
                    </a:cubicBezTo>
                    <a:cubicBezTo>
                      <a:pt x="16626" y="520287"/>
                      <a:pt x="46182" y="467167"/>
                      <a:pt x="87561" y="425460"/>
                    </a:cubicBezTo>
                    <a:cubicBezTo>
                      <a:pt x="108990" y="403868"/>
                      <a:pt x="138956" y="384081"/>
                      <a:pt x="168020" y="393359"/>
                    </a:cubicBezTo>
                    <a:cubicBezTo>
                      <a:pt x="192733" y="401322"/>
                      <a:pt x="207182" y="429483"/>
                      <a:pt x="205212" y="455345"/>
                    </a:cubicBezTo>
                    <a:cubicBezTo>
                      <a:pt x="203324" y="481289"/>
                      <a:pt x="188299" y="504605"/>
                      <a:pt x="169908" y="522996"/>
                    </a:cubicBezTo>
                    <a:cubicBezTo>
                      <a:pt x="151518" y="541305"/>
                      <a:pt x="129597" y="555754"/>
                      <a:pt x="109564" y="572339"/>
                    </a:cubicBezTo>
                    <a:cubicBezTo>
                      <a:pt x="74507" y="601403"/>
                      <a:pt x="44458" y="638676"/>
                      <a:pt x="27956" y="680794"/>
                    </a:cubicBezTo>
                    <a:cubicBezTo>
                      <a:pt x="39450" y="710433"/>
                      <a:pt x="54064" y="739004"/>
                      <a:pt x="70730" y="765933"/>
                    </a:cubicBezTo>
                    <a:cubicBezTo>
                      <a:pt x="82964" y="785555"/>
                      <a:pt x="96182" y="804438"/>
                      <a:pt x="110385" y="822665"/>
                    </a:cubicBezTo>
                    <a:cubicBezTo>
                      <a:pt x="123440" y="739579"/>
                      <a:pt x="163751" y="660679"/>
                      <a:pt x="224259" y="602141"/>
                    </a:cubicBezTo>
                    <a:cubicBezTo>
                      <a:pt x="236164" y="590565"/>
                      <a:pt x="249136" y="579564"/>
                      <a:pt x="264653" y="573488"/>
                    </a:cubicBezTo>
                    <a:cubicBezTo>
                      <a:pt x="280170" y="567413"/>
                      <a:pt x="298643" y="567002"/>
                      <a:pt x="312600" y="575951"/>
                    </a:cubicBezTo>
                    <a:cubicBezTo>
                      <a:pt x="334521" y="589826"/>
                      <a:pt x="338462" y="620778"/>
                      <a:pt x="332551" y="646065"/>
                    </a:cubicBezTo>
                    <a:cubicBezTo>
                      <a:pt x="323273" y="686131"/>
                      <a:pt x="296262" y="719464"/>
                      <a:pt x="268348" y="749513"/>
                    </a:cubicBezTo>
                    <a:cubicBezTo>
                      <a:pt x="240433" y="779562"/>
                      <a:pt x="210220" y="808708"/>
                      <a:pt x="191829" y="845407"/>
                    </a:cubicBezTo>
                    <a:cubicBezTo>
                      <a:pt x="183619" y="861827"/>
                      <a:pt x="178201" y="880300"/>
                      <a:pt x="176887" y="898608"/>
                    </a:cubicBezTo>
                    <a:cubicBezTo>
                      <a:pt x="201682" y="924388"/>
                      <a:pt x="227707" y="949182"/>
                      <a:pt x="253816" y="973566"/>
                    </a:cubicBezTo>
                    <a:cubicBezTo>
                      <a:pt x="270647" y="989248"/>
                      <a:pt x="287805" y="1005011"/>
                      <a:pt x="305703" y="1019625"/>
                    </a:cubicBezTo>
                    <a:cubicBezTo>
                      <a:pt x="289448" y="934650"/>
                      <a:pt x="309234" y="844504"/>
                      <a:pt x="347165" y="766097"/>
                    </a:cubicBezTo>
                    <a:cubicBezTo>
                      <a:pt x="359069" y="741549"/>
                      <a:pt x="373355" y="717083"/>
                      <a:pt x="395686" y="701402"/>
                    </a:cubicBezTo>
                    <a:cubicBezTo>
                      <a:pt x="418018" y="685720"/>
                      <a:pt x="450201" y="681205"/>
                      <a:pt x="472204" y="697214"/>
                    </a:cubicBezTo>
                    <a:cubicBezTo>
                      <a:pt x="500119" y="717493"/>
                      <a:pt x="500201" y="759857"/>
                      <a:pt x="488214" y="792287"/>
                    </a:cubicBezTo>
                    <a:cubicBezTo>
                      <a:pt x="469495" y="842780"/>
                      <a:pt x="430169" y="882352"/>
                      <a:pt x="398806" y="926194"/>
                    </a:cubicBezTo>
                    <a:cubicBezTo>
                      <a:pt x="371795" y="964125"/>
                      <a:pt x="349874" y="1010840"/>
                      <a:pt x="355457" y="1055914"/>
                    </a:cubicBezTo>
                    <a:cubicBezTo>
                      <a:pt x="370399" y="1065109"/>
                      <a:pt x="385998" y="1073319"/>
                      <a:pt x="402336" y="1079887"/>
                    </a:cubicBezTo>
                    <a:cubicBezTo>
                      <a:pt x="471384" y="1107555"/>
                      <a:pt x="548558" y="1105010"/>
                      <a:pt x="621054" y="1121759"/>
                    </a:cubicBezTo>
                    <a:cubicBezTo>
                      <a:pt x="693549" y="1138507"/>
                      <a:pt x="769328" y="1186372"/>
                      <a:pt x="777703" y="1260345"/>
                    </a:cubicBezTo>
                    <a:cubicBezTo>
                      <a:pt x="783285" y="1173236"/>
                      <a:pt x="809722" y="1087605"/>
                      <a:pt x="854139" y="1012482"/>
                    </a:cubicBezTo>
                    <a:cubicBezTo>
                      <a:pt x="861363" y="1000249"/>
                      <a:pt x="868999" y="988427"/>
                      <a:pt x="877045" y="976686"/>
                    </a:cubicBezTo>
                    <a:cubicBezTo>
                      <a:pt x="865879" y="939495"/>
                      <a:pt x="843712" y="905505"/>
                      <a:pt x="813498" y="880874"/>
                    </a:cubicBezTo>
                    <a:cubicBezTo>
                      <a:pt x="773433" y="848280"/>
                      <a:pt x="721135" y="832024"/>
                      <a:pt x="685010" y="795079"/>
                    </a:cubicBezTo>
                    <a:cubicBezTo>
                      <a:pt x="666537" y="776196"/>
                      <a:pt x="653155" y="746065"/>
                      <a:pt x="667851" y="724061"/>
                    </a:cubicBezTo>
                    <a:cubicBezTo>
                      <a:pt x="678360" y="708462"/>
                      <a:pt x="699378" y="703536"/>
                      <a:pt x="718179" y="704521"/>
                    </a:cubicBezTo>
                    <a:cubicBezTo>
                      <a:pt x="765059" y="706984"/>
                      <a:pt x="806191" y="737690"/>
                      <a:pt x="836241" y="773650"/>
                    </a:cubicBezTo>
                    <a:cubicBezTo>
                      <a:pt x="874089" y="819052"/>
                      <a:pt x="898965" y="874963"/>
                      <a:pt x="908079" y="933255"/>
                    </a:cubicBezTo>
                    <a:cubicBezTo>
                      <a:pt x="944039" y="885144"/>
                      <a:pt x="981970" y="838264"/>
                      <a:pt x="1010130" y="785309"/>
                    </a:cubicBezTo>
                    <a:cubicBezTo>
                      <a:pt x="1037962" y="732928"/>
                      <a:pt x="1055450" y="675540"/>
                      <a:pt x="1062839" y="616673"/>
                    </a:cubicBezTo>
                    <a:cubicBezTo>
                      <a:pt x="1033447" y="559285"/>
                      <a:pt x="985254" y="511502"/>
                      <a:pt x="927126" y="483423"/>
                    </a:cubicBezTo>
                    <a:cubicBezTo>
                      <a:pt x="879918" y="460681"/>
                      <a:pt x="827291" y="450665"/>
                      <a:pt x="780576" y="426692"/>
                    </a:cubicBezTo>
                    <a:cubicBezTo>
                      <a:pt x="764895" y="418728"/>
                      <a:pt x="748721" y="407480"/>
                      <a:pt x="744616" y="390403"/>
                    </a:cubicBezTo>
                    <a:cubicBezTo>
                      <a:pt x="738868" y="366594"/>
                      <a:pt x="759804" y="343770"/>
                      <a:pt x="782628" y="334656"/>
                    </a:cubicBezTo>
                    <a:cubicBezTo>
                      <a:pt x="817686" y="320699"/>
                      <a:pt x="858244" y="327596"/>
                      <a:pt x="891987" y="344508"/>
                    </a:cubicBezTo>
                    <a:cubicBezTo>
                      <a:pt x="925730" y="361421"/>
                      <a:pt x="953891" y="387365"/>
                      <a:pt x="981477" y="413145"/>
                    </a:cubicBezTo>
                    <a:cubicBezTo>
                      <a:pt x="1010705" y="440402"/>
                      <a:pt x="1040590" y="469056"/>
                      <a:pt x="1064892" y="500829"/>
                    </a:cubicBezTo>
                    <a:cubicBezTo>
                      <a:pt x="1062429" y="473489"/>
                      <a:pt x="1057831" y="446478"/>
                      <a:pt x="1051263" y="419959"/>
                    </a:cubicBezTo>
                    <a:cubicBezTo>
                      <a:pt x="1032216" y="342620"/>
                      <a:pt x="996584" y="270043"/>
                      <a:pt x="949293" y="205922"/>
                    </a:cubicBezTo>
                    <a:cubicBezTo>
                      <a:pt x="918834" y="201899"/>
                      <a:pt x="886650" y="205922"/>
                      <a:pt x="856930" y="214460"/>
                    </a:cubicBezTo>
                    <a:cubicBezTo>
                      <a:pt x="807423" y="228746"/>
                      <a:pt x="761939" y="254197"/>
                      <a:pt x="714074" y="273491"/>
                    </a:cubicBezTo>
                    <a:cubicBezTo>
                      <a:pt x="693713" y="281701"/>
                      <a:pt x="672202" y="288762"/>
                      <a:pt x="650282" y="286791"/>
                    </a:cubicBezTo>
                    <a:cubicBezTo>
                      <a:pt x="628442" y="284739"/>
                      <a:pt x="606358" y="271274"/>
                      <a:pt x="600446" y="250174"/>
                    </a:cubicBezTo>
                    <a:cubicBezTo>
                      <a:pt x="595931" y="234083"/>
                      <a:pt x="601678" y="216349"/>
                      <a:pt x="611941" y="203295"/>
                    </a:cubicBezTo>
                    <a:cubicBezTo>
                      <a:pt x="622203" y="190159"/>
                      <a:pt x="636653" y="180881"/>
                      <a:pt x="651513" y="173082"/>
                    </a:cubicBezTo>
                    <a:cubicBezTo>
                      <a:pt x="730987" y="131210"/>
                      <a:pt x="828933" y="126859"/>
                      <a:pt x="912184" y="160192"/>
                    </a:cubicBezTo>
                    <a:cubicBezTo>
                      <a:pt x="894943" y="140652"/>
                      <a:pt x="876552" y="122097"/>
                      <a:pt x="857176" y="104609"/>
                    </a:cubicBezTo>
                    <a:cubicBezTo>
                      <a:pt x="807341" y="59700"/>
                      <a:pt x="749541" y="21195"/>
                      <a:pt x="684189" y="6170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-6879636" y="-5523787"/>
                <a:ext cx="229882" cy="541866"/>
              </a:xfrm>
              <a:custGeom>
                <a:avLst/>
                <a:gdLst/>
                <a:ahLst/>
                <a:cxnLst/>
                <a:rect l="l" t="t" r="r" b="b"/>
                <a:pathLst>
                  <a:path w="229882" h="541866" extrusionOk="0">
                    <a:moveTo>
                      <a:pt x="222110" y="542797"/>
                    </a:moveTo>
                    <a:cubicBezTo>
                      <a:pt x="219155" y="542797"/>
                      <a:pt x="216199" y="541401"/>
                      <a:pt x="214393" y="538774"/>
                    </a:cubicBezTo>
                    <a:cubicBezTo>
                      <a:pt x="86972" y="357413"/>
                      <a:pt x="1095" y="15134"/>
                      <a:pt x="273" y="11686"/>
                    </a:cubicBezTo>
                    <a:cubicBezTo>
                      <a:pt x="-958" y="6595"/>
                      <a:pt x="2080" y="1505"/>
                      <a:pt x="7170" y="273"/>
                    </a:cubicBezTo>
                    <a:cubicBezTo>
                      <a:pt x="12178" y="-958"/>
                      <a:pt x="17351" y="2080"/>
                      <a:pt x="18582" y="7170"/>
                    </a:cubicBezTo>
                    <a:cubicBezTo>
                      <a:pt x="19403" y="10536"/>
                      <a:pt x="104460" y="349531"/>
                      <a:pt x="229828" y="527937"/>
                    </a:cubicBezTo>
                    <a:cubicBezTo>
                      <a:pt x="232866" y="532206"/>
                      <a:pt x="231798" y="538117"/>
                      <a:pt x="227529" y="541073"/>
                    </a:cubicBezTo>
                    <a:cubicBezTo>
                      <a:pt x="225887" y="542222"/>
                      <a:pt x="223999" y="542797"/>
                      <a:pt x="222110" y="5427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1724400" y="1837925"/>
            <a:ext cx="5695200" cy="14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2" name="Google Shape;242;p8"/>
          <p:cNvGrpSpPr/>
          <p:nvPr/>
        </p:nvGrpSpPr>
        <p:grpSpPr>
          <a:xfrm>
            <a:off x="137918" y="-302315"/>
            <a:ext cx="9788475" cy="2056355"/>
            <a:chOff x="137918" y="-302315"/>
            <a:chExt cx="9788475" cy="2056355"/>
          </a:xfrm>
        </p:grpSpPr>
        <p:grpSp>
          <p:nvGrpSpPr>
            <p:cNvPr id="243" name="Google Shape;243;p8"/>
            <p:cNvGrpSpPr/>
            <p:nvPr/>
          </p:nvGrpSpPr>
          <p:grpSpPr>
            <a:xfrm>
              <a:off x="494510" y="-302315"/>
              <a:ext cx="9431883" cy="2056355"/>
              <a:chOff x="494510" y="-302315"/>
              <a:chExt cx="9431883" cy="2056355"/>
            </a:xfrm>
          </p:grpSpPr>
          <p:grpSp>
            <p:nvGrpSpPr>
              <p:cNvPr id="244" name="Google Shape;244;p8"/>
              <p:cNvGrpSpPr/>
              <p:nvPr/>
            </p:nvGrpSpPr>
            <p:grpSpPr>
              <a:xfrm flipH="1">
                <a:off x="7649027" y="-302315"/>
                <a:ext cx="2277366" cy="2056355"/>
                <a:chOff x="-930994" y="3823344"/>
                <a:chExt cx="2277366" cy="2056355"/>
              </a:xfrm>
            </p:grpSpPr>
            <p:sp>
              <p:nvSpPr>
                <p:cNvPr id="245" name="Google Shape;245;p8"/>
                <p:cNvSpPr/>
                <p:nvPr/>
              </p:nvSpPr>
              <p:spPr>
                <a:xfrm rot="1954620">
                  <a:off x="269948" y="4536104"/>
                  <a:ext cx="937761" cy="750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010" h="656808" extrusionOk="0">
                      <a:moveTo>
                        <a:pt x="773392" y="154432"/>
                      </a:moveTo>
                      <a:lnTo>
                        <a:pt x="817726" y="226106"/>
                      </a:lnTo>
                      <a:cubicBezTo>
                        <a:pt x="824705" y="237354"/>
                        <a:pt x="821174" y="252050"/>
                        <a:pt x="810009" y="258947"/>
                      </a:cubicBezTo>
                      <a:lnTo>
                        <a:pt x="172823" y="653360"/>
                      </a:lnTo>
                      <a:cubicBezTo>
                        <a:pt x="161657" y="660256"/>
                        <a:pt x="146879" y="656808"/>
                        <a:pt x="139982" y="645642"/>
                      </a:cubicBezTo>
                      <a:lnTo>
                        <a:pt x="95648" y="573968"/>
                      </a:lnTo>
                      <a:cubicBezTo>
                        <a:pt x="117487" y="560422"/>
                        <a:pt x="124301" y="531686"/>
                        <a:pt x="110754" y="509847"/>
                      </a:cubicBezTo>
                      <a:cubicBezTo>
                        <a:pt x="97208" y="488008"/>
                        <a:pt x="68554" y="481276"/>
                        <a:pt x="46633" y="494823"/>
                      </a:cubicBezTo>
                      <a:lnTo>
                        <a:pt x="0" y="419536"/>
                      </a:lnTo>
                      <a:lnTo>
                        <a:pt x="0" y="419536"/>
                      </a:lnTo>
                      <a:cubicBezTo>
                        <a:pt x="0" y="419536"/>
                        <a:pt x="677744" y="0"/>
                        <a:pt x="677744" y="0"/>
                      </a:cubicBezTo>
                      <a:lnTo>
                        <a:pt x="724377" y="75287"/>
                      </a:lnTo>
                      <a:cubicBezTo>
                        <a:pt x="702538" y="88833"/>
                        <a:pt x="695806" y="117487"/>
                        <a:pt x="709271" y="139325"/>
                      </a:cubicBezTo>
                      <a:cubicBezTo>
                        <a:pt x="722817" y="161164"/>
                        <a:pt x="751470" y="167979"/>
                        <a:pt x="773392" y="154432"/>
                      </a:cubicBezTo>
                      <a:close/>
                      <a:moveTo>
                        <a:pt x="713376" y="283905"/>
                      </a:moveTo>
                      <a:lnTo>
                        <a:pt x="678236" y="227173"/>
                      </a:lnTo>
                      <a:lnTo>
                        <a:pt x="443017" y="372821"/>
                      </a:lnTo>
                      <a:lnTo>
                        <a:pt x="478156" y="429552"/>
                      </a:lnTo>
                      <a:lnTo>
                        <a:pt x="713376" y="283905"/>
                      </a:lnTo>
                      <a:close/>
                      <a:moveTo>
                        <a:pt x="661980" y="200819"/>
                      </a:moveTo>
                      <a:lnTo>
                        <a:pt x="593919" y="90886"/>
                      </a:lnTo>
                      <a:lnTo>
                        <a:pt x="358699" y="236533"/>
                      </a:lnTo>
                      <a:lnTo>
                        <a:pt x="426761" y="346466"/>
                      </a:lnTo>
                      <a:lnTo>
                        <a:pt x="661980" y="200819"/>
                      </a:lnTo>
                      <a:close/>
                      <a:moveTo>
                        <a:pt x="325613" y="375119"/>
                      </a:moveTo>
                      <a:cubicBezTo>
                        <a:pt x="325366" y="374627"/>
                        <a:pt x="325120" y="374134"/>
                        <a:pt x="324874" y="373806"/>
                      </a:cubicBezTo>
                      <a:cubicBezTo>
                        <a:pt x="322657" y="371261"/>
                        <a:pt x="316007" y="367484"/>
                        <a:pt x="296467" y="372492"/>
                      </a:cubicBezTo>
                      <a:cubicBezTo>
                        <a:pt x="279636" y="376762"/>
                        <a:pt x="252461" y="392771"/>
                        <a:pt x="243758" y="398026"/>
                      </a:cubicBezTo>
                      <a:lnTo>
                        <a:pt x="234727" y="392607"/>
                      </a:lnTo>
                      <a:cubicBezTo>
                        <a:pt x="237847" y="389651"/>
                        <a:pt x="238832" y="385054"/>
                        <a:pt x="236944" y="381113"/>
                      </a:cubicBezTo>
                      <a:cubicBezTo>
                        <a:pt x="236944" y="381113"/>
                        <a:pt x="236944" y="380949"/>
                        <a:pt x="236944" y="380949"/>
                      </a:cubicBezTo>
                      <a:lnTo>
                        <a:pt x="236944" y="380949"/>
                      </a:lnTo>
                      <a:cubicBezTo>
                        <a:pt x="235712" y="378486"/>
                        <a:pt x="233495" y="376679"/>
                        <a:pt x="230868" y="375858"/>
                      </a:cubicBezTo>
                      <a:cubicBezTo>
                        <a:pt x="228159" y="375119"/>
                        <a:pt x="225203" y="375612"/>
                        <a:pt x="222822" y="377008"/>
                      </a:cubicBezTo>
                      <a:lnTo>
                        <a:pt x="216665" y="380784"/>
                      </a:lnTo>
                      <a:lnTo>
                        <a:pt x="198602" y="367156"/>
                      </a:lnTo>
                      <a:cubicBezTo>
                        <a:pt x="202625" y="364364"/>
                        <a:pt x="204103" y="359274"/>
                        <a:pt x="202133" y="354923"/>
                      </a:cubicBezTo>
                      <a:cubicBezTo>
                        <a:pt x="202051" y="354841"/>
                        <a:pt x="201968" y="354676"/>
                        <a:pt x="201886" y="354594"/>
                      </a:cubicBezTo>
                      <a:cubicBezTo>
                        <a:pt x="200655" y="352131"/>
                        <a:pt x="198438" y="350325"/>
                        <a:pt x="195811" y="349586"/>
                      </a:cubicBezTo>
                      <a:cubicBezTo>
                        <a:pt x="193101" y="348765"/>
                        <a:pt x="190146" y="349258"/>
                        <a:pt x="187765" y="350736"/>
                      </a:cubicBezTo>
                      <a:lnTo>
                        <a:pt x="183003" y="353691"/>
                      </a:lnTo>
                      <a:lnTo>
                        <a:pt x="161000" y="336532"/>
                      </a:lnTo>
                      <a:cubicBezTo>
                        <a:pt x="159440" y="335300"/>
                        <a:pt x="157305" y="335054"/>
                        <a:pt x="155581" y="335957"/>
                      </a:cubicBezTo>
                      <a:lnTo>
                        <a:pt x="145319" y="340883"/>
                      </a:lnTo>
                      <a:cubicBezTo>
                        <a:pt x="143841" y="341622"/>
                        <a:pt x="142774" y="342936"/>
                        <a:pt x="142445" y="344578"/>
                      </a:cubicBezTo>
                      <a:cubicBezTo>
                        <a:pt x="142117" y="346138"/>
                        <a:pt x="142527" y="347862"/>
                        <a:pt x="143677" y="349093"/>
                      </a:cubicBezTo>
                      <a:lnTo>
                        <a:pt x="163053" y="371179"/>
                      </a:lnTo>
                      <a:cubicBezTo>
                        <a:pt x="162806" y="371671"/>
                        <a:pt x="162642" y="372246"/>
                        <a:pt x="162560" y="372821"/>
                      </a:cubicBezTo>
                      <a:cubicBezTo>
                        <a:pt x="162314" y="374381"/>
                        <a:pt x="162724" y="375858"/>
                        <a:pt x="163791" y="377008"/>
                      </a:cubicBezTo>
                      <a:lnTo>
                        <a:pt x="194333" y="412229"/>
                      </a:lnTo>
                      <a:lnTo>
                        <a:pt x="200573" y="426104"/>
                      </a:lnTo>
                      <a:lnTo>
                        <a:pt x="151148" y="463624"/>
                      </a:lnTo>
                      <a:lnTo>
                        <a:pt x="132675" y="451966"/>
                      </a:lnTo>
                      <a:cubicBezTo>
                        <a:pt x="131526" y="451145"/>
                        <a:pt x="130048" y="450981"/>
                        <a:pt x="128734" y="451227"/>
                      </a:cubicBezTo>
                      <a:lnTo>
                        <a:pt x="120606" y="453115"/>
                      </a:lnTo>
                      <a:cubicBezTo>
                        <a:pt x="118882" y="453526"/>
                        <a:pt x="117487" y="454675"/>
                        <a:pt x="116830" y="456400"/>
                      </a:cubicBezTo>
                      <a:cubicBezTo>
                        <a:pt x="116173" y="458042"/>
                        <a:pt x="116419" y="459930"/>
                        <a:pt x="117487" y="461326"/>
                      </a:cubicBezTo>
                      <a:lnTo>
                        <a:pt x="134153" y="483821"/>
                      </a:lnTo>
                      <a:lnTo>
                        <a:pt x="131444" y="489650"/>
                      </a:lnTo>
                      <a:cubicBezTo>
                        <a:pt x="130705" y="491292"/>
                        <a:pt x="130787" y="493181"/>
                        <a:pt x="131772" y="494659"/>
                      </a:cubicBezTo>
                      <a:cubicBezTo>
                        <a:pt x="132675" y="496136"/>
                        <a:pt x="134317" y="497122"/>
                        <a:pt x="136123" y="497122"/>
                      </a:cubicBezTo>
                      <a:lnTo>
                        <a:pt x="142527" y="497286"/>
                      </a:lnTo>
                      <a:lnTo>
                        <a:pt x="155335" y="522244"/>
                      </a:lnTo>
                      <a:cubicBezTo>
                        <a:pt x="156156" y="523804"/>
                        <a:pt x="157634" y="524872"/>
                        <a:pt x="159440" y="525036"/>
                      </a:cubicBezTo>
                      <a:cubicBezTo>
                        <a:pt x="161246" y="525200"/>
                        <a:pt x="162970" y="524543"/>
                        <a:pt x="164038" y="523066"/>
                      </a:cubicBezTo>
                      <a:lnTo>
                        <a:pt x="169292" y="516662"/>
                      </a:lnTo>
                      <a:cubicBezTo>
                        <a:pt x="170113" y="515594"/>
                        <a:pt x="170524" y="514199"/>
                        <a:pt x="170360" y="512803"/>
                      </a:cubicBezTo>
                      <a:lnTo>
                        <a:pt x="168061" y="491128"/>
                      </a:lnTo>
                      <a:lnTo>
                        <a:pt x="223643" y="463460"/>
                      </a:lnTo>
                      <a:lnTo>
                        <a:pt x="233167" y="475283"/>
                      </a:lnTo>
                      <a:lnTo>
                        <a:pt x="251147" y="518304"/>
                      </a:lnTo>
                      <a:cubicBezTo>
                        <a:pt x="251722" y="519699"/>
                        <a:pt x="252953" y="520767"/>
                        <a:pt x="254349" y="521259"/>
                      </a:cubicBezTo>
                      <a:cubicBezTo>
                        <a:pt x="255006" y="521424"/>
                        <a:pt x="255580" y="521506"/>
                        <a:pt x="256155" y="521506"/>
                      </a:cubicBezTo>
                      <a:lnTo>
                        <a:pt x="267239" y="548681"/>
                      </a:lnTo>
                      <a:cubicBezTo>
                        <a:pt x="267896" y="550241"/>
                        <a:pt x="269209" y="551308"/>
                        <a:pt x="270769" y="551801"/>
                      </a:cubicBezTo>
                      <a:cubicBezTo>
                        <a:pt x="271508" y="551965"/>
                        <a:pt x="272165" y="552047"/>
                        <a:pt x="272904" y="551965"/>
                      </a:cubicBezTo>
                      <a:cubicBezTo>
                        <a:pt x="273807" y="551801"/>
                        <a:pt x="274628" y="551473"/>
                        <a:pt x="275367" y="550816"/>
                      </a:cubicBezTo>
                      <a:lnTo>
                        <a:pt x="284316" y="543837"/>
                      </a:lnTo>
                      <a:cubicBezTo>
                        <a:pt x="285876" y="542606"/>
                        <a:pt x="286615" y="540553"/>
                        <a:pt x="286204" y="538665"/>
                      </a:cubicBezTo>
                      <a:lnTo>
                        <a:pt x="280621" y="511407"/>
                      </a:lnTo>
                      <a:lnTo>
                        <a:pt x="285465" y="508452"/>
                      </a:lnTo>
                      <a:cubicBezTo>
                        <a:pt x="287846" y="506974"/>
                        <a:pt x="289488" y="504511"/>
                        <a:pt x="290063" y="501719"/>
                      </a:cubicBezTo>
                      <a:cubicBezTo>
                        <a:pt x="290555" y="499010"/>
                        <a:pt x="289899" y="496218"/>
                        <a:pt x="288174" y="494002"/>
                      </a:cubicBezTo>
                      <a:cubicBezTo>
                        <a:pt x="288174" y="494002"/>
                        <a:pt x="288010" y="493838"/>
                        <a:pt x="287928" y="493756"/>
                      </a:cubicBezTo>
                      <a:cubicBezTo>
                        <a:pt x="284973" y="489979"/>
                        <a:pt x="279636" y="488994"/>
                        <a:pt x="275367" y="491375"/>
                      </a:cubicBezTo>
                      <a:lnTo>
                        <a:pt x="271180" y="469125"/>
                      </a:lnTo>
                      <a:lnTo>
                        <a:pt x="277337" y="465266"/>
                      </a:lnTo>
                      <a:cubicBezTo>
                        <a:pt x="279718" y="463789"/>
                        <a:pt x="281360" y="461326"/>
                        <a:pt x="281935" y="458616"/>
                      </a:cubicBezTo>
                      <a:cubicBezTo>
                        <a:pt x="282181" y="457549"/>
                        <a:pt x="282181" y="456482"/>
                        <a:pt x="282017" y="455414"/>
                      </a:cubicBezTo>
                      <a:cubicBezTo>
                        <a:pt x="281853" y="453772"/>
                        <a:pt x="281196" y="452212"/>
                        <a:pt x="280129" y="450899"/>
                      </a:cubicBezTo>
                      <a:cubicBezTo>
                        <a:pt x="280129" y="450899"/>
                        <a:pt x="280047" y="450817"/>
                        <a:pt x="279964" y="450735"/>
                      </a:cubicBezTo>
                      <a:cubicBezTo>
                        <a:pt x="277255" y="447286"/>
                        <a:pt x="272740" y="446055"/>
                        <a:pt x="268717" y="447615"/>
                      </a:cubicBezTo>
                      <a:lnTo>
                        <a:pt x="267896" y="437188"/>
                      </a:lnTo>
                      <a:cubicBezTo>
                        <a:pt x="276516" y="431687"/>
                        <a:pt x="302953" y="414528"/>
                        <a:pt x="314200" y="401310"/>
                      </a:cubicBezTo>
                      <a:cubicBezTo>
                        <a:pt x="327255" y="386039"/>
                        <a:pt x="326926" y="378486"/>
                        <a:pt x="325613" y="375366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8"/>
                <p:cNvSpPr/>
                <p:nvPr/>
              </p:nvSpPr>
              <p:spPr>
                <a:xfrm rot="1954620">
                  <a:off x="349001" y="4470478"/>
                  <a:ext cx="787719" cy="51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648" h="451555" extrusionOk="0">
                      <a:moveTo>
                        <a:pt x="681333" y="11306"/>
                      </a:moveTo>
                      <a:lnTo>
                        <a:pt x="695454" y="34048"/>
                      </a:lnTo>
                      <a:lnTo>
                        <a:pt x="17710" y="453584"/>
                      </a:lnTo>
                      <a:lnTo>
                        <a:pt x="17710" y="453584"/>
                      </a:lnTo>
                      <a:cubicBezTo>
                        <a:pt x="17710" y="453584"/>
                        <a:pt x="3589" y="430842"/>
                        <a:pt x="3589" y="430842"/>
                      </a:cubicBezTo>
                      <a:cubicBezTo>
                        <a:pt x="-3390" y="419595"/>
                        <a:pt x="141" y="404898"/>
                        <a:pt x="11306" y="398002"/>
                      </a:cubicBezTo>
                      <a:lnTo>
                        <a:pt x="648492" y="3589"/>
                      </a:lnTo>
                      <a:cubicBezTo>
                        <a:pt x="659740" y="-3390"/>
                        <a:pt x="674436" y="141"/>
                        <a:pt x="681333" y="1130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8"/>
                <p:cNvSpPr/>
                <p:nvPr/>
              </p:nvSpPr>
              <p:spPr>
                <a:xfrm rot="1965018">
                  <a:off x="746417" y="4897590"/>
                  <a:ext cx="299885" cy="22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97042" extrusionOk="0">
                      <a:moveTo>
                        <a:pt x="0" y="145634"/>
                      </a:moveTo>
                      <a:lnTo>
                        <a:pt x="235250" y="0"/>
                      </a:lnTo>
                      <a:lnTo>
                        <a:pt x="270341" y="56683"/>
                      </a:lnTo>
                      <a:lnTo>
                        <a:pt x="35091" y="2023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8"/>
                <p:cNvSpPr/>
                <p:nvPr/>
              </p:nvSpPr>
              <p:spPr>
                <a:xfrm rot="1965018">
                  <a:off x="728733" y="4719407"/>
                  <a:ext cx="337370" cy="2905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54513" extrusionOk="0">
                      <a:moveTo>
                        <a:pt x="0" y="145634"/>
                      </a:moveTo>
                      <a:lnTo>
                        <a:pt x="235250" y="0"/>
                      </a:lnTo>
                      <a:lnTo>
                        <a:pt x="303314" y="109946"/>
                      </a:lnTo>
                      <a:lnTo>
                        <a:pt x="68063" y="25558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8"/>
                <p:cNvSpPr/>
                <p:nvPr/>
              </p:nvSpPr>
              <p:spPr>
                <a:xfrm rot="1965018">
                  <a:off x="366100" y="4780467"/>
                  <a:ext cx="234285" cy="243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52" h="213462" extrusionOk="0">
                      <a:moveTo>
                        <a:pt x="208406" y="38637"/>
                      </a:moveTo>
                      <a:cubicBezTo>
                        <a:pt x="208406" y="38637"/>
                        <a:pt x="208981" y="39459"/>
                        <a:pt x="209145" y="39951"/>
                      </a:cubicBezTo>
                      <a:cubicBezTo>
                        <a:pt x="210541" y="43071"/>
                        <a:pt x="210869" y="50624"/>
                        <a:pt x="197733" y="65895"/>
                      </a:cubicBezTo>
                      <a:cubicBezTo>
                        <a:pt x="186485" y="79113"/>
                        <a:pt x="160049" y="96272"/>
                        <a:pt x="151428" y="101773"/>
                      </a:cubicBezTo>
                      <a:lnTo>
                        <a:pt x="152249" y="112200"/>
                      </a:lnTo>
                      <a:cubicBezTo>
                        <a:pt x="156272" y="110722"/>
                        <a:pt x="160870" y="111872"/>
                        <a:pt x="163497" y="115320"/>
                      </a:cubicBezTo>
                      <a:cubicBezTo>
                        <a:pt x="163497" y="115320"/>
                        <a:pt x="163579" y="115402"/>
                        <a:pt x="163661" y="115484"/>
                      </a:cubicBezTo>
                      <a:cubicBezTo>
                        <a:pt x="164646" y="116798"/>
                        <a:pt x="165303" y="118358"/>
                        <a:pt x="165550" y="120000"/>
                      </a:cubicBezTo>
                      <a:cubicBezTo>
                        <a:pt x="165714" y="120985"/>
                        <a:pt x="165714" y="122134"/>
                        <a:pt x="165467" y="123202"/>
                      </a:cubicBezTo>
                      <a:cubicBezTo>
                        <a:pt x="164975" y="125911"/>
                        <a:pt x="163251" y="128374"/>
                        <a:pt x="160870" y="129852"/>
                      </a:cubicBezTo>
                      <a:lnTo>
                        <a:pt x="154712" y="133710"/>
                      </a:lnTo>
                      <a:lnTo>
                        <a:pt x="158899" y="155960"/>
                      </a:lnTo>
                      <a:cubicBezTo>
                        <a:pt x="163169" y="153497"/>
                        <a:pt x="168423" y="154564"/>
                        <a:pt x="171461" y="158341"/>
                      </a:cubicBezTo>
                      <a:cubicBezTo>
                        <a:pt x="171543" y="158341"/>
                        <a:pt x="171625" y="158505"/>
                        <a:pt x="171707" y="158587"/>
                      </a:cubicBezTo>
                      <a:cubicBezTo>
                        <a:pt x="173349" y="160804"/>
                        <a:pt x="174006" y="163595"/>
                        <a:pt x="173595" y="166305"/>
                      </a:cubicBezTo>
                      <a:cubicBezTo>
                        <a:pt x="173021" y="169096"/>
                        <a:pt x="171297" y="171559"/>
                        <a:pt x="168998" y="173037"/>
                      </a:cubicBezTo>
                      <a:lnTo>
                        <a:pt x="164154" y="175992"/>
                      </a:lnTo>
                      <a:lnTo>
                        <a:pt x="169737" y="203250"/>
                      </a:lnTo>
                      <a:cubicBezTo>
                        <a:pt x="170147" y="205220"/>
                        <a:pt x="169408" y="207191"/>
                        <a:pt x="167848" y="208422"/>
                      </a:cubicBezTo>
                      <a:lnTo>
                        <a:pt x="158899" y="215401"/>
                      </a:lnTo>
                      <a:cubicBezTo>
                        <a:pt x="158160" y="215976"/>
                        <a:pt x="157339" y="216304"/>
                        <a:pt x="156436" y="216550"/>
                      </a:cubicBezTo>
                      <a:cubicBezTo>
                        <a:pt x="155697" y="216550"/>
                        <a:pt x="155041" y="216550"/>
                        <a:pt x="154302" y="216386"/>
                      </a:cubicBezTo>
                      <a:cubicBezTo>
                        <a:pt x="152742" y="215976"/>
                        <a:pt x="151428" y="214908"/>
                        <a:pt x="150771" y="213266"/>
                      </a:cubicBezTo>
                      <a:lnTo>
                        <a:pt x="139688" y="186091"/>
                      </a:lnTo>
                      <a:cubicBezTo>
                        <a:pt x="139113" y="186091"/>
                        <a:pt x="138538" y="186009"/>
                        <a:pt x="137882" y="185845"/>
                      </a:cubicBezTo>
                      <a:cubicBezTo>
                        <a:pt x="136486" y="185352"/>
                        <a:pt x="135254" y="184285"/>
                        <a:pt x="134680" y="182889"/>
                      </a:cubicBezTo>
                      <a:lnTo>
                        <a:pt x="116699" y="139868"/>
                      </a:lnTo>
                      <a:lnTo>
                        <a:pt x="107176" y="128045"/>
                      </a:lnTo>
                      <a:lnTo>
                        <a:pt x="51593" y="155714"/>
                      </a:lnTo>
                      <a:lnTo>
                        <a:pt x="53892" y="177388"/>
                      </a:lnTo>
                      <a:cubicBezTo>
                        <a:pt x="54056" y="178784"/>
                        <a:pt x="53646" y="180180"/>
                        <a:pt x="52825" y="181247"/>
                      </a:cubicBezTo>
                      <a:lnTo>
                        <a:pt x="47570" y="187651"/>
                      </a:lnTo>
                      <a:cubicBezTo>
                        <a:pt x="46421" y="189047"/>
                        <a:pt x="44779" y="189785"/>
                        <a:pt x="42973" y="189621"/>
                      </a:cubicBezTo>
                      <a:cubicBezTo>
                        <a:pt x="41249" y="189457"/>
                        <a:pt x="39689" y="188308"/>
                        <a:pt x="38868" y="186830"/>
                      </a:cubicBezTo>
                      <a:lnTo>
                        <a:pt x="26060" y="161871"/>
                      </a:lnTo>
                      <a:lnTo>
                        <a:pt x="19656" y="161707"/>
                      </a:lnTo>
                      <a:cubicBezTo>
                        <a:pt x="17850" y="161707"/>
                        <a:pt x="16290" y="160804"/>
                        <a:pt x="15305" y="159244"/>
                      </a:cubicBezTo>
                      <a:cubicBezTo>
                        <a:pt x="14319" y="157766"/>
                        <a:pt x="14237" y="155878"/>
                        <a:pt x="14976" y="154236"/>
                      </a:cubicBezTo>
                      <a:lnTo>
                        <a:pt x="17686" y="148407"/>
                      </a:lnTo>
                      <a:lnTo>
                        <a:pt x="1019" y="125911"/>
                      </a:lnTo>
                      <a:cubicBezTo>
                        <a:pt x="-48" y="124433"/>
                        <a:pt x="-294" y="122627"/>
                        <a:pt x="362" y="120985"/>
                      </a:cubicBezTo>
                      <a:cubicBezTo>
                        <a:pt x="1019" y="119261"/>
                        <a:pt x="2333" y="118029"/>
                        <a:pt x="4139" y="117701"/>
                      </a:cubicBezTo>
                      <a:lnTo>
                        <a:pt x="12267" y="115812"/>
                      </a:lnTo>
                      <a:cubicBezTo>
                        <a:pt x="13581" y="115566"/>
                        <a:pt x="15058" y="115812"/>
                        <a:pt x="16208" y="116551"/>
                      </a:cubicBezTo>
                      <a:lnTo>
                        <a:pt x="34680" y="128210"/>
                      </a:lnTo>
                      <a:lnTo>
                        <a:pt x="84105" y="90689"/>
                      </a:lnTo>
                      <a:lnTo>
                        <a:pt x="77866" y="76814"/>
                      </a:lnTo>
                      <a:lnTo>
                        <a:pt x="47324" y="41593"/>
                      </a:lnTo>
                      <a:cubicBezTo>
                        <a:pt x="46257" y="40444"/>
                        <a:pt x="45846" y="38966"/>
                        <a:pt x="46093" y="37406"/>
                      </a:cubicBezTo>
                      <a:cubicBezTo>
                        <a:pt x="46175" y="36831"/>
                        <a:pt x="46339" y="36257"/>
                        <a:pt x="46585" y="35764"/>
                      </a:cubicBezTo>
                      <a:lnTo>
                        <a:pt x="27209" y="13679"/>
                      </a:lnTo>
                      <a:cubicBezTo>
                        <a:pt x="26142" y="12447"/>
                        <a:pt x="25649" y="10805"/>
                        <a:pt x="25978" y="9163"/>
                      </a:cubicBezTo>
                      <a:cubicBezTo>
                        <a:pt x="26306" y="7521"/>
                        <a:pt x="27374" y="6208"/>
                        <a:pt x="28851" y="5469"/>
                      </a:cubicBezTo>
                      <a:lnTo>
                        <a:pt x="39114" y="543"/>
                      </a:lnTo>
                      <a:cubicBezTo>
                        <a:pt x="40920" y="-361"/>
                        <a:pt x="42973" y="-114"/>
                        <a:pt x="44533" y="1117"/>
                      </a:cubicBezTo>
                      <a:lnTo>
                        <a:pt x="66536" y="18276"/>
                      </a:lnTo>
                      <a:lnTo>
                        <a:pt x="71298" y="15321"/>
                      </a:lnTo>
                      <a:cubicBezTo>
                        <a:pt x="73678" y="13843"/>
                        <a:pt x="76634" y="13350"/>
                        <a:pt x="79343" y="14171"/>
                      </a:cubicBezTo>
                      <a:cubicBezTo>
                        <a:pt x="81971" y="14910"/>
                        <a:pt x="84187" y="16716"/>
                        <a:pt x="85419" y="19180"/>
                      </a:cubicBezTo>
                      <a:cubicBezTo>
                        <a:pt x="85419" y="19262"/>
                        <a:pt x="85501" y="19426"/>
                        <a:pt x="85665" y="19508"/>
                      </a:cubicBezTo>
                      <a:cubicBezTo>
                        <a:pt x="87636" y="23941"/>
                        <a:pt x="86158" y="29032"/>
                        <a:pt x="82135" y="31741"/>
                      </a:cubicBezTo>
                      <a:lnTo>
                        <a:pt x="100197" y="45370"/>
                      </a:lnTo>
                      <a:lnTo>
                        <a:pt x="106355" y="41593"/>
                      </a:lnTo>
                      <a:cubicBezTo>
                        <a:pt x="108736" y="40115"/>
                        <a:pt x="111691" y="39705"/>
                        <a:pt x="114401" y="40444"/>
                      </a:cubicBezTo>
                      <a:cubicBezTo>
                        <a:pt x="117028" y="41183"/>
                        <a:pt x="119245" y="42989"/>
                        <a:pt x="120476" y="45452"/>
                      </a:cubicBezTo>
                      <a:lnTo>
                        <a:pt x="120476" y="45452"/>
                      </a:lnTo>
                      <a:cubicBezTo>
                        <a:pt x="120476" y="45452"/>
                        <a:pt x="120476" y="45616"/>
                        <a:pt x="120476" y="45616"/>
                      </a:cubicBezTo>
                      <a:cubicBezTo>
                        <a:pt x="122364" y="49557"/>
                        <a:pt x="121461" y="54155"/>
                        <a:pt x="118259" y="57110"/>
                      </a:cubicBezTo>
                      <a:lnTo>
                        <a:pt x="127290" y="62529"/>
                      </a:lnTo>
                      <a:cubicBezTo>
                        <a:pt x="135993" y="57192"/>
                        <a:pt x="163169" y="41265"/>
                        <a:pt x="179999" y="36995"/>
                      </a:cubicBezTo>
                      <a:cubicBezTo>
                        <a:pt x="199539" y="32069"/>
                        <a:pt x="206190" y="35764"/>
                        <a:pt x="208406" y="38309"/>
                      </a:cubicBezTo>
                      <a:close/>
                    </a:path>
                  </a:pathLst>
                </a:custGeom>
                <a:solidFill>
                  <a:srgbClr val="56D1C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8"/>
                <p:cNvSpPr/>
                <p:nvPr/>
              </p:nvSpPr>
              <p:spPr>
                <a:xfrm rot="1965018">
                  <a:off x="337221" y="4462215"/>
                  <a:ext cx="815312" cy="534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278" h="467975" extrusionOk="0">
                      <a:moveTo>
                        <a:pt x="27093" y="472477"/>
                      </a:moveTo>
                      <a:cubicBezTo>
                        <a:pt x="26354" y="472477"/>
                        <a:pt x="25616" y="472477"/>
                        <a:pt x="24959" y="472231"/>
                      </a:cubicBezTo>
                      <a:cubicBezTo>
                        <a:pt x="22496" y="471656"/>
                        <a:pt x="20443" y="470178"/>
                        <a:pt x="19130" y="468043"/>
                      </a:cubicBezTo>
                      <a:lnTo>
                        <a:pt x="5008" y="445301"/>
                      </a:lnTo>
                      <a:cubicBezTo>
                        <a:pt x="328" y="437748"/>
                        <a:pt x="-1149" y="428799"/>
                        <a:pt x="903" y="420097"/>
                      </a:cubicBezTo>
                      <a:cubicBezTo>
                        <a:pt x="2956" y="411476"/>
                        <a:pt x="8210" y="404087"/>
                        <a:pt x="15764" y="399407"/>
                      </a:cubicBezTo>
                      <a:lnTo>
                        <a:pt x="652949" y="4994"/>
                      </a:lnTo>
                      <a:cubicBezTo>
                        <a:pt x="668549" y="-4694"/>
                        <a:pt x="689156" y="150"/>
                        <a:pt x="698762" y="15749"/>
                      </a:cubicBezTo>
                      <a:lnTo>
                        <a:pt x="712883" y="38491"/>
                      </a:lnTo>
                      <a:cubicBezTo>
                        <a:pt x="714197" y="40626"/>
                        <a:pt x="714607" y="43171"/>
                        <a:pt x="714033" y="45634"/>
                      </a:cubicBezTo>
                      <a:cubicBezTo>
                        <a:pt x="713458" y="48097"/>
                        <a:pt x="711980" y="50149"/>
                        <a:pt x="709845" y="51463"/>
                      </a:cubicBezTo>
                      <a:lnTo>
                        <a:pt x="32102" y="470999"/>
                      </a:lnTo>
                      <a:cubicBezTo>
                        <a:pt x="30624" y="471902"/>
                        <a:pt x="28900" y="472395"/>
                        <a:pt x="27093" y="472395"/>
                      </a:cubicBezTo>
                      <a:close/>
                      <a:moveTo>
                        <a:pt x="670437" y="18869"/>
                      </a:moveTo>
                      <a:cubicBezTo>
                        <a:pt x="667810" y="18869"/>
                        <a:pt x="665182" y="19608"/>
                        <a:pt x="662884" y="21004"/>
                      </a:cubicBezTo>
                      <a:lnTo>
                        <a:pt x="25698" y="415417"/>
                      </a:lnTo>
                      <a:cubicBezTo>
                        <a:pt x="22414" y="417469"/>
                        <a:pt x="20115" y="420589"/>
                        <a:pt x="19294" y="424366"/>
                      </a:cubicBezTo>
                      <a:cubicBezTo>
                        <a:pt x="18391" y="428142"/>
                        <a:pt x="19047" y="432001"/>
                        <a:pt x="21100" y="435285"/>
                      </a:cubicBezTo>
                      <a:lnTo>
                        <a:pt x="30213" y="450063"/>
                      </a:lnTo>
                      <a:lnTo>
                        <a:pt x="691947" y="40461"/>
                      </a:lnTo>
                      <a:lnTo>
                        <a:pt x="682834" y="25683"/>
                      </a:lnTo>
                      <a:lnTo>
                        <a:pt x="682834" y="25683"/>
                      </a:lnTo>
                      <a:cubicBezTo>
                        <a:pt x="680782" y="22399"/>
                        <a:pt x="677662" y="20100"/>
                        <a:pt x="673885" y="19197"/>
                      </a:cubicBezTo>
                      <a:cubicBezTo>
                        <a:pt x="672818" y="18951"/>
                        <a:pt x="671669" y="18787"/>
                        <a:pt x="670601" y="187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8"/>
                <p:cNvSpPr/>
                <p:nvPr/>
              </p:nvSpPr>
              <p:spPr>
                <a:xfrm rot="1965018">
                  <a:off x="258604" y="4525225"/>
                  <a:ext cx="955884" cy="768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30" h="673228" extrusionOk="0">
                      <a:moveTo>
                        <a:pt x="169794" y="675781"/>
                      </a:moveTo>
                      <a:cubicBezTo>
                        <a:pt x="158629" y="675781"/>
                        <a:pt x="147709" y="670198"/>
                        <a:pt x="141387" y="660017"/>
                      </a:cubicBezTo>
                      <a:lnTo>
                        <a:pt x="97053" y="588343"/>
                      </a:lnTo>
                      <a:cubicBezTo>
                        <a:pt x="94343" y="583910"/>
                        <a:pt x="95657" y="578080"/>
                        <a:pt x="100091" y="575371"/>
                      </a:cubicBezTo>
                      <a:cubicBezTo>
                        <a:pt x="108547" y="570117"/>
                        <a:pt x="114376" y="561989"/>
                        <a:pt x="116675" y="552301"/>
                      </a:cubicBezTo>
                      <a:cubicBezTo>
                        <a:pt x="118974" y="542613"/>
                        <a:pt x="117332" y="532679"/>
                        <a:pt x="112077" y="524222"/>
                      </a:cubicBezTo>
                      <a:cubicBezTo>
                        <a:pt x="101322" y="506817"/>
                        <a:pt x="78416" y="501480"/>
                        <a:pt x="61011" y="512235"/>
                      </a:cubicBezTo>
                      <a:cubicBezTo>
                        <a:pt x="56577" y="514945"/>
                        <a:pt x="50748" y="513631"/>
                        <a:pt x="48039" y="509198"/>
                      </a:cubicBezTo>
                      <a:lnTo>
                        <a:pt x="1405" y="433911"/>
                      </a:lnTo>
                      <a:cubicBezTo>
                        <a:pt x="-1304" y="429478"/>
                        <a:pt x="9" y="423648"/>
                        <a:pt x="4443" y="420939"/>
                      </a:cubicBezTo>
                      <a:lnTo>
                        <a:pt x="682187" y="1403"/>
                      </a:lnTo>
                      <a:cubicBezTo>
                        <a:pt x="684321" y="89"/>
                        <a:pt x="686866" y="-321"/>
                        <a:pt x="689329" y="254"/>
                      </a:cubicBezTo>
                      <a:cubicBezTo>
                        <a:pt x="691793" y="828"/>
                        <a:pt x="693845" y="2306"/>
                        <a:pt x="695159" y="4441"/>
                      </a:cubicBezTo>
                      <a:lnTo>
                        <a:pt x="741792" y="79727"/>
                      </a:lnTo>
                      <a:cubicBezTo>
                        <a:pt x="744501" y="84161"/>
                        <a:pt x="743188" y="89990"/>
                        <a:pt x="738754" y="92699"/>
                      </a:cubicBezTo>
                      <a:cubicBezTo>
                        <a:pt x="721349" y="103454"/>
                        <a:pt x="716012" y="126361"/>
                        <a:pt x="726767" y="143766"/>
                      </a:cubicBezTo>
                      <a:lnTo>
                        <a:pt x="726767" y="143766"/>
                      </a:lnTo>
                      <a:cubicBezTo>
                        <a:pt x="732022" y="152222"/>
                        <a:pt x="740150" y="158134"/>
                        <a:pt x="749838" y="160350"/>
                      </a:cubicBezTo>
                      <a:cubicBezTo>
                        <a:pt x="759526" y="162649"/>
                        <a:pt x="769460" y="161007"/>
                        <a:pt x="777834" y="155753"/>
                      </a:cubicBezTo>
                      <a:cubicBezTo>
                        <a:pt x="779969" y="154439"/>
                        <a:pt x="782514" y="154029"/>
                        <a:pt x="784977" y="154603"/>
                      </a:cubicBezTo>
                      <a:cubicBezTo>
                        <a:pt x="787440" y="155178"/>
                        <a:pt x="789493" y="156656"/>
                        <a:pt x="790806" y="158791"/>
                      </a:cubicBezTo>
                      <a:lnTo>
                        <a:pt x="835141" y="230465"/>
                      </a:lnTo>
                      <a:cubicBezTo>
                        <a:pt x="844829" y="246064"/>
                        <a:pt x="839985" y="266671"/>
                        <a:pt x="824386" y="276277"/>
                      </a:cubicBezTo>
                      <a:lnTo>
                        <a:pt x="187200" y="670690"/>
                      </a:lnTo>
                      <a:cubicBezTo>
                        <a:pt x="181781" y="674057"/>
                        <a:pt x="175706" y="675699"/>
                        <a:pt x="169712" y="675699"/>
                      </a:cubicBezTo>
                      <a:close/>
                      <a:moveTo>
                        <a:pt x="117660" y="585798"/>
                      </a:moveTo>
                      <a:lnTo>
                        <a:pt x="157479" y="650083"/>
                      </a:lnTo>
                      <a:cubicBezTo>
                        <a:pt x="161666" y="656815"/>
                        <a:pt x="170615" y="658950"/>
                        <a:pt x="177348" y="654763"/>
                      </a:cubicBezTo>
                      <a:lnTo>
                        <a:pt x="814533" y="260350"/>
                      </a:lnTo>
                      <a:cubicBezTo>
                        <a:pt x="821266" y="256162"/>
                        <a:pt x="823401" y="247295"/>
                        <a:pt x="819213" y="240481"/>
                      </a:cubicBezTo>
                      <a:lnTo>
                        <a:pt x="779394" y="176196"/>
                      </a:lnTo>
                      <a:cubicBezTo>
                        <a:pt x="768721" y="180547"/>
                        <a:pt x="756981" y="181450"/>
                        <a:pt x="745569" y="178741"/>
                      </a:cubicBezTo>
                      <a:cubicBezTo>
                        <a:pt x="731037" y="175293"/>
                        <a:pt x="718640" y="166426"/>
                        <a:pt x="710758" y="153700"/>
                      </a:cubicBezTo>
                      <a:lnTo>
                        <a:pt x="710758" y="153700"/>
                      </a:lnTo>
                      <a:cubicBezTo>
                        <a:pt x="696226" y="130219"/>
                        <a:pt x="701234" y="100006"/>
                        <a:pt x="721267" y="82272"/>
                      </a:cubicBezTo>
                      <a:lnTo>
                        <a:pt x="684157" y="22339"/>
                      </a:lnTo>
                      <a:lnTo>
                        <a:pt x="22423" y="431941"/>
                      </a:lnTo>
                      <a:lnTo>
                        <a:pt x="59533" y="491874"/>
                      </a:lnTo>
                      <a:cubicBezTo>
                        <a:pt x="84327" y="481776"/>
                        <a:pt x="113637" y="490807"/>
                        <a:pt x="128169" y="514288"/>
                      </a:cubicBezTo>
                      <a:cubicBezTo>
                        <a:pt x="136051" y="527014"/>
                        <a:pt x="138514" y="542038"/>
                        <a:pt x="135066" y="556570"/>
                      </a:cubicBezTo>
                      <a:cubicBezTo>
                        <a:pt x="132356" y="568064"/>
                        <a:pt x="126281" y="578080"/>
                        <a:pt x="117660" y="585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8"/>
                <p:cNvSpPr/>
                <p:nvPr/>
              </p:nvSpPr>
              <p:spPr>
                <a:xfrm rot="1965018">
                  <a:off x="739208" y="4727735"/>
                  <a:ext cx="318628" cy="262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43" h="229882" extrusionOk="0">
                      <a:moveTo>
                        <a:pt x="63635" y="235803"/>
                      </a:moveTo>
                      <a:cubicBezTo>
                        <a:pt x="60433" y="235803"/>
                        <a:pt x="57396" y="234244"/>
                        <a:pt x="55590" y="231370"/>
                      </a:cubicBezTo>
                      <a:lnTo>
                        <a:pt x="33997" y="196477"/>
                      </a:lnTo>
                      <a:cubicBezTo>
                        <a:pt x="31288" y="192044"/>
                        <a:pt x="32601" y="186214"/>
                        <a:pt x="37035" y="183505"/>
                      </a:cubicBezTo>
                      <a:cubicBezTo>
                        <a:pt x="41468" y="180796"/>
                        <a:pt x="47297" y="182109"/>
                        <a:pt x="50007" y="186543"/>
                      </a:cubicBezTo>
                      <a:lnTo>
                        <a:pt x="71271" y="220943"/>
                      </a:lnTo>
                      <a:cubicBezTo>
                        <a:pt x="71271" y="220943"/>
                        <a:pt x="71599" y="221436"/>
                        <a:pt x="71763" y="221682"/>
                      </a:cubicBezTo>
                      <a:cubicBezTo>
                        <a:pt x="74391" y="226198"/>
                        <a:pt x="72831" y="231945"/>
                        <a:pt x="68233" y="234572"/>
                      </a:cubicBezTo>
                      <a:lnTo>
                        <a:pt x="68233" y="234572"/>
                      </a:lnTo>
                      <a:cubicBezTo>
                        <a:pt x="66755" y="235393"/>
                        <a:pt x="65113" y="235803"/>
                        <a:pt x="63553" y="235803"/>
                      </a:cubicBezTo>
                      <a:close/>
                      <a:moveTo>
                        <a:pt x="98528" y="214211"/>
                      </a:moveTo>
                      <a:cubicBezTo>
                        <a:pt x="95409" y="214211"/>
                        <a:pt x="92289" y="212651"/>
                        <a:pt x="90482" y="209695"/>
                      </a:cubicBezTo>
                      <a:cubicBezTo>
                        <a:pt x="87773" y="205262"/>
                        <a:pt x="89087" y="199433"/>
                        <a:pt x="93520" y="196723"/>
                      </a:cubicBezTo>
                      <a:lnTo>
                        <a:pt x="128413" y="175131"/>
                      </a:lnTo>
                      <a:cubicBezTo>
                        <a:pt x="132847" y="172422"/>
                        <a:pt x="138676" y="173735"/>
                        <a:pt x="141385" y="178169"/>
                      </a:cubicBezTo>
                      <a:cubicBezTo>
                        <a:pt x="144094" y="182602"/>
                        <a:pt x="142781" y="188431"/>
                        <a:pt x="138347" y="191141"/>
                      </a:cubicBezTo>
                      <a:lnTo>
                        <a:pt x="103454" y="212733"/>
                      </a:lnTo>
                      <a:cubicBezTo>
                        <a:pt x="101895" y="213718"/>
                        <a:pt x="100170" y="214129"/>
                        <a:pt x="98528" y="214129"/>
                      </a:cubicBezTo>
                      <a:close/>
                      <a:moveTo>
                        <a:pt x="168314" y="171026"/>
                      </a:moveTo>
                      <a:cubicBezTo>
                        <a:pt x="165194" y="171026"/>
                        <a:pt x="162075" y="169466"/>
                        <a:pt x="160268" y="166510"/>
                      </a:cubicBezTo>
                      <a:cubicBezTo>
                        <a:pt x="157559" y="162077"/>
                        <a:pt x="158873" y="156248"/>
                        <a:pt x="163306" y="153538"/>
                      </a:cubicBezTo>
                      <a:lnTo>
                        <a:pt x="198199" y="131946"/>
                      </a:lnTo>
                      <a:cubicBezTo>
                        <a:pt x="202632" y="129236"/>
                        <a:pt x="208462" y="130550"/>
                        <a:pt x="211171" y="134983"/>
                      </a:cubicBezTo>
                      <a:cubicBezTo>
                        <a:pt x="213880" y="139417"/>
                        <a:pt x="212567" y="145246"/>
                        <a:pt x="208133" y="147955"/>
                      </a:cubicBezTo>
                      <a:lnTo>
                        <a:pt x="173240" y="169548"/>
                      </a:lnTo>
                      <a:cubicBezTo>
                        <a:pt x="171680" y="170533"/>
                        <a:pt x="169956" y="170944"/>
                        <a:pt x="168314" y="170944"/>
                      </a:cubicBezTo>
                      <a:close/>
                      <a:moveTo>
                        <a:pt x="20368" y="166100"/>
                      </a:moveTo>
                      <a:cubicBezTo>
                        <a:pt x="17166" y="166100"/>
                        <a:pt x="14129" y="164540"/>
                        <a:pt x="12322" y="161666"/>
                      </a:cubicBezTo>
                      <a:lnTo>
                        <a:pt x="1403" y="144097"/>
                      </a:lnTo>
                      <a:cubicBezTo>
                        <a:pt x="89" y="141962"/>
                        <a:pt x="-321" y="139417"/>
                        <a:pt x="254" y="136954"/>
                      </a:cubicBezTo>
                      <a:cubicBezTo>
                        <a:pt x="828" y="134491"/>
                        <a:pt x="2306" y="132438"/>
                        <a:pt x="4441" y="131125"/>
                      </a:cubicBezTo>
                      <a:lnTo>
                        <a:pt x="21764" y="120369"/>
                      </a:lnTo>
                      <a:cubicBezTo>
                        <a:pt x="26197" y="117578"/>
                        <a:pt x="32027" y="118974"/>
                        <a:pt x="34736" y="123407"/>
                      </a:cubicBezTo>
                      <a:cubicBezTo>
                        <a:pt x="37445" y="127841"/>
                        <a:pt x="36132" y="133670"/>
                        <a:pt x="31698" y="136379"/>
                      </a:cubicBezTo>
                      <a:lnTo>
                        <a:pt x="22421" y="142126"/>
                      </a:lnTo>
                      <a:lnTo>
                        <a:pt x="28332" y="151650"/>
                      </a:lnTo>
                      <a:cubicBezTo>
                        <a:pt x="31041" y="156083"/>
                        <a:pt x="29728" y="161913"/>
                        <a:pt x="25294" y="164622"/>
                      </a:cubicBezTo>
                      <a:cubicBezTo>
                        <a:pt x="23734" y="165607"/>
                        <a:pt x="22010" y="166018"/>
                        <a:pt x="20368" y="166018"/>
                      </a:cubicBezTo>
                      <a:close/>
                      <a:moveTo>
                        <a:pt x="238100" y="127841"/>
                      </a:moveTo>
                      <a:cubicBezTo>
                        <a:pt x="234980" y="127841"/>
                        <a:pt x="231861" y="126281"/>
                        <a:pt x="230054" y="123407"/>
                      </a:cubicBezTo>
                      <a:cubicBezTo>
                        <a:pt x="227345" y="118974"/>
                        <a:pt x="228658" y="113145"/>
                        <a:pt x="233092" y="110435"/>
                      </a:cubicBezTo>
                      <a:lnTo>
                        <a:pt x="259939" y="93769"/>
                      </a:lnTo>
                      <a:lnTo>
                        <a:pt x="243108" y="66593"/>
                      </a:lnTo>
                      <a:cubicBezTo>
                        <a:pt x="240399" y="62160"/>
                        <a:pt x="241713" y="56331"/>
                        <a:pt x="246146" y="53621"/>
                      </a:cubicBezTo>
                      <a:cubicBezTo>
                        <a:pt x="250580" y="50912"/>
                        <a:pt x="256409" y="52226"/>
                        <a:pt x="259118" y="56659"/>
                      </a:cubicBezTo>
                      <a:lnTo>
                        <a:pt x="280711" y="91552"/>
                      </a:lnTo>
                      <a:cubicBezTo>
                        <a:pt x="280711" y="91552"/>
                        <a:pt x="280711" y="91552"/>
                        <a:pt x="280711" y="91634"/>
                      </a:cubicBezTo>
                      <a:cubicBezTo>
                        <a:pt x="280711" y="91634"/>
                        <a:pt x="280711" y="91716"/>
                        <a:pt x="280793" y="91798"/>
                      </a:cubicBezTo>
                      <a:cubicBezTo>
                        <a:pt x="283502" y="96232"/>
                        <a:pt x="282188" y="102061"/>
                        <a:pt x="277755" y="104770"/>
                      </a:cubicBezTo>
                      <a:lnTo>
                        <a:pt x="242862" y="126363"/>
                      </a:lnTo>
                      <a:cubicBezTo>
                        <a:pt x="241302" y="127348"/>
                        <a:pt x="239578" y="127759"/>
                        <a:pt x="237936" y="127759"/>
                      </a:cubicBezTo>
                      <a:close/>
                      <a:moveTo>
                        <a:pt x="61665" y="116182"/>
                      </a:moveTo>
                      <a:cubicBezTo>
                        <a:pt x="58545" y="116182"/>
                        <a:pt x="55425" y="114622"/>
                        <a:pt x="53619" y="111749"/>
                      </a:cubicBezTo>
                      <a:cubicBezTo>
                        <a:pt x="50910" y="107315"/>
                        <a:pt x="52223" y="101486"/>
                        <a:pt x="56657" y="98777"/>
                      </a:cubicBezTo>
                      <a:lnTo>
                        <a:pt x="91550" y="77184"/>
                      </a:lnTo>
                      <a:cubicBezTo>
                        <a:pt x="95983" y="74475"/>
                        <a:pt x="101812" y="75789"/>
                        <a:pt x="104522" y="80222"/>
                      </a:cubicBezTo>
                      <a:cubicBezTo>
                        <a:pt x="107231" y="84656"/>
                        <a:pt x="105918" y="90485"/>
                        <a:pt x="101484" y="93194"/>
                      </a:cubicBezTo>
                      <a:lnTo>
                        <a:pt x="66591" y="114787"/>
                      </a:lnTo>
                      <a:cubicBezTo>
                        <a:pt x="65031" y="115772"/>
                        <a:pt x="63307" y="116182"/>
                        <a:pt x="61665" y="116182"/>
                      </a:cubicBezTo>
                      <a:close/>
                      <a:moveTo>
                        <a:pt x="131451" y="72997"/>
                      </a:moveTo>
                      <a:cubicBezTo>
                        <a:pt x="128331" y="72997"/>
                        <a:pt x="125211" y="71437"/>
                        <a:pt x="123405" y="68482"/>
                      </a:cubicBezTo>
                      <a:cubicBezTo>
                        <a:pt x="120696" y="64048"/>
                        <a:pt x="122009" y="58219"/>
                        <a:pt x="126443" y="55510"/>
                      </a:cubicBezTo>
                      <a:lnTo>
                        <a:pt x="161336" y="33917"/>
                      </a:lnTo>
                      <a:cubicBezTo>
                        <a:pt x="165769" y="31126"/>
                        <a:pt x="171598" y="32521"/>
                        <a:pt x="174308" y="36955"/>
                      </a:cubicBezTo>
                      <a:cubicBezTo>
                        <a:pt x="177017" y="41388"/>
                        <a:pt x="175703" y="47217"/>
                        <a:pt x="171270" y="49927"/>
                      </a:cubicBezTo>
                      <a:lnTo>
                        <a:pt x="136377" y="71519"/>
                      </a:lnTo>
                      <a:cubicBezTo>
                        <a:pt x="134817" y="72505"/>
                        <a:pt x="133093" y="72915"/>
                        <a:pt x="131451" y="72915"/>
                      </a:cubicBezTo>
                      <a:close/>
                      <a:moveTo>
                        <a:pt x="229562" y="36134"/>
                      </a:moveTo>
                      <a:cubicBezTo>
                        <a:pt x="226442" y="36134"/>
                        <a:pt x="223322" y="34574"/>
                        <a:pt x="221516" y="31700"/>
                      </a:cubicBezTo>
                      <a:lnTo>
                        <a:pt x="215769" y="22423"/>
                      </a:lnTo>
                      <a:lnTo>
                        <a:pt x="206163" y="28334"/>
                      </a:lnTo>
                      <a:cubicBezTo>
                        <a:pt x="201729" y="31126"/>
                        <a:pt x="195900" y="29730"/>
                        <a:pt x="193191" y="25296"/>
                      </a:cubicBezTo>
                      <a:cubicBezTo>
                        <a:pt x="190482" y="20863"/>
                        <a:pt x="191795" y="15034"/>
                        <a:pt x="196229" y="12325"/>
                      </a:cubicBezTo>
                      <a:lnTo>
                        <a:pt x="213880" y="1405"/>
                      </a:lnTo>
                      <a:cubicBezTo>
                        <a:pt x="218314" y="-1304"/>
                        <a:pt x="224143" y="9"/>
                        <a:pt x="226852" y="4443"/>
                      </a:cubicBezTo>
                      <a:lnTo>
                        <a:pt x="237525" y="21766"/>
                      </a:lnTo>
                      <a:cubicBezTo>
                        <a:pt x="240235" y="26200"/>
                        <a:pt x="238921" y="32029"/>
                        <a:pt x="234488" y="34738"/>
                      </a:cubicBezTo>
                      <a:cubicBezTo>
                        <a:pt x="232928" y="35723"/>
                        <a:pt x="231204" y="36134"/>
                        <a:pt x="229562" y="361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8"/>
                <p:cNvSpPr/>
                <p:nvPr/>
              </p:nvSpPr>
              <p:spPr>
                <a:xfrm rot="1965018">
                  <a:off x="696077" y="4970348"/>
                  <a:ext cx="56228" cy="65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60" h="57470" extrusionOk="0">
                      <a:moveTo>
                        <a:pt x="55582" y="61412"/>
                      </a:moveTo>
                      <a:lnTo>
                        <a:pt x="55500" y="61494"/>
                      </a:lnTo>
                      <a:lnTo>
                        <a:pt x="0" y="82"/>
                      </a:lnTo>
                      <a:lnTo>
                        <a:pt x="82" y="0"/>
                      </a:lnTo>
                      <a:lnTo>
                        <a:pt x="55582" y="61412"/>
                      </a:lnTo>
                      <a:close/>
                    </a:path>
                  </a:pathLst>
                </a:custGeom>
                <a:solidFill>
                  <a:srgbClr val="FFF8E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8"/>
                <p:cNvSpPr/>
                <p:nvPr/>
              </p:nvSpPr>
              <p:spPr>
                <a:xfrm rot="1965018">
                  <a:off x="590728" y="4693615"/>
                  <a:ext cx="206171" cy="224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197042" extrusionOk="0">
                      <a:moveTo>
                        <a:pt x="181361" y="200573"/>
                      </a:moveTo>
                      <a:lnTo>
                        <a:pt x="181279" y="200655"/>
                      </a:lnTo>
                      <a:lnTo>
                        <a:pt x="0" y="82"/>
                      </a:lnTo>
                      <a:lnTo>
                        <a:pt x="82" y="0"/>
                      </a:lnTo>
                      <a:lnTo>
                        <a:pt x="181361" y="200573"/>
                      </a:lnTo>
                      <a:close/>
                    </a:path>
                  </a:pathLst>
                </a:custGeom>
                <a:solidFill>
                  <a:srgbClr val="FFF8E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55" name="Google Shape;255;p8"/>
                <p:cNvGrpSpPr/>
                <p:nvPr/>
              </p:nvGrpSpPr>
              <p:grpSpPr>
                <a:xfrm rot="257315">
                  <a:off x="-861795" y="3890955"/>
                  <a:ext cx="1880217" cy="1921131"/>
                  <a:chOff x="-405917" y="3786271"/>
                  <a:chExt cx="1491016" cy="1523461"/>
                </a:xfrm>
              </p:grpSpPr>
              <p:sp>
                <p:nvSpPr>
                  <p:cNvPr id="256" name="Google Shape;256;p8"/>
                  <p:cNvSpPr/>
                  <p:nvPr/>
                </p:nvSpPr>
                <p:spPr>
                  <a:xfrm>
                    <a:off x="-141825" y="4313375"/>
                    <a:ext cx="703600" cy="609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4" h="24361" extrusionOk="0">
                        <a:moveTo>
                          <a:pt x="0" y="7731"/>
                        </a:moveTo>
                        <a:lnTo>
                          <a:pt x="5784" y="2892"/>
                        </a:lnTo>
                        <a:lnTo>
                          <a:pt x="19856" y="0"/>
                        </a:lnTo>
                        <a:lnTo>
                          <a:pt x="28144" y="8565"/>
                        </a:lnTo>
                        <a:lnTo>
                          <a:pt x="23583" y="20023"/>
                        </a:lnTo>
                        <a:lnTo>
                          <a:pt x="7008" y="24361"/>
                        </a:lnTo>
                        <a:lnTo>
                          <a:pt x="1279" y="1396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</p:sp>
              <p:sp>
                <p:nvSpPr>
                  <p:cNvPr id="257" name="Google Shape;257;p8"/>
                  <p:cNvSpPr/>
                  <p:nvPr/>
                </p:nvSpPr>
                <p:spPr>
                  <a:xfrm rot="1699973">
                    <a:off x="-214590" y="4025728"/>
                    <a:ext cx="1108362" cy="1086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3305" h="1198674" extrusionOk="0">
                        <a:moveTo>
                          <a:pt x="1215752" y="526842"/>
                        </a:moveTo>
                        <a:lnTo>
                          <a:pt x="482590" y="1189562"/>
                        </a:lnTo>
                        <a:cubicBezTo>
                          <a:pt x="463132" y="1207131"/>
                          <a:pt x="433165" y="1205571"/>
                          <a:pt x="415431" y="1186031"/>
                        </a:cubicBezTo>
                        <a:lnTo>
                          <a:pt x="0" y="726512"/>
                        </a:lnTo>
                        <a:lnTo>
                          <a:pt x="803687" y="0"/>
                        </a:lnTo>
                        <a:lnTo>
                          <a:pt x="943833" y="155007"/>
                        </a:lnTo>
                        <a:lnTo>
                          <a:pt x="943833" y="155007"/>
                        </a:lnTo>
                        <a:cubicBezTo>
                          <a:pt x="943833" y="155007"/>
                          <a:pt x="1125112" y="355662"/>
                          <a:pt x="1125112" y="355662"/>
                        </a:cubicBezTo>
                        <a:lnTo>
                          <a:pt x="1180613" y="417073"/>
                        </a:lnTo>
                        <a:lnTo>
                          <a:pt x="1180613" y="417073"/>
                        </a:lnTo>
                        <a:cubicBezTo>
                          <a:pt x="1180613" y="417073"/>
                          <a:pt x="1219118" y="459602"/>
                          <a:pt x="1219118" y="459602"/>
                        </a:cubicBezTo>
                        <a:cubicBezTo>
                          <a:pt x="1236770" y="479141"/>
                          <a:pt x="1235128" y="509355"/>
                          <a:pt x="1215752" y="526842"/>
                        </a:cubicBezTo>
                        <a:close/>
                        <a:moveTo>
                          <a:pt x="653524" y="922897"/>
                        </a:moveTo>
                        <a:cubicBezTo>
                          <a:pt x="764443" y="822570"/>
                          <a:pt x="773063" y="651472"/>
                          <a:pt x="672818" y="540553"/>
                        </a:cubicBezTo>
                        <a:cubicBezTo>
                          <a:pt x="572490" y="429635"/>
                          <a:pt x="401392" y="421014"/>
                          <a:pt x="290473" y="521259"/>
                        </a:cubicBezTo>
                        <a:cubicBezTo>
                          <a:pt x="179555" y="621505"/>
                          <a:pt x="170934" y="792685"/>
                          <a:pt x="271180" y="903604"/>
                        </a:cubicBezTo>
                        <a:cubicBezTo>
                          <a:pt x="371425" y="1014522"/>
                          <a:pt x="542606" y="1023143"/>
                          <a:pt x="653524" y="92289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8"/>
                  <p:cNvSpPr/>
                  <p:nvPr/>
                </p:nvSpPr>
                <p:spPr>
                  <a:xfrm rot="1704485">
                    <a:off x="-101828" y="3933667"/>
                    <a:ext cx="742061" cy="67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1010" h="747119" extrusionOk="0">
                        <a:moveTo>
                          <a:pt x="825296" y="25919"/>
                        </a:moveTo>
                        <a:lnTo>
                          <a:pt x="21609" y="752431"/>
                        </a:lnTo>
                        <a:lnTo>
                          <a:pt x="12331" y="742168"/>
                        </a:lnTo>
                        <a:cubicBezTo>
                          <a:pt x="-5320" y="722628"/>
                          <a:pt x="-3843" y="692579"/>
                          <a:pt x="15615" y="675010"/>
                        </a:cubicBezTo>
                        <a:lnTo>
                          <a:pt x="748777" y="12290"/>
                        </a:lnTo>
                        <a:cubicBezTo>
                          <a:pt x="768235" y="-5279"/>
                          <a:pt x="798366" y="-3884"/>
                          <a:pt x="816018" y="15656"/>
                        </a:cubicBezTo>
                        <a:lnTo>
                          <a:pt x="825296" y="2591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8"/>
                  <p:cNvSpPr/>
                  <p:nvPr/>
                </p:nvSpPr>
                <p:spPr>
                  <a:xfrm rot="1704485">
                    <a:off x="-109687" y="3924767"/>
                    <a:ext cx="756902" cy="6901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7430" h="763539" extrusionOk="0">
                        <a:moveTo>
                          <a:pt x="31009" y="771269"/>
                        </a:moveTo>
                        <a:cubicBezTo>
                          <a:pt x="28464" y="771269"/>
                          <a:pt x="25837" y="770202"/>
                          <a:pt x="24031" y="768149"/>
                        </a:cubicBezTo>
                        <a:lnTo>
                          <a:pt x="14754" y="757886"/>
                        </a:lnTo>
                        <a:cubicBezTo>
                          <a:pt x="-6346" y="734570"/>
                          <a:pt x="-4622" y="698445"/>
                          <a:pt x="18694" y="677427"/>
                        </a:cubicBezTo>
                        <a:lnTo>
                          <a:pt x="751856" y="14708"/>
                        </a:lnTo>
                        <a:cubicBezTo>
                          <a:pt x="775173" y="-6392"/>
                          <a:pt x="811380" y="-4586"/>
                          <a:pt x="832480" y="18813"/>
                        </a:cubicBezTo>
                        <a:lnTo>
                          <a:pt x="841757" y="29076"/>
                        </a:lnTo>
                        <a:cubicBezTo>
                          <a:pt x="845287" y="32935"/>
                          <a:pt x="844959" y="38928"/>
                          <a:pt x="841100" y="42376"/>
                        </a:cubicBezTo>
                        <a:lnTo>
                          <a:pt x="37413" y="768888"/>
                        </a:lnTo>
                        <a:cubicBezTo>
                          <a:pt x="35607" y="770530"/>
                          <a:pt x="33308" y="771351"/>
                          <a:pt x="31092" y="771351"/>
                        </a:cubicBezTo>
                        <a:close/>
                        <a:moveTo>
                          <a:pt x="790033" y="18813"/>
                        </a:moveTo>
                        <a:cubicBezTo>
                          <a:pt x="780920" y="18813"/>
                          <a:pt x="771725" y="22097"/>
                          <a:pt x="764418" y="28665"/>
                        </a:cubicBezTo>
                        <a:lnTo>
                          <a:pt x="31256" y="691385"/>
                        </a:lnTo>
                        <a:cubicBezTo>
                          <a:pt x="15739" y="705424"/>
                          <a:pt x="14589" y="729561"/>
                          <a:pt x="28711" y="745243"/>
                        </a:cubicBezTo>
                        <a:lnTo>
                          <a:pt x="31666" y="748527"/>
                        </a:lnTo>
                        <a:lnTo>
                          <a:pt x="821314" y="34659"/>
                        </a:lnTo>
                        <a:lnTo>
                          <a:pt x="818358" y="31375"/>
                        </a:lnTo>
                        <a:cubicBezTo>
                          <a:pt x="810805" y="23082"/>
                          <a:pt x="800460" y="18813"/>
                          <a:pt x="790033" y="188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0" name="Google Shape;260;p8"/>
                <p:cNvGrpSpPr/>
                <p:nvPr/>
              </p:nvGrpSpPr>
              <p:grpSpPr>
                <a:xfrm rot="257327">
                  <a:off x="-232552" y="4312879"/>
                  <a:ext cx="1059545" cy="1059545"/>
                  <a:chOff x="-208065" y="4145624"/>
                  <a:chExt cx="917089" cy="917089"/>
                </a:xfrm>
              </p:grpSpPr>
              <p:sp>
                <p:nvSpPr>
                  <p:cNvPr id="261" name="Google Shape;261;p8"/>
                  <p:cNvSpPr/>
                  <p:nvPr/>
                </p:nvSpPr>
                <p:spPr>
                  <a:xfrm rot="1699973">
                    <a:off x="-87981" y="4265708"/>
                    <a:ext cx="676919" cy="676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7119" h="747119" extrusionOk="0">
                        <a:moveTo>
                          <a:pt x="524738" y="149487"/>
                        </a:moveTo>
                        <a:cubicBezTo>
                          <a:pt x="649425" y="232046"/>
                          <a:pt x="683575" y="400052"/>
                          <a:pt x="601016" y="524738"/>
                        </a:cubicBezTo>
                        <a:cubicBezTo>
                          <a:pt x="518456" y="649424"/>
                          <a:pt x="350451" y="683575"/>
                          <a:pt x="225764" y="601016"/>
                        </a:cubicBezTo>
                        <a:cubicBezTo>
                          <a:pt x="101078" y="518456"/>
                          <a:pt x="66928" y="350451"/>
                          <a:pt x="149487" y="225764"/>
                        </a:cubicBezTo>
                        <a:cubicBezTo>
                          <a:pt x="232046" y="101078"/>
                          <a:pt x="400052" y="66928"/>
                          <a:pt x="524738" y="14948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8"/>
                  <p:cNvSpPr/>
                  <p:nvPr/>
                </p:nvSpPr>
                <p:spPr>
                  <a:xfrm rot="1699973">
                    <a:off x="-2393" y="4352246"/>
                    <a:ext cx="505829" cy="5058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8286" h="558286" extrusionOk="0">
                        <a:moveTo>
                          <a:pt x="280179" y="560144"/>
                        </a:moveTo>
                        <a:cubicBezTo>
                          <a:pt x="203661" y="560144"/>
                          <a:pt x="127472" y="529110"/>
                          <a:pt x="72217" y="467944"/>
                        </a:cubicBezTo>
                        <a:cubicBezTo>
                          <a:pt x="-31394" y="353331"/>
                          <a:pt x="-22445" y="175829"/>
                          <a:pt x="92168" y="72217"/>
                        </a:cubicBezTo>
                        <a:cubicBezTo>
                          <a:pt x="206781" y="-31394"/>
                          <a:pt x="384283" y="-22445"/>
                          <a:pt x="487895" y="92168"/>
                        </a:cubicBezTo>
                        <a:cubicBezTo>
                          <a:pt x="591506" y="206781"/>
                          <a:pt x="582557" y="384283"/>
                          <a:pt x="467944" y="487895"/>
                        </a:cubicBezTo>
                        <a:cubicBezTo>
                          <a:pt x="414415" y="536252"/>
                          <a:pt x="347174" y="560062"/>
                          <a:pt x="280179" y="560062"/>
                        </a:cubicBezTo>
                        <a:close/>
                        <a:moveTo>
                          <a:pt x="279769" y="18770"/>
                        </a:moveTo>
                        <a:cubicBezTo>
                          <a:pt x="214991" y="18770"/>
                          <a:pt x="153333" y="42497"/>
                          <a:pt x="104812" y="86257"/>
                        </a:cubicBezTo>
                        <a:cubicBezTo>
                          <a:pt x="-2084" y="182890"/>
                          <a:pt x="-10376" y="348405"/>
                          <a:pt x="86175" y="455301"/>
                        </a:cubicBezTo>
                        <a:cubicBezTo>
                          <a:pt x="182808" y="562196"/>
                          <a:pt x="348323" y="570489"/>
                          <a:pt x="455219" y="473938"/>
                        </a:cubicBezTo>
                        <a:cubicBezTo>
                          <a:pt x="562114" y="377305"/>
                          <a:pt x="570406" y="211789"/>
                          <a:pt x="473856" y="104894"/>
                        </a:cubicBezTo>
                        <a:cubicBezTo>
                          <a:pt x="427058" y="53088"/>
                          <a:pt x="362855" y="22628"/>
                          <a:pt x="293151" y="19180"/>
                        </a:cubicBezTo>
                        <a:cubicBezTo>
                          <a:pt x="288636" y="18934"/>
                          <a:pt x="284202" y="18852"/>
                          <a:pt x="279687" y="188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8"/>
                  <p:cNvSpPr/>
                  <p:nvPr/>
                </p:nvSpPr>
                <p:spPr>
                  <a:xfrm rot="1699973">
                    <a:off x="33945" y="4387003"/>
                    <a:ext cx="431442" cy="4314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185" h="476185" extrusionOk="0">
                        <a:moveTo>
                          <a:pt x="62170" y="402922"/>
                        </a:moveTo>
                        <a:cubicBezTo>
                          <a:pt x="-26992" y="304236"/>
                          <a:pt x="-19357" y="151446"/>
                          <a:pt x="79329" y="62202"/>
                        </a:cubicBezTo>
                        <a:cubicBezTo>
                          <a:pt x="178014" y="-27041"/>
                          <a:pt x="330804" y="-19324"/>
                          <a:pt x="420048" y="79362"/>
                        </a:cubicBezTo>
                        <a:cubicBezTo>
                          <a:pt x="509210" y="178047"/>
                          <a:pt x="501574" y="330837"/>
                          <a:pt x="402889" y="420081"/>
                        </a:cubicBezTo>
                        <a:cubicBezTo>
                          <a:pt x="304204" y="509242"/>
                          <a:pt x="151414" y="501525"/>
                          <a:pt x="62170" y="402922"/>
                        </a:cubicBezTo>
                        <a:close/>
                        <a:moveTo>
                          <a:pt x="395171" y="101857"/>
                        </a:moveTo>
                        <a:cubicBezTo>
                          <a:pt x="318407" y="16883"/>
                          <a:pt x="186799" y="10232"/>
                          <a:pt x="101824" y="87079"/>
                        </a:cubicBezTo>
                        <a:cubicBezTo>
                          <a:pt x="16850" y="163843"/>
                          <a:pt x="10200" y="295451"/>
                          <a:pt x="87046" y="380426"/>
                        </a:cubicBezTo>
                        <a:cubicBezTo>
                          <a:pt x="163811" y="465400"/>
                          <a:pt x="295419" y="472051"/>
                          <a:pt x="380393" y="395204"/>
                        </a:cubicBezTo>
                        <a:cubicBezTo>
                          <a:pt x="465368" y="318440"/>
                          <a:pt x="472018" y="186832"/>
                          <a:pt x="395171" y="10185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8"/>
                  <p:cNvSpPr/>
                  <p:nvPr/>
                </p:nvSpPr>
                <p:spPr>
                  <a:xfrm rot="1699973">
                    <a:off x="86155" y="4454088"/>
                    <a:ext cx="327301" cy="2975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44" h="328404" extrusionOk="0">
                        <a:moveTo>
                          <a:pt x="4334" y="329043"/>
                        </a:moveTo>
                        <a:cubicBezTo>
                          <a:pt x="-1906" y="322147"/>
                          <a:pt x="-1331" y="311556"/>
                          <a:pt x="5565" y="305398"/>
                        </a:cubicBezTo>
                        <a:lnTo>
                          <a:pt x="338567" y="4334"/>
                        </a:lnTo>
                        <a:cubicBezTo>
                          <a:pt x="345463" y="-1906"/>
                          <a:pt x="356054" y="-1331"/>
                          <a:pt x="362212" y="5565"/>
                        </a:cubicBezTo>
                        <a:cubicBezTo>
                          <a:pt x="368452" y="12462"/>
                          <a:pt x="367877" y="23053"/>
                          <a:pt x="360980" y="29210"/>
                        </a:cubicBezTo>
                        <a:lnTo>
                          <a:pt x="27979" y="330275"/>
                        </a:lnTo>
                        <a:cubicBezTo>
                          <a:pt x="21082" y="336514"/>
                          <a:pt x="10491" y="335940"/>
                          <a:pt x="4334" y="32904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8"/>
                  <p:cNvSpPr/>
                  <p:nvPr/>
                </p:nvSpPr>
                <p:spPr>
                  <a:xfrm rot="1699973">
                    <a:off x="78596" y="4408935"/>
                    <a:ext cx="319862" cy="290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034" h="320193" extrusionOk="0">
                        <a:moveTo>
                          <a:pt x="4354" y="319752"/>
                        </a:moveTo>
                        <a:cubicBezTo>
                          <a:pt x="1563" y="316714"/>
                          <a:pt x="-79" y="312609"/>
                          <a:pt x="3" y="308175"/>
                        </a:cubicBezTo>
                        <a:cubicBezTo>
                          <a:pt x="85" y="303003"/>
                          <a:pt x="3697" y="181083"/>
                          <a:pt x="108705" y="86174"/>
                        </a:cubicBezTo>
                        <a:cubicBezTo>
                          <a:pt x="213712" y="-8735"/>
                          <a:pt x="335386" y="-32"/>
                          <a:pt x="340558" y="379"/>
                        </a:cubicBezTo>
                        <a:cubicBezTo>
                          <a:pt x="349835" y="1117"/>
                          <a:pt x="356650" y="9245"/>
                          <a:pt x="355911" y="18441"/>
                        </a:cubicBezTo>
                        <a:cubicBezTo>
                          <a:pt x="355172" y="27636"/>
                          <a:pt x="347126" y="34533"/>
                          <a:pt x="337849" y="33794"/>
                        </a:cubicBezTo>
                        <a:cubicBezTo>
                          <a:pt x="336535" y="33712"/>
                          <a:pt x="225042" y="26240"/>
                          <a:pt x="131200" y="111051"/>
                        </a:cubicBezTo>
                        <a:cubicBezTo>
                          <a:pt x="36866" y="196354"/>
                          <a:pt x="33582" y="307765"/>
                          <a:pt x="33582" y="308832"/>
                        </a:cubicBezTo>
                        <a:cubicBezTo>
                          <a:pt x="33418" y="318109"/>
                          <a:pt x="25783" y="325416"/>
                          <a:pt x="16505" y="325252"/>
                        </a:cubicBezTo>
                        <a:cubicBezTo>
                          <a:pt x="11661" y="325170"/>
                          <a:pt x="7392" y="323036"/>
                          <a:pt x="4354" y="31975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8"/>
                  <p:cNvSpPr/>
                  <p:nvPr/>
                </p:nvSpPr>
                <p:spPr>
                  <a:xfrm rot="1699973">
                    <a:off x="102510" y="4508012"/>
                    <a:ext cx="319862" cy="290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3034" h="320193" extrusionOk="0">
                        <a:moveTo>
                          <a:pt x="4329" y="319458"/>
                        </a:moveTo>
                        <a:cubicBezTo>
                          <a:pt x="1374" y="316174"/>
                          <a:pt x="-350" y="311658"/>
                          <a:pt x="60" y="306814"/>
                        </a:cubicBezTo>
                        <a:cubicBezTo>
                          <a:pt x="799" y="297619"/>
                          <a:pt x="8927" y="290722"/>
                          <a:pt x="18122" y="291461"/>
                        </a:cubicBezTo>
                        <a:cubicBezTo>
                          <a:pt x="20011" y="291626"/>
                          <a:pt x="131175" y="298768"/>
                          <a:pt x="224771" y="214204"/>
                        </a:cubicBezTo>
                        <a:cubicBezTo>
                          <a:pt x="319105" y="128901"/>
                          <a:pt x="322389" y="17490"/>
                          <a:pt x="322389" y="16423"/>
                        </a:cubicBezTo>
                        <a:cubicBezTo>
                          <a:pt x="322553" y="7145"/>
                          <a:pt x="330188" y="-162"/>
                          <a:pt x="339466" y="3"/>
                        </a:cubicBezTo>
                        <a:cubicBezTo>
                          <a:pt x="348743" y="167"/>
                          <a:pt x="356050" y="7802"/>
                          <a:pt x="355886" y="17080"/>
                        </a:cubicBezTo>
                        <a:cubicBezTo>
                          <a:pt x="355804" y="22252"/>
                          <a:pt x="352191" y="144172"/>
                          <a:pt x="247184" y="239081"/>
                        </a:cubicBezTo>
                        <a:cubicBezTo>
                          <a:pt x="142177" y="333990"/>
                          <a:pt x="20503" y="325287"/>
                          <a:pt x="15331" y="324876"/>
                        </a:cubicBezTo>
                        <a:cubicBezTo>
                          <a:pt x="10897" y="324548"/>
                          <a:pt x="7039" y="322495"/>
                          <a:pt x="4247" y="31937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8"/>
                  <p:cNvSpPr/>
                  <p:nvPr/>
                </p:nvSpPr>
                <p:spPr>
                  <a:xfrm rot="1699973">
                    <a:off x="100124" y="4439213"/>
                    <a:ext cx="297547" cy="327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404" h="361244" extrusionOk="0">
                        <a:moveTo>
                          <a:pt x="305398" y="360948"/>
                        </a:moveTo>
                        <a:lnTo>
                          <a:pt x="4334" y="27946"/>
                        </a:lnTo>
                        <a:cubicBezTo>
                          <a:pt x="-1906" y="21049"/>
                          <a:pt x="-1331" y="10458"/>
                          <a:pt x="5565" y="4301"/>
                        </a:cubicBezTo>
                        <a:cubicBezTo>
                          <a:pt x="12462" y="-1857"/>
                          <a:pt x="23053" y="-1364"/>
                          <a:pt x="29210" y="5532"/>
                        </a:cubicBezTo>
                        <a:lnTo>
                          <a:pt x="330275" y="338534"/>
                        </a:lnTo>
                        <a:cubicBezTo>
                          <a:pt x="336514" y="345431"/>
                          <a:pt x="335939" y="356022"/>
                          <a:pt x="329043" y="362179"/>
                        </a:cubicBezTo>
                        <a:cubicBezTo>
                          <a:pt x="322147" y="368337"/>
                          <a:pt x="311556" y="367844"/>
                          <a:pt x="305398" y="3609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8"/>
                  <p:cNvSpPr/>
                  <p:nvPr/>
                </p:nvSpPr>
                <p:spPr>
                  <a:xfrm rot="1699973">
                    <a:off x="7799" y="4499678"/>
                    <a:ext cx="245476" cy="267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33" h="295563" extrusionOk="0">
                        <a:moveTo>
                          <a:pt x="4354" y="28050"/>
                        </a:moveTo>
                        <a:cubicBezTo>
                          <a:pt x="741" y="24027"/>
                          <a:pt x="-901" y="18444"/>
                          <a:pt x="495" y="12779"/>
                        </a:cubicBezTo>
                        <a:cubicBezTo>
                          <a:pt x="2711" y="3748"/>
                          <a:pt x="11825" y="-1670"/>
                          <a:pt x="20774" y="464"/>
                        </a:cubicBezTo>
                        <a:cubicBezTo>
                          <a:pt x="66750" y="11794"/>
                          <a:pt x="133416" y="38395"/>
                          <a:pt x="190066" y="101038"/>
                        </a:cubicBezTo>
                        <a:cubicBezTo>
                          <a:pt x="246551" y="163517"/>
                          <a:pt x="266338" y="232400"/>
                          <a:pt x="273070" y="279115"/>
                        </a:cubicBezTo>
                        <a:cubicBezTo>
                          <a:pt x="274384" y="288310"/>
                          <a:pt x="267980" y="296767"/>
                          <a:pt x="258867" y="298080"/>
                        </a:cubicBezTo>
                        <a:cubicBezTo>
                          <a:pt x="249671" y="299394"/>
                          <a:pt x="241215" y="292990"/>
                          <a:pt x="239901" y="283877"/>
                        </a:cubicBezTo>
                        <a:cubicBezTo>
                          <a:pt x="233908" y="241759"/>
                          <a:pt x="216092" y="179773"/>
                          <a:pt x="165271" y="123534"/>
                        </a:cubicBezTo>
                        <a:cubicBezTo>
                          <a:pt x="114369" y="67212"/>
                          <a:pt x="54271" y="43239"/>
                          <a:pt x="12892" y="33058"/>
                        </a:cubicBezTo>
                        <a:cubicBezTo>
                          <a:pt x="9526" y="32237"/>
                          <a:pt x="6652" y="30431"/>
                          <a:pt x="4436" y="2805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8"/>
                  <p:cNvSpPr/>
                  <p:nvPr/>
                </p:nvSpPr>
                <p:spPr>
                  <a:xfrm rot="1699973">
                    <a:off x="247085" y="4441755"/>
                    <a:ext cx="245476" cy="267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33" h="295563" extrusionOk="0">
                        <a:moveTo>
                          <a:pt x="83175" y="197296"/>
                        </a:moveTo>
                        <a:cubicBezTo>
                          <a:pt x="26690" y="134817"/>
                          <a:pt x="6903" y="65934"/>
                          <a:pt x="171" y="19136"/>
                        </a:cubicBezTo>
                        <a:cubicBezTo>
                          <a:pt x="-1143" y="9941"/>
                          <a:pt x="5261" y="1485"/>
                          <a:pt x="14374" y="171"/>
                        </a:cubicBezTo>
                        <a:cubicBezTo>
                          <a:pt x="23570" y="-1143"/>
                          <a:pt x="32026" y="5261"/>
                          <a:pt x="33340" y="14374"/>
                        </a:cubicBezTo>
                        <a:cubicBezTo>
                          <a:pt x="39333" y="56492"/>
                          <a:pt x="57149" y="118561"/>
                          <a:pt x="107969" y="174718"/>
                        </a:cubicBezTo>
                        <a:cubicBezTo>
                          <a:pt x="158790" y="230957"/>
                          <a:pt x="218724" y="254930"/>
                          <a:pt x="260021" y="265111"/>
                        </a:cubicBezTo>
                        <a:cubicBezTo>
                          <a:pt x="269052" y="267328"/>
                          <a:pt x="274470" y="276441"/>
                          <a:pt x="272254" y="285390"/>
                        </a:cubicBezTo>
                        <a:cubicBezTo>
                          <a:pt x="270037" y="294339"/>
                          <a:pt x="260924" y="299840"/>
                          <a:pt x="251975" y="297623"/>
                        </a:cubicBezTo>
                        <a:cubicBezTo>
                          <a:pt x="206162" y="286293"/>
                          <a:pt x="139660" y="259692"/>
                          <a:pt x="83093" y="1971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70" name="Google Shape;270;p8"/>
              <p:cNvGrpSpPr/>
              <p:nvPr/>
            </p:nvGrpSpPr>
            <p:grpSpPr>
              <a:xfrm rot="-9831628">
                <a:off x="581259" y="21715"/>
                <a:ext cx="1517321" cy="839277"/>
                <a:chOff x="-4001887" y="-5697732"/>
                <a:chExt cx="1396627" cy="772517"/>
              </a:xfrm>
            </p:grpSpPr>
            <p:grpSp>
              <p:nvGrpSpPr>
                <p:cNvPr id="271" name="Google Shape;271;p8"/>
                <p:cNvGrpSpPr/>
                <p:nvPr/>
              </p:nvGrpSpPr>
              <p:grpSpPr>
                <a:xfrm>
                  <a:off x="-4001887" y="-5697732"/>
                  <a:ext cx="1142569" cy="640892"/>
                  <a:chOff x="-4001887" y="-5697732"/>
                  <a:chExt cx="1142569" cy="640892"/>
                </a:xfrm>
              </p:grpSpPr>
              <p:sp>
                <p:nvSpPr>
                  <p:cNvPr id="272" name="Google Shape;272;p8"/>
                  <p:cNvSpPr/>
                  <p:nvPr/>
                </p:nvSpPr>
                <p:spPr>
                  <a:xfrm>
                    <a:off x="-4001887" y="-5391723"/>
                    <a:ext cx="320193" cy="1149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193" h="114941" extrusionOk="0">
                        <a:moveTo>
                          <a:pt x="0" y="112789"/>
                        </a:moveTo>
                        <a:cubicBezTo>
                          <a:pt x="115927" y="131918"/>
                          <a:pt x="237108" y="94234"/>
                          <a:pt x="325695" y="17880"/>
                        </a:cubicBezTo>
                        <a:cubicBezTo>
                          <a:pt x="223971" y="-28836"/>
                          <a:pt x="63217" y="20589"/>
                          <a:pt x="0" y="112789"/>
                        </a:cubicBezTo>
                        <a:lnTo>
                          <a:pt x="0" y="11278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8"/>
                  <p:cNvSpPr/>
                  <p:nvPr/>
                </p:nvSpPr>
                <p:spPr>
                  <a:xfrm>
                    <a:off x="-3774878" y="-5387484"/>
                    <a:ext cx="180622" cy="246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2" h="246303" extrusionOk="0">
                        <a:moveTo>
                          <a:pt x="0" y="253622"/>
                        </a:moveTo>
                        <a:cubicBezTo>
                          <a:pt x="79966" y="221931"/>
                          <a:pt x="132593" y="156332"/>
                          <a:pt x="162889" y="79157"/>
                        </a:cubicBezTo>
                        <a:cubicBezTo>
                          <a:pt x="172741" y="51571"/>
                          <a:pt x="175532" y="29157"/>
                          <a:pt x="184892" y="12"/>
                        </a:cubicBezTo>
                        <a:cubicBezTo>
                          <a:pt x="153611" y="-563"/>
                          <a:pt x="125779" y="20373"/>
                          <a:pt x="104186" y="38845"/>
                        </a:cubicBezTo>
                        <a:cubicBezTo>
                          <a:pt x="43103" y="94920"/>
                          <a:pt x="821" y="167580"/>
                          <a:pt x="0" y="253622"/>
                        </a:cubicBezTo>
                        <a:lnTo>
                          <a:pt x="0" y="25362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8"/>
                  <p:cNvSpPr/>
                  <p:nvPr/>
                </p:nvSpPr>
                <p:spPr>
                  <a:xfrm>
                    <a:off x="-3848686" y="-5561623"/>
                    <a:ext cx="262723" cy="16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2723" h="164202" extrusionOk="0">
                        <a:moveTo>
                          <a:pt x="0" y="1985"/>
                        </a:moveTo>
                        <a:cubicBezTo>
                          <a:pt x="50903" y="92953"/>
                          <a:pt x="158784" y="163231"/>
                          <a:pt x="262805" y="171934"/>
                        </a:cubicBezTo>
                        <a:cubicBezTo>
                          <a:pt x="232592" y="65449"/>
                          <a:pt x="109441" y="-13696"/>
                          <a:pt x="0" y="1985"/>
                        </a:cubicBezTo>
                        <a:lnTo>
                          <a:pt x="0" y="198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8"/>
                  <p:cNvSpPr/>
                  <p:nvPr/>
                </p:nvSpPr>
                <p:spPr>
                  <a:xfrm>
                    <a:off x="-3642366" y="-5393958"/>
                    <a:ext cx="229882" cy="2052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882" h="205252" extrusionOk="0">
                        <a:moveTo>
                          <a:pt x="0" y="207962"/>
                        </a:moveTo>
                        <a:cubicBezTo>
                          <a:pt x="104843" y="192034"/>
                          <a:pt x="205417" y="102790"/>
                          <a:pt x="232592" y="0"/>
                        </a:cubicBezTo>
                        <a:cubicBezTo>
                          <a:pt x="125368" y="10345"/>
                          <a:pt x="22660" y="102708"/>
                          <a:pt x="0" y="207962"/>
                        </a:cubicBezTo>
                        <a:lnTo>
                          <a:pt x="0" y="2079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6" name="Google Shape;276;p8"/>
                  <p:cNvSpPr/>
                  <p:nvPr/>
                </p:nvSpPr>
                <p:spPr>
                  <a:xfrm>
                    <a:off x="-3599838" y="-5652084"/>
                    <a:ext cx="180622" cy="2463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2" h="246303" extrusionOk="0">
                        <a:moveTo>
                          <a:pt x="0" y="0"/>
                        </a:moveTo>
                        <a:cubicBezTo>
                          <a:pt x="3448" y="30542"/>
                          <a:pt x="3120" y="55090"/>
                          <a:pt x="12315" y="83743"/>
                        </a:cubicBezTo>
                        <a:cubicBezTo>
                          <a:pt x="38670" y="163956"/>
                          <a:pt x="100820" y="233659"/>
                          <a:pt x="187519" y="249669"/>
                        </a:cubicBezTo>
                        <a:cubicBezTo>
                          <a:pt x="171755" y="167322"/>
                          <a:pt x="129966" y="104597"/>
                          <a:pt x="73152" y="47126"/>
                        </a:cubicBezTo>
                        <a:cubicBezTo>
                          <a:pt x="52463" y="28653"/>
                          <a:pt x="30049" y="5501"/>
                          <a:pt x="82" y="0"/>
                        </a:cubicBezTo>
                        <a:lnTo>
                          <a:pt x="8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7" name="Google Shape;277;p8"/>
                  <p:cNvSpPr/>
                  <p:nvPr/>
                </p:nvSpPr>
                <p:spPr>
                  <a:xfrm>
                    <a:off x="-3493517" y="-5376963"/>
                    <a:ext cx="311983" cy="221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983" h="221672" extrusionOk="0">
                        <a:moveTo>
                          <a:pt x="0" y="226188"/>
                        </a:moveTo>
                        <a:cubicBezTo>
                          <a:pt x="121510" y="205335"/>
                          <a:pt x="258044" y="108538"/>
                          <a:pt x="316992" y="0"/>
                        </a:cubicBezTo>
                        <a:cubicBezTo>
                          <a:pt x="189407" y="7307"/>
                          <a:pt x="48850" y="108127"/>
                          <a:pt x="0" y="226188"/>
                        </a:cubicBezTo>
                        <a:lnTo>
                          <a:pt x="0" y="22618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8"/>
                  <p:cNvSpPr/>
                  <p:nvPr/>
                </p:nvSpPr>
                <p:spPr>
                  <a:xfrm>
                    <a:off x="-3403493" y="-5697732"/>
                    <a:ext cx="213462" cy="3201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462" h="320193" extrusionOk="0">
                        <a:moveTo>
                          <a:pt x="205" y="0"/>
                        </a:moveTo>
                        <a:cubicBezTo>
                          <a:pt x="-5132" y="131690"/>
                          <a:pt x="94375" y="280375"/>
                          <a:pt x="218676" y="324709"/>
                        </a:cubicBezTo>
                        <a:cubicBezTo>
                          <a:pt x="192404" y="207059"/>
                          <a:pt x="99055" y="68965"/>
                          <a:pt x="205" y="0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8"/>
                  <p:cNvSpPr/>
                  <p:nvPr/>
                </p:nvSpPr>
                <p:spPr>
                  <a:xfrm>
                    <a:off x="-3344504" y="-5328914"/>
                    <a:ext cx="295563" cy="221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3" h="221672" extrusionOk="0">
                        <a:moveTo>
                          <a:pt x="0" y="222473"/>
                        </a:moveTo>
                        <a:cubicBezTo>
                          <a:pt x="93513" y="191767"/>
                          <a:pt x="169867" y="144970"/>
                          <a:pt x="239406" y="77401"/>
                        </a:cubicBezTo>
                        <a:cubicBezTo>
                          <a:pt x="264118" y="54166"/>
                          <a:pt x="275859" y="28386"/>
                          <a:pt x="303116" y="6383"/>
                        </a:cubicBezTo>
                        <a:cubicBezTo>
                          <a:pt x="270194" y="-9216"/>
                          <a:pt x="231115" y="7368"/>
                          <a:pt x="200327" y="17959"/>
                        </a:cubicBezTo>
                        <a:cubicBezTo>
                          <a:pt x="110016" y="54741"/>
                          <a:pt x="23727" y="122556"/>
                          <a:pt x="0" y="222473"/>
                        </a:cubicBezTo>
                        <a:lnTo>
                          <a:pt x="0" y="22247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8"/>
                  <p:cNvSpPr/>
                  <p:nvPr/>
                </p:nvSpPr>
                <p:spPr>
                  <a:xfrm>
                    <a:off x="-3146311" y="-5644695"/>
                    <a:ext cx="114941" cy="311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941" h="311983" extrusionOk="0">
                        <a:moveTo>
                          <a:pt x="14612" y="0"/>
                        </a:moveTo>
                        <a:cubicBezTo>
                          <a:pt x="-24221" y="106403"/>
                          <a:pt x="16994" y="250983"/>
                          <a:pt x="106894" y="320112"/>
                        </a:cubicBezTo>
                        <a:cubicBezTo>
                          <a:pt x="133249" y="213381"/>
                          <a:pt x="93430" y="76436"/>
                          <a:pt x="14612" y="0"/>
                        </a:cubicBezTo>
                        <a:lnTo>
                          <a:pt x="1461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8"/>
                  <p:cNvSpPr/>
                  <p:nvPr/>
                </p:nvSpPr>
                <p:spPr>
                  <a:xfrm>
                    <a:off x="-3223158" y="-5245672"/>
                    <a:ext cx="336614" cy="188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614" h="188832" extrusionOk="0">
                        <a:moveTo>
                          <a:pt x="0" y="189724"/>
                        </a:moveTo>
                        <a:cubicBezTo>
                          <a:pt x="116090" y="169691"/>
                          <a:pt x="260998" y="91120"/>
                          <a:pt x="340555" y="4093"/>
                        </a:cubicBezTo>
                        <a:cubicBezTo>
                          <a:pt x="210178" y="-20291"/>
                          <a:pt x="50491" y="67147"/>
                          <a:pt x="0" y="189724"/>
                        </a:cubicBezTo>
                        <a:lnTo>
                          <a:pt x="0" y="18972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8"/>
                  <p:cNvSpPr/>
                  <p:nvPr/>
                </p:nvSpPr>
                <p:spPr>
                  <a:xfrm>
                    <a:off x="-2957839" y="-5589769"/>
                    <a:ext cx="98521" cy="353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353034" extrusionOk="0">
                        <a:moveTo>
                          <a:pt x="22444" y="0"/>
                        </a:moveTo>
                        <a:cubicBezTo>
                          <a:pt x="-22218" y="109687"/>
                          <a:pt x="-298" y="272165"/>
                          <a:pt x="88864" y="354266"/>
                        </a:cubicBezTo>
                        <a:cubicBezTo>
                          <a:pt x="118174" y="241295"/>
                          <a:pt x="97978" y="91378"/>
                          <a:pt x="22444" y="0"/>
                        </a:cubicBezTo>
                        <a:lnTo>
                          <a:pt x="22444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3" name="Google Shape;283;p8"/>
                <p:cNvSpPr/>
                <p:nvPr/>
              </p:nvSpPr>
              <p:spPr>
                <a:xfrm>
                  <a:off x="-3721833" y="-5409610"/>
                  <a:ext cx="1116573" cy="484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6573" h="484395" extrusionOk="0">
                      <a:moveTo>
                        <a:pt x="2702" y="39789"/>
                      </a:moveTo>
                      <a:cubicBezTo>
                        <a:pt x="485" y="42006"/>
                        <a:pt x="-582" y="45290"/>
                        <a:pt x="321" y="48492"/>
                      </a:cubicBezTo>
                      <a:cubicBezTo>
                        <a:pt x="1553" y="53336"/>
                        <a:pt x="6561" y="56209"/>
                        <a:pt x="11405" y="54978"/>
                      </a:cubicBezTo>
                      <a:cubicBezTo>
                        <a:pt x="224046" y="-933"/>
                        <a:pt x="446375" y="6949"/>
                        <a:pt x="637507" y="76981"/>
                      </a:cubicBezTo>
                      <a:cubicBezTo>
                        <a:pt x="842513" y="152103"/>
                        <a:pt x="1013201" y="300296"/>
                        <a:pt x="1105811" y="483463"/>
                      </a:cubicBezTo>
                      <a:cubicBezTo>
                        <a:pt x="1108028" y="487897"/>
                        <a:pt x="1113528" y="489703"/>
                        <a:pt x="1117962" y="487486"/>
                      </a:cubicBezTo>
                      <a:cubicBezTo>
                        <a:pt x="1122396" y="485269"/>
                        <a:pt x="1124202" y="479769"/>
                        <a:pt x="1121985" y="475335"/>
                      </a:cubicBezTo>
                      <a:cubicBezTo>
                        <a:pt x="1027322" y="288145"/>
                        <a:pt x="852940" y="136751"/>
                        <a:pt x="643747" y="59986"/>
                      </a:cubicBezTo>
                      <a:cubicBezTo>
                        <a:pt x="449168" y="-11360"/>
                        <a:pt x="222979" y="-19323"/>
                        <a:pt x="6807" y="37490"/>
                      </a:cubicBezTo>
                      <a:cubicBezTo>
                        <a:pt x="5247" y="37901"/>
                        <a:pt x="3851" y="38722"/>
                        <a:pt x="2784" y="3978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84" name="Google Shape;284;p8"/>
            <p:cNvGrpSpPr/>
            <p:nvPr/>
          </p:nvGrpSpPr>
          <p:grpSpPr>
            <a:xfrm rot="-263781" flipH="1">
              <a:off x="162490" y="444118"/>
              <a:ext cx="478639" cy="659518"/>
              <a:chOff x="-3854767" y="-7053114"/>
              <a:chExt cx="428625" cy="590550"/>
            </a:xfrm>
          </p:grpSpPr>
          <p:sp>
            <p:nvSpPr>
              <p:cNvPr id="285" name="Google Shape;285;p8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7" name="Google Shape;287;p8"/>
          <p:cNvGrpSpPr/>
          <p:nvPr/>
        </p:nvGrpSpPr>
        <p:grpSpPr>
          <a:xfrm>
            <a:off x="3374179" y="-85064"/>
            <a:ext cx="3542648" cy="6292255"/>
            <a:chOff x="3374179" y="-85064"/>
            <a:chExt cx="3542648" cy="6292255"/>
          </a:xfrm>
        </p:grpSpPr>
        <p:sp>
          <p:nvSpPr>
            <p:cNvPr id="288" name="Google Shape;288;p8"/>
            <p:cNvSpPr/>
            <p:nvPr/>
          </p:nvSpPr>
          <p:spPr>
            <a:xfrm rot="10800000">
              <a:off x="3374179" y="-85064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 rot="-8100000">
              <a:off x="5399001" y="4503025"/>
              <a:ext cx="1148253" cy="1520932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9"/>
          <p:cNvGrpSpPr/>
          <p:nvPr/>
        </p:nvGrpSpPr>
        <p:grpSpPr>
          <a:xfrm flipH="1">
            <a:off x="3374179" y="-378515"/>
            <a:ext cx="5819664" cy="5736163"/>
            <a:chOff x="-159294" y="-378515"/>
            <a:chExt cx="5819664" cy="5736163"/>
          </a:xfrm>
        </p:grpSpPr>
        <p:sp>
          <p:nvSpPr>
            <p:cNvPr id="294" name="Google Shape;294;p9"/>
            <p:cNvSpPr/>
            <p:nvPr/>
          </p:nvSpPr>
          <p:spPr>
            <a:xfrm>
              <a:off x="-159294" y="-378515"/>
              <a:ext cx="935951" cy="1239725"/>
            </a:xfrm>
            <a:custGeom>
              <a:avLst/>
              <a:gdLst/>
              <a:ahLst/>
              <a:cxnLst/>
              <a:rect l="l" t="t" r="r" b="b"/>
              <a:pathLst>
                <a:path w="935951" h="1239725" extrusionOk="0">
                  <a:moveTo>
                    <a:pt x="175080" y="1245807"/>
                  </a:moveTo>
                  <a:cubicBezTo>
                    <a:pt x="168758" y="1245807"/>
                    <a:pt x="163339" y="1240881"/>
                    <a:pt x="162847" y="1234477"/>
                  </a:cubicBezTo>
                  <a:cubicBezTo>
                    <a:pt x="162272" y="1227663"/>
                    <a:pt x="167362" y="1221752"/>
                    <a:pt x="174177" y="1221177"/>
                  </a:cubicBezTo>
                  <a:cubicBezTo>
                    <a:pt x="200531" y="1219124"/>
                    <a:pt x="227050" y="1214773"/>
                    <a:pt x="253240" y="1208451"/>
                  </a:cubicBezTo>
                  <a:cubicBezTo>
                    <a:pt x="259808" y="1206727"/>
                    <a:pt x="266540" y="1210914"/>
                    <a:pt x="268100" y="1217482"/>
                  </a:cubicBezTo>
                  <a:cubicBezTo>
                    <a:pt x="269742" y="1224050"/>
                    <a:pt x="265637" y="1230783"/>
                    <a:pt x="259069" y="1232343"/>
                  </a:cubicBezTo>
                  <a:cubicBezTo>
                    <a:pt x="231647" y="1238993"/>
                    <a:pt x="203733" y="1243508"/>
                    <a:pt x="176147" y="1245725"/>
                  </a:cubicBezTo>
                  <a:cubicBezTo>
                    <a:pt x="175819" y="1245725"/>
                    <a:pt x="175490" y="1245725"/>
                    <a:pt x="175162" y="1245725"/>
                  </a:cubicBezTo>
                  <a:close/>
                  <a:moveTo>
                    <a:pt x="93061" y="1245397"/>
                  </a:moveTo>
                  <a:cubicBezTo>
                    <a:pt x="93061" y="1245397"/>
                    <a:pt x="92322" y="1245397"/>
                    <a:pt x="91911" y="1245397"/>
                  </a:cubicBezTo>
                  <a:cubicBezTo>
                    <a:pt x="63669" y="1242852"/>
                    <a:pt x="35836" y="1237761"/>
                    <a:pt x="8989" y="1230372"/>
                  </a:cubicBezTo>
                  <a:cubicBezTo>
                    <a:pt x="2421" y="1228566"/>
                    <a:pt x="-1355" y="1221752"/>
                    <a:pt x="451" y="1215184"/>
                  </a:cubicBezTo>
                  <a:cubicBezTo>
                    <a:pt x="2257" y="1208615"/>
                    <a:pt x="9071" y="1204839"/>
                    <a:pt x="15640" y="1206645"/>
                  </a:cubicBezTo>
                  <a:cubicBezTo>
                    <a:pt x="41009" y="1213706"/>
                    <a:pt x="67363" y="1218468"/>
                    <a:pt x="94128" y="1220931"/>
                  </a:cubicBezTo>
                  <a:cubicBezTo>
                    <a:pt x="100942" y="1221505"/>
                    <a:pt x="105869" y="1227581"/>
                    <a:pt x="105294" y="1234313"/>
                  </a:cubicBezTo>
                  <a:cubicBezTo>
                    <a:pt x="104719" y="1240717"/>
                    <a:pt x="99383" y="1245561"/>
                    <a:pt x="93061" y="1245561"/>
                  </a:cubicBezTo>
                  <a:close/>
                  <a:moveTo>
                    <a:pt x="334027" y="1207055"/>
                  </a:moveTo>
                  <a:cubicBezTo>
                    <a:pt x="329183" y="1207055"/>
                    <a:pt x="324668" y="1204182"/>
                    <a:pt x="322615" y="1199502"/>
                  </a:cubicBezTo>
                  <a:cubicBezTo>
                    <a:pt x="319988" y="1193180"/>
                    <a:pt x="322944" y="1186038"/>
                    <a:pt x="329265" y="1183410"/>
                  </a:cubicBezTo>
                  <a:cubicBezTo>
                    <a:pt x="353896" y="1173148"/>
                    <a:pt x="377951" y="1160833"/>
                    <a:pt x="400611" y="1146957"/>
                  </a:cubicBezTo>
                  <a:cubicBezTo>
                    <a:pt x="406358" y="1143427"/>
                    <a:pt x="413994" y="1145233"/>
                    <a:pt x="417524" y="1150981"/>
                  </a:cubicBezTo>
                  <a:cubicBezTo>
                    <a:pt x="421054" y="1156810"/>
                    <a:pt x="419248" y="1164363"/>
                    <a:pt x="413501" y="1167893"/>
                  </a:cubicBezTo>
                  <a:cubicBezTo>
                    <a:pt x="389774" y="1182507"/>
                    <a:pt x="364569" y="1195315"/>
                    <a:pt x="338789" y="1206152"/>
                  </a:cubicBezTo>
                  <a:cubicBezTo>
                    <a:pt x="337229" y="1206809"/>
                    <a:pt x="335669" y="1207138"/>
                    <a:pt x="334027" y="1207138"/>
                  </a:cubicBezTo>
                  <a:close/>
                  <a:moveTo>
                    <a:pt x="473271" y="1121260"/>
                  </a:moveTo>
                  <a:cubicBezTo>
                    <a:pt x="469822" y="1121260"/>
                    <a:pt x="466374" y="1119782"/>
                    <a:pt x="463911" y="1116991"/>
                  </a:cubicBezTo>
                  <a:cubicBezTo>
                    <a:pt x="459478" y="1111818"/>
                    <a:pt x="460052" y="1104101"/>
                    <a:pt x="465143" y="1099585"/>
                  </a:cubicBezTo>
                  <a:cubicBezTo>
                    <a:pt x="485504" y="1082016"/>
                    <a:pt x="504305" y="1062804"/>
                    <a:pt x="520971" y="1042443"/>
                  </a:cubicBezTo>
                  <a:cubicBezTo>
                    <a:pt x="525323" y="1037188"/>
                    <a:pt x="533040" y="1036368"/>
                    <a:pt x="538294" y="1040719"/>
                  </a:cubicBezTo>
                  <a:cubicBezTo>
                    <a:pt x="543549" y="1045070"/>
                    <a:pt x="544288" y="1052788"/>
                    <a:pt x="540019" y="1058042"/>
                  </a:cubicBezTo>
                  <a:cubicBezTo>
                    <a:pt x="522367" y="1079471"/>
                    <a:pt x="502663" y="1099749"/>
                    <a:pt x="481234" y="1118222"/>
                  </a:cubicBezTo>
                  <a:cubicBezTo>
                    <a:pt x="478936" y="1120275"/>
                    <a:pt x="476062" y="1121260"/>
                    <a:pt x="473188" y="1121260"/>
                  </a:cubicBezTo>
                  <a:close/>
                  <a:moveTo>
                    <a:pt x="576718" y="994742"/>
                  </a:moveTo>
                  <a:cubicBezTo>
                    <a:pt x="574665" y="994742"/>
                    <a:pt x="572613" y="994250"/>
                    <a:pt x="570724" y="993182"/>
                  </a:cubicBezTo>
                  <a:cubicBezTo>
                    <a:pt x="564813" y="989898"/>
                    <a:pt x="562678" y="982345"/>
                    <a:pt x="565963" y="976434"/>
                  </a:cubicBezTo>
                  <a:cubicBezTo>
                    <a:pt x="578524" y="953856"/>
                    <a:pt x="589854" y="929308"/>
                    <a:pt x="599542" y="903610"/>
                  </a:cubicBezTo>
                  <a:cubicBezTo>
                    <a:pt x="601923" y="897288"/>
                    <a:pt x="608984" y="894086"/>
                    <a:pt x="615387" y="896385"/>
                  </a:cubicBezTo>
                  <a:cubicBezTo>
                    <a:pt x="621709" y="898766"/>
                    <a:pt x="624993" y="905909"/>
                    <a:pt x="622530" y="912231"/>
                  </a:cubicBezTo>
                  <a:cubicBezTo>
                    <a:pt x="612432" y="939078"/>
                    <a:pt x="600609" y="964693"/>
                    <a:pt x="587391" y="988338"/>
                  </a:cubicBezTo>
                  <a:cubicBezTo>
                    <a:pt x="585174" y="992361"/>
                    <a:pt x="580905" y="994660"/>
                    <a:pt x="576636" y="994660"/>
                  </a:cubicBezTo>
                  <a:close/>
                  <a:moveTo>
                    <a:pt x="635256" y="841870"/>
                  </a:moveTo>
                  <a:cubicBezTo>
                    <a:pt x="634271" y="841870"/>
                    <a:pt x="633285" y="841788"/>
                    <a:pt x="632300" y="841542"/>
                  </a:cubicBezTo>
                  <a:cubicBezTo>
                    <a:pt x="625732" y="839900"/>
                    <a:pt x="621709" y="833250"/>
                    <a:pt x="623351" y="826599"/>
                  </a:cubicBezTo>
                  <a:cubicBezTo>
                    <a:pt x="629509" y="801969"/>
                    <a:pt x="634763" y="776025"/>
                    <a:pt x="639525" y="747126"/>
                  </a:cubicBezTo>
                  <a:cubicBezTo>
                    <a:pt x="640592" y="740393"/>
                    <a:pt x="646996" y="735878"/>
                    <a:pt x="653647" y="736945"/>
                  </a:cubicBezTo>
                  <a:cubicBezTo>
                    <a:pt x="660379" y="738012"/>
                    <a:pt x="664894" y="744416"/>
                    <a:pt x="663827" y="751067"/>
                  </a:cubicBezTo>
                  <a:cubicBezTo>
                    <a:pt x="658983" y="780623"/>
                    <a:pt x="653564" y="807224"/>
                    <a:pt x="647325" y="832511"/>
                  </a:cubicBezTo>
                  <a:cubicBezTo>
                    <a:pt x="645929" y="838093"/>
                    <a:pt x="640921" y="841870"/>
                    <a:pt x="635338" y="841870"/>
                  </a:cubicBezTo>
                  <a:close/>
                  <a:moveTo>
                    <a:pt x="662760" y="680049"/>
                  </a:moveTo>
                  <a:cubicBezTo>
                    <a:pt x="662267" y="680049"/>
                    <a:pt x="661774" y="680049"/>
                    <a:pt x="661364" y="680049"/>
                  </a:cubicBezTo>
                  <a:cubicBezTo>
                    <a:pt x="654632" y="679310"/>
                    <a:pt x="649788" y="673153"/>
                    <a:pt x="650527" y="666420"/>
                  </a:cubicBezTo>
                  <a:cubicBezTo>
                    <a:pt x="653647" y="639327"/>
                    <a:pt x="656356" y="612152"/>
                    <a:pt x="658983" y="584894"/>
                  </a:cubicBezTo>
                  <a:cubicBezTo>
                    <a:pt x="659640" y="578162"/>
                    <a:pt x="665715" y="573071"/>
                    <a:pt x="672448" y="573810"/>
                  </a:cubicBezTo>
                  <a:cubicBezTo>
                    <a:pt x="679180" y="574467"/>
                    <a:pt x="684188" y="580460"/>
                    <a:pt x="683531" y="587275"/>
                  </a:cubicBezTo>
                  <a:cubicBezTo>
                    <a:pt x="680904" y="614615"/>
                    <a:pt x="678195" y="641954"/>
                    <a:pt x="675075" y="669212"/>
                  </a:cubicBezTo>
                  <a:cubicBezTo>
                    <a:pt x="674336" y="675451"/>
                    <a:pt x="668999" y="680131"/>
                    <a:pt x="662842" y="680131"/>
                  </a:cubicBezTo>
                  <a:close/>
                  <a:moveTo>
                    <a:pt x="679426" y="516586"/>
                  </a:moveTo>
                  <a:cubicBezTo>
                    <a:pt x="679016" y="516586"/>
                    <a:pt x="678523" y="516586"/>
                    <a:pt x="678031" y="516586"/>
                  </a:cubicBezTo>
                  <a:cubicBezTo>
                    <a:pt x="671298" y="515847"/>
                    <a:pt x="666372" y="509772"/>
                    <a:pt x="667111" y="503039"/>
                  </a:cubicBezTo>
                  <a:cubicBezTo>
                    <a:pt x="668671" y="488507"/>
                    <a:pt x="670395" y="473976"/>
                    <a:pt x="672201" y="459608"/>
                  </a:cubicBezTo>
                  <a:cubicBezTo>
                    <a:pt x="673843" y="446800"/>
                    <a:pt x="675732" y="433910"/>
                    <a:pt x="677784" y="421020"/>
                  </a:cubicBezTo>
                  <a:cubicBezTo>
                    <a:pt x="678852" y="414288"/>
                    <a:pt x="685173" y="409690"/>
                    <a:pt x="691906" y="410840"/>
                  </a:cubicBezTo>
                  <a:cubicBezTo>
                    <a:pt x="698638" y="411907"/>
                    <a:pt x="703153" y="418229"/>
                    <a:pt x="702086" y="424961"/>
                  </a:cubicBezTo>
                  <a:cubicBezTo>
                    <a:pt x="700034" y="437605"/>
                    <a:pt x="698227" y="450248"/>
                    <a:pt x="696585" y="462728"/>
                  </a:cubicBezTo>
                  <a:cubicBezTo>
                    <a:pt x="694779" y="477013"/>
                    <a:pt x="693137" y="491299"/>
                    <a:pt x="691495" y="505749"/>
                  </a:cubicBezTo>
                  <a:cubicBezTo>
                    <a:pt x="690838" y="512070"/>
                    <a:pt x="685502" y="516750"/>
                    <a:pt x="679262" y="516750"/>
                  </a:cubicBezTo>
                  <a:close/>
                  <a:moveTo>
                    <a:pt x="706519" y="354683"/>
                  </a:moveTo>
                  <a:cubicBezTo>
                    <a:pt x="705534" y="354683"/>
                    <a:pt x="704549" y="354601"/>
                    <a:pt x="703564" y="354354"/>
                  </a:cubicBezTo>
                  <a:cubicBezTo>
                    <a:pt x="696996" y="352712"/>
                    <a:pt x="692973" y="346062"/>
                    <a:pt x="694615" y="339412"/>
                  </a:cubicBezTo>
                  <a:cubicBezTo>
                    <a:pt x="701593" y="311498"/>
                    <a:pt x="709639" y="284651"/>
                    <a:pt x="718671" y="259528"/>
                  </a:cubicBezTo>
                  <a:cubicBezTo>
                    <a:pt x="720969" y="253124"/>
                    <a:pt x="728030" y="249758"/>
                    <a:pt x="734434" y="252139"/>
                  </a:cubicBezTo>
                  <a:cubicBezTo>
                    <a:pt x="740838" y="254437"/>
                    <a:pt x="744122" y="261498"/>
                    <a:pt x="741823" y="267902"/>
                  </a:cubicBezTo>
                  <a:cubicBezTo>
                    <a:pt x="733120" y="292204"/>
                    <a:pt x="725239" y="318230"/>
                    <a:pt x="718506" y="345323"/>
                  </a:cubicBezTo>
                  <a:cubicBezTo>
                    <a:pt x="717111" y="350906"/>
                    <a:pt x="712103" y="354683"/>
                    <a:pt x="706519" y="354683"/>
                  </a:cubicBezTo>
                  <a:close/>
                  <a:moveTo>
                    <a:pt x="762677" y="200661"/>
                  </a:moveTo>
                  <a:cubicBezTo>
                    <a:pt x="760788" y="200661"/>
                    <a:pt x="758818" y="200251"/>
                    <a:pt x="757094" y="199266"/>
                  </a:cubicBezTo>
                  <a:cubicBezTo>
                    <a:pt x="751018" y="196146"/>
                    <a:pt x="748637" y="188757"/>
                    <a:pt x="751757" y="182681"/>
                  </a:cubicBezTo>
                  <a:cubicBezTo>
                    <a:pt x="765057" y="156737"/>
                    <a:pt x="780000" y="132682"/>
                    <a:pt x="796010" y="111171"/>
                  </a:cubicBezTo>
                  <a:cubicBezTo>
                    <a:pt x="800115" y="105753"/>
                    <a:pt x="807832" y="104603"/>
                    <a:pt x="813251" y="108708"/>
                  </a:cubicBezTo>
                  <a:cubicBezTo>
                    <a:pt x="818670" y="112731"/>
                    <a:pt x="819819" y="120531"/>
                    <a:pt x="815714" y="125949"/>
                  </a:cubicBezTo>
                  <a:cubicBezTo>
                    <a:pt x="800443" y="146393"/>
                    <a:pt x="786322" y="169217"/>
                    <a:pt x="773596" y="194011"/>
                  </a:cubicBezTo>
                  <a:cubicBezTo>
                    <a:pt x="771379" y="198280"/>
                    <a:pt x="767110" y="200661"/>
                    <a:pt x="762594" y="200661"/>
                  </a:cubicBezTo>
                  <a:close/>
                  <a:moveTo>
                    <a:pt x="861362" y="70531"/>
                  </a:moveTo>
                  <a:cubicBezTo>
                    <a:pt x="857914" y="70531"/>
                    <a:pt x="854466" y="69136"/>
                    <a:pt x="852085" y="66344"/>
                  </a:cubicBezTo>
                  <a:cubicBezTo>
                    <a:pt x="847651" y="61172"/>
                    <a:pt x="848144" y="53454"/>
                    <a:pt x="853316" y="48939"/>
                  </a:cubicBezTo>
                  <a:cubicBezTo>
                    <a:pt x="874991" y="30055"/>
                    <a:pt x="898554" y="14046"/>
                    <a:pt x="923513" y="1320"/>
                  </a:cubicBezTo>
                  <a:cubicBezTo>
                    <a:pt x="929588" y="-1718"/>
                    <a:pt x="936977" y="663"/>
                    <a:pt x="940097" y="6657"/>
                  </a:cubicBezTo>
                  <a:cubicBezTo>
                    <a:pt x="943217" y="12732"/>
                    <a:pt x="940754" y="20121"/>
                    <a:pt x="934761" y="23241"/>
                  </a:cubicBezTo>
                  <a:cubicBezTo>
                    <a:pt x="911608" y="35064"/>
                    <a:pt x="889687" y="49924"/>
                    <a:pt x="869490" y="67494"/>
                  </a:cubicBezTo>
                  <a:cubicBezTo>
                    <a:pt x="867191" y="69546"/>
                    <a:pt x="864318" y="70531"/>
                    <a:pt x="861444" y="705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3862358" y="4750101"/>
              <a:ext cx="1798012" cy="607547"/>
            </a:xfrm>
            <a:custGeom>
              <a:avLst/>
              <a:gdLst/>
              <a:ahLst/>
              <a:cxnLst/>
              <a:rect l="l" t="t" r="r" b="b"/>
              <a:pathLst>
                <a:path w="1798012" h="607547" extrusionOk="0">
                  <a:moveTo>
                    <a:pt x="16421" y="612816"/>
                  </a:moveTo>
                  <a:lnTo>
                    <a:pt x="12152" y="612816"/>
                  </a:lnTo>
                  <a:cubicBezTo>
                    <a:pt x="5337" y="612734"/>
                    <a:pt x="-81" y="607151"/>
                    <a:pt x="1" y="600336"/>
                  </a:cubicBezTo>
                  <a:cubicBezTo>
                    <a:pt x="1" y="593522"/>
                    <a:pt x="5419" y="588432"/>
                    <a:pt x="12480" y="588186"/>
                  </a:cubicBezTo>
                  <a:lnTo>
                    <a:pt x="16503" y="588186"/>
                  </a:lnTo>
                  <a:cubicBezTo>
                    <a:pt x="41215" y="588186"/>
                    <a:pt x="66503" y="585722"/>
                    <a:pt x="91543" y="580714"/>
                  </a:cubicBezTo>
                  <a:cubicBezTo>
                    <a:pt x="98276" y="579401"/>
                    <a:pt x="104680" y="583752"/>
                    <a:pt x="105993" y="590402"/>
                  </a:cubicBezTo>
                  <a:cubicBezTo>
                    <a:pt x="107307" y="597052"/>
                    <a:pt x="102955" y="603538"/>
                    <a:pt x="96305" y="604852"/>
                  </a:cubicBezTo>
                  <a:cubicBezTo>
                    <a:pt x="69622" y="610106"/>
                    <a:pt x="42775" y="612816"/>
                    <a:pt x="16421" y="612816"/>
                  </a:cubicBezTo>
                  <a:close/>
                  <a:moveTo>
                    <a:pt x="172495" y="581782"/>
                  </a:moveTo>
                  <a:cubicBezTo>
                    <a:pt x="167569" y="581782"/>
                    <a:pt x="162971" y="578826"/>
                    <a:pt x="161001" y="573982"/>
                  </a:cubicBezTo>
                  <a:cubicBezTo>
                    <a:pt x="158538" y="567660"/>
                    <a:pt x="161658" y="560517"/>
                    <a:pt x="167979" y="557972"/>
                  </a:cubicBezTo>
                  <a:cubicBezTo>
                    <a:pt x="191789" y="548613"/>
                    <a:pt x="216091" y="536954"/>
                    <a:pt x="240392" y="523244"/>
                  </a:cubicBezTo>
                  <a:cubicBezTo>
                    <a:pt x="246304" y="519877"/>
                    <a:pt x="253857" y="521930"/>
                    <a:pt x="257224" y="527923"/>
                  </a:cubicBezTo>
                  <a:cubicBezTo>
                    <a:pt x="260589" y="533834"/>
                    <a:pt x="258455" y="541388"/>
                    <a:pt x="252544" y="544672"/>
                  </a:cubicBezTo>
                  <a:cubicBezTo>
                    <a:pt x="227256" y="558958"/>
                    <a:pt x="201887" y="571191"/>
                    <a:pt x="177011" y="580961"/>
                  </a:cubicBezTo>
                  <a:cubicBezTo>
                    <a:pt x="175533" y="581535"/>
                    <a:pt x="173973" y="581782"/>
                    <a:pt x="172495" y="581782"/>
                  </a:cubicBezTo>
                  <a:close/>
                  <a:moveTo>
                    <a:pt x="1792430" y="562159"/>
                  </a:moveTo>
                  <a:cubicBezTo>
                    <a:pt x="1787750" y="562159"/>
                    <a:pt x="1783317" y="559532"/>
                    <a:pt x="1781264" y="555017"/>
                  </a:cubicBezTo>
                  <a:cubicBezTo>
                    <a:pt x="1772480" y="536133"/>
                    <a:pt x="1763202" y="517168"/>
                    <a:pt x="1753514" y="498860"/>
                  </a:cubicBezTo>
                  <a:cubicBezTo>
                    <a:pt x="1750312" y="492866"/>
                    <a:pt x="1752611" y="485395"/>
                    <a:pt x="1758686" y="482193"/>
                  </a:cubicBezTo>
                  <a:cubicBezTo>
                    <a:pt x="1764680" y="478991"/>
                    <a:pt x="1772151" y="481290"/>
                    <a:pt x="1775353" y="487366"/>
                  </a:cubicBezTo>
                  <a:cubicBezTo>
                    <a:pt x="1785205" y="506085"/>
                    <a:pt x="1794729" y="525378"/>
                    <a:pt x="1803678" y="544672"/>
                  </a:cubicBezTo>
                  <a:cubicBezTo>
                    <a:pt x="1806551" y="550829"/>
                    <a:pt x="1803842" y="558218"/>
                    <a:pt x="1797684" y="561010"/>
                  </a:cubicBezTo>
                  <a:cubicBezTo>
                    <a:pt x="1796043" y="561749"/>
                    <a:pt x="1794236" y="562159"/>
                    <a:pt x="1792512" y="562159"/>
                  </a:cubicBezTo>
                  <a:close/>
                  <a:moveTo>
                    <a:pt x="315597" y="501979"/>
                  </a:moveTo>
                  <a:cubicBezTo>
                    <a:pt x="311738" y="501979"/>
                    <a:pt x="307962" y="500173"/>
                    <a:pt x="305581" y="496807"/>
                  </a:cubicBezTo>
                  <a:cubicBezTo>
                    <a:pt x="301640" y="491306"/>
                    <a:pt x="302872" y="483589"/>
                    <a:pt x="308372" y="479648"/>
                  </a:cubicBezTo>
                  <a:cubicBezTo>
                    <a:pt x="329144" y="464706"/>
                    <a:pt x="350654" y="447875"/>
                    <a:pt x="372247" y="429649"/>
                  </a:cubicBezTo>
                  <a:cubicBezTo>
                    <a:pt x="377419" y="425297"/>
                    <a:pt x="385219" y="425872"/>
                    <a:pt x="389570" y="431126"/>
                  </a:cubicBezTo>
                  <a:cubicBezTo>
                    <a:pt x="394004" y="436299"/>
                    <a:pt x="393347" y="444098"/>
                    <a:pt x="388092" y="448449"/>
                  </a:cubicBezTo>
                  <a:cubicBezTo>
                    <a:pt x="366007" y="467168"/>
                    <a:pt x="344004" y="484410"/>
                    <a:pt x="322658" y="499681"/>
                  </a:cubicBezTo>
                  <a:cubicBezTo>
                    <a:pt x="320523" y="501240"/>
                    <a:pt x="317978" y="501979"/>
                    <a:pt x="315515" y="501979"/>
                  </a:cubicBezTo>
                  <a:close/>
                  <a:moveTo>
                    <a:pt x="1723547" y="434164"/>
                  </a:moveTo>
                  <a:cubicBezTo>
                    <a:pt x="1719442" y="434164"/>
                    <a:pt x="1715420" y="432111"/>
                    <a:pt x="1713038" y="428335"/>
                  </a:cubicBezTo>
                  <a:cubicBezTo>
                    <a:pt x="1698671" y="405182"/>
                    <a:pt x="1683400" y="382522"/>
                    <a:pt x="1667719" y="360930"/>
                  </a:cubicBezTo>
                  <a:cubicBezTo>
                    <a:pt x="1663696" y="355429"/>
                    <a:pt x="1664927" y="347712"/>
                    <a:pt x="1670428" y="343689"/>
                  </a:cubicBezTo>
                  <a:cubicBezTo>
                    <a:pt x="1675929" y="339666"/>
                    <a:pt x="1683646" y="340897"/>
                    <a:pt x="1687669" y="346398"/>
                  </a:cubicBezTo>
                  <a:cubicBezTo>
                    <a:pt x="1703761" y="368401"/>
                    <a:pt x="1719360" y="391636"/>
                    <a:pt x="1734056" y="415281"/>
                  </a:cubicBezTo>
                  <a:cubicBezTo>
                    <a:pt x="1737669" y="421028"/>
                    <a:pt x="1735863" y="428663"/>
                    <a:pt x="1730115" y="432276"/>
                  </a:cubicBezTo>
                  <a:cubicBezTo>
                    <a:pt x="1728063" y="433507"/>
                    <a:pt x="1725846" y="434082"/>
                    <a:pt x="1723630" y="434082"/>
                  </a:cubicBezTo>
                  <a:close/>
                  <a:moveTo>
                    <a:pt x="441294" y="396315"/>
                  </a:moveTo>
                  <a:cubicBezTo>
                    <a:pt x="438010" y="396315"/>
                    <a:pt x="434808" y="395002"/>
                    <a:pt x="432345" y="392457"/>
                  </a:cubicBezTo>
                  <a:cubicBezTo>
                    <a:pt x="427665" y="387531"/>
                    <a:pt x="427829" y="379731"/>
                    <a:pt x="432755" y="375051"/>
                  </a:cubicBezTo>
                  <a:lnTo>
                    <a:pt x="442525" y="365610"/>
                  </a:lnTo>
                  <a:cubicBezTo>
                    <a:pt x="458781" y="349846"/>
                    <a:pt x="474955" y="333837"/>
                    <a:pt x="491047" y="317663"/>
                  </a:cubicBezTo>
                  <a:cubicBezTo>
                    <a:pt x="495891" y="312819"/>
                    <a:pt x="503690" y="312819"/>
                    <a:pt x="508452" y="317663"/>
                  </a:cubicBezTo>
                  <a:cubicBezTo>
                    <a:pt x="513296" y="322507"/>
                    <a:pt x="513296" y="330306"/>
                    <a:pt x="508452" y="335068"/>
                  </a:cubicBezTo>
                  <a:cubicBezTo>
                    <a:pt x="492197" y="351324"/>
                    <a:pt x="476022" y="367416"/>
                    <a:pt x="459602" y="383261"/>
                  </a:cubicBezTo>
                  <a:lnTo>
                    <a:pt x="449668" y="392785"/>
                  </a:lnTo>
                  <a:cubicBezTo>
                    <a:pt x="447287" y="395084"/>
                    <a:pt x="444249" y="396151"/>
                    <a:pt x="441130" y="396151"/>
                  </a:cubicBezTo>
                  <a:close/>
                  <a:moveTo>
                    <a:pt x="1626751" y="301653"/>
                  </a:moveTo>
                  <a:cubicBezTo>
                    <a:pt x="1623302" y="301653"/>
                    <a:pt x="1619854" y="300175"/>
                    <a:pt x="1617391" y="297384"/>
                  </a:cubicBezTo>
                  <a:cubicBezTo>
                    <a:pt x="1599657" y="276776"/>
                    <a:pt x="1581020" y="256908"/>
                    <a:pt x="1561891" y="238353"/>
                  </a:cubicBezTo>
                  <a:cubicBezTo>
                    <a:pt x="1557046" y="233591"/>
                    <a:pt x="1556882" y="225792"/>
                    <a:pt x="1561644" y="220948"/>
                  </a:cubicBezTo>
                  <a:cubicBezTo>
                    <a:pt x="1566406" y="216104"/>
                    <a:pt x="1574206" y="215939"/>
                    <a:pt x="1579050" y="220701"/>
                  </a:cubicBezTo>
                  <a:cubicBezTo>
                    <a:pt x="1598589" y="239749"/>
                    <a:pt x="1617801" y="260192"/>
                    <a:pt x="1635946" y="281374"/>
                  </a:cubicBezTo>
                  <a:cubicBezTo>
                    <a:pt x="1640379" y="286546"/>
                    <a:pt x="1639804" y="294346"/>
                    <a:pt x="1634632" y="298779"/>
                  </a:cubicBezTo>
                  <a:cubicBezTo>
                    <a:pt x="1632333" y="300750"/>
                    <a:pt x="1629459" y="301735"/>
                    <a:pt x="1626586" y="301735"/>
                  </a:cubicBezTo>
                  <a:close/>
                  <a:moveTo>
                    <a:pt x="557959" y="280717"/>
                  </a:moveTo>
                  <a:cubicBezTo>
                    <a:pt x="554758" y="280717"/>
                    <a:pt x="551638" y="279486"/>
                    <a:pt x="549175" y="277023"/>
                  </a:cubicBezTo>
                  <a:cubicBezTo>
                    <a:pt x="544413" y="272179"/>
                    <a:pt x="544413" y="264379"/>
                    <a:pt x="549256" y="259617"/>
                  </a:cubicBezTo>
                  <a:cubicBezTo>
                    <a:pt x="572081" y="237039"/>
                    <a:pt x="591046" y="218895"/>
                    <a:pt x="608862" y="202475"/>
                  </a:cubicBezTo>
                  <a:cubicBezTo>
                    <a:pt x="613870" y="197877"/>
                    <a:pt x="621670" y="198206"/>
                    <a:pt x="626267" y="203214"/>
                  </a:cubicBezTo>
                  <a:cubicBezTo>
                    <a:pt x="630865" y="208222"/>
                    <a:pt x="630537" y="216022"/>
                    <a:pt x="625529" y="220619"/>
                  </a:cubicBezTo>
                  <a:cubicBezTo>
                    <a:pt x="607877" y="236875"/>
                    <a:pt x="589158" y="254773"/>
                    <a:pt x="566498" y="277105"/>
                  </a:cubicBezTo>
                  <a:cubicBezTo>
                    <a:pt x="564117" y="279486"/>
                    <a:pt x="560997" y="280635"/>
                    <a:pt x="557877" y="280635"/>
                  </a:cubicBezTo>
                  <a:close/>
                  <a:moveTo>
                    <a:pt x="1509100" y="187368"/>
                  </a:moveTo>
                  <a:cubicBezTo>
                    <a:pt x="1506390" y="187368"/>
                    <a:pt x="1503681" y="186465"/>
                    <a:pt x="1501382" y="184659"/>
                  </a:cubicBezTo>
                  <a:cubicBezTo>
                    <a:pt x="1480200" y="167664"/>
                    <a:pt x="1458197" y="151654"/>
                    <a:pt x="1435947" y="137205"/>
                  </a:cubicBezTo>
                  <a:cubicBezTo>
                    <a:pt x="1430282" y="133510"/>
                    <a:pt x="1428641" y="125875"/>
                    <a:pt x="1432335" y="120210"/>
                  </a:cubicBezTo>
                  <a:cubicBezTo>
                    <a:pt x="1436030" y="114463"/>
                    <a:pt x="1443665" y="112903"/>
                    <a:pt x="1449412" y="116597"/>
                  </a:cubicBezTo>
                  <a:cubicBezTo>
                    <a:pt x="1472400" y="131540"/>
                    <a:pt x="1495060" y="147960"/>
                    <a:pt x="1516899" y="165529"/>
                  </a:cubicBezTo>
                  <a:cubicBezTo>
                    <a:pt x="1522236" y="169799"/>
                    <a:pt x="1523057" y="177516"/>
                    <a:pt x="1518787" y="182853"/>
                  </a:cubicBezTo>
                  <a:cubicBezTo>
                    <a:pt x="1516325" y="185891"/>
                    <a:pt x="1512794" y="187451"/>
                    <a:pt x="1509182" y="187451"/>
                  </a:cubicBezTo>
                  <a:close/>
                  <a:moveTo>
                    <a:pt x="679305" y="170127"/>
                  </a:moveTo>
                  <a:cubicBezTo>
                    <a:pt x="675692" y="170127"/>
                    <a:pt x="672162" y="168567"/>
                    <a:pt x="669699" y="165529"/>
                  </a:cubicBezTo>
                  <a:cubicBezTo>
                    <a:pt x="665430" y="160275"/>
                    <a:pt x="666250" y="152475"/>
                    <a:pt x="671505" y="148206"/>
                  </a:cubicBezTo>
                  <a:cubicBezTo>
                    <a:pt x="694493" y="129651"/>
                    <a:pt x="716496" y="113560"/>
                    <a:pt x="738664" y="98945"/>
                  </a:cubicBezTo>
                  <a:cubicBezTo>
                    <a:pt x="744328" y="95169"/>
                    <a:pt x="751964" y="96729"/>
                    <a:pt x="755741" y="102476"/>
                  </a:cubicBezTo>
                  <a:cubicBezTo>
                    <a:pt x="759517" y="108141"/>
                    <a:pt x="757875" y="115776"/>
                    <a:pt x="752210" y="119553"/>
                  </a:cubicBezTo>
                  <a:cubicBezTo>
                    <a:pt x="730700" y="133756"/>
                    <a:pt x="709353" y="149356"/>
                    <a:pt x="687022" y="167418"/>
                  </a:cubicBezTo>
                  <a:cubicBezTo>
                    <a:pt x="684723" y="169224"/>
                    <a:pt x="682014" y="170127"/>
                    <a:pt x="679305" y="170127"/>
                  </a:cubicBezTo>
                  <a:close/>
                  <a:moveTo>
                    <a:pt x="1371498" y="98371"/>
                  </a:moveTo>
                  <a:cubicBezTo>
                    <a:pt x="1369610" y="98371"/>
                    <a:pt x="1367804" y="97960"/>
                    <a:pt x="1365998" y="97057"/>
                  </a:cubicBezTo>
                  <a:cubicBezTo>
                    <a:pt x="1342024" y="85071"/>
                    <a:pt x="1317147" y="74397"/>
                    <a:pt x="1291860" y="65202"/>
                  </a:cubicBezTo>
                  <a:cubicBezTo>
                    <a:pt x="1285457" y="62903"/>
                    <a:pt x="1282172" y="55842"/>
                    <a:pt x="1284471" y="49438"/>
                  </a:cubicBezTo>
                  <a:cubicBezTo>
                    <a:pt x="1286770" y="43035"/>
                    <a:pt x="1293913" y="39751"/>
                    <a:pt x="1300235" y="42049"/>
                  </a:cubicBezTo>
                  <a:cubicBezTo>
                    <a:pt x="1326343" y="51491"/>
                    <a:pt x="1352205" y="62575"/>
                    <a:pt x="1376999" y="74972"/>
                  </a:cubicBezTo>
                  <a:cubicBezTo>
                    <a:pt x="1383074" y="78010"/>
                    <a:pt x="1385538" y="85399"/>
                    <a:pt x="1382500" y="91474"/>
                  </a:cubicBezTo>
                  <a:cubicBezTo>
                    <a:pt x="1380365" y="95826"/>
                    <a:pt x="1376014" y="98289"/>
                    <a:pt x="1371498" y="98289"/>
                  </a:cubicBezTo>
                  <a:close/>
                  <a:moveTo>
                    <a:pt x="816659" y="80719"/>
                  </a:moveTo>
                  <a:cubicBezTo>
                    <a:pt x="812062" y="80719"/>
                    <a:pt x="807711" y="78174"/>
                    <a:pt x="805576" y="73823"/>
                  </a:cubicBezTo>
                  <a:cubicBezTo>
                    <a:pt x="802621" y="67747"/>
                    <a:pt x="805166" y="60358"/>
                    <a:pt x="811241" y="57320"/>
                  </a:cubicBezTo>
                  <a:cubicBezTo>
                    <a:pt x="819697" y="53215"/>
                    <a:pt x="828236" y="49274"/>
                    <a:pt x="836856" y="45580"/>
                  </a:cubicBezTo>
                  <a:cubicBezTo>
                    <a:pt x="853687" y="38355"/>
                    <a:pt x="871257" y="31869"/>
                    <a:pt x="889155" y="26286"/>
                  </a:cubicBezTo>
                  <a:cubicBezTo>
                    <a:pt x="895641" y="24234"/>
                    <a:pt x="902537" y="27846"/>
                    <a:pt x="904590" y="34332"/>
                  </a:cubicBezTo>
                  <a:cubicBezTo>
                    <a:pt x="906642" y="40818"/>
                    <a:pt x="903030" y="47714"/>
                    <a:pt x="896544" y="49767"/>
                  </a:cubicBezTo>
                  <a:cubicBezTo>
                    <a:pt x="879467" y="55103"/>
                    <a:pt x="862636" y="61343"/>
                    <a:pt x="846627" y="68240"/>
                  </a:cubicBezTo>
                  <a:cubicBezTo>
                    <a:pt x="838334" y="71770"/>
                    <a:pt x="830124" y="75547"/>
                    <a:pt x="822078" y="79487"/>
                  </a:cubicBezTo>
                  <a:cubicBezTo>
                    <a:pt x="820354" y="80309"/>
                    <a:pt x="818466" y="80719"/>
                    <a:pt x="816659" y="80719"/>
                  </a:cubicBezTo>
                  <a:close/>
                  <a:moveTo>
                    <a:pt x="1217395" y="42542"/>
                  </a:moveTo>
                  <a:cubicBezTo>
                    <a:pt x="1216492" y="42542"/>
                    <a:pt x="1215506" y="42460"/>
                    <a:pt x="1214603" y="42214"/>
                  </a:cubicBezTo>
                  <a:cubicBezTo>
                    <a:pt x="1188331" y="36056"/>
                    <a:pt x="1161648" y="31459"/>
                    <a:pt x="1135211" y="28503"/>
                  </a:cubicBezTo>
                  <a:cubicBezTo>
                    <a:pt x="1128479" y="27764"/>
                    <a:pt x="1123553" y="21688"/>
                    <a:pt x="1124292" y="14956"/>
                  </a:cubicBezTo>
                  <a:cubicBezTo>
                    <a:pt x="1125031" y="8224"/>
                    <a:pt x="1131106" y="2969"/>
                    <a:pt x="1137921" y="4037"/>
                  </a:cubicBezTo>
                  <a:cubicBezTo>
                    <a:pt x="1165343" y="7074"/>
                    <a:pt x="1193093" y="11836"/>
                    <a:pt x="1220268" y="18240"/>
                  </a:cubicBezTo>
                  <a:cubicBezTo>
                    <a:pt x="1226919" y="19800"/>
                    <a:pt x="1231024" y="26450"/>
                    <a:pt x="1229464" y="33100"/>
                  </a:cubicBezTo>
                  <a:cubicBezTo>
                    <a:pt x="1228150" y="38765"/>
                    <a:pt x="1223059" y="42624"/>
                    <a:pt x="1217477" y="42624"/>
                  </a:cubicBezTo>
                  <a:close/>
                  <a:moveTo>
                    <a:pt x="972734" y="31787"/>
                  </a:moveTo>
                  <a:cubicBezTo>
                    <a:pt x="966740" y="31787"/>
                    <a:pt x="961568" y="27435"/>
                    <a:pt x="960583" y="21360"/>
                  </a:cubicBezTo>
                  <a:cubicBezTo>
                    <a:pt x="959515" y="14628"/>
                    <a:pt x="964113" y="8306"/>
                    <a:pt x="970845" y="7239"/>
                  </a:cubicBezTo>
                  <a:cubicBezTo>
                    <a:pt x="998021" y="2969"/>
                    <a:pt x="1026099" y="589"/>
                    <a:pt x="1054260" y="14"/>
                  </a:cubicBezTo>
                  <a:cubicBezTo>
                    <a:pt x="1061074" y="-315"/>
                    <a:pt x="1066657" y="5268"/>
                    <a:pt x="1066822" y="12083"/>
                  </a:cubicBezTo>
                  <a:cubicBezTo>
                    <a:pt x="1066904" y="18897"/>
                    <a:pt x="1061567" y="24480"/>
                    <a:pt x="1054752" y="24644"/>
                  </a:cubicBezTo>
                  <a:cubicBezTo>
                    <a:pt x="1027659" y="25137"/>
                    <a:pt x="1000730" y="27435"/>
                    <a:pt x="974704" y="31541"/>
                  </a:cubicBezTo>
                  <a:cubicBezTo>
                    <a:pt x="974047" y="31623"/>
                    <a:pt x="973391" y="31705"/>
                    <a:pt x="972816" y="317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9"/>
          <p:cNvGrpSpPr/>
          <p:nvPr/>
        </p:nvGrpSpPr>
        <p:grpSpPr>
          <a:xfrm>
            <a:off x="-407623" y="-270584"/>
            <a:ext cx="10334016" cy="6150282"/>
            <a:chOff x="-407623" y="-270584"/>
            <a:chExt cx="10334016" cy="6150282"/>
          </a:xfrm>
        </p:grpSpPr>
        <p:grpSp>
          <p:nvGrpSpPr>
            <p:cNvPr id="297" name="Google Shape;297;p9"/>
            <p:cNvGrpSpPr/>
            <p:nvPr/>
          </p:nvGrpSpPr>
          <p:grpSpPr>
            <a:xfrm flipH="1">
              <a:off x="7649027" y="3823344"/>
              <a:ext cx="2277366" cy="2056355"/>
              <a:chOff x="-930994" y="3823344"/>
              <a:chExt cx="2277366" cy="2056355"/>
            </a:xfrm>
          </p:grpSpPr>
          <p:sp>
            <p:nvSpPr>
              <p:cNvPr id="298" name="Google Shape;298;p9"/>
              <p:cNvSpPr/>
              <p:nvPr/>
            </p:nvSpPr>
            <p:spPr>
              <a:xfrm rot="1954620">
                <a:off x="269948" y="4536104"/>
                <a:ext cx="937761" cy="750209"/>
              </a:xfrm>
              <a:custGeom>
                <a:avLst/>
                <a:gdLst/>
                <a:ahLst/>
                <a:cxnLst/>
                <a:rect l="l" t="t" r="r" b="b"/>
                <a:pathLst>
                  <a:path w="821010" h="656808" extrusionOk="0">
                    <a:moveTo>
                      <a:pt x="773392" y="154432"/>
                    </a:moveTo>
                    <a:lnTo>
                      <a:pt x="817726" y="226106"/>
                    </a:lnTo>
                    <a:cubicBezTo>
                      <a:pt x="824705" y="237354"/>
                      <a:pt x="821174" y="252050"/>
                      <a:pt x="810009" y="258947"/>
                    </a:cubicBezTo>
                    <a:lnTo>
                      <a:pt x="172823" y="653360"/>
                    </a:lnTo>
                    <a:cubicBezTo>
                      <a:pt x="161657" y="660256"/>
                      <a:pt x="146879" y="656808"/>
                      <a:pt x="139982" y="645642"/>
                    </a:cubicBezTo>
                    <a:lnTo>
                      <a:pt x="95648" y="573968"/>
                    </a:lnTo>
                    <a:cubicBezTo>
                      <a:pt x="117487" y="560422"/>
                      <a:pt x="124301" y="531686"/>
                      <a:pt x="110754" y="509847"/>
                    </a:cubicBezTo>
                    <a:cubicBezTo>
                      <a:pt x="97208" y="488008"/>
                      <a:pt x="68554" y="481276"/>
                      <a:pt x="46633" y="494823"/>
                    </a:cubicBezTo>
                    <a:lnTo>
                      <a:pt x="0" y="419536"/>
                    </a:lnTo>
                    <a:lnTo>
                      <a:pt x="0" y="419536"/>
                    </a:lnTo>
                    <a:cubicBezTo>
                      <a:pt x="0" y="419536"/>
                      <a:pt x="677744" y="0"/>
                      <a:pt x="677744" y="0"/>
                    </a:cubicBezTo>
                    <a:lnTo>
                      <a:pt x="724377" y="75287"/>
                    </a:lnTo>
                    <a:cubicBezTo>
                      <a:pt x="702538" y="88833"/>
                      <a:pt x="695806" y="117487"/>
                      <a:pt x="709271" y="139325"/>
                    </a:cubicBezTo>
                    <a:cubicBezTo>
                      <a:pt x="722817" y="161164"/>
                      <a:pt x="751470" y="167979"/>
                      <a:pt x="773392" y="154432"/>
                    </a:cubicBezTo>
                    <a:close/>
                    <a:moveTo>
                      <a:pt x="713376" y="283905"/>
                    </a:moveTo>
                    <a:lnTo>
                      <a:pt x="678236" y="227173"/>
                    </a:lnTo>
                    <a:lnTo>
                      <a:pt x="443017" y="372821"/>
                    </a:lnTo>
                    <a:lnTo>
                      <a:pt x="478156" y="429552"/>
                    </a:lnTo>
                    <a:lnTo>
                      <a:pt x="713376" y="283905"/>
                    </a:lnTo>
                    <a:close/>
                    <a:moveTo>
                      <a:pt x="661980" y="200819"/>
                    </a:moveTo>
                    <a:lnTo>
                      <a:pt x="593919" y="90886"/>
                    </a:lnTo>
                    <a:lnTo>
                      <a:pt x="358699" y="236533"/>
                    </a:lnTo>
                    <a:lnTo>
                      <a:pt x="426761" y="346466"/>
                    </a:lnTo>
                    <a:lnTo>
                      <a:pt x="661980" y="200819"/>
                    </a:lnTo>
                    <a:close/>
                    <a:moveTo>
                      <a:pt x="325613" y="375119"/>
                    </a:moveTo>
                    <a:cubicBezTo>
                      <a:pt x="325366" y="374627"/>
                      <a:pt x="325120" y="374134"/>
                      <a:pt x="324874" y="373806"/>
                    </a:cubicBezTo>
                    <a:cubicBezTo>
                      <a:pt x="322657" y="371261"/>
                      <a:pt x="316007" y="367484"/>
                      <a:pt x="296467" y="372492"/>
                    </a:cubicBezTo>
                    <a:cubicBezTo>
                      <a:pt x="279636" y="376762"/>
                      <a:pt x="252461" y="392771"/>
                      <a:pt x="243758" y="398026"/>
                    </a:cubicBezTo>
                    <a:lnTo>
                      <a:pt x="234727" y="392607"/>
                    </a:lnTo>
                    <a:cubicBezTo>
                      <a:pt x="237847" y="389651"/>
                      <a:pt x="238832" y="385054"/>
                      <a:pt x="236944" y="381113"/>
                    </a:cubicBezTo>
                    <a:cubicBezTo>
                      <a:pt x="236944" y="381113"/>
                      <a:pt x="236944" y="380949"/>
                      <a:pt x="236944" y="380949"/>
                    </a:cubicBezTo>
                    <a:lnTo>
                      <a:pt x="236944" y="380949"/>
                    </a:lnTo>
                    <a:cubicBezTo>
                      <a:pt x="235712" y="378486"/>
                      <a:pt x="233495" y="376679"/>
                      <a:pt x="230868" y="375858"/>
                    </a:cubicBezTo>
                    <a:cubicBezTo>
                      <a:pt x="228159" y="375119"/>
                      <a:pt x="225203" y="375612"/>
                      <a:pt x="222822" y="377008"/>
                    </a:cubicBezTo>
                    <a:lnTo>
                      <a:pt x="216665" y="380784"/>
                    </a:lnTo>
                    <a:lnTo>
                      <a:pt x="198602" y="367156"/>
                    </a:lnTo>
                    <a:cubicBezTo>
                      <a:pt x="202625" y="364364"/>
                      <a:pt x="204103" y="359274"/>
                      <a:pt x="202133" y="354923"/>
                    </a:cubicBezTo>
                    <a:cubicBezTo>
                      <a:pt x="202051" y="354841"/>
                      <a:pt x="201968" y="354676"/>
                      <a:pt x="201886" y="354594"/>
                    </a:cubicBezTo>
                    <a:cubicBezTo>
                      <a:pt x="200655" y="352131"/>
                      <a:pt x="198438" y="350325"/>
                      <a:pt x="195811" y="349586"/>
                    </a:cubicBezTo>
                    <a:cubicBezTo>
                      <a:pt x="193101" y="348765"/>
                      <a:pt x="190146" y="349258"/>
                      <a:pt x="187765" y="350736"/>
                    </a:cubicBezTo>
                    <a:lnTo>
                      <a:pt x="183003" y="353691"/>
                    </a:lnTo>
                    <a:lnTo>
                      <a:pt x="161000" y="336532"/>
                    </a:lnTo>
                    <a:cubicBezTo>
                      <a:pt x="159440" y="335300"/>
                      <a:pt x="157305" y="335054"/>
                      <a:pt x="155581" y="335957"/>
                    </a:cubicBezTo>
                    <a:lnTo>
                      <a:pt x="145319" y="340883"/>
                    </a:lnTo>
                    <a:cubicBezTo>
                      <a:pt x="143841" y="341622"/>
                      <a:pt x="142774" y="342936"/>
                      <a:pt x="142445" y="344578"/>
                    </a:cubicBezTo>
                    <a:cubicBezTo>
                      <a:pt x="142117" y="346138"/>
                      <a:pt x="142527" y="347862"/>
                      <a:pt x="143677" y="349093"/>
                    </a:cubicBezTo>
                    <a:lnTo>
                      <a:pt x="163053" y="371179"/>
                    </a:lnTo>
                    <a:cubicBezTo>
                      <a:pt x="162806" y="371671"/>
                      <a:pt x="162642" y="372246"/>
                      <a:pt x="162560" y="372821"/>
                    </a:cubicBezTo>
                    <a:cubicBezTo>
                      <a:pt x="162314" y="374381"/>
                      <a:pt x="162724" y="375858"/>
                      <a:pt x="163791" y="377008"/>
                    </a:cubicBezTo>
                    <a:lnTo>
                      <a:pt x="194333" y="412229"/>
                    </a:lnTo>
                    <a:lnTo>
                      <a:pt x="200573" y="426104"/>
                    </a:lnTo>
                    <a:lnTo>
                      <a:pt x="151148" y="463624"/>
                    </a:lnTo>
                    <a:lnTo>
                      <a:pt x="132675" y="451966"/>
                    </a:lnTo>
                    <a:cubicBezTo>
                      <a:pt x="131526" y="451145"/>
                      <a:pt x="130048" y="450981"/>
                      <a:pt x="128734" y="451227"/>
                    </a:cubicBezTo>
                    <a:lnTo>
                      <a:pt x="120606" y="453115"/>
                    </a:lnTo>
                    <a:cubicBezTo>
                      <a:pt x="118882" y="453526"/>
                      <a:pt x="117487" y="454675"/>
                      <a:pt x="116830" y="456400"/>
                    </a:cubicBezTo>
                    <a:cubicBezTo>
                      <a:pt x="116173" y="458042"/>
                      <a:pt x="116419" y="459930"/>
                      <a:pt x="117487" y="461326"/>
                    </a:cubicBezTo>
                    <a:lnTo>
                      <a:pt x="134153" y="483821"/>
                    </a:lnTo>
                    <a:lnTo>
                      <a:pt x="131444" y="489650"/>
                    </a:lnTo>
                    <a:cubicBezTo>
                      <a:pt x="130705" y="491292"/>
                      <a:pt x="130787" y="493181"/>
                      <a:pt x="131772" y="494659"/>
                    </a:cubicBezTo>
                    <a:cubicBezTo>
                      <a:pt x="132675" y="496136"/>
                      <a:pt x="134317" y="497122"/>
                      <a:pt x="136123" y="497122"/>
                    </a:cubicBezTo>
                    <a:lnTo>
                      <a:pt x="142527" y="497286"/>
                    </a:lnTo>
                    <a:lnTo>
                      <a:pt x="155335" y="522244"/>
                    </a:lnTo>
                    <a:cubicBezTo>
                      <a:pt x="156156" y="523804"/>
                      <a:pt x="157634" y="524872"/>
                      <a:pt x="159440" y="525036"/>
                    </a:cubicBezTo>
                    <a:cubicBezTo>
                      <a:pt x="161246" y="525200"/>
                      <a:pt x="162970" y="524543"/>
                      <a:pt x="164038" y="523066"/>
                    </a:cubicBezTo>
                    <a:lnTo>
                      <a:pt x="169292" y="516662"/>
                    </a:lnTo>
                    <a:cubicBezTo>
                      <a:pt x="170113" y="515594"/>
                      <a:pt x="170524" y="514199"/>
                      <a:pt x="170360" y="512803"/>
                    </a:cubicBezTo>
                    <a:lnTo>
                      <a:pt x="168061" y="491128"/>
                    </a:lnTo>
                    <a:lnTo>
                      <a:pt x="223643" y="463460"/>
                    </a:lnTo>
                    <a:lnTo>
                      <a:pt x="233167" y="475283"/>
                    </a:lnTo>
                    <a:lnTo>
                      <a:pt x="251147" y="518304"/>
                    </a:lnTo>
                    <a:cubicBezTo>
                      <a:pt x="251722" y="519699"/>
                      <a:pt x="252953" y="520767"/>
                      <a:pt x="254349" y="521259"/>
                    </a:cubicBezTo>
                    <a:cubicBezTo>
                      <a:pt x="255006" y="521424"/>
                      <a:pt x="255580" y="521506"/>
                      <a:pt x="256155" y="521506"/>
                    </a:cubicBezTo>
                    <a:lnTo>
                      <a:pt x="267239" y="548681"/>
                    </a:lnTo>
                    <a:cubicBezTo>
                      <a:pt x="267896" y="550241"/>
                      <a:pt x="269209" y="551308"/>
                      <a:pt x="270769" y="551801"/>
                    </a:cubicBezTo>
                    <a:cubicBezTo>
                      <a:pt x="271508" y="551965"/>
                      <a:pt x="272165" y="552047"/>
                      <a:pt x="272904" y="551965"/>
                    </a:cubicBezTo>
                    <a:cubicBezTo>
                      <a:pt x="273807" y="551801"/>
                      <a:pt x="274628" y="551473"/>
                      <a:pt x="275367" y="550816"/>
                    </a:cubicBezTo>
                    <a:lnTo>
                      <a:pt x="284316" y="543837"/>
                    </a:lnTo>
                    <a:cubicBezTo>
                      <a:pt x="285876" y="542606"/>
                      <a:pt x="286615" y="540553"/>
                      <a:pt x="286204" y="538665"/>
                    </a:cubicBezTo>
                    <a:lnTo>
                      <a:pt x="280621" y="511407"/>
                    </a:lnTo>
                    <a:lnTo>
                      <a:pt x="285465" y="508452"/>
                    </a:lnTo>
                    <a:cubicBezTo>
                      <a:pt x="287846" y="506974"/>
                      <a:pt x="289488" y="504511"/>
                      <a:pt x="290063" y="501719"/>
                    </a:cubicBezTo>
                    <a:cubicBezTo>
                      <a:pt x="290555" y="499010"/>
                      <a:pt x="289899" y="496218"/>
                      <a:pt x="288174" y="494002"/>
                    </a:cubicBezTo>
                    <a:cubicBezTo>
                      <a:pt x="288174" y="494002"/>
                      <a:pt x="288010" y="493838"/>
                      <a:pt x="287928" y="493756"/>
                    </a:cubicBezTo>
                    <a:cubicBezTo>
                      <a:pt x="284973" y="489979"/>
                      <a:pt x="279636" y="488994"/>
                      <a:pt x="275367" y="491375"/>
                    </a:cubicBezTo>
                    <a:lnTo>
                      <a:pt x="271180" y="469125"/>
                    </a:lnTo>
                    <a:lnTo>
                      <a:pt x="277337" y="465266"/>
                    </a:lnTo>
                    <a:cubicBezTo>
                      <a:pt x="279718" y="463789"/>
                      <a:pt x="281360" y="461326"/>
                      <a:pt x="281935" y="458616"/>
                    </a:cubicBezTo>
                    <a:cubicBezTo>
                      <a:pt x="282181" y="457549"/>
                      <a:pt x="282181" y="456482"/>
                      <a:pt x="282017" y="455414"/>
                    </a:cubicBezTo>
                    <a:cubicBezTo>
                      <a:pt x="281853" y="453772"/>
                      <a:pt x="281196" y="452212"/>
                      <a:pt x="280129" y="450899"/>
                    </a:cubicBezTo>
                    <a:cubicBezTo>
                      <a:pt x="280129" y="450899"/>
                      <a:pt x="280047" y="450817"/>
                      <a:pt x="279964" y="450735"/>
                    </a:cubicBezTo>
                    <a:cubicBezTo>
                      <a:pt x="277255" y="447286"/>
                      <a:pt x="272740" y="446055"/>
                      <a:pt x="268717" y="447615"/>
                    </a:cubicBezTo>
                    <a:lnTo>
                      <a:pt x="267896" y="437188"/>
                    </a:lnTo>
                    <a:cubicBezTo>
                      <a:pt x="276516" y="431687"/>
                      <a:pt x="302953" y="414528"/>
                      <a:pt x="314200" y="401310"/>
                    </a:cubicBezTo>
                    <a:cubicBezTo>
                      <a:pt x="327255" y="386039"/>
                      <a:pt x="326926" y="378486"/>
                      <a:pt x="325613" y="3753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 rot="1954620">
                <a:off x="349001" y="4470478"/>
                <a:ext cx="787719" cy="515768"/>
              </a:xfrm>
              <a:custGeom>
                <a:avLst/>
                <a:gdLst/>
                <a:ahLst/>
                <a:cxnLst/>
                <a:rect l="l" t="t" r="r" b="b"/>
                <a:pathLst>
                  <a:path w="689648" h="451555" extrusionOk="0">
                    <a:moveTo>
                      <a:pt x="681333" y="11306"/>
                    </a:moveTo>
                    <a:lnTo>
                      <a:pt x="695454" y="34048"/>
                    </a:lnTo>
                    <a:lnTo>
                      <a:pt x="17710" y="453584"/>
                    </a:lnTo>
                    <a:lnTo>
                      <a:pt x="17710" y="453584"/>
                    </a:lnTo>
                    <a:cubicBezTo>
                      <a:pt x="17710" y="453584"/>
                      <a:pt x="3589" y="430842"/>
                      <a:pt x="3589" y="430842"/>
                    </a:cubicBezTo>
                    <a:cubicBezTo>
                      <a:pt x="-3390" y="419595"/>
                      <a:pt x="141" y="404898"/>
                      <a:pt x="11306" y="398002"/>
                    </a:cubicBezTo>
                    <a:lnTo>
                      <a:pt x="648492" y="3589"/>
                    </a:lnTo>
                    <a:cubicBezTo>
                      <a:pt x="659740" y="-3390"/>
                      <a:pt x="674436" y="141"/>
                      <a:pt x="681333" y="1130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 rot="1965018">
                <a:off x="746417" y="4897590"/>
                <a:ext cx="299885" cy="224913"/>
              </a:xfrm>
              <a:custGeom>
                <a:avLst/>
                <a:gdLst/>
                <a:ahLst/>
                <a:cxnLst/>
                <a:rect l="l" t="t" r="r" b="b"/>
                <a:pathLst>
                  <a:path w="262723" h="197042" extrusionOk="0">
                    <a:moveTo>
                      <a:pt x="0" y="145634"/>
                    </a:moveTo>
                    <a:lnTo>
                      <a:pt x="235250" y="0"/>
                    </a:lnTo>
                    <a:lnTo>
                      <a:pt x="270341" y="56683"/>
                    </a:lnTo>
                    <a:lnTo>
                      <a:pt x="35091" y="20231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 rot="1965018">
                <a:off x="728733" y="4719407"/>
                <a:ext cx="337370" cy="290514"/>
              </a:xfrm>
              <a:custGeom>
                <a:avLst/>
                <a:gdLst/>
                <a:ahLst/>
                <a:cxnLst/>
                <a:rect l="l" t="t" r="r" b="b"/>
                <a:pathLst>
                  <a:path w="295563" h="254513" extrusionOk="0">
                    <a:moveTo>
                      <a:pt x="0" y="145634"/>
                    </a:moveTo>
                    <a:lnTo>
                      <a:pt x="235250" y="0"/>
                    </a:lnTo>
                    <a:lnTo>
                      <a:pt x="303314" y="109946"/>
                    </a:lnTo>
                    <a:lnTo>
                      <a:pt x="68063" y="2555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 rot="1965018">
                <a:off x="366100" y="4780467"/>
                <a:ext cx="234285" cy="243656"/>
              </a:xfrm>
              <a:custGeom>
                <a:avLst/>
                <a:gdLst/>
                <a:ahLst/>
                <a:cxnLst/>
                <a:rect l="l" t="t" r="r" b="b"/>
                <a:pathLst>
                  <a:path w="205252" h="213462" extrusionOk="0">
                    <a:moveTo>
                      <a:pt x="208406" y="38637"/>
                    </a:moveTo>
                    <a:cubicBezTo>
                      <a:pt x="208406" y="38637"/>
                      <a:pt x="208981" y="39459"/>
                      <a:pt x="209145" y="39951"/>
                    </a:cubicBezTo>
                    <a:cubicBezTo>
                      <a:pt x="210541" y="43071"/>
                      <a:pt x="210869" y="50624"/>
                      <a:pt x="197733" y="65895"/>
                    </a:cubicBezTo>
                    <a:cubicBezTo>
                      <a:pt x="186485" y="79113"/>
                      <a:pt x="160049" y="96272"/>
                      <a:pt x="151428" y="101773"/>
                    </a:cubicBezTo>
                    <a:lnTo>
                      <a:pt x="152249" y="112200"/>
                    </a:lnTo>
                    <a:cubicBezTo>
                      <a:pt x="156272" y="110722"/>
                      <a:pt x="160870" y="111872"/>
                      <a:pt x="163497" y="115320"/>
                    </a:cubicBezTo>
                    <a:cubicBezTo>
                      <a:pt x="163497" y="115320"/>
                      <a:pt x="163579" y="115402"/>
                      <a:pt x="163661" y="115484"/>
                    </a:cubicBezTo>
                    <a:cubicBezTo>
                      <a:pt x="164646" y="116798"/>
                      <a:pt x="165303" y="118358"/>
                      <a:pt x="165550" y="120000"/>
                    </a:cubicBezTo>
                    <a:cubicBezTo>
                      <a:pt x="165714" y="120985"/>
                      <a:pt x="165714" y="122134"/>
                      <a:pt x="165467" y="123202"/>
                    </a:cubicBezTo>
                    <a:cubicBezTo>
                      <a:pt x="164975" y="125911"/>
                      <a:pt x="163251" y="128374"/>
                      <a:pt x="160870" y="129852"/>
                    </a:cubicBezTo>
                    <a:lnTo>
                      <a:pt x="154712" y="133710"/>
                    </a:lnTo>
                    <a:lnTo>
                      <a:pt x="158899" y="155960"/>
                    </a:lnTo>
                    <a:cubicBezTo>
                      <a:pt x="163169" y="153497"/>
                      <a:pt x="168423" y="154564"/>
                      <a:pt x="171461" y="158341"/>
                    </a:cubicBezTo>
                    <a:cubicBezTo>
                      <a:pt x="171543" y="158341"/>
                      <a:pt x="171625" y="158505"/>
                      <a:pt x="171707" y="158587"/>
                    </a:cubicBezTo>
                    <a:cubicBezTo>
                      <a:pt x="173349" y="160804"/>
                      <a:pt x="174006" y="163595"/>
                      <a:pt x="173595" y="166305"/>
                    </a:cubicBezTo>
                    <a:cubicBezTo>
                      <a:pt x="173021" y="169096"/>
                      <a:pt x="171297" y="171559"/>
                      <a:pt x="168998" y="173037"/>
                    </a:cubicBezTo>
                    <a:lnTo>
                      <a:pt x="164154" y="175992"/>
                    </a:lnTo>
                    <a:lnTo>
                      <a:pt x="169737" y="203250"/>
                    </a:lnTo>
                    <a:cubicBezTo>
                      <a:pt x="170147" y="205220"/>
                      <a:pt x="169408" y="207191"/>
                      <a:pt x="167848" y="208422"/>
                    </a:cubicBezTo>
                    <a:lnTo>
                      <a:pt x="158899" y="215401"/>
                    </a:lnTo>
                    <a:cubicBezTo>
                      <a:pt x="158160" y="215976"/>
                      <a:pt x="157339" y="216304"/>
                      <a:pt x="156436" y="216550"/>
                    </a:cubicBezTo>
                    <a:cubicBezTo>
                      <a:pt x="155697" y="216550"/>
                      <a:pt x="155041" y="216550"/>
                      <a:pt x="154302" y="216386"/>
                    </a:cubicBezTo>
                    <a:cubicBezTo>
                      <a:pt x="152742" y="215976"/>
                      <a:pt x="151428" y="214908"/>
                      <a:pt x="150771" y="213266"/>
                    </a:cubicBezTo>
                    <a:lnTo>
                      <a:pt x="139688" y="186091"/>
                    </a:lnTo>
                    <a:cubicBezTo>
                      <a:pt x="139113" y="186091"/>
                      <a:pt x="138538" y="186009"/>
                      <a:pt x="137882" y="185845"/>
                    </a:cubicBezTo>
                    <a:cubicBezTo>
                      <a:pt x="136486" y="185352"/>
                      <a:pt x="135254" y="184285"/>
                      <a:pt x="134680" y="182889"/>
                    </a:cubicBezTo>
                    <a:lnTo>
                      <a:pt x="116699" y="139868"/>
                    </a:lnTo>
                    <a:lnTo>
                      <a:pt x="107176" y="128045"/>
                    </a:lnTo>
                    <a:lnTo>
                      <a:pt x="51593" y="155714"/>
                    </a:lnTo>
                    <a:lnTo>
                      <a:pt x="53892" y="177388"/>
                    </a:lnTo>
                    <a:cubicBezTo>
                      <a:pt x="54056" y="178784"/>
                      <a:pt x="53646" y="180180"/>
                      <a:pt x="52825" y="181247"/>
                    </a:cubicBezTo>
                    <a:lnTo>
                      <a:pt x="47570" y="187651"/>
                    </a:lnTo>
                    <a:cubicBezTo>
                      <a:pt x="46421" y="189047"/>
                      <a:pt x="44779" y="189785"/>
                      <a:pt x="42973" y="189621"/>
                    </a:cubicBezTo>
                    <a:cubicBezTo>
                      <a:pt x="41249" y="189457"/>
                      <a:pt x="39689" y="188308"/>
                      <a:pt x="38868" y="186830"/>
                    </a:cubicBezTo>
                    <a:lnTo>
                      <a:pt x="26060" y="161871"/>
                    </a:lnTo>
                    <a:lnTo>
                      <a:pt x="19656" y="161707"/>
                    </a:lnTo>
                    <a:cubicBezTo>
                      <a:pt x="17850" y="161707"/>
                      <a:pt x="16290" y="160804"/>
                      <a:pt x="15305" y="159244"/>
                    </a:cubicBezTo>
                    <a:cubicBezTo>
                      <a:pt x="14319" y="157766"/>
                      <a:pt x="14237" y="155878"/>
                      <a:pt x="14976" y="154236"/>
                    </a:cubicBezTo>
                    <a:lnTo>
                      <a:pt x="17686" y="148407"/>
                    </a:lnTo>
                    <a:lnTo>
                      <a:pt x="1019" y="125911"/>
                    </a:lnTo>
                    <a:cubicBezTo>
                      <a:pt x="-48" y="124433"/>
                      <a:pt x="-294" y="122627"/>
                      <a:pt x="362" y="120985"/>
                    </a:cubicBezTo>
                    <a:cubicBezTo>
                      <a:pt x="1019" y="119261"/>
                      <a:pt x="2333" y="118029"/>
                      <a:pt x="4139" y="117701"/>
                    </a:cubicBezTo>
                    <a:lnTo>
                      <a:pt x="12267" y="115812"/>
                    </a:lnTo>
                    <a:cubicBezTo>
                      <a:pt x="13581" y="115566"/>
                      <a:pt x="15058" y="115812"/>
                      <a:pt x="16208" y="116551"/>
                    </a:cubicBezTo>
                    <a:lnTo>
                      <a:pt x="34680" y="128210"/>
                    </a:lnTo>
                    <a:lnTo>
                      <a:pt x="84105" y="90689"/>
                    </a:lnTo>
                    <a:lnTo>
                      <a:pt x="77866" y="76814"/>
                    </a:lnTo>
                    <a:lnTo>
                      <a:pt x="47324" y="41593"/>
                    </a:lnTo>
                    <a:cubicBezTo>
                      <a:pt x="46257" y="40444"/>
                      <a:pt x="45846" y="38966"/>
                      <a:pt x="46093" y="37406"/>
                    </a:cubicBezTo>
                    <a:cubicBezTo>
                      <a:pt x="46175" y="36831"/>
                      <a:pt x="46339" y="36257"/>
                      <a:pt x="46585" y="35764"/>
                    </a:cubicBezTo>
                    <a:lnTo>
                      <a:pt x="27209" y="13679"/>
                    </a:lnTo>
                    <a:cubicBezTo>
                      <a:pt x="26142" y="12447"/>
                      <a:pt x="25649" y="10805"/>
                      <a:pt x="25978" y="9163"/>
                    </a:cubicBezTo>
                    <a:cubicBezTo>
                      <a:pt x="26306" y="7521"/>
                      <a:pt x="27374" y="6208"/>
                      <a:pt x="28851" y="5469"/>
                    </a:cubicBezTo>
                    <a:lnTo>
                      <a:pt x="39114" y="543"/>
                    </a:lnTo>
                    <a:cubicBezTo>
                      <a:pt x="40920" y="-361"/>
                      <a:pt x="42973" y="-114"/>
                      <a:pt x="44533" y="1117"/>
                    </a:cubicBezTo>
                    <a:lnTo>
                      <a:pt x="66536" y="18276"/>
                    </a:lnTo>
                    <a:lnTo>
                      <a:pt x="71298" y="15321"/>
                    </a:lnTo>
                    <a:cubicBezTo>
                      <a:pt x="73678" y="13843"/>
                      <a:pt x="76634" y="13350"/>
                      <a:pt x="79343" y="14171"/>
                    </a:cubicBezTo>
                    <a:cubicBezTo>
                      <a:pt x="81971" y="14910"/>
                      <a:pt x="84187" y="16716"/>
                      <a:pt x="85419" y="19180"/>
                    </a:cubicBezTo>
                    <a:cubicBezTo>
                      <a:pt x="85419" y="19262"/>
                      <a:pt x="85501" y="19426"/>
                      <a:pt x="85665" y="19508"/>
                    </a:cubicBezTo>
                    <a:cubicBezTo>
                      <a:pt x="87636" y="23941"/>
                      <a:pt x="86158" y="29032"/>
                      <a:pt x="82135" y="31741"/>
                    </a:cubicBezTo>
                    <a:lnTo>
                      <a:pt x="100197" y="45370"/>
                    </a:lnTo>
                    <a:lnTo>
                      <a:pt x="106355" y="41593"/>
                    </a:lnTo>
                    <a:cubicBezTo>
                      <a:pt x="108736" y="40115"/>
                      <a:pt x="111691" y="39705"/>
                      <a:pt x="114401" y="40444"/>
                    </a:cubicBezTo>
                    <a:cubicBezTo>
                      <a:pt x="117028" y="41183"/>
                      <a:pt x="119245" y="42989"/>
                      <a:pt x="120476" y="45452"/>
                    </a:cubicBezTo>
                    <a:lnTo>
                      <a:pt x="120476" y="45452"/>
                    </a:lnTo>
                    <a:cubicBezTo>
                      <a:pt x="120476" y="45452"/>
                      <a:pt x="120476" y="45616"/>
                      <a:pt x="120476" y="45616"/>
                    </a:cubicBezTo>
                    <a:cubicBezTo>
                      <a:pt x="122364" y="49557"/>
                      <a:pt x="121461" y="54155"/>
                      <a:pt x="118259" y="57110"/>
                    </a:cubicBezTo>
                    <a:lnTo>
                      <a:pt x="127290" y="62529"/>
                    </a:lnTo>
                    <a:cubicBezTo>
                      <a:pt x="135993" y="57192"/>
                      <a:pt x="163169" y="41265"/>
                      <a:pt x="179999" y="36995"/>
                    </a:cubicBezTo>
                    <a:cubicBezTo>
                      <a:pt x="199539" y="32069"/>
                      <a:pt x="206190" y="35764"/>
                      <a:pt x="208406" y="38309"/>
                    </a:cubicBezTo>
                    <a:close/>
                  </a:path>
                </a:pathLst>
              </a:custGeom>
              <a:solidFill>
                <a:srgbClr val="56D1C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 rot="1965018">
                <a:off x="337221" y="4462215"/>
                <a:ext cx="815312" cy="534170"/>
              </a:xfrm>
              <a:custGeom>
                <a:avLst/>
                <a:gdLst/>
                <a:ahLst/>
                <a:cxnLst/>
                <a:rect l="l" t="t" r="r" b="b"/>
                <a:pathLst>
                  <a:path w="714278" h="467975" extrusionOk="0">
                    <a:moveTo>
                      <a:pt x="27093" y="472477"/>
                    </a:moveTo>
                    <a:cubicBezTo>
                      <a:pt x="26354" y="472477"/>
                      <a:pt x="25616" y="472477"/>
                      <a:pt x="24959" y="472231"/>
                    </a:cubicBezTo>
                    <a:cubicBezTo>
                      <a:pt x="22496" y="471656"/>
                      <a:pt x="20443" y="470178"/>
                      <a:pt x="19130" y="468043"/>
                    </a:cubicBezTo>
                    <a:lnTo>
                      <a:pt x="5008" y="445301"/>
                    </a:lnTo>
                    <a:cubicBezTo>
                      <a:pt x="328" y="437748"/>
                      <a:pt x="-1149" y="428799"/>
                      <a:pt x="903" y="420097"/>
                    </a:cubicBezTo>
                    <a:cubicBezTo>
                      <a:pt x="2956" y="411476"/>
                      <a:pt x="8210" y="404087"/>
                      <a:pt x="15764" y="399407"/>
                    </a:cubicBezTo>
                    <a:lnTo>
                      <a:pt x="652949" y="4994"/>
                    </a:lnTo>
                    <a:cubicBezTo>
                      <a:pt x="668549" y="-4694"/>
                      <a:pt x="689156" y="150"/>
                      <a:pt x="698762" y="15749"/>
                    </a:cubicBezTo>
                    <a:lnTo>
                      <a:pt x="712883" y="38491"/>
                    </a:lnTo>
                    <a:cubicBezTo>
                      <a:pt x="714197" y="40626"/>
                      <a:pt x="714607" y="43171"/>
                      <a:pt x="714033" y="45634"/>
                    </a:cubicBezTo>
                    <a:cubicBezTo>
                      <a:pt x="713458" y="48097"/>
                      <a:pt x="711980" y="50149"/>
                      <a:pt x="709845" y="51463"/>
                    </a:cubicBezTo>
                    <a:lnTo>
                      <a:pt x="32102" y="470999"/>
                    </a:lnTo>
                    <a:cubicBezTo>
                      <a:pt x="30624" y="471902"/>
                      <a:pt x="28900" y="472395"/>
                      <a:pt x="27093" y="472395"/>
                    </a:cubicBezTo>
                    <a:close/>
                    <a:moveTo>
                      <a:pt x="670437" y="18869"/>
                    </a:moveTo>
                    <a:cubicBezTo>
                      <a:pt x="667810" y="18869"/>
                      <a:pt x="665182" y="19608"/>
                      <a:pt x="662884" y="21004"/>
                    </a:cubicBezTo>
                    <a:lnTo>
                      <a:pt x="25698" y="415417"/>
                    </a:lnTo>
                    <a:cubicBezTo>
                      <a:pt x="22414" y="417469"/>
                      <a:pt x="20115" y="420589"/>
                      <a:pt x="19294" y="424366"/>
                    </a:cubicBezTo>
                    <a:cubicBezTo>
                      <a:pt x="18391" y="428142"/>
                      <a:pt x="19047" y="432001"/>
                      <a:pt x="21100" y="435285"/>
                    </a:cubicBezTo>
                    <a:lnTo>
                      <a:pt x="30213" y="450063"/>
                    </a:lnTo>
                    <a:lnTo>
                      <a:pt x="691947" y="40461"/>
                    </a:lnTo>
                    <a:lnTo>
                      <a:pt x="682834" y="25683"/>
                    </a:lnTo>
                    <a:lnTo>
                      <a:pt x="682834" y="25683"/>
                    </a:lnTo>
                    <a:cubicBezTo>
                      <a:pt x="680782" y="22399"/>
                      <a:pt x="677662" y="20100"/>
                      <a:pt x="673885" y="19197"/>
                    </a:cubicBezTo>
                    <a:cubicBezTo>
                      <a:pt x="672818" y="18951"/>
                      <a:pt x="671669" y="18787"/>
                      <a:pt x="670601" y="187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 rot="1965018">
                <a:off x="258604" y="4525225"/>
                <a:ext cx="955884" cy="768456"/>
              </a:xfrm>
              <a:custGeom>
                <a:avLst/>
                <a:gdLst/>
                <a:ahLst/>
                <a:cxnLst/>
                <a:rect l="l" t="t" r="r" b="b"/>
                <a:pathLst>
                  <a:path w="837430" h="673228" extrusionOk="0">
                    <a:moveTo>
                      <a:pt x="169794" y="675781"/>
                    </a:moveTo>
                    <a:cubicBezTo>
                      <a:pt x="158629" y="675781"/>
                      <a:pt x="147709" y="670198"/>
                      <a:pt x="141387" y="660017"/>
                    </a:cubicBezTo>
                    <a:lnTo>
                      <a:pt x="97053" y="588343"/>
                    </a:lnTo>
                    <a:cubicBezTo>
                      <a:pt x="94343" y="583910"/>
                      <a:pt x="95657" y="578080"/>
                      <a:pt x="100091" y="575371"/>
                    </a:cubicBezTo>
                    <a:cubicBezTo>
                      <a:pt x="108547" y="570117"/>
                      <a:pt x="114376" y="561989"/>
                      <a:pt x="116675" y="552301"/>
                    </a:cubicBezTo>
                    <a:cubicBezTo>
                      <a:pt x="118974" y="542613"/>
                      <a:pt x="117332" y="532679"/>
                      <a:pt x="112077" y="524222"/>
                    </a:cubicBezTo>
                    <a:cubicBezTo>
                      <a:pt x="101322" y="506817"/>
                      <a:pt x="78416" y="501480"/>
                      <a:pt x="61011" y="512235"/>
                    </a:cubicBezTo>
                    <a:cubicBezTo>
                      <a:pt x="56577" y="514945"/>
                      <a:pt x="50748" y="513631"/>
                      <a:pt x="48039" y="509198"/>
                    </a:cubicBezTo>
                    <a:lnTo>
                      <a:pt x="1405" y="433911"/>
                    </a:lnTo>
                    <a:cubicBezTo>
                      <a:pt x="-1304" y="429478"/>
                      <a:pt x="9" y="423648"/>
                      <a:pt x="4443" y="420939"/>
                    </a:cubicBezTo>
                    <a:lnTo>
                      <a:pt x="682187" y="1403"/>
                    </a:lnTo>
                    <a:cubicBezTo>
                      <a:pt x="684321" y="89"/>
                      <a:pt x="686866" y="-321"/>
                      <a:pt x="689329" y="254"/>
                    </a:cubicBezTo>
                    <a:cubicBezTo>
                      <a:pt x="691793" y="828"/>
                      <a:pt x="693845" y="2306"/>
                      <a:pt x="695159" y="4441"/>
                    </a:cubicBezTo>
                    <a:lnTo>
                      <a:pt x="741792" y="79727"/>
                    </a:lnTo>
                    <a:cubicBezTo>
                      <a:pt x="744501" y="84161"/>
                      <a:pt x="743188" y="89990"/>
                      <a:pt x="738754" y="92699"/>
                    </a:cubicBezTo>
                    <a:cubicBezTo>
                      <a:pt x="721349" y="103454"/>
                      <a:pt x="716012" y="126361"/>
                      <a:pt x="726767" y="143766"/>
                    </a:cubicBezTo>
                    <a:lnTo>
                      <a:pt x="726767" y="143766"/>
                    </a:lnTo>
                    <a:cubicBezTo>
                      <a:pt x="732022" y="152222"/>
                      <a:pt x="740150" y="158134"/>
                      <a:pt x="749838" y="160350"/>
                    </a:cubicBezTo>
                    <a:cubicBezTo>
                      <a:pt x="759526" y="162649"/>
                      <a:pt x="769460" y="161007"/>
                      <a:pt x="777834" y="155753"/>
                    </a:cubicBezTo>
                    <a:cubicBezTo>
                      <a:pt x="779969" y="154439"/>
                      <a:pt x="782514" y="154029"/>
                      <a:pt x="784977" y="154603"/>
                    </a:cubicBezTo>
                    <a:cubicBezTo>
                      <a:pt x="787440" y="155178"/>
                      <a:pt x="789493" y="156656"/>
                      <a:pt x="790806" y="158791"/>
                    </a:cubicBezTo>
                    <a:lnTo>
                      <a:pt x="835141" y="230465"/>
                    </a:lnTo>
                    <a:cubicBezTo>
                      <a:pt x="844829" y="246064"/>
                      <a:pt x="839985" y="266671"/>
                      <a:pt x="824386" y="276277"/>
                    </a:cubicBezTo>
                    <a:lnTo>
                      <a:pt x="187200" y="670690"/>
                    </a:lnTo>
                    <a:cubicBezTo>
                      <a:pt x="181781" y="674057"/>
                      <a:pt x="175706" y="675699"/>
                      <a:pt x="169712" y="675699"/>
                    </a:cubicBezTo>
                    <a:close/>
                    <a:moveTo>
                      <a:pt x="117660" y="585798"/>
                    </a:moveTo>
                    <a:lnTo>
                      <a:pt x="157479" y="650083"/>
                    </a:lnTo>
                    <a:cubicBezTo>
                      <a:pt x="161666" y="656815"/>
                      <a:pt x="170615" y="658950"/>
                      <a:pt x="177348" y="654763"/>
                    </a:cubicBezTo>
                    <a:lnTo>
                      <a:pt x="814533" y="260350"/>
                    </a:lnTo>
                    <a:cubicBezTo>
                      <a:pt x="821266" y="256162"/>
                      <a:pt x="823401" y="247295"/>
                      <a:pt x="819213" y="240481"/>
                    </a:cubicBezTo>
                    <a:lnTo>
                      <a:pt x="779394" y="176196"/>
                    </a:lnTo>
                    <a:cubicBezTo>
                      <a:pt x="768721" y="180547"/>
                      <a:pt x="756981" y="181450"/>
                      <a:pt x="745569" y="178741"/>
                    </a:cubicBezTo>
                    <a:cubicBezTo>
                      <a:pt x="731037" y="175293"/>
                      <a:pt x="718640" y="166426"/>
                      <a:pt x="710758" y="153700"/>
                    </a:cubicBezTo>
                    <a:lnTo>
                      <a:pt x="710758" y="153700"/>
                    </a:lnTo>
                    <a:cubicBezTo>
                      <a:pt x="696226" y="130219"/>
                      <a:pt x="701234" y="100006"/>
                      <a:pt x="721267" y="82272"/>
                    </a:cubicBezTo>
                    <a:lnTo>
                      <a:pt x="684157" y="22339"/>
                    </a:lnTo>
                    <a:lnTo>
                      <a:pt x="22423" y="431941"/>
                    </a:lnTo>
                    <a:lnTo>
                      <a:pt x="59533" y="491874"/>
                    </a:lnTo>
                    <a:cubicBezTo>
                      <a:pt x="84327" y="481776"/>
                      <a:pt x="113637" y="490807"/>
                      <a:pt x="128169" y="514288"/>
                    </a:cubicBezTo>
                    <a:cubicBezTo>
                      <a:pt x="136051" y="527014"/>
                      <a:pt x="138514" y="542038"/>
                      <a:pt x="135066" y="556570"/>
                    </a:cubicBezTo>
                    <a:cubicBezTo>
                      <a:pt x="132356" y="568064"/>
                      <a:pt x="126281" y="578080"/>
                      <a:pt x="117660" y="5857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 rot="1965018">
                <a:off x="739208" y="4727735"/>
                <a:ext cx="31862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279143" h="229882" extrusionOk="0">
                    <a:moveTo>
                      <a:pt x="63635" y="235803"/>
                    </a:moveTo>
                    <a:cubicBezTo>
                      <a:pt x="60433" y="235803"/>
                      <a:pt x="57396" y="234244"/>
                      <a:pt x="55590" y="231370"/>
                    </a:cubicBezTo>
                    <a:lnTo>
                      <a:pt x="33997" y="196477"/>
                    </a:lnTo>
                    <a:cubicBezTo>
                      <a:pt x="31288" y="192044"/>
                      <a:pt x="32601" y="186214"/>
                      <a:pt x="37035" y="183505"/>
                    </a:cubicBezTo>
                    <a:cubicBezTo>
                      <a:pt x="41468" y="180796"/>
                      <a:pt x="47297" y="182109"/>
                      <a:pt x="50007" y="186543"/>
                    </a:cubicBezTo>
                    <a:lnTo>
                      <a:pt x="71271" y="220943"/>
                    </a:lnTo>
                    <a:cubicBezTo>
                      <a:pt x="71271" y="220943"/>
                      <a:pt x="71599" y="221436"/>
                      <a:pt x="71763" y="221682"/>
                    </a:cubicBezTo>
                    <a:cubicBezTo>
                      <a:pt x="74391" y="226198"/>
                      <a:pt x="72831" y="231945"/>
                      <a:pt x="68233" y="234572"/>
                    </a:cubicBezTo>
                    <a:lnTo>
                      <a:pt x="68233" y="234572"/>
                    </a:lnTo>
                    <a:cubicBezTo>
                      <a:pt x="66755" y="235393"/>
                      <a:pt x="65113" y="235803"/>
                      <a:pt x="63553" y="235803"/>
                    </a:cubicBezTo>
                    <a:close/>
                    <a:moveTo>
                      <a:pt x="98528" y="214211"/>
                    </a:moveTo>
                    <a:cubicBezTo>
                      <a:pt x="95409" y="214211"/>
                      <a:pt x="92289" y="212651"/>
                      <a:pt x="90482" y="209695"/>
                    </a:cubicBezTo>
                    <a:cubicBezTo>
                      <a:pt x="87773" y="205262"/>
                      <a:pt x="89087" y="199433"/>
                      <a:pt x="93520" y="196723"/>
                    </a:cubicBezTo>
                    <a:lnTo>
                      <a:pt x="128413" y="175131"/>
                    </a:lnTo>
                    <a:cubicBezTo>
                      <a:pt x="132847" y="172422"/>
                      <a:pt x="138676" y="173735"/>
                      <a:pt x="141385" y="178169"/>
                    </a:cubicBezTo>
                    <a:cubicBezTo>
                      <a:pt x="144094" y="182602"/>
                      <a:pt x="142781" y="188431"/>
                      <a:pt x="138347" y="191141"/>
                    </a:cubicBezTo>
                    <a:lnTo>
                      <a:pt x="103454" y="212733"/>
                    </a:lnTo>
                    <a:cubicBezTo>
                      <a:pt x="101895" y="213718"/>
                      <a:pt x="100170" y="214129"/>
                      <a:pt x="98528" y="214129"/>
                    </a:cubicBezTo>
                    <a:close/>
                    <a:moveTo>
                      <a:pt x="168314" y="171026"/>
                    </a:moveTo>
                    <a:cubicBezTo>
                      <a:pt x="165194" y="171026"/>
                      <a:pt x="162075" y="169466"/>
                      <a:pt x="160268" y="166510"/>
                    </a:cubicBezTo>
                    <a:cubicBezTo>
                      <a:pt x="157559" y="162077"/>
                      <a:pt x="158873" y="156248"/>
                      <a:pt x="163306" y="153538"/>
                    </a:cubicBezTo>
                    <a:lnTo>
                      <a:pt x="198199" y="131946"/>
                    </a:lnTo>
                    <a:cubicBezTo>
                      <a:pt x="202632" y="129236"/>
                      <a:pt x="208462" y="130550"/>
                      <a:pt x="211171" y="134983"/>
                    </a:cubicBezTo>
                    <a:cubicBezTo>
                      <a:pt x="213880" y="139417"/>
                      <a:pt x="212567" y="145246"/>
                      <a:pt x="208133" y="147955"/>
                    </a:cubicBezTo>
                    <a:lnTo>
                      <a:pt x="173240" y="169548"/>
                    </a:lnTo>
                    <a:cubicBezTo>
                      <a:pt x="171680" y="170533"/>
                      <a:pt x="169956" y="170944"/>
                      <a:pt x="168314" y="170944"/>
                    </a:cubicBezTo>
                    <a:close/>
                    <a:moveTo>
                      <a:pt x="20368" y="166100"/>
                    </a:moveTo>
                    <a:cubicBezTo>
                      <a:pt x="17166" y="166100"/>
                      <a:pt x="14129" y="164540"/>
                      <a:pt x="12322" y="161666"/>
                    </a:cubicBezTo>
                    <a:lnTo>
                      <a:pt x="1403" y="144097"/>
                    </a:lnTo>
                    <a:cubicBezTo>
                      <a:pt x="89" y="141962"/>
                      <a:pt x="-321" y="139417"/>
                      <a:pt x="254" y="136954"/>
                    </a:cubicBezTo>
                    <a:cubicBezTo>
                      <a:pt x="828" y="134491"/>
                      <a:pt x="2306" y="132438"/>
                      <a:pt x="4441" y="131125"/>
                    </a:cubicBezTo>
                    <a:lnTo>
                      <a:pt x="21764" y="120369"/>
                    </a:lnTo>
                    <a:cubicBezTo>
                      <a:pt x="26197" y="117578"/>
                      <a:pt x="32027" y="118974"/>
                      <a:pt x="34736" y="123407"/>
                    </a:cubicBezTo>
                    <a:cubicBezTo>
                      <a:pt x="37445" y="127841"/>
                      <a:pt x="36132" y="133670"/>
                      <a:pt x="31698" y="136379"/>
                    </a:cubicBezTo>
                    <a:lnTo>
                      <a:pt x="22421" y="142126"/>
                    </a:lnTo>
                    <a:lnTo>
                      <a:pt x="28332" y="151650"/>
                    </a:lnTo>
                    <a:cubicBezTo>
                      <a:pt x="31041" y="156083"/>
                      <a:pt x="29728" y="161913"/>
                      <a:pt x="25294" y="164622"/>
                    </a:cubicBezTo>
                    <a:cubicBezTo>
                      <a:pt x="23734" y="165607"/>
                      <a:pt x="22010" y="166018"/>
                      <a:pt x="20368" y="166018"/>
                    </a:cubicBezTo>
                    <a:close/>
                    <a:moveTo>
                      <a:pt x="238100" y="127841"/>
                    </a:moveTo>
                    <a:cubicBezTo>
                      <a:pt x="234980" y="127841"/>
                      <a:pt x="231861" y="126281"/>
                      <a:pt x="230054" y="123407"/>
                    </a:cubicBezTo>
                    <a:cubicBezTo>
                      <a:pt x="227345" y="118974"/>
                      <a:pt x="228658" y="113145"/>
                      <a:pt x="233092" y="110435"/>
                    </a:cubicBezTo>
                    <a:lnTo>
                      <a:pt x="259939" y="93769"/>
                    </a:lnTo>
                    <a:lnTo>
                      <a:pt x="243108" y="66593"/>
                    </a:lnTo>
                    <a:cubicBezTo>
                      <a:pt x="240399" y="62160"/>
                      <a:pt x="241713" y="56331"/>
                      <a:pt x="246146" y="53621"/>
                    </a:cubicBezTo>
                    <a:cubicBezTo>
                      <a:pt x="250580" y="50912"/>
                      <a:pt x="256409" y="52226"/>
                      <a:pt x="259118" y="56659"/>
                    </a:cubicBezTo>
                    <a:lnTo>
                      <a:pt x="280711" y="91552"/>
                    </a:lnTo>
                    <a:cubicBezTo>
                      <a:pt x="280711" y="91552"/>
                      <a:pt x="280711" y="91552"/>
                      <a:pt x="280711" y="91634"/>
                    </a:cubicBezTo>
                    <a:cubicBezTo>
                      <a:pt x="280711" y="91634"/>
                      <a:pt x="280711" y="91716"/>
                      <a:pt x="280793" y="91798"/>
                    </a:cubicBezTo>
                    <a:cubicBezTo>
                      <a:pt x="283502" y="96232"/>
                      <a:pt x="282188" y="102061"/>
                      <a:pt x="277755" y="104770"/>
                    </a:cubicBezTo>
                    <a:lnTo>
                      <a:pt x="242862" y="126363"/>
                    </a:lnTo>
                    <a:cubicBezTo>
                      <a:pt x="241302" y="127348"/>
                      <a:pt x="239578" y="127759"/>
                      <a:pt x="237936" y="127759"/>
                    </a:cubicBezTo>
                    <a:close/>
                    <a:moveTo>
                      <a:pt x="61665" y="116182"/>
                    </a:moveTo>
                    <a:cubicBezTo>
                      <a:pt x="58545" y="116182"/>
                      <a:pt x="55425" y="114622"/>
                      <a:pt x="53619" y="111749"/>
                    </a:cubicBezTo>
                    <a:cubicBezTo>
                      <a:pt x="50910" y="107315"/>
                      <a:pt x="52223" y="101486"/>
                      <a:pt x="56657" y="98777"/>
                    </a:cubicBezTo>
                    <a:lnTo>
                      <a:pt x="91550" y="77184"/>
                    </a:lnTo>
                    <a:cubicBezTo>
                      <a:pt x="95983" y="74475"/>
                      <a:pt x="101812" y="75789"/>
                      <a:pt x="104522" y="80222"/>
                    </a:cubicBezTo>
                    <a:cubicBezTo>
                      <a:pt x="107231" y="84656"/>
                      <a:pt x="105918" y="90485"/>
                      <a:pt x="101484" y="93194"/>
                    </a:cubicBezTo>
                    <a:lnTo>
                      <a:pt x="66591" y="114787"/>
                    </a:lnTo>
                    <a:cubicBezTo>
                      <a:pt x="65031" y="115772"/>
                      <a:pt x="63307" y="116182"/>
                      <a:pt x="61665" y="116182"/>
                    </a:cubicBezTo>
                    <a:close/>
                    <a:moveTo>
                      <a:pt x="131451" y="72997"/>
                    </a:moveTo>
                    <a:cubicBezTo>
                      <a:pt x="128331" y="72997"/>
                      <a:pt x="125211" y="71437"/>
                      <a:pt x="123405" y="68482"/>
                    </a:cubicBezTo>
                    <a:cubicBezTo>
                      <a:pt x="120696" y="64048"/>
                      <a:pt x="122009" y="58219"/>
                      <a:pt x="126443" y="55510"/>
                    </a:cubicBezTo>
                    <a:lnTo>
                      <a:pt x="161336" y="33917"/>
                    </a:lnTo>
                    <a:cubicBezTo>
                      <a:pt x="165769" y="31126"/>
                      <a:pt x="171598" y="32521"/>
                      <a:pt x="174308" y="36955"/>
                    </a:cubicBezTo>
                    <a:cubicBezTo>
                      <a:pt x="177017" y="41388"/>
                      <a:pt x="175703" y="47217"/>
                      <a:pt x="171270" y="49927"/>
                    </a:cubicBezTo>
                    <a:lnTo>
                      <a:pt x="136377" y="71519"/>
                    </a:lnTo>
                    <a:cubicBezTo>
                      <a:pt x="134817" y="72505"/>
                      <a:pt x="133093" y="72915"/>
                      <a:pt x="131451" y="72915"/>
                    </a:cubicBezTo>
                    <a:close/>
                    <a:moveTo>
                      <a:pt x="229562" y="36134"/>
                    </a:moveTo>
                    <a:cubicBezTo>
                      <a:pt x="226442" y="36134"/>
                      <a:pt x="223322" y="34574"/>
                      <a:pt x="221516" y="31700"/>
                    </a:cubicBezTo>
                    <a:lnTo>
                      <a:pt x="215769" y="22423"/>
                    </a:lnTo>
                    <a:lnTo>
                      <a:pt x="206163" y="28334"/>
                    </a:lnTo>
                    <a:cubicBezTo>
                      <a:pt x="201729" y="31126"/>
                      <a:pt x="195900" y="29730"/>
                      <a:pt x="193191" y="25296"/>
                    </a:cubicBezTo>
                    <a:cubicBezTo>
                      <a:pt x="190482" y="20863"/>
                      <a:pt x="191795" y="15034"/>
                      <a:pt x="196229" y="12325"/>
                    </a:cubicBezTo>
                    <a:lnTo>
                      <a:pt x="213880" y="1405"/>
                    </a:lnTo>
                    <a:cubicBezTo>
                      <a:pt x="218314" y="-1304"/>
                      <a:pt x="224143" y="9"/>
                      <a:pt x="226852" y="4443"/>
                    </a:cubicBezTo>
                    <a:lnTo>
                      <a:pt x="237525" y="21766"/>
                    </a:lnTo>
                    <a:cubicBezTo>
                      <a:pt x="240235" y="26200"/>
                      <a:pt x="238921" y="32029"/>
                      <a:pt x="234488" y="34738"/>
                    </a:cubicBezTo>
                    <a:cubicBezTo>
                      <a:pt x="232928" y="35723"/>
                      <a:pt x="231204" y="36134"/>
                      <a:pt x="229562" y="361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 rot="1965018">
                <a:off x="696077" y="4970348"/>
                <a:ext cx="56228" cy="65599"/>
              </a:xfrm>
              <a:custGeom>
                <a:avLst/>
                <a:gdLst/>
                <a:ahLst/>
                <a:cxnLst/>
                <a:rect l="l" t="t" r="r" b="b"/>
                <a:pathLst>
                  <a:path w="49260" h="57470" extrusionOk="0">
                    <a:moveTo>
                      <a:pt x="55582" y="61412"/>
                    </a:moveTo>
                    <a:lnTo>
                      <a:pt x="55500" y="61494"/>
                    </a:lnTo>
                    <a:lnTo>
                      <a:pt x="0" y="82"/>
                    </a:lnTo>
                    <a:lnTo>
                      <a:pt x="82" y="0"/>
                    </a:lnTo>
                    <a:lnTo>
                      <a:pt x="55582" y="61412"/>
                    </a:ln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 rot="1965018">
                <a:off x="590728" y="4693615"/>
                <a:ext cx="206171" cy="224913"/>
              </a:xfrm>
              <a:custGeom>
                <a:avLst/>
                <a:gdLst/>
                <a:ahLst/>
                <a:cxnLst/>
                <a:rect l="l" t="t" r="r" b="b"/>
                <a:pathLst>
                  <a:path w="180622" h="197042" extrusionOk="0">
                    <a:moveTo>
                      <a:pt x="181361" y="200573"/>
                    </a:moveTo>
                    <a:lnTo>
                      <a:pt x="181279" y="200655"/>
                    </a:lnTo>
                    <a:lnTo>
                      <a:pt x="0" y="82"/>
                    </a:lnTo>
                    <a:lnTo>
                      <a:pt x="82" y="0"/>
                    </a:lnTo>
                    <a:lnTo>
                      <a:pt x="181361" y="200573"/>
                    </a:lnTo>
                    <a:close/>
                  </a:path>
                </a:pathLst>
              </a:custGeom>
              <a:solidFill>
                <a:srgbClr val="FFF8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8" name="Google Shape;308;p9"/>
              <p:cNvGrpSpPr/>
              <p:nvPr/>
            </p:nvGrpSpPr>
            <p:grpSpPr>
              <a:xfrm rot="257315">
                <a:off x="-861795" y="3890955"/>
                <a:ext cx="1880217" cy="1921131"/>
                <a:chOff x="-405917" y="3786271"/>
                <a:chExt cx="1491016" cy="1523461"/>
              </a:xfrm>
            </p:grpSpPr>
            <p:sp>
              <p:nvSpPr>
                <p:cNvPr id="309" name="Google Shape;309;p9"/>
                <p:cNvSpPr/>
                <p:nvPr/>
              </p:nvSpPr>
              <p:spPr>
                <a:xfrm>
                  <a:off x="-141825" y="4313375"/>
                  <a:ext cx="703600" cy="60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44" h="24361" extrusionOk="0">
                      <a:moveTo>
                        <a:pt x="0" y="7731"/>
                      </a:moveTo>
                      <a:lnTo>
                        <a:pt x="5784" y="2892"/>
                      </a:lnTo>
                      <a:lnTo>
                        <a:pt x="19856" y="0"/>
                      </a:lnTo>
                      <a:lnTo>
                        <a:pt x="28144" y="8565"/>
                      </a:lnTo>
                      <a:lnTo>
                        <a:pt x="23583" y="20023"/>
                      </a:lnTo>
                      <a:lnTo>
                        <a:pt x="7008" y="24361"/>
                      </a:lnTo>
                      <a:lnTo>
                        <a:pt x="1279" y="139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310" name="Google Shape;310;p9"/>
                <p:cNvSpPr/>
                <p:nvPr/>
              </p:nvSpPr>
              <p:spPr>
                <a:xfrm rot="1699973">
                  <a:off x="-214590" y="4025728"/>
                  <a:ext cx="1108362" cy="1086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3305" h="1198674" extrusionOk="0">
                      <a:moveTo>
                        <a:pt x="1215752" y="526842"/>
                      </a:moveTo>
                      <a:lnTo>
                        <a:pt x="482590" y="1189562"/>
                      </a:lnTo>
                      <a:cubicBezTo>
                        <a:pt x="463132" y="1207131"/>
                        <a:pt x="433165" y="1205571"/>
                        <a:pt x="415431" y="1186031"/>
                      </a:cubicBezTo>
                      <a:lnTo>
                        <a:pt x="0" y="726512"/>
                      </a:lnTo>
                      <a:lnTo>
                        <a:pt x="803687" y="0"/>
                      </a:lnTo>
                      <a:lnTo>
                        <a:pt x="943833" y="155007"/>
                      </a:lnTo>
                      <a:lnTo>
                        <a:pt x="943833" y="155007"/>
                      </a:lnTo>
                      <a:cubicBezTo>
                        <a:pt x="943833" y="155007"/>
                        <a:pt x="1125112" y="355662"/>
                        <a:pt x="1125112" y="355662"/>
                      </a:cubicBezTo>
                      <a:lnTo>
                        <a:pt x="1180613" y="417073"/>
                      </a:lnTo>
                      <a:lnTo>
                        <a:pt x="1180613" y="417073"/>
                      </a:lnTo>
                      <a:cubicBezTo>
                        <a:pt x="1180613" y="417073"/>
                        <a:pt x="1219118" y="459602"/>
                        <a:pt x="1219118" y="459602"/>
                      </a:cubicBezTo>
                      <a:cubicBezTo>
                        <a:pt x="1236770" y="479141"/>
                        <a:pt x="1235128" y="509355"/>
                        <a:pt x="1215752" y="526842"/>
                      </a:cubicBezTo>
                      <a:close/>
                      <a:moveTo>
                        <a:pt x="653524" y="922897"/>
                      </a:moveTo>
                      <a:cubicBezTo>
                        <a:pt x="764443" y="822570"/>
                        <a:pt x="773063" y="651472"/>
                        <a:pt x="672818" y="540553"/>
                      </a:cubicBezTo>
                      <a:cubicBezTo>
                        <a:pt x="572490" y="429635"/>
                        <a:pt x="401392" y="421014"/>
                        <a:pt x="290473" y="521259"/>
                      </a:cubicBezTo>
                      <a:cubicBezTo>
                        <a:pt x="179555" y="621505"/>
                        <a:pt x="170934" y="792685"/>
                        <a:pt x="271180" y="903604"/>
                      </a:cubicBezTo>
                      <a:cubicBezTo>
                        <a:pt x="371425" y="1014522"/>
                        <a:pt x="542606" y="1023143"/>
                        <a:pt x="653524" y="9228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9"/>
                <p:cNvSpPr/>
                <p:nvPr/>
              </p:nvSpPr>
              <p:spPr>
                <a:xfrm rot="1704485">
                  <a:off x="-101828" y="3933667"/>
                  <a:ext cx="742061" cy="67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010" h="747119" extrusionOk="0">
                      <a:moveTo>
                        <a:pt x="825296" y="25919"/>
                      </a:moveTo>
                      <a:lnTo>
                        <a:pt x="21609" y="752431"/>
                      </a:lnTo>
                      <a:lnTo>
                        <a:pt x="12331" y="742168"/>
                      </a:lnTo>
                      <a:cubicBezTo>
                        <a:pt x="-5320" y="722628"/>
                        <a:pt x="-3843" y="692579"/>
                        <a:pt x="15615" y="675010"/>
                      </a:cubicBezTo>
                      <a:lnTo>
                        <a:pt x="748777" y="12290"/>
                      </a:lnTo>
                      <a:cubicBezTo>
                        <a:pt x="768235" y="-5279"/>
                        <a:pt x="798366" y="-3884"/>
                        <a:pt x="816018" y="15656"/>
                      </a:cubicBezTo>
                      <a:lnTo>
                        <a:pt x="825296" y="25919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9"/>
                <p:cNvSpPr/>
                <p:nvPr/>
              </p:nvSpPr>
              <p:spPr>
                <a:xfrm rot="1704485">
                  <a:off x="-109687" y="3924767"/>
                  <a:ext cx="756902" cy="690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30" h="763539" extrusionOk="0">
                      <a:moveTo>
                        <a:pt x="31009" y="771269"/>
                      </a:moveTo>
                      <a:cubicBezTo>
                        <a:pt x="28464" y="771269"/>
                        <a:pt x="25837" y="770202"/>
                        <a:pt x="24031" y="768149"/>
                      </a:cubicBezTo>
                      <a:lnTo>
                        <a:pt x="14754" y="757886"/>
                      </a:lnTo>
                      <a:cubicBezTo>
                        <a:pt x="-6346" y="734570"/>
                        <a:pt x="-4622" y="698445"/>
                        <a:pt x="18694" y="677427"/>
                      </a:cubicBezTo>
                      <a:lnTo>
                        <a:pt x="751856" y="14708"/>
                      </a:lnTo>
                      <a:cubicBezTo>
                        <a:pt x="775173" y="-6392"/>
                        <a:pt x="811380" y="-4586"/>
                        <a:pt x="832480" y="18813"/>
                      </a:cubicBezTo>
                      <a:lnTo>
                        <a:pt x="841757" y="29076"/>
                      </a:lnTo>
                      <a:cubicBezTo>
                        <a:pt x="845287" y="32935"/>
                        <a:pt x="844959" y="38928"/>
                        <a:pt x="841100" y="42376"/>
                      </a:cubicBezTo>
                      <a:lnTo>
                        <a:pt x="37413" y="768888"/>
                      </a:lnTo>
                      <a:cubicBezTo>
                        <a:pt x="35607" y="770530"/>
                        <a:pt x="33308" y="771351"/>
                        <a:pt x="31092" y="771351"/>
                      </a:cubicBezTo>
                      <a:close/>
                      <a:moveTo>
                        <a:pt x="790033" y="18813"/>
                      </a:moveTo>
                      <a:cubicBezTo>
                        <a:pt x="780920" y="18813"/>
                        <a:pt x="771725" y="22097"/>
                        <a:pt x="764418" y="28665"/>
                      </a:cubicBezTo>
                      <a:lnTo>
                        <a:pt x="31256" y="691385"/>
                      </a:lnTo>
                      <a:cubicBezTo>
                        <a:pt x="15739" y="705424"/>
                        <a:pt x="14589" y="729561"/>
                        <a:pt x="28711" y="745243"/>
                      </a:cubicBezTo>
                      <a:lnTo>
                        <a:pt x="31666" y="748527"/>
                      </a:lnTo>
                      <a:lnTo>
                        <a:pt x="821314" y="34659"/>
                      </a:lnTo>
                      <a:lnTo>
                        <a:pt x="818358" y="31375"/>
                      </a:lnTo>
                      <a:cubicBezTo>
                        <a:pt x="810805" y="23082"/>
                        <a:pt x="800460" y="18813"/>
                        <a:pt x="790033" y="188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313;p9"/>
              <p:cNvGrpSpPr/>
              <p:nvPr/>
            </p:nvGrpSpPr>
            <p:grpSpPr>
              <a:xfrm rot="257327">
                <a:off x="-232552" y="4312879"/>
                <a:ext cx="1059545" cy="1059545"/>
                <a:chOff x="-208065" y="4145624"/>
                <a:chExt cx="917089" cy="917089"/>
              </a:xfrm>
            </p:grpSpPr>
            <p:sp>
              <p:nvSpPr>
                <p:cNvPr id="314" name="Google Shape;314;p9"/>
                <p:cNvSpPr/>
                <p:nvPr/>
              </p:nvSpPr>
              <p:spPr>
                <a:xfrm rot="1699973">
                  <a:off x="-87981" y="4265708"/>
                  <a:ext cx="676919" cy="676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119" h="747119" extrusionOk="0">
                      <a:moveTo>
                        <a:pt x="524738" y="149487"/>
                      </a:moveTo>
                      <a:cubicBezTo>
                        <a:pt x="649425" y="232046"/>
                        <a:pt x="683575" y="400052"/>
                        <a:pt x="601016" y="524738"/>
                      </a:cubicBezTo>
                      <a:cubicBezTo>
                        <a:pt x="518456" y="649424"/>
                        <a:pt x="350451" y="683575"/>
                        <a:pt x="225764" y="601016"/>
                      </a:cubicBezTo>
                      <a:cubicBezTo>
                        <a:pt x="101078" y="518456"/>
                        <a:pt x="66928" y="350451"/>
                        <a:pt x="149487" y="225764"/>
                      </a:cubicBezTo>
                      <a:cubicBezTo>
                        <a:pt x="232046" y="101078"/>
                        <a:pt x="400052" y="66928"/>
                        <a:pt x="524738" y="14948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9"/>
                <p:cNvSpPr/>
                <p:nvPr/>
              </p:nvSpPr>
              <p:spPr>
                <a:xfrm rot="1699973">
                  <a:off x="-2393" y="4352246"/>
                  <a:ext cx="505829" cy="505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286" h="558286" extrusionOk="0">
                      <a:moveTo>
                        <a:pt x="280179" y="560144"/>
                      </a:moveTo>
                      <a:cubicBezTo>
                        <a:pt x="203661" y="560144"/>
                        <a:pt x="127472" y="529110"/>
                        <a:pt x="72217" y="467944"/>
                      </a:cubicBezTo>
                      <a:cubicBezTo>
                        <a:pt x="-31394" y="353331"/>
                        <a:pt x="-22445" y="175829"/>
                        <a:pt x="92168" y="72217"/>
                      </a:cubicBezTo>
                      <a:cubicBezTo>
                        <a:pt x="206781" y="-31394"/>
                        <a:pt x="384283" y="-22445"/>
                        <a:pt x="487895" y="92168"/>
                      </a:cubicBezTo>
                      <a:cubicBezTo>
                        <a:pt x="591506" y="206781"/>
                        <a:pt x="582557" y="384283"/>
                        <a:pt x="467944" y="487895"/>
                      </a:cubicBezTo>
                      <a:cubicBezTo>
                        <a:pt x="414415" y="536252"/>
                        <a:pt x="347174" y="560062"/>
                        <a:pt x="280179" y="560062"/>
                      </a:cubicBezTo>
                      <a:close/>
                      <a:moveTo>
                        <a:pt x="279769" y="18770"/>
                      </a:moveTo>
                      <a:cubicBezTo>
                        <a:pt x="214991" y="18770"/>
                        <a:pt x="153333" y="42497"/>
                        <a:pt x="104812" y="86257"/>
                      </a:cubicBezTo>
                      <a:cubicBezTo>
                        <a:pt x="-2084" y="182890"/>
                        <a:pt x="-10376" y="348405"/>
                        <a:pt x="86175" y="455301"/>
                      </a:cubicBezTo>
                      <a:cubicBezTo>
                        <a:pt x="182808" y="562196"/>
                        <a:pt x="348323" y="570489"/>
                        <a:pt x="455219" y="473938"/>
                      </a:cubicBezTo>
                      <a:cubicBezTo>
                        <a:pt x="562114" y="377305"/>
                        <a:pt x="570406" y="211789"/>
                        <a:pt x="473856" y="104894"/>
                      </a:cubicBezTo>
                      <a:cubicBezTo>
                        <a:pt x="427058" y="53088"/>
                        <a:pt x="362855" y="22628"/>
                        <a:pt x="293151" y="19180"/>
                      </a:cubicBezTo>
                      <a:cubicBezTo>
                        <a:pt x="288636" y="18934"/>
                        <a:pt x="284202" y="18852"/>
                        <a:pt x="279687" y="188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9"/>
                <p:cNvSpPr/>
                <p:nvPr/>
              </p:nvSpPr>
              <p:spPr>
                <a:xfrm rot="1699973">
                  <a:off x="33945" y="4387003"/>
                  <a:ext cx="431442" cy="431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185" h="476185" extrusionOk="0">
                      <a:moveTo>
                        <a:pt x="62170" y="402922"/>
                      </a:moveTo>
                      <a:cubicBezTo>
                        <a:pt x="-26992" y="304236"/>
                        <a:pt x="-19357" y="151446"/>
                        <a:pt x="79329" y="62202"/>
                      </a:cubicBezTo>
                      <a:cubicBezTo>
                        <a:pt x="178014" y="-27041"/>
                        <a:pt x="330804" y="-19324"/>
                        <a:pt x="420048" y="79362"/>
                      </a:cubicBezTo>
                      <a:cubicBezTo>
                        <a:pt x="509210" y="178047"/>
                        <a:pt x="501574" y="330837"/>
                        <a:pt x="402889" y="420081"/>
                      </a:cubicBezTo>
                      <a:cubicBezTo>
                        <a:pt x="304204" y="509242"/>
                        <a:pt x="151414" y="501525"/>
                        <a:pt x="62170" y="402922"/>
                      </a:cubicBezTo>
                      <a:close/>
                      <a:moveTo>
                        <a:pt x="395171" y="101857"/>
                      </a:moveTo>
                      <a:cubicBezTo>
                        <a:pt x="318407" y="16883"/>
                        <a:pt x="186799" y="10232"/>
                        <a:pt x="101824" y="87079"/>
                      </a:cubicBezTo>
                      <a:cubicBezTo>
                        <a:pt x="16850" y="163843"/>
                        <a:pt x="10200" y="295451"/>
                        <a:pt x="87046" y="380426"/>
                      </a:cubicBezTo>
                      <a:cubicBezTo>
                        <a:pt x="163811" y="465400"/>
                        <a:pt x="295419" y="472051"/>
                        <a:pt x="380393" y="395204"/>
                      </a:cubicBezTo>
                      <a:cubicBezTo>
                        <a:pt x="465368" y="318440"/>
                        <a:pt x="472018" y="186832"/>
                        <a:pt x="395171" y="1018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9"/>
                <p:cNvSpPr/>
                <p:nvPr/>
              </p:nvSpPr>
              <p:spPr>
                <a:xfrm rot="1699973">
                  <a:off x="86155" y="4454088"/>
                  <a:ext cx="327301" cy="297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44" h="328404" extrusionOk="0">
                      <a:moveTo>
                        <a:pt x="4334" y="329043"/>
                      </a:moveTo>
                      <a:cubicBezTo>
                        <a:pt x="-1906" y="322147"/>
                        <a:pt x="-1331" y="311556"/>
                        <a:pt x="5565" y="305398"/>
                      </a:cubicBezTo>
                      <a:lnTo>
                        <a:pt x="338567" y="4334"/>
                      </a:lnTo>
                      <a:cubicBezTo>
                        <a:pt x="345463" y="-1906"/>
                        <a:pt x="356054" y="-1331"/>
                        <a:pt x="362212" y="5565"/>
                      </a:cubicBezTo>
                      <a:cubicBezTo>
                        <a:pt x="368452" y="12462"/>
                        <a:pt x="367877" y="23053"/>
                        <a:pt x="360980" y="29210"/>
                      </a:cubicBezTo>
                      <a:lnTo>
                        <a:pt x="27979" y="330275"/>
                      </a:lnTo>
                      <a:cubicBezTo>
                        <a:pt x="21082" y="336514"/>
                        <a:pt x="10491" y="335940"/>
                        <a:pt x="4334" y="32904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9"/>
                <p:cNvSpPr/>
                <p:nvPr/>
              </p:nvSpPr>
              <p:spPr>
                <a:xfrm rot="1699973">
                  <a:off x="78596" y="4408935"/>
                  <a:ext cx="319862" cy="290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34" h="320193" extrusionOk="0">
                      <a:moveTo>
                        <a:pt x="4354" y="319752"/>
                      </a:moveTo>
                      <a:cubicBezTo>
                        <a:pt x="1563" y="316714"/>
                        <a:pt x="-79" y="312609"/>
                        <a:pt x="3" y="308175"/>
                      </a:cubicBezTo>
                      <a:cubicBezTo>
                        <a:pt x="85" y="303003"/>
                        <a:pt x="3697" y="181083"/>
                        <a:pt x="108705" y="86174"/>
                      </a:cubicBezTo>
                      <a:cubicBezTo>
                        <a:pt x="213712" y="-8735"/>
                        <a:pt x="335386" y="-32"/>
                        <a:pt x="340558" y="379"/>
                      </a:cubicBezTo>
                      <a:cubicBezTo>
                        <a:pt x="349835" y="1117"/>
                        <a:pt x="356650" y="9245"/>
                        <a:pt x="355911" y="18441"/>
                      </a:cubicBezTo>
                      <a:cubicBezTo>
                        <a:pt x="355172" y="27636"/>
                        <a:pt x="347126" y="34533"/>
                        <a:pt x="337849" y="33794"/>
                      </a:cubicBezTo>
                      <a:cubicBezTo>
                        <a:pt x="336535" y="33712"/>
                        <a:pt x="225042" y="26240"/>
                        <a:pt x="131200" y="111051"/>
                      </a:cubicBezTo>
                      <a:cubicBezTo>
                        <a:pt x="36866" y="196354"/>
                        <a:pt x="33582" y="307765"/>
                        <a:pt x="33582" y="308832"/>
                      </a:cubicBezTo>
                      <a:cubicBezTo>
                        <a:pt x="33418" y="318109"/>
                        <a:pt x="25783" y="325416"/>
                        <a:pt x="16505" y="325252"/>
                      </a:cubicBezTo>
                      <a:cubicBezTo>
                        <a:pt x="11661" y="325170"/>
                        <a:pt x="7392" y="323036"/>
                        <a:pt x="4354" y="3197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9"/>
                <p:cNvSpPr/>
                <p:nvPr/>
              </p:nvSpPr>
              <p:spPr>
                <a:xfrm rot="1699973">
                  <a:off x="102510" y="4508012"/>
                  <a:ext cx="319862" cy="290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34" h="320193" extrusionOk="0">
                      <a:moveTo>
                        <a:pt x="4329" y="319458"/>
                      </a:moveTo>
                      <a:cubicBezTo>
                        <a:pt x="1374" y="316174"/>
                        <a:pt x="-350" y="311658"/>
                        <a:pt x="60" y="306814"/>
                      </a:cubicBezTo>
                      <a:cubicBezTo>
                        <a:pt x="799" y="297619"/>
                        <a:pt x="8927" y="290722"/>
                        <a:pt x="18122" y="291461"/>
                      </a:cubicBezTo>
                      <a:cubicBezTo>
                        <a:pt x="20011" y="291626"/>
                        <a:pt x="131175" y="298768"/>
                        <a:pt x="224771" y="214204"/>
                      </a:cubicBezTo>
                      <a:cubicBezTo>
                        <a:pt x="319105" y="128901"/>
                        <a:pt x="322389" y="17490"/>
                        <a:pt x="322389" y="16423"/>
                      </a:cubicBezTo>
                      <a:cubicBezTo>
                        <a:pt x="322553" y="7145"/>
                        <a:pt x="330188" y="-162"/>
                        <a:pt x="339466" y="3"/>
                      </a:cubicBezTo>
                      <a:cubicBezTo>
                        <a:pt x="348743" y="167"/>
                        <a:pt x="356050" y="7802"/>
                        <a:pt x="355886" y="17080"/>
                      </a:cubicBezTo>
                      <a:cubicBezTo>
                        <a:pt x="355804" y="22252"/>
                        <a:pt x="352191" y="144172"/>
                        <a:pt x="247184" y="239081"/>
                      </a:cubicBezTo>
                      <a:cubicBezTo>
                        <a:pt x="142177" y="333990"/>
                        <a:pt x="20503" y="325287"/>
                        <a:pt x="15331" y="324876"/>
                      </a:cubicBezTo>
                      <a:cubicBezTo>
                        <a:pt x="10897" y="324548"/>
                        <a:pt x="7039" y="322495"/>
                        <a:pt x="4247" y="3193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9"/>
                <p:cNvSpPr/>
                <p:nvPr/>
              </p:nvSpPr>
              <p:spPr>
                <a:xfrm rot="1699973">
                  <a:off x="100124" y="4439213"/>
                  <a:ext cx="297547" cy="327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04" h="361244" extrusionOk="0">
                      <a:moveTo>
                        <a:pt x="305398" y="360948"/>
                      </a:moveTo>
                      <a:lnTo>
                        <a:pt x="4334" y="27946"/>
                      </a:lnTo>
                      <a:cubicBezTo>
                        <a:pt x="-1906" y="21049"/>
                        <a:pt x="-1331" y="10458"/>
                        <a:pt x="5565" y="4301"/>
                      </a:cubicBezTo>
                      <a:cubicBezTo>
                        <a:pt x="12462" y="-1857"/>
                        <a:pt x="23053" y="-1364"/>
                        <a:pt x="29210" y="5532"/>
                      </a:cubicBezTo>
                      <a:lnTo>
                        <a:pt x="330275" y="338534"/>
                      </a:lnTo>
                      <a:cubicBezTo>
                        <a:pt x="336514" y="345431"/>
                        <a:pt x="335939" y="356022"/>
                        <a:pt x="329043" y="362179"/>
                      </a:cubicBezTo>
                      <a:cubicBezTo>
                        <a:pt x="322147" y="368337"/>
                        <a:pt x="311556" y="367844"/>
                        <a:pt x="305398" y="3609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9"/>
                <p:cNvSpPr/>
                <p:nvPr/>
              </p:nvSpPr>
              <p:spPr>
                <a:xfrm rot="1699973">
                  <a:off x="7799" y="4499678"/>
                  <a:ext cx="245476" cy="267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33" h="295563" extrusionOk="0">
                      <a:moveTo>
                        <a:pt x="4354" y="28050"/>
                      </a:moveTo>
                      <a:cubicBezTo>
                        <a:pt x="741" y="24027"/>
                        <a:pt x="-901" y="18444"/>
                        <a:pt x="495" y="12779"/>
                      </a:cubicBezTo>
                      <a:cubicBezTo>
                        <a:pt x="2711" y="3748"/>
                        <a:pt x="11825" y="-1670"/>
                        <a:pt x="20774" y="464"/>
                      </a:cubicBezTo>
                      <a:cubicBezTo>
                        <a:pt x="66750" y="11794"/>
                        <a:pt x="133416" y="38395"/>
                        <a:pt x="190066" y="101038"/>
                      </a:cubicBezTo>
                      <a:cubicBezTo>
                        <a:pt x="246551" y="163517"/>
                        <a:pt x="266338" y="232400"/>
                        <a:pt x="273070" y="279115"/>
                      </a:cubicBezTo>
                      <a:cubicBezTo>
                        <a:pt x="274384" y="288310"/>
                        <a:pt x="267980" y="296767"/>
                        <a:pt x="258867" y="298080"/>
                      </a:cubicBezTo>
                      <a:cubicBezTo>
                        <a:pt x="249671" y="299394"/>
                        <a:pt x="241215" y="292990"/>
                        <a:pt x="239901" y="283877"/>
                      </a:cubicBezTo>
                      <a:cubicBezTo>
                        <a:pt x="233908" y="241759"/>
                        <a:pt x="216092" y="179773"/>
                        <a:pt x="165271" y="123534"/>
                      </a:cubicBezTo>
                      <a:cubicBezTo>
                        <a:pt x="114369" y="67212"/>
                        <a:pt x="54271" y="43239"/>
                        <a:pt x="12892" y="33058"/>
                      </a:cubicBezTo>
                      <a:cubicBezTo>
                        <a:pt x="9526" y="32237"/>
                        <a:pt x="6652" y="30431"/>
                        <a:pt x="4436" y="2805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9"/>
                <p:cNvSpPr/>
                <p:nvPr/>
              </p:nvSpPr>
              <p:spPr>
                <a:xfrm rot="1699973">
                  <a:off x="247085" y="4441755"/>
                  <a:ext cx="245476" cy="267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933" h="295563" extrusionOk="0">
                      <a:moveTo>
                        <a:pt x="83175" y="197296"/>
                      </a:moveTo>
                      <a:cubicBezTo>
                        <a:pt x="26690" y="134817"/>
                        <a:pt x="6903" y="65934"/>
                        <a:pt x="171" y="19136"/>
                      </a:cubicBezTo>
                      <a:cubicBezTo>
                        <a:pt x="-1143" y="9941"/>
                        <a:pt x="5261" y="1485"/>
                        <a:pt x="14374" y="171"/>
                      </a:cubicBezTo>
                      <a:cubicBezTo>
                        <a:pt x="23570" y="-1143"/>
                        <a:pt x="32026" y="5261"/>
                        <a:pt x="33340" y="14374"/>
                      </a:cubicBezTo>
                      <a:cubicBezTo>
                        <a:pt x="39333" y="56492"/>
                        <a:pt x="57149" y="118561"/>
                        <a:pt x="107969" y="174718"/>
                      </a:cubicBezTo>
                      <a:cubicBezTo>
                        <a:pt x="158790" y="230957"/>
                        <a:pt x="218724" y="254930"/>
                        <a:pt x="260021" y="265111"/>
                      </a:cubicBezTo>
                      <a:cubicBezTo>
                        <a:pt x="269052" y="267328"/>
                        <a:pt x="274470" y="276441"/>
                        <a:pt x="272254" y="285390"/>
                      </a:cubicBezTo>
                      <a:cubicBezTo>
                        <a:pt x="270037" y="294339"/>
                        <a:pt x="260924" y="299840"/>
                        <a:pt x="251975" y="297623"/>
                      </a:cubicBezTo>
                      <a:cubicBezTo>
                        <a:pt x="206162" y="286293"/>
                        <a:pt x="139660" y="259692"/>
                        <a:pt x="83093" y="19713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3" name="Google Shape;323;p9"/>
            <p:cNvGrpSpPr/>
            <p:nvPr/>
          </p:nvGrpSpPr>
          <p:grpSpPr>
            <a:xfrm flipH="1">
              <a:off x="-407623" y="-270584"/>
              <a:ext cx="1540528" cy="1254353"/>
              <a:chOff x="3857031" y="-270584"/>
              <a:chExt cx="1540528" cy="1254353"/>
            </a:xfrm>
          </p:grpSpPr>
          <p:grpSp>
            <p:nvGrpSpPr>
              <p:cNvPr id="324" name="Google Shape;324;p9"/>
              <p:cNvGrpSpPr/>
              <p:nvPr/>
            </p:nvGrpSpPr>
            <p:grpSpPr>
              <a:xfrm>
                <a:off x="4577919" y="11639"/>
                <a:ext cx="819640" cy="972131"/>
                <a:chOff x="-7294425" y="-5838630"/>
                <a:chExt cx="1059103" cy="1256145"/>
              </a:xfrm>
            </p:grpSpPr>
            <p:sp>
              <p:nvSpPr>
                <p:cNvPr id="325" name="Google Shape;325;p9"/>
                <p:cNvSpPr/>
                <p:nvPr/>
              </p:nvSpPr>
              <p:spPr>
                <a:xfrm>
                  <a:off x="-7294425" y="-5838630"/>
                  <a:ext cx="1059103" cy="1256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103" h="1256145" extrusionOk="0">
                      <a:moveTo>
                        <a:pt x="684025" y="6252"/>
                      </a:moveTo>
                      <a:cubicBezTo>
                        <a:pt x="618591" y="-8772"/>
                        <a:pt x="544782" y="2640"/>
                        <a:pt x="494864" y="47467"/>
                      </a:cubicBezTo>
                      <a:cubicBezTo>
                        <a:pt x="456934" y="81457"/>
                        <a:pt x="435998" y="131128"/>
                        <a:pt x="427542" y="181374"/>
                      </a:cubicBezTo>
                      <a:cubicBezTo>
                        <a:pt x="419578" y="228418"/>
                        <a:pt x="421630" y="276529"/>
                        <a:pt x="424339" y="324230"/>
                      </a:cubicBezTo>
                      <a:lnTo>
                        <a:pt x="418592" y="320699"/>
                      </a:lnTo>
                      <a:cubicBezTo>
                        <a:pt x="338544" y="276857"/>
                        <a:pt x="240597" y="253458"/>
                        <a:pt x="155787" y="287038"/>
                      </a:cubicBezTo>
                      <a:cubicBezTo>
                        <a:pt x="69745" y="321110"/>
                        <a:pt x="12767" y="410189"/>
                        <a:pt x="2094" y="502225"/>
                      </a:cubicBezTo>
                      <a:cubicBezTo>
                        <a:pt x="-779" y="527265"/>
                        <a:pt x="-615" y="552306"/>
                        <a:pt x="2094" y="577183"/>
                      </a:cubicBezTo>
                      <a:cubicBezTo>
                        <a:pt x="16626" y="520287"/>
                        <a:pt x="46182" y="467167"/>
                        <a:pt x="87561" y="425460"/>
                      </a:cubicBezTo>
                      <a:cubicBezTo>
                        <a:pt x="108990" y="403868"/>
                        <a:pt x="138956" y="384081"/>
                        <a:pt x="168020" y="393359"/>
                      </a:cubicBezTo>
                      <a:cubicBezTo>
                        <a:pt x="192733" y="401322"/>
                        <a:pt x="207182" y="429483"/>
                        <a:pt x="205212" y="455345"/>
                      </a:cubicBezTo>
                      <a:cubicBezTo>
                        <a:pt x="203324" y="481289"/>
                        <a:pt x="188299" y="504605"/>
                        <a:pt x="169908" y="522996"/>
                      </a:cubicBezTo>
                      <a:cubicBezTo>
                        <a:pt x="151518" y="541305"/>
                        <a:pt x="129597" y="555754"/>
                        <a:pt x="109564" y="572339"/>
                      </a:cubicBezTo>
                      <a:cubicBezTo>
                        <a:pt x="74507" y="601403"/>
                        <a:pt x="44458" y="638676"/>
                        <a:pt x="27956" y="680794"/>
                      </a:cubicBezTo>
                      <a:cubicBezTo>
                        <a:pt x="39450" y="710433"/>
                        <a:pt x="54064" y="739004"/>
                        <a:pt x="70730" y="765933"/>
                      </a:cubicBezTo>
                      <a:cubicBezTo>
                        <a:pt x="82964" y="785555"/>
                        <a:pt x="96182" y="804438"/>
                        <a:pt x="110385" y="822665"/>
                      </a:cubicBezTo>
                      <a:cubicBezTo>
                        <a:pt x="123440" y="739579"/>
                        <a:pt x="163751" y="660679"/>
                        <a:pt x="224259" y="602141"/>
                      </a:cubicBezTo>
                      <a:cubicBezTo>
                        <a:pt x="236164" y="590565"/>
                        <a:pt x="249136" y="579564"/>
                        <a:pt x="264653" y="573488"/>
                      </a:cubicBezTo>
                      <a:cubicBezTo>
                        <a:pt x="280170" y="567413"/>
                        <a:pt x="298643" y="567002"/>
                        <a:pt x="312600" y="575951"/>
                      </a:cubicBezTo>
                      <a:cubicBezTo>
                        <a:pt x="334521" y="589826"/>
                        <a:pt x="338462" y="620778"/>
                        <a:pt x="332551" y="646065"/>
                      </a:cubicBezTo>
                      <a:cubicBezTo>
                        <a:pt x="323273" y="686131"/>
                        <a:pt x="296262" y="719464"/>
                        <a:pt x="268348" y="749513"/>
                      </a:cubicBezTo>
                      <a:cubicBezTo>
                        <a:pt x="240433" y="779562"/>
                        <a:pt x="210220" y="808708"/>
                        <a:pt x="191829" y="845407"/>
                      </a:cubicBezTo>
                      <a:cubicBezTo>
                        <a:pt x="183619" y="861827"/>
                        <a:pt x="178201" y="880300"/>
                        <a:pt x="176887" y="898608"/>
                      </a:cubicBezTo>
                      <a:cubicBezTo>
                        <a:pt x="201682" y="924388"/>
                        <a:pt x="227707" y="949182"/>
                        <a:pt x="253816" y="973566"/>
                      </a:cubicBezTo>
                      <a:cubicBezTo>
                        <a:pt x="270647" y="989248"/>
                        <a:pt x="287805" y="1005011"/>
                        <a:pt x="305703" y="1019625"/>
                      </a:cubicBezTo>
                      <a:cubicBezTo>
                        <a:pt x="289448" y="934650"/>
                        <a:pt x="309234" y="844504"/>
                        <a:pt x="347165" y="766097"/>
                      </a:cubicBezTo>
                      <a:cubicBezTo>
                        <a:pt x="359069" y="741549"/>
                        <a:pt x="373355" y="717083"/>
                        <a:pt x="395686" y="701402"/>
                      </a:cubicBezTo>
                      <a:cubicBezTo>
                        <a:pt x="418018" y="685720"/>
                        <a:pt x="450201" y="681205"/>
                        <a:pt x="472204" y="697214"/>
                      </a:cubicBezTo>
                      <a:cubicBezTo>
                        <a:pt x="500119" y="717493"/>
                        <a:pt x="500201" y="759857"/>
                        <a:pt x="488214" y="792287"/>
                      </a:cubicBezTo>
                      <a:cubicBezTo>
                        <a:pt x="469495" y="842780"/>
                        <a:pt x="430169" y="882352"/>
                        <a:pt x="398806" y="926194"/>
                      </a:cubicBezTo>
                      <a:cubicBezTo>
                        <a:pt x="371795" y="964125"/>
                        <a:pt x="349874" y="1010840"/>
                        <a:pt x="355457" y="1055914"/>
                      </a:cubicBezTo>
                      <a:cubicBezTo>
                        <a:pt x="370399" y="1065109"/>
                        <a:pt x="385998" y="1073319"/>
                        <a:pt x="402336" y="1079887"/>
                      </a:cubicBezTo>
                      <a:cubicBezTo>
                        <a:pt x="471384" y="1107555"/>
                        <a:pt x="548558" y="1105010"/>
                        <a:pt x="621054" y="1121759"/>
                      </a:cubicBezTo>
                      <a:cubicBezTo>
                        <a:pt x="693549" y="1138507"/>
                        <a:pt x="769328" y="1186372"/>
                        <a:pt x="777703" y="1260345"/>
                      </a:cubicBezTo>
                      <a:cubicBezTo>
                        <a:pt x="783285" y="1173236"/>
                        <a:pt x="809722" y="1087605"/>
                        <a:pt x="854139" y="1012482"/>
                      </a:cubicBezTo>
                      <a:cubicBezTo>
                        <a:pt x="861363" y="1000249"/>
                        <a:pt x="868999" y="988427"/>
                        <a:pt x="877045" y="976686"/>
                      </a:cubicBezTo>
                      <a:cubicBezTo>
                        <a:pt x="865879" y="939495"/>
                        <a:pt x="843712" y="905505"/>
                        <a:pt x="813498" y="880874"/>
                      </a:cubicBezTo>
                      <a:cubicBezTo>
                        <a:pt x="773433" y="848280"/>
                        <a:pt x="721135" y="832024"/>
                        <a:pt x="685010" y="795079"/>
                      </a:cubicBezTo>
                      <a:cubicBezTo>
                        <a:pt x="666537" y="776196"/>
                        <a:pt x="653155" y="746065"/>
                        <a:pt x="667851" y="724061"/>
                      </a:cubicBezTo>
                      <a:cubicBezTo>
                        <a:pt x="678360" y="708462"/>
                        <a:pt x="699378" y="703536"/>
                        <a:pt x="718179" y="704521"/>
                      </a:cubicBezTo>
                      <a:cubicBezTo>
                        <a:pt x="765059" y="706984"/>
                        <a:pt x="806191" y="737690"/>
                        <a:pt x="836241" y="773650"/>
                      </a:cubicBezTo>
                      <a:cubicBezTo>
                        <a:pt x="874089" y="819052"/>
                        <a:pt x="898965" y="874963"/>
                        <a:pt x="908079" y="933255"/>
                      </a:cubicBezTo>
                      <a:cubicBezTo>
                        <a:pt x="944039" y="885144"/>
                        <a:pt x="981970" y="838264"/>
                        <a:pt x="1010130" y="785309"/>
                      </a:cubicBezTo>
                      <a:cubicBezTo>
                        <a:pt x="1037962" y="732928"/>
                        <a:pt x="1055450" y="675540"/>
                        <a:pt x="1062839" y="616673"/>
                      </a:cubicBezTo>
                      <a:cubicBezTo>
                        <a:pt x="1033447" y="559285"/>
                        <a:pt x="985254" y="511502"/>
                        <a:pt x="927126" y="483423"/>
                      </a:cubicBezTo>
                      <a:cubicBezTo>
                        <a:pt x="879918" y="460681"/>
                        <a:pt x="827291" y="450665"/>
                        <a:pt x="780576" y="426692"/>
                      </a:cubicBezTo>
                      <a:cubicBezTo>
                        <a:pt x="764895" y="418728"/>
                        <a:pt x="748721" y="407480"/>
                        <a:pt x="744616" y="390403"/>
                      </a:cubicBezTo>
                      <a:cubicBezTo>
                        <a:pt x="738868" y="366594"/>
                        <a:pt x="759804" y="343770"/>
                        <a:pt x="782628" y="334656"/>
                      </a:cubicBezTo>
                      <a:cubicBezTo>
                        <a:pt x="817686" y="320699"/>
                        <a:pt x="858244" y="327596"/>
                        <a:pt x="891987" y="344508"/>
                      </a:cubicBezTo>
                      <a:cubicBezTo>
                        <a:pt x="925730" y="361421"/>
                        <a:pt x="953891" y="387365"/>
                        <a:pt x="981477" y="413145"/>
                      </a:cubicBezTo>
                      <a:cubicBezTo>
                        <a:pt x="1010705" y="440402"/>
                        <a:pt x="1040590" y="469056"/>
                        <a:pt x="1064892" y="500829"/>
                      </a:cubicBezTo>
                      <a:cubicBezTo>
                        <a:pt x="1062429" y="473489"/>
                        <a:pt x="1057831" y="446478"/>
                        <a:pt x="1051263" y="419959"/>
                      </a:cubicBezTo>
                      <a:cubicBezTo>
                        <a:pt x="1032216" y="342620"/>
                        <a:pt x="996584" y="270043"/>
                        <a:pt x="949293" y="205922"/>
                      </a:cubicBezTo>
                      <a:cubicBezTo>
                        <a:pt x="918834" y="201899"/>
                        <a:pt x="886650" y="205922"/>
                        <a:pt x="856930" y="214460"/>
                      </a:cubicBezTo>
                      <a:cubicBezTo>
                        <a:pt x="807423" y="228746"/>
                        <a:pt x="761939" y="254197"/>
                        <a:pt x="714074" y="273491"/>
                      </a:cubicBezTo>
                      <a:cubicBezTo>
                        <a:pt x="693713" y="281701"/>
                        <a:pt x="672202" y="288762"/>
                        <a:pt x="650282" y="286791"/>
                      </a:cubicBezTo>
                      <a:cubicBezTo>
                        <a:pt x="628442" y="284739"/>
                        <a:pt x="606358" y="271274"/>
                        <a:pt x="600446" y="250174"/>
                      </a:cubicBezTo>
                      <a:cubicBezTo>
                        <a:pt x="595931" y="234083"/>
                        <a:pt x="601678" y="216349"/>
                        <a:pt x="611941" y="203295"/>
                      </a:cubicBezTo>
                      <a:cubicBezTo>
                        <a:pt x="622203" y="190159"/>
                        <a:pt x="636653" y="180881"/>
                        <a:pt x="651513" y="173082"/>
                      </a:cubicBezTo>
                      <a:cubicBezTo>
                        <a:pt x="730987" y="131210"/>
                        <a:pt x="828933" y="126859"/>
                        <a:pt x="912184" y="160192"/>
                      </a:cubicBezTo>
                      <a:cubicBezTo>
                        <a:pt x="894943" y="140652"/>
                        <a:pt x="876552" y="122097"/>
                        <a:pt x="857176" y="104609"/>
                      </a:cubicBezTo>
                      <a:cubicBezTo>
                        <a:pt x="807341" y="59700"/>
                        <a:pt x="749541" y="21195"/>
                        <a:pt x="684189" y="617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9"/>
                <p:cNvSpPr/>
                <p:nvPr/>
              </p:nvSpPr>
              <p:spPr>
                <a:xfrm>
                  <a:off x="-6879636" y="-5523787"/>
                  <a:ext cx="229882" cy="541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541866" extrusionOk="0">
                      <a:moveTo>
                        <a:pt x="222110" y="542797"/>
                      </a:moveTo>
                      <a:cubicBezTo>
                        <a:pt x="219155" y="542797"/>
                        <a:pt x="216199" y="541401"/>
                        <a:pt x="214393" y="538774"/>
                      </a:cubicBezTo>
                      <a:cubicBezTo>
                        <a:pt x="86972" y="357413"/>
                        <a:pt x="1095" y="15134"/>
                        <a:pt x="273" y="11686"/>
                      </a:cubicBezTo>
                      <a:cubicBezTo>
                        <a:pt x="-958" y="6595"/>
                        <a:pt x="2080" y="1505"/>
                        <a:pt x="7170" y="273"/>
                      </a:cubicBezTo>
                      <a:cubicBezTo>
                        <a:pt x="12178" y="-958"/>
                        <a:pt x="17351" y="2080"/>
                        <a:pt x="18582" y="7170"/>
                      </a:cubicBezTo>
                      <a:cubicBezTo>
                        <a:pt x="19403" y="10536"/>
                        <a:pt x="104460" y="349531"/>
                        <a:pt x="229828" y="527937"/>
                      </a:cubicBezTo>
                      <a:cubicBezTo>
                        <a:pt x="232866" y="532206"/>
                        <a:pt x="231798" y="538117"/>
                        <a:pt x="227529" y="541073"/>
                      </a:cubicBezTo>
                      <a:cubicBezTo>
                        <a:pt x="225887" y="542222"/>
                        <a:pt x="223999" y="542797"/>
                        <a:pt x="222110" y="542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7" name="Google Shape;327;p9"/>
              <p:cNvGrpSpPr/>
              <p:nvPr/>
            </p:nvGrpSpPr>
            <p:grpSpPr>
              <a:xfrm>
                <a:off x="3857031" y="-270584"/>
                <a:ext cx="897825" cy="1220608"/>
                <a:chOff x="3857031" y="-270584"/>
                <a:chExt cx="897825" cy="1220608"/>
              </a:xfrm>
            </p:grpSpPr>
            <p:grpSp>
              <p:nvGrpSpPr>
                <p:cNvPr id="328" name="Google Shape;328;p9"/>
                <p:cNvGrpSpPr/>
                <p:nvPr/>
              </p:nvGrpSpPr>
              <p:grpSpPr>
                <a:xfrm>
                  <a:off x="3857031" y="102199"/>
                  <a:ext cx="897825" cy="847825"/>
                  <a:chOff x="-8070977" y="-5720967"/>
                  <a:chExt cx="971672" cy="917560"/>
                </a:xfrm>
              </p:grpSpPr>
              <p:sp>
                <p:nvSpPr>
                  <p:cNvPr id="329" name="Google Shape;329;p9"/>
                  <p:cNvSpPr/>
                  <p:nvPr/>
                </p:nvSpPr>
                <p:spPr>
                  <a:xfrm>
                    <a:off x="-8070977" y="-5055045"/>
                    <a:ext cx="295563" cy="164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563" h="164202" extrusionOk="0">
                        <a:moveTo>
                          <a:pt x="0" y="161657"/>
                        </a:moveTo>
                        <a:cubicBezTo>
                          <a:pt x="68965" y="66584"/>
                          <a:pt x="181607" y="8046"/>
                          <a:pt x="298273" y="0"/>
                        </a:cubicBezTo>
                        <a:cubicBezTo>
                          <a:pt x="258782" y="104761"/>
                          <a:pt x="109851" y="182675"/>
                          <a:pt x="0" y="161657"/>
                        </a:cubicBezTo>
                        <a:lnTo>
                          <a:pt x="0" y="16165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9"/>
                  <p:cNvSpPr/>
                  <p:nvPr/>
                </p:nvSpPr>
                <p:spPr>
                  <a:xfrm>
                    <a:off x="-8011700" y="-5177110"/>
                    <a:ext cx="303773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8521" extrusionOk="0">
                        <a:moveTo>
                          <a:pt x="0" y="20998"/>
                        </a:moveTo>
                        <a:cubicBezTo>
                          <a:pt x="79145" y="-12746"/>
                          <a:pt x="162642" y="-3058"/>
                          <a:pt x="238503" y="30439"/>
                        </a:cubicBezTo>
                        <a:cubicBezTo>
                          <a:pt x="264940" y="43083"/>
                          <a:pt x="282674" y="57040"/>
                          <a:pt x="309849" y="71244"/>
                        </a:cubicBezTo>
                        <a:cubicBezTo>
                          <a:pt x="288010" y="93657"/>
                          <a:pt x="253528" y="98337"/>
                          <a:pt x="225121" y="100389"/>
                        </a:cubicBezTo>
                        <a:cubicBezTo>
                          <a:pt x="142281" y="103509"/>
                          <a:pt x="61083" y="81588"/>
                          <a:pt x="0" y="20998"/>
                        </a:cubicBezTo>
                        <a:lnTo>
                          <a:pt x="0" y="2099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9"/>
                  <p:cNvSpPr/>
                  <p:nvPr/>
                </p:nvSpPr>
                <p:spPr>
                  <a:xfrm>
                    <a:off x="-7775449" y="-5107180"/>
                    <a:ext cx="9852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521" h="303773" extrusionOk="0">
                        <a:moveTo>
                          <a:pt x="10791" y="305662"/>
                        </a:moveTo>
                        <a:cubicBezTo>
                          <a:pt x="-17041" y="205170"/>
                          <a:pt x="10216" y="79392"/>
                          <a:pt x="78114" y="0"/>
                        </a:cubicBezTo>
                        <a:cubicBezTo>
                          <a:pt x="131480" y="96961"/>
                          <a:pt x="99707" y="239817"/>
                          <a:pt x="10791" y="305662"/>
                        </a:cubicBezTo>
                        <a:lnTo>
                          <a:pt x="10791" y="3056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9"/>
                  <p:cNvSpPr/>
                  <p:nvPr/>
                </p:nvSpPr>
                <p:spPr>
                  <a:xfrm>
                    <a:off x="-7880831" y="-5264233"/>
                    <a:ext cx="303773" cy="903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3773" h="90311" extrusionOk="0">
                        <a:moveTo>
                          <a:pt x="0" y="51964"/>
                        </a:moveTo>
                        <a:cubicBezTo>
                          <a:pt x="85713" y="-10515"/>
                          <a:pt x="220031" y="-17740"/>
                          <a:pt x="311573" y="36200"/>
                        </a:cubicBezTo>
                        <a:cubicBezTo>
                          <a:pt x="228077" y="104262"/>
                          <a:pt x="90065" y="110912"/>
                          <a:pt x="0" y="51964"/>
                        </a:cubicBezTo>
                        <a:lnTo>
                          <a:pt x="0" y="5196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9"/>
                  <p:cNvSpPr/>
                  <p:nvPr/>
                </p:nvSpPr>
                <p:spPr>
                  <a:xfrm>
                    <a:off x="-7601984" y="-5220151"/>
                    <a:ext cx="90311" cy="3037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311" h="303773" extrusionOk="0">
                        <a:moveTo>
                          <a:pt x="79278" y="309274"/>
                        </a:moveTo>
                        <a:cubicBezTo>
                          <a:pt x="60230" y="285137"/>
                          <a:pt x="42743" y="267896"/>
                          <a:pt x="29114" y="241131"/>
                        </a:cubicBezTo>
                        <a:cubicBezTo>
                          <a:pt x="-8570" y="165598"/>
                          <a:pt x="-13414" y="72331"/>
                          <a:pt x="36914" y="0"/>
                        </a:cubicBezTo>
                        <a:cubicBezTo>
                          <a:pt x="83629" y="69622"/>
                          <a:pt x="97997" y="143595"/>
                          <a:pt x="98079" y="224382"/>
                        </a:cubicBezTo>
                        <a:cubicBezTo>
                          <a:pt x="96355" y="252050"/>
                          <a:pt x="96683" y="284316"/>
                          <a:pt x="79278" y="309274"/>
                        </a:cubicBezTo>
                        <a:lnTo>
                          <a:pt x="79278" y="309274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4" name="Google Shape;334;p9"/>
                  <p:cNvSpPr/>
                  <p:nvPr/>
                </p:nvSpPr>
                <p:spPr>
                  <a:xfrm>
                    <a:off x="-7799797" y="-5419825"/>
                    <a:ext cx="37766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7664" h="98521" extrusionOk="0">
                        <a:moveTo>
                          <a:pt x="0" y="77837"/>
                        </a:moveTo>
                        <a:cubicBezTo>
                          <a:pt x="101066" y="7148"/>
                          <a:pt x="266171" y="-20027"/>
                          <a:pt x="384397" y="15687"/>
                        </a:cubicBezTo>
                        <a:cubicBezTo>
                          <a:pt x="288503" y="100251"/>
                          <a:pt x="117733" y="127426"/>
                          <a:pt x="0" y="77837"/>
                        </a:cubicBezTo>
                        <a:lnTo>
                          <a:pt x="0" y="77837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5" name="Google Shape;335;p9"/>
                  <p:cNvSpPr/>
                  <p:nvPr/>
                </p:nvSpPr>
                <p:spPr>
                  <a:xfrm>
                    <a:off x="-7451949" y="-5401101"/>
                    <a:ext cx="106731" cy="377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731" h="377664" extrusionOk="0">
                        <a:moveTo>
                          <a:pt x="100997" y="384479"/>
                        </a:moveTo>
                        <a:cubicBezTo>
                          <a:pt x="4529" y="294661"/>
                          <a:pt x="-29297" y="118964"/>
                          <a:pt x="27928" y="0"/>
                        </a:cubicBezTo>
                        <a:cubicBezTo>
                          <a:pt x="91966" y="102134"/>
                          <a:pt x="122754" y="265925"/>
                          <a:pt x="100997" y="384479"/>
                        </a:cubicBezTo>
                        <a:lnTo>
                          <a:pt x="100997" y="38447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9"/>
                  <p:cNvSpPr/>
                  <p:nvPr/>
                </p:nvSpPr>
                <p:spPr>
                  <a:xfrm>
                    <a:off x="-7725003" y="-5543594"/>
                    <a:ext cx="361244" cy="985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244" h="98521" extrusionOk="0">
                        <a:moveTo>
                          <a:pt x="0" y="65318"/>
                        </a:moveTo>
                        <a:cubicBezTo>
                          <a:pt x="88094" y="21312"/>
                          <a:pt x="175286" y="951"/>
                          <a:pt x="272247" y="48"/>
                        </a:cubicBezTo>
                        <a:cubicBezTo>
                          <a:pt x="306155" y="-773"/>
                          <a:pt x="332591" y="9243"/>
                          <a:pt x="367484" y="5713"/>
                        </a:cubicBezTo>
                        <a:cubicBezTo>
                          <a:pt x="355087" y="39949"/>
                          <a:pt x="315596" y="55713"/>
                          <a:pt x="286368" y="69752"/>
                        </a:cubicBezTo>
                        <a:cubicBezTo>
                          <a:pt x="196304" y="107108"/>
                          <a:pt x="87273" y="119587"/>
                          <a:pt x="82" y="65236"/>
                        </a:cubicBezTo>
                        <a:lnTo>
                          <a:pt x="82" y="6523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9"/>
                  <p:cNvSpPr/>
                  <p:nvPr/>
                </p:nvSpPr>
                <p:spPr>
                  <a:xfrm>
                    <a:off x="-7356826" y="-5537881"/>
                    <a:ext cx="155991" cy="287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991" h="287353" extrusionOk="0">
                        <a:moveTo>
                          <a:pt x="161621" y="292526"/>
                        </a:moveTo>
                        <a:cubicBezTo>
                          <a:pt x="59159" y="244251"/>
                          <a:pt x="-13173" y="112478"/>
                          <a:pt x="2016" y="0"/>
                        </a:cubicBezTo>
                        <a:cubicBezTo>
                          <a:pt x="95775" y="57306"/>
                          <a:pt x="163755" y="182675"/>
                          <a:pt x="161621" y="292526"/>
                        </a:cubicBezTo>
                        <a:lnTo>
                          <a:pt x="161621" y="29252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9"/>
                  <p:cNvSpPr/>
                  <p:nvPr/>
                </p:nvSpPr>
                <p:spPr>
                  <a:xfrm>
                    <a:off x="-7674265" y="-5707602"/>
                    <a:ext cx="369454" cy="123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454" h="123151" extrusionOk="0">
                        <a:moveTo>
                          <a:pt x="0" y="108062"/>
                        </a:moveTo>
                        <a:cubicBezTo>
                          <a:pt x="96633" y="40657"/>
                          <a:pt x="254842" y="-5401"/>
                          <a:pt x="372656" y="510"/>
                        </a:cubicBezTo>
                        <a:cubicBezTo>
                          <a:pt x="297123" y="109540"/>
                          <a:pt x="122084" y="159704"/>
                          <a:pt x="0" y="108062"/>
                        </a:cubicBezTo>
                        <a:lnTo>
                          <a:pt x="0" y="108062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9"/>
                  <p:cNvSpPr/>
                  <p:nvPr/>
                </p:nvSpPr>
                <p:spPr>
                  <a:xfrm>
                    <a:off x="-7296347" y="-5720967"/>
                    <a:ext cx="197042" cy="2955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42" h="295563" extrusionOk="0">
                        <a:moveTo>
                          <a:pt x="202126" y="298519"/>
                        </a:moveTo>
                        <a:cubicBezTo>
                          <a:pt x="93260" y="251968"/>
                          <a:pt x="-5508" y="121017"/>
                          <a:pt x="239" y="0"/>
                        </a:cubicBezTo>
                        <a:cubicBezTo>
                          <a:pt x="100567" y="59687"/>
                          <a:pt x="191535" y="180458"/>
                          <a:pt x="202126" y="298519"/>
                        </a:cubicBezTo>
                        <a:lnTo>
                          <a:pt x="202126" y="29851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40" name="Google Shape;340;p9"/>
                <p:cNvSpPr/>
                <p:nvPr/>
              </p:nvSpPr>
              <p:spPr>
                <a:xfrm>
                  <a:off x="4093376" y="-270584"/>
                  <a:ext cx="493632" cy="101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656" h="1091943" extrusionOk="0">
                      <a:moveTo>
                        <a:pt x="498396" y="0"/>
                      </a:moveTo>
                      <a:cubicBezTo>
                        <a:pt x="562763" y="199670"/>
                        <a:pt x="545358" y="429881"/>
                        <a:pt x="450531" y="631603"/>
                      </a:cubicBezTo>
                      <a:cubicBezTo>
                        <a:pt x="362437" y="819122"/>
                        <a:pt x="207266" y="983981"/>
                        <a:pt x="13589" y="1095638"/>
                      </a:cubicBezTo>
                      <a:cubicBezTo>
                        <a:pt x="12194" y="1096459"/>
                        <a:pt x="10634" y="1096870"/>
                        <a:pt x="9074" y="1096870"/>
                      </a:cubicBezTo>
                      <a:cubicBezTo>
                        <a:pt x="5954" y="1096870"/>
                        <a:pt x="2916" y="1095227"/>
                        <a:pt x="1192" y="1092354"/>
                      </a:cubicBezTo>
                      <a:cubicBezTo>
                        <a:pt x="-1271" y="1088003"/>
                        <a:pt x="207" y="1082502"/>
                        <a:pt x="4476" y="1079957"/>
                      </a:cubicBezTo>
                      <a:cubicBezTo>
                        <a:pt x="194951" y="970106"/>
                        <a:pt x="347494" y="808202"/>
                        <a:pt x="434029" y="623968"/>
                      </a:cubicBezTo>
                      <a:cubicBezTo>
                        <a:pt x="526885" y="426351"/>
                        <a:pt x="543962" y="200983"/>
                        <a:pt x="480991" y="5583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1" name="Google Shape;341;p9"/>
            <p:cNvGrpSpPr/>
            <p:nvPr/>
          </p:nvGrpSpPr>
          <p:grpSpPr>
            <a:xfrm rot="-968434" flipH="1">
              <a:off x="612080" y="4477431"/>
              <a:ext cx="1396652" cy="772531"/>
              <a:chOff x="-4001887" y="-5697732"/>
              <a:chExt cx="1396627" cy="772517"/>
            </a:xfrm>
          </p:grpSpPr>
          <p:grpSp>
            <p:nvGrpSpPr>
              <p:cNvPr id="342" name="Google Shape;342;p9"/>
              <p:cNvGrpSpPr/>
              <p:nvPr/>
            </p:nvGrpSpPr>
            <p:grpSpPr>
              <a:xfrm>
                <a:off x="-4001887" y="-5697732"/>
                <a:ext cx="1142569" cy="640892"/>
                <a:chOff x="-4001887" y="-5697732"/>
                <a:chExt cx="1142569" cy="640892"/>
              </a:xfrm>
            </p:grpSpPr>
            <p:sp>
              <p:nvSpPr>
                <p:cNvPr id="343" name="Google Shape;343;p9"/>
                <p:cNvSpPr/>
                <p:nvPr/>
              </p:nvSpPr>
              <p:spPr>
                <a:xfrm>
                  <a:off x="-4001887" y="-5391723"/>
                  <a:ext cx="320193" cy="114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193" h="114941" extrusionOk="0">
                      <a:moveTo>
                        <a:pt x="0" y="112789"/>
                      </a:moveTo>
                      <a:cubicBezTo>
                        <a:pt x="115927" y="131918"/>
                        <a:pt x="237108" y="94234"/>
                        <a:pt x="325695" y="17880"/>
                      </a:cubicBezTo>
                      <a:cubicBezTo>
                        <a:pt x="223971" y="-28836"/>
                        <a:pt x="63217" y="20589"/>
                        <a:pt x="0" y="112789"/>
                      </a:cubicBezTo>
                      <a:lnTo>
                        <a:pt x="0" y="1127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9"/>
                <p:cNvSpPr/>
                <p:nvPr/>
              </p:nvSpPr>
              <p:spPr>
                <a:xfrm>
                  <a:off x="-3774878" y="-53874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253622"/>
                      </a:moveTo>
                      <a:cubicBezTo>
                        <a:pt x="79966" y="221931"/>
                        <a:pt x="132593" y="156332"/>
                        <a:pt x="162889" y="79157"/>
                      </a:cubicBezTo>
                      <a:cubicBezTo>
                        <a:pt x="172741" y="51571"/>
                        <a:pt x="175532" y="29157"/>
                        <a:pt x="184892" y="12"/>
                      </a:cubicBezTo>
                      <a:cubicBezTo>
                        <a:pt x="153611" y="-563"/>
                        <a:pt x="125779" y="20373"/>
                        <a:pt x="104186" y="38845"/>
                      </a:cubicBezTo>
                      <a:cubicBezTo>
                        <a:pt x="43103" y="94920"/>
                        <a:pt x="821" y="167580"/>
                        <a:pt x="0" y="253622"/>
                      </a:cubicBezTo>
                      <a:lnTo>
                        <a:pt x="0" y="25362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9"/>
                <p:cNvSpPr/>
                <p:nvPr/>
              </p:nvSpPr>
              <p:spPr>
                <a:xfrm>
                  <a:off x="-3848686" y="-5561623"/>
                  <a:ext cx="262723" cy="164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23" h="164202" extrusionOk="0">
                      <a:moveTo>
                        <a:pt x="0" y="1985"/>
                      </a:moveTo>
                      <a:cubicBezTo>
                        <a:pt x="50903" y="92953"/>
                        <a:pt x="158784" y="163231"/>
                        <a:pt x="262805" y="171934"/>
                      </a:cubicBezTo>
                      <a:cubicBezTo>
                        <a:pt x="232592" y="65449"/>
                        <a:pt x="109441" y="-13696"/>
                        <a:pt x="0" y="1985"/>
                      </a:cubicBezTo>
                      <a:lnTo>
                        <a:pt x="0" y="1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9"/>
                <p:cNvSpPr/>
                <p:nvPr/>
              </p:nvSpPr>
              <p:spPr>
                <a:xfrm>
                  <a:off x="-3642366" y="-5393958"/>
                  <a:ext cx="229882" cy="205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82" h="205252" extrusionOk="0">
                      <a:moveTo>
                        <a:pt x="0" y="207962"/>
                      </a:moveTo>
                      <a:cubicBezTo>
                        <a:pt x="104843" y="192034"/>
                        <a:pt x="205417" y="102790"/>
                        <a:pt x="232592" y="0"/>
                      </a:cubicBezTo>
                      <a:cubicBezTo>
                        <a:pt x="125368" y="10345"/>
                        <a:pt x="22660" y="102708"/>
                        <a:pt x="0" y="207962"/>
                      </a:cubicBezTo>
                      <a:lnTo>
                        <a:pt x="0" y="20796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9"/>
                <p:cNvSpPr/>
                <p:nvPr/>
              </p:nvSpPr>
              <p:spPr>
                <a:xfrm>
                  <a:off x="-3599838" y="-5652084"/>
                  <a:ext cx="180622" cy="246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2" h="246303" extrusionOk="0">
                      <a:moveTo>
                        <a:pt x="0" y="0"/>
                      </a:moveTo>
                      <a:cubicBezTo>
                        <a:pt x="3448" y="30542"/>
                        <a:pt x="3120" y="55090"/>
                        <a:pt x="12315" y="83743"/>
                      </a:cubicBezTo>
                      <a:cubicBezTo>
                        <a:pt x="38670" y="163956"/>
                        <a:pt x="100820" y="233659"/>
                        <a:pt x="187519" y="249669"/>
                      </a:cubicBezTo>
                      <a:cubicBezTo>
                        <a:pt x="171755" y="167322"/>
                        <a:pt x="129966" y="104597"/>
                        <a:pt x="73152" y="47126"/>
                      </a:cubicBezTo>
                      <a:cubicBezTo>
                        <a:pt x="52463" y="28653"/>
                        <a:pt x="30049" y="5501"/>
                        <a:pt x="82" y="0"/>
                      </a:cubicBez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9"/>
                <p:cNvSpPr/>
                <p:nvPr/>
              </p:nvSpPr>
              <p:spPr>
                <a:xfrm>
                  <a:off x="-3493517" y="-5376963"/>
                  <a:ext cx="31198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983" h="221672" extrusionOk="0">
                      <a:moveTo>
                        <a:pt x="0" y="226188"/>
                      </a:moveTo>
                      <a:cubicBezTo>
                        <a:pt x="121510" y="205335"/>
                        <a:pt x="258044" y="108538"/>
                        <a:pt x="316992" y="0"/>
                      </a:cubicBezTo>
                      <a:cubicBezTo>
                        <a:pt x="189407" y="7307"/>
                        <a:pt x="48850" y="108127"/>
                        <a:pt x="0" y="226188"/>
                      </a:cubicBezTo>
                      <a:lnTo>
                        <a:pt x="0" y="2261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9"/>
                <p:cNvSpPr/>
                <p:nvPr/>
              </p:nvSpPr>
              <p:spPr>
                <a:xfrm>
                  <a:off x="-3403493" y="-5697732"/>
                  <a:ext cx="213462" cy="3201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62" h="320193" extrusionOk="0">
                      <a:moveTo>
                        <a:pt x="205" y="0"/>
                      </a:moveTo>
                      <a:cubicBezTo>
                        <a:pt x="-5132" y="131690"/>
                        <a:pt x="94375" y="280375"/>
                        <a:pt x="218676" y="324709"/>
                      </a:cubicBezTo>
                      <a:cubicBezTo>
                        <a:pt x="192404" y="207059"/>
                        <a:pt x="99055" y="68965"/>
                        <a:pt x="205" y="0"/>
                      </a:cubicBez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9"/>
                <p:cNvSpPr/>
                <p:nvPr/>
              </p:nvSpPr>
              <p:spPr>
                <a:xfrm>
                  <a:off x="-3344504" y="-5328914"/>
                  <a:ext cx="295563" cy="221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563" h="221672" extrusionOk="0">
                      <a:moveTo>
                        <a:pt x="0" y="222473"/>
                      </a:moveTo>
                      <a:cubicBezTo>
                        <a:pt x="93513" y="191767"/>
                        <a:pt x="169867" y="144970"/>
                        <a:pt x="239406" y="77401"/>
                      </a:cubicBezTo>
                      <a:cubicBezTo>
                        <a:pt x="264118" y="54166"/>
                        <a:pt x="275859" y="28386"/>
                        <a:pt x="303116" y="6383"/>
                      </a:cubicBezTo>
                      <a:cubicBezTo>
                        <a:pt x="270194" y="-9216"/>
                        <a:pt x="231115" y="7368"/>
                        <a:pt x="200327" y="17959"/>
                      </a:cubicBezTo>
                      <a:cubicBezTo>
                        <a:pt x="110016" y="54741"/>
                        <a:pt x="23727" y="122556"/>
                        <a:pt x="0" y="222473"/>
                      </a:cubicBezTo>
                      <a:lnTo>
                        <a:pt x="0" y="22247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9"/>
                <p:cNvSpPr/>
                <p:nvPr/>
              </p:nvSpPr>
              <p:spPr>
                <a:xfrm>
                  <a:off x="-3146311" y="-5644695"/>
                  <a:ext cx="114941" cy="311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41" h="311983" extrusionOk="0">
                      <a:moveTo>
                        <a:pt x="14612" y="0"/>
                      </a:moveTo>
                      <a:cubicBezTo>
                        <a:pt x="-24221" y="106403"/>
                        <a:pt x="16994" y="250983"/>
                        <a:pt x="106894" y="320112"/>
                      </a:cubicBezTo>
                      <a:cubicBezTo>
                        <a:pt x="133249" y="213381"/>
                        <a:pt x="93430" y="76436"/>
                        <a:pt x="14612" y="0"/>
                      </a:cubicBezTo>
                      <a:lnTo>
                        <a:pt x="1461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9"/>
                <p:cNvSpPr/>
                <p:nvPr/>
              </p:nvSpPr>
              <p:spPr>
                <a:xfrm>
                  <a:off x="-3223158" y="-5245672"/>
                  <a:ext cx="336614" cy="188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614" h="188832" extrusionOk="0">
                      <a:moveTo>
                        <a:pt x="0" y="189724"/>
                      </a:moveTo>
                      <a:cubicBezTo>
                        <a:pt x="116090" y="169691"/>
                        <a:pt x="260998" y="91120"/>
                        <a:pt x="340555" y="4093"/>
                      </a:cubicBezTo>
                      <a:cubicBezTo>
                        <a:pt x="210178" y="-20291"/>
                        <a:pt x="50491" y="67147"/>
                        <a:pt x="0" y="189724"/>
                      </a:cubicBezTo>
                      <a:lnTo>
                        <a:pt x="0" y="18972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9"/>
                <p:cNvSpPr/>
                <p:nvPr/>
              </p:nvSpPr>
              <p:spPr>
                <a:xfrm>
                  <a:off x="-2957839" y="-5589769"/>
                  <a:ext cx="98521" cy="353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21" h="353034" extrusionOk="0">
                      <a:moveTo>
                        <a:pt x="22444" y="0"/>
                      </a:moveTo>
                      <a:cubicBezTo>
                        <a:pt x="-22218" y="109687"/>
                        <a:pt x="-298" y="272165"/>
                        <a:pt x="88864" y="354266"/>
                      </a:cubicBezTo>
                      <a:cubicBezTo>
                        <a:pt x="118174" y="241295"/>
                        <a:pt x="97978" y="91378"/>
                        <a:pt x="22444" y="0"/>
                      </a:cubicBezTo>
                      <a:lnTo>
                        <a:pt x="224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4" name="Google Shape;354;p9"/>
              <p:cNvSpPr/>
              <p:nvPr/>
            </p:nvSpPr>
            <p:spPr>
              <a:xfrm>
                <a:off x="-3721833" y="-5409610"/>
                <a:ext cx="1116573" cy="484395"/>
              </a:xfrm>
              <a:custGeom>
                <a:avLst/>
                <a:gdLst/>
                <a:ahLst/>
                <a:cxnLst/>
                <a:rect l="l" t="t" r="r" b="b"/>
                <a:pathLst>
                  <a:path w="1116573" h="484395" extrusionOk="0">
                    <a:moveTo>
                      <a:pt x="2702" y="39789"/>
                    </a:moveTo>
                    <a:cubicBezTo>
                      <a:pt x="485" y="42006"/>
                      <a:pt x="-582" y="45290"/>
                      <a:pt x="321" y="48492"/>
                    </a:cubicBezTo>
                    <a:cubicBezTo>
                      <a:pt x="1553" y="53336"/>
                      <a:pt x="6561" y="56209"/>
                      <a:pt x="11405" y="54978"/>
                    </a:cubicBezTo>
                    <a:cubicBezTo>
                      <a:pt x="224046" y="-933"/>
                      <a:pt x="446375" y="6949"/>
                      <a:pt x="637507" y="76981"/>
                    </a:cubicBezTo>
                    <a:cubicBezTo>
                      <a:pt x="842513" y="152103"/>
                      <a:pt x="1013201" y="300296"/>
                      <a:pt x="1105811" y="483463"/>
                    </a:cubicBezTo>
                    <a:cubicBezTo>
                      <a:pt x="1108028" y="487897"/>
                      <a:pt x="1113528" y="489703"/>
                      <a:pt x="1117962" y="487486"/>
                    </a:cubicBezTo>
                    <a:cubicBezTo>
                      <a:pt x="1122396" y="485269"/>
                      <a:pt x="1124202" y="479769"/>
                      <a:pt x="1121985" y="475335"/>
                    </a:cubicBezTo>
                    <a:cubicBezTo>
                      <a:pt x="1027322" y="288145"/>
                      <a:pt x="852940" y="136751"/>
                      <a:pt x="643747" y="59986"/>
                    </a:cubicBezTo>
                    <a:cubicBezTo>
                      <a:pt x="449168" y="-11360"/>
                      <a:pt x="222979" y="-19323"/>
                      <a:pt x="6807" y="37490"/>
                    </a:cubicBezTo>
                    <a:cubicBezTo>
                      <a:pt x="5247" y="37901"/>
                      <a:pt x="3851" y="38722"/>
                      <a:pt x="2784" y="39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9"/>
            <p:cNvGrpSpPr/>
            <p:nvPr/>
          </p:nvGrpSpPr>
          <p:grpSpPr>
            <a:xfrm rot="-263781" flipH="1">
              <a:off x="123327" y="4274898"/>
              <a:ext cx="478639" cy="659518"/>
              <a:chOff x="-3854767" y="-7053114"/>
              <a:chExt cx="428625" cy="590550"/>
            </a:xfrm>
          </p:grpSpPr>
          <p:sp>
            <p:nvSpPr>
              <p:cNvPr id="356" name="Google Shape;356;p9"/>
              <p:cNvSpPr/>
              <p:nvPr/>
            </p:nvSpPr>
            <p:spPr>
              <a:xfrm>
                <a:off x="-3854767" y="-7053114"/>
                <a:ext cx="428625" cy="590550"/>
              </a:xfrm>
              <a:custGeom>
                <a:avLst/>
                <a:gdLst/>
                <a:ahLst/>
                <a:cxnLst/>
                <a:rect l="l" t="t" r="r" b="b"/>
                <a:pathLst>
                  <a:path w="428625" h="590550" extrusionOk="0">
                    <a:moveTo>
                      <a:pt x="267874" y="5911"/>
                    </a:moveTo>
                    <a:cubicBezTo>
                      <a:pt x="151574" y="-21711"/>
                      <a:pt x="34988" y="50107"/>
                      <a:pt x="7270" y="166407"/>
                    </a:cubicBezTo>
                    <a:cubicBezTo>
                      <a:pt x="7270" y="166407"/>
                      <a:pt x="6794" y="168312"/>
                      <a:pt x="6223" y="171932"/>
                    </a:cubicBezTo>
                    <a:cubicBezTo>
                      <a:pt x="5080" y="178314"/>
                      <a:pt x="2984" y="190125"/>
                      <a:pt x="1651" y="206222"/>
                    </a:cubicBezTo>
                    <a:cubicBezTo>
                      <a:pt x="1651" y="206889"/>
                      <a:pt x="1555" y="207651"/>
                      <a:pt x="1460" y="208317"/>
                    </a:cubicBezTo>
                    <a:cubicBezTo>
                      <a:pt x="-4350" y="281565"/>
                      <a:pt x="1460" y="439394"/>
                      <a:pt x="128714" y="591222"/>
                    </a:cubicBezTo>
                    <a:cubicBezTo>
                      <a:pt x="314261" y="526548"/>
                      <a:pt x="391414" y="369766"/>
                      <a:pt x="417417" y="299853"/>
                    </a:cubicBezTo>
                    <a:lnTo>
                      <a:pt x="417417" y="299853"/>
                    </a:lnTo>
                    <a:cubicBezTo>
                      <a:pt x="421513" y="290042"/>
                      <a:pt x="424942" y="279755"/>
                      <a:pt x="427418" y="269277"/>
                    </a:cubicBezTo>
                    <a:cubicBezTo>
                      <a:pt x="428085" y="267087"/>
                      <a:pt x="428371" y="265563"/>
                      <a:pt x="428466" y="265182"/>
                    </a:cubicBezTo>
                    <a:lnTo>
                      <a:pt x="428466" y="265182"/>
                    </a:lnTo>
                    <a:cubicBezTo>
                      <a:pt x="455136" y="149262"/>
                      <a:pt x="383413" y="33534"/>
                      <a:pt x="267779" y="6006"/>
                    </a:cubicBezTo>
                    <a:close/>
                    <a:moveTo>
                      <a:pt x="188722" y="339096"/>
                    </a:moveTo>
                    <a:cubicBezTo>
                      <a:pt x="114807" y="321570"/>
                      <a:pt x="69183" y="247465"/>
                      <a:pt x="86709" y="173551"/>
                    </a:cubicBezTo>
                    <a:cubicBezTo>
                      <a:pt x="104235" y="99637"/>
                      <a:pt x="178435" y="54108"/>
                      <a:pt x="252253" y="71634"/>
                    </a:cubicBezTo>
                    <a:cubicBezTo>
                      <a:pt x="326167" y="89160"/>
                      <a:pt x="371697" y="163264"/>
                      <a:pt x="354171" y="237083"/>
                    </a:cubicBezTo>
                    <a:cubicBezTo>
                      <a:pt x="336645" y="310997"/>
                      <a:pt x="262540" y="356526"/>
                      <a:pt x="188722" y="3390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-3723486" y="-6696094"/>
                <a:ext cx="228600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228600" h="209550" extrusionOk="0">
                    <a:moveTo>
                      <a:pt x="12102" y="217153"/>
                    </a:moveTo>
                    <a:cubicBezTo>
                      <a:pt x="7815" y="217153"/>
                      <a:pt x="3624" y="214867"/>
                      <a:pt x="1434" y="210771"/>
                    </a:cubicBezTo>
                    <a:cubicBezTo>
                      <a:pt x="-1710" y="204866"/>
                      <a:pt x="481" y="197627"/>
                      <a:pt x="6387" y="194483"/>
                    </a:cubicBezTo>
                    <a:cubicBezTo>
                      <a:pt x="88302" y="150383"/>
                      <a:pt x="158787" y="85041"/>
                      <a:pt x="210031" y="5507"/>
                    </a:cubicBezTo>
                    <a:cubicBezTo>
                      <a:pt x="213651" y="-112"/>
                      <a:pt x="221080" y="-1636"/>
                      <a:pt x="226700" y="1888"/>
                    </a:cubicBezTo>
                    <a:cubicBezTo>
                      <a:pt x="232320" y="5507"/>
                      <a:pt x="233939" y="12937"/>
                      <a:pt x="230319" y="18557"/>
                    </a:cubicBezTo>
                    <a:cubicBezTo>
                      <a:pt x="176789" y="101519"/>
                      <a:pt x="103351" y="169718"/>
                      <a:pt x="17817" y="215724"/>
                    </a:cubicBezTo>
                    <a:cubicBezTo>
                      <a:pt x="16007" y="216677"/>
                      <a:pt x="14007" y="217153"/>
                      <a:pt x="12102" y="21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0" r:id="rId11"/>
    <p:sldLayoutId id="2147483661" r:id="rId12"/>
    <p:sldLayoutId id="2147483665" r:id="rId13"/>
    <p:sldLayoutId id="2147483667" r:id="rId14"/>
    <p:sldLayoutId id="2147483668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6"/>
          <p:cNvSpPr txBox="1">
            <a:spLocks noGrp="1"/>
          </p:cNvSpPr>
          <p:nvPr>
            <p:ph type="ctrTitle"/>
          </p:nvPr>
        </p:nvSpPr>
        <p:spPr>
          <a:xfrm>
            <a:off x="713197" y="1299900"/>
            <a:ext cx="4282200" cy="18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000" dirty="0"/>
              <a:t>Employee Attrition Analysis</a:t>
            </a:r>
            <a:endParaRPr sz="4200" dirty="0"/>
          </a:p>
        </p:txBody>
      </p:sp>
      <p:sp>
        <p:nvSpPr>
          <p:cNvPr id="799" name="Google Shape;799;p26"/>
          <p:cNvSpPr txBox="1">
            <a:spLocks noGrp="1"/>
          </p:cNvSpPr>
          <p:nvPr>
            <p:ph type="subTitle" idx="1"/>
          </p:nvPr>
        </p:nvSpPr>
        <p:spPr>
          <a:xfrm>
            <a:off x="713100" y="3318800"/>
            <a:ext cx="42822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Green Destinations Travel </a:t>
            </a:r>
            <a:r>
              <a:rPr lang="en-US" dirty="0" smtClean="0"/>
              <a:t>Agency</a:t>
            </a:r>
          </a:p>
          <a:p>
            <a:pPr marL="0" lvl="0" indent="0"/>
            <a:r>
              <a:rPr lang="en-US" dirty="0" smtClean="0"/>
              <a:t>Prepared by - Aman Khan</a:t>
            </a:r>
            <a:endParaRPr dirty="0"/>
          </a:p>
        </p:txBody>
      </p:sp>
      <p:grpSp>
        <p:nvGrpSpPr>
          <p:cNvPr id="800" name="Google Shape;800;p26"/>
          <p:cNvGrpSpPr/>
          <p:nvPr/>
        </p:nvGrpSpPr>
        <p:grpSpPr>
          <a:xfrm>
            <a:off x="1375257" y="8490"/>
            <a:ext cx="1805524" cy="1445719"/>
            <a:chOff x="5232996" y="1356003"/>
            <a:chExt cx="3346403" cy="2801554"/>
          </a:xfrm>
        </p:grpSpPr>
        <p:sp>
          <p:nvSpPr>
            <p:cNvPr id="801" name="Google Shape;801;p26"/>
            <p:cNvSpPr/>
            <p:nvPr/>
          </p:nvSpPr>
          <p:spPr>
            <a:xfrm>
              <a:off x="7249666" y="1731183"/>
              <a:ext cx="1242630" cy="1073728"/>
            </a:xfrm>
            <a:custGeom>
              <a:avLst/>
              <a:gdLst/>
              <a:ahLst/>
              <a:cxnLst/>
              <a:rect l="l" t="t" r="r" b="b"/>
              <a:pathLst>
                <a:path w="981075" h="847725" extrusionOk="0">
                  <a:moveTo>
                    <a:pt x="332829" y="691150"/>
                  </a:moveTo>
                  <a:cubicBezTo>
                    <a:pt x="275774" y="701247"/>
                    <a:pt x="247484" y="706771"/>
                    <a:pt x="191192" y="718677"/>
                  </a:cubicBezTo>
                  <a:cubicBezTo>
                    <a:pt x="216909" y="726964"/>
                    <a:pt x="229768" y="731155"/>
                    <a:pt x="255295" y="739632"/>
                  </a:cubicBezTo>
                  <a:cubicBezTo>
                    <a:pt x="173856" y="785257"/>
                    <a:pt x="90322" y="830215"/>
                    <a:pt x="120" y="856314"/>
                  </a:cubicBezTo>
                  <a:cubicBezTo>
                    <a:pt x="-1880" y="743442"/>
                    <a:pt x="21266" y="635143"/>
                    <a:pt x="55651" y="528177"/>
                  </a:cubicBezTo>
                  <a:cubicBezTo>
                    <a:pt x="64795" y="557133"/>
                    <a:pt x="69558" y="571611"/>
                    <a:pt x="79083" y="600758"/>
                  </a:cubicBezTo>
                  <a:cubicBezTo>
                    <a:pt x="82988" y="545608"/>
                    <a:pt x="88608" y="490173"/>
                    <a:pt x="96037" y="435404"/>
                  </a:cubicBezTo>
                  <a:cubicBezTo>
                    <a:pt x="135851" y="357299"/>
                    <a:pt x="188620" y="293196"/>
                    <a:pt x="249580" y="230997"/>
                  </a:cubicBezTo>
                  <a:cubicBezTo>
                    <a:pt x="262248" y="277003"/>
                    <a:pt x="268916" y="300149"/>
                    <a:pt x="282727" y="346631"/>
                  </a:cubicBezTo>
                  <a:cubicBezTo>
                    <a:pt x="298443" y="284814"/>
                    <a:pt x="315398" y="224425"/>
                    <a:pt x="334353" y="163560"/>
                  </a:cubicBezTo>
                  <a:cubicBezTo>
                    <a:pt x="412458" y="114697"/>
                    <a:pt x="490944" y="73263"/>
                    <a:pt x="579431" y="45927"/>
                  </a:cubicBezTo>
                  <a:cubicBezTo>
                    <a:pt x="571430" y="78502"/>
                    <a:pt x="567715" y="94980"/>
                    <a:pt x="560762" y="128413"/>
                  </a:cubicBezTo>
                  <a:cubicBezTo>
                    <a:pt x="599243" y="90599"/>
                    <a:pt x="640010" y="54023"/>
                    <a:pt x="681920" y="20019"/>
                  </a:cubicBezTo>
                  <a:cubicBezTo>
                    <a:pt x="782123" y="3350"/>
                    <a:pt x="882897" y="-6747"/>
                    <a:pt x="984243" y="5255"/>
                  </a:cubicBezTo>
                  <a:cubicBezTo>
                    <a:pt x="943191" y="80026"/>
                    <a:pt x="888612" y="147368"/>
                    <a:pt x="835939" y="214043"/>
                  </a:cubicBezTo>
                  <a:cubicBezTo>
                    <a:pt x="784314" y="233093"/>
                    <a:pt x="732974" y="254143"/>
                    <a:pt x="682872" y="276813"/>
                  </a:cubicBezTo>
                  <a:cubicBezTo>
                    <a:pt x="719639" y="280527"/>
                    <a:pt x="738022" y="282528"/>
                    <a:pt x="774693" y="286814"/>
                  </a:cubicBezTo>
                  <a:cubicBezTo>
                    <a:pt x="718782" y="351108"/>
                    <a:pt x="659917" y="412353"/>
                    <a:pt x="599910" y="472742"/>
                  </a:cubicBezTo>
                  <a:cubicBezTo>
                    <a:pt x="538664" y="480171"/>
                    <a:pt x="477704" y="488363"/>
                    <a:pt x="416649" y="497507"/>
                  </a:cubicBezTo>
                  <a:cubicBezTo>
                    <a:pt x="459892" y="515890"/>
                    <a:pt x="481419" y="525129"/>
                    <a:pt x="524281" y="543798"/>
                  </a:cubicBezTo>
                  <a:cubicBezTo>
                    <a:pt x="462845" y="596376"/>
                    <a:pt x="400266" y="646478"/>
                    <a:pt x="332829" y="6913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7179792" y="1356003"/>
              <a:ext cx="639411" cy="1315016"/>
            </a:xfrm>
            <a:custGeom>
              <a:avLst/>
              <a:gdLst/>
              <a:ahLst/>
              <a:cxnLst/>
              <a:rect l="l" t="t" r="r" b="b"/>
              <a:pathLst>
                <a:path w="504825" h="1038225" extrusionOk="0">
                  <a:moveTo>
                    <a:pt x="900" y="734473"/>
                  </a:moveTo>
                  <a:cubicBezTo>
                    <a:pt x="21855" y="774668"/>
                    <a:pt x="48144" y="814864"/>
                    <a:pt x="76624" y="850011"/>
                  </a:cubicBezTo>
                  <a:cubicBezTo>
                    <a:pt x="51287" y="840105"/>
                    <a:pt x="38905" y="834771"/>
                    <a:pt x="14521" y="823532"/>
                  </a:cubicBezTo>
                  <a:cubicBezTo>
                    <a:pt x="41953" y="910876"/>
                    <a:pt x="80719" y="992791"/>
                    <a:pt x="157205" y="1047369"/>
                  </a:cubicBezTo>
                  <a:cubicBezTo>
                    <a:pt x="214546" y="971074"/>
                    <a:pt x="265028" y="889730"/>
                    <a:pt x="312082" y="806768"/>
                  </a:cubicBezTo>
                  <a:cubicBezTo>
                    <a:pt x="285507" y="817817"/>
                    <a:pt x="271981" y="823722"/>
                    <a:pt x="244835" y="836200"/>
                  </a:cubicBezTo>
                  <a:cubicBezTo>
                    <a:pt x="277030" y="802767"/>
                    <a:pt x="311034" y="770287"/>
                    <a:pt x="345991" y="739807"/>
                  </a:cubicBezTo>
                  <a:cubicBezTo>
                    <a:pt x="369994" y="684276"/>
                    <a:pt x="388472" y="631508"/>
                    <a:pt x="404665" y="573119"/>
                  </a:cubicBezTo>
                  <a:cubicBezTo>
                    <a:pt x="363898" y="578358"/>
                    <a:pt x="342943" y="581787"/>
                    <a:pt x="299985" y="590074"/>
                  </a:cubicBezTo>
                  <a:cubicBezTo>
                    <a:pt x="338942" y="559308"/>
                    <a:pt x="377804" y="528923"/>
                    <a:pt x="418952" y="501110"/>
                  </a:cubicBezTo>
                  <a:cubicBezTo>
                    <a:pt x="429525" y="437769"/>
                    <a:pt x="438193" y="374142"/>
                    <a:pt x="447527" y="310610"/>
                  </a:cubicBezTo>
                  <a:cubicBezTo>
                    <a:pt x="423143" y="318326"/>
                    <a:pt x="410475" y="322612"/>
                    <a:pt x="384567" y="332232"/>
                  </a:cubicBezTo>
                  <a:cubicBezTo>
                    <a:pt x="413904" y="290798"/>
                    <a:pt x="429049" y="270986"/>
                    <a:pt x="459814" y="232981"/>
                  </a:cubicBezTo>
                  <a:cubicBezTo>
                    <a:pt x="473816" y="154781"/>
                    <a:pt x="490580" y="77438"/>
                    <a:pt x="508297" y="0"/>
                  </a:cubicBezTo>
                  <a:cubicBezTo>
                    <a:pt x="432478" y="22955"/>
                    <a:pt x="366850" y="69152"/>
                    <a:pt x="304271" y="116014"/>
                  </a:cubicBezTo>
                  <a:cubicBezTo>
                    <a:pt x="282364" y="163068"/>
                    <a:pt x="262933" y="209264"/>
                    <a:pt x="244835" y="257937"/>
                  </a:cubicBezTo>
                  <a:cubicBezTo>
                    <a:pt x="239025" y="227076"/>
                    <a:pt x="236929" y="211360"/>
                    <a:pt x="234262" y="179451"/>
                  </a:cubicBezTo>
                  <a:cubicBezTo>
                    <a:pt x="171969" y="243364"/>
                    <a:pt x="123201" y="314039"/>
                    <a:pt x="79386" y="391478"/>
                  </a:cubicBezTo>
                  <a:cubicBezTo>
                    <a:pt x="86149" y="447866"/>
                    <a:pt x="98436" y="503587"/>
                    <a:pt x="116629" y="557498"/>
                  </a:cubicBezTo>
                  <a:cubicBezTo>
                    <a:pt x="82815" y="532257"/>
                    <a:pt x="66718" y="518922"/>
                    <a:pt x="36047" y="490919"/>
                  </a:cubicBezTo>
                  <a:cubicBezTo>
                    <a:pt x="11568" y="571310"/>
                    <a:pt x="-3767" y="649891"/>
                    <a:pt x="805" y="734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7366296" y="1684350"/>
              <a:ext cx="229386" cy="1002054"/>
            </a:xfrm>
            <a:custGeom>
              <a:avLst/>
              <a:gdLst/>
              <a:ahLst/>
              <a:cxnLst/>
              <a:rect l="l" t="t" r="r" b="b"/>
              <a:pathLst>
                <a:path w="180975" h="790575" extrusionOk="0">
                  <a:moveTo>
                    <a:pt x="10052" y="797469"/>
                  </a:moveTo>
                  <a:cubicBezTo>
                    <a:pt x="5099" y="797469"/>
                    <a:pt x="1003" y="793468"/>
                    <a:pt x="813" y="788515"/>
                  </a:cubicBezTo>
                  <a:cubicBezTo>
                    <a:pt x="-7569" y="510195"/>
                    <a:pt x="48819" y="253972"/>
                    <a:pt x="173025" y="5084"/>
                  </a:cubicBezTo>
                  <a:cubicBezTo>
                    <a:pt x="175311" y="512"/>
                    <a:pt x="180835" y="-1298"/>
                    <a:pt x="185407" y="988"/>
                  </a:cubicBezTo>
                  <a:cubicBezTo>
                    <a:pt x="189979" y="3274"/>
                    <a:pt x="191789" y="8799"/>
                    <a:pt x="189503" y="13371"/>
                  </a:cubicBezTo>
                  <a:cubicBezTo>
                    <a:pt x="66726" y="259497"/>
                    <a:pt x="11005" y="512862"/>
                    <a:pt x="19291" y="788039"/>
                  </a:cubicBezTo>
                  <a:cubicBezTo>
                    <a:pt x="19482" y="793182"/>
                    <a:pt x="15386" y="797373"/>
                    <a:pt x="10338" y="797564"/>
                  </a:cubicBezTo>
                  <a:lnTo>
                    <a:pt x="10052" y="79756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7238096" y="1951279"/>
              <a:ext cx="845106" cy="869251"/>
            </a:xfrm>
            <a:custGeom>
              <a:avLst/>
              <a:gdLst/>
              <a:ahLst/>
              <a:cxnLst/>
              <a:rect l="l" t="t" r="r" b="b"/>
              <a:pathLst>
                <a:path w="666750" h="685800" extrusionOk="0">
                  <a:moveTo>
                    <a:pt x="9255" y="691879"/>
                  </a:moveTo>
                  <a:cubicBezTo>
                    <a:pt x="7540" y="691879"/>
                    <a:pt x="5826" y="691403"/>
                    <a:pt x="4302" y="690451"/>
                  </a:cubicBezTo>
                  <a:cubicBezTo>
                    <a:pt x="16" y="687688"/>
                    <a:pt x="-1318" y="682068"/>
                    <a:pt x="1444" y="677687"/>
                  </a:cubicBezTo>
                  <a:cubicBezTo>
                    <a:pt x="174037" y="404319"/>
                    <a:pt x="387778" y="183149"/>
                    <a:pt x="655050" y="1602"/>
                  </a:cubicBezTo>
                  <a:cubicBezTo>
                    <a:pt x="659241" y="-1255"/>
                    <a:pt x="665051" y="-207"/>
                    <a:pt x="667909" y="4079"/>
                  </a:cubicBezTo>
                  <a:cubicBezTo>
                    <a:pt x="670766" y="8270"/>
                    <a:pt x="669719" y="14080"/>
                    <a:pt x="665432" y="16938"/>
                  </a:cubicBezTo>
                  <a:cubicBezTo>
                    <a:pt x="400352" y="197055"/>
                    <a:pt x="188325" y="416416"/>
                    <a:pt x="17161" y="687593"/>
                  </a:cubicBezTo>
                  <a:cubicBezTo>
                    <a:pt x="15446" y="690355"/>
                    <a:pt x="12398" y="691879"/>
                    <a:pt x="9350" y="691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5232996" y="1465291"/>
              <a:ext cx="2692265" cy="2692265"/>
            </a:xfrm>
            <a:custGeom>
              <a:avLst/>
              <a:gdLst/>
              <a:ahLst/>
              <a:cxnLst/>
              <a:rect l="l" t="t" r="r" b="b"/>
              <a:pathLst>
                <a:path w="2124075" h="2124075" extrusionOk="0">
                  <a:moveTo>
                    <a:pt x="1595230" y="531743"/>
                  </a:moveTo>
                  <a:cubicBezTo>
                    <a:pt x="1888904" y="825417"/>
                    <a:pt x="1888904" y="1301556"/>
                    <a:pt x="1595230" y="1595230"/>
                  </a:cubicBezTo>
                  <a:cubicBezTo>
                    <a:pt x="1301556" y="1888904"/>
                    <a:pt x="825417" y="1888904"/>
                    <a:pt x="531743" y="1595230"/>
                  </a:cubicBezTo>
                  <a:cubicBezTo>
                    <a:pt x="238070" y="1301556"/>
                    <a:pt x="238070" y="825417"/>
                    <a:pt x="531743" y="531743"/>
                  </a:cubicBezTo>
                  <a:cubicBezTo>
                    <a:pt x="825417" y="238070"/>
                    <a:pt x="1301556" y="238070"/>
                    <a:pt x="1595230" y="53174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7227735" y="2585760"/>
              <a:ext cx="301823" cy="724376"/>
            </a:xfrm>
            <a:custGeom>
              <a:avLst/>
              <a:gdLst/>
              <a:ahLst/>
              <a:cxnLst/>
              <a:rect l="l" t="t" r="r" b="b"/>
              <a:pathLst>
                <a:path w="238125" h="571500" extrusionOk="0">
                  <a:moveTo>
                    <a:pt x="220223" y="4162"/>
                  </a:moveTo>
                  <a:cubicBezTo>
                    <a:pt x="233557" y="60264"/>
                    <a:pt x="240606" y="118747"/>
                    <a:pt x="240606" y="178850"/>
                  </a:cubicBezTo>
                  <a:cubicBezTo>
                    <a:pt x="240606" y="325154"/>
                    <a:pt x="198886" y="461647"/>
                    <a:pt x="126592" y="577091"/>
                  </a:cubicBezTo>
                  <a:cubicBezTo>
                    <a:pt x="122401" y="555659"/>
                    <a:pt x="123639" y="535943"/>
                    <a:pt x="131735" y="511082"/>
                  </a:cubicBezTo>
                  <a:cubicBezTo>
                    <a:pt x="139546" y="486984"/>
                    <a:pt x="137545" y="470601"/>
                    <a:pt x="137545" y="445931"/>
                  </a:cubicBezTo>
                  <a:cubicBezTo>
                    <a:pt x="137545" y="398116"/>
                    <a:pt x="180980" y="357349"/>
                    <a:pt x="141451" y="315725"/>
                  </a:cubicBezTo>
                  <a:cubicBezTo>
                    <a:pt x="134974" y="305438"/>
                    <a:pt x="125068" y="295817"/>
                    <a:pt x="119829" y="294008"/>
                  </a:cubicBezTo>
                  <a:cubicBezTo>
                    <a:pt x="102494" y="287816"/>
                    <a:pt x="85539" y="312105"/>
                    <a:pt x="71632" y="318868"/>
                  </a:cubicBezTo>
                  <a:cubicBezTo>
                    <a:pt x="27246" y="340489"/>
                    <a:pt x="36771" y="284864"/>
                    <a:pt x="25627" y="260575"/>
                  </a:cubicBezTo>
                  <a:cubicBezTo>
                    <a:pt x="19340" y="246859"/>
                    <a:pt x="5719" y="239810"/>
                    <a:pt x="1624" y="223999"/>
                  </a:cubicBezTo>
                  <a:cubicBezTo>
                    <a:pt x="-3044" y="206092"/>
                    <a:pt x="3148" y="191138"/>
                    <a:pt x="10101" y="175231"/>
                  </a:cubicBezTo>
                  <a:cubicBezTo>
                    <a:pt x="22102" y="147894"/>
                    <a:pt x="8577" y="124939"/>
                    <a:pt x="30961" y="98936"/>
                  </a:cubicBezTo>
                  <a:cubicBezTo>
                    <a:pt x="41629" y="86648"/>
                    <a:pt x="61060" y="76647"/>
                    <a:pt x="61727" y="58740"/>
                  </a:cubicBezTo>
                  <a:cubicBezTo>
                    <a:pt x="62298" y="46072"/>
                    <a:pt x="52773" y="40166"/>
                    <a:pt x="58107" y="25879"/>
                  </a:cubicBezTo>
                  <a:cubicBezTo>
                    <a:pt x="69727" y="-4506"/>
                    <a:pt x="105256" y="-4601"/>
                    <a:pt x="129164" y="7591"/>
                  </a:cubicBezTo>
                  <a:cubicBezTo>
                    <a:pt x="140212" y="13211"/>
                    <a:pt x="151166" y="20449"/>
                    <a:pt x="161453" y="27117"/>
                  </a:cubicBezTo>
                  <a:cubicBezTo>
                    <a:pt x="170502" y="33022"/>
                    <a:pt x="177551" y="43786"/>
                    <a:pt x="186980" y="48739"/>
                  </a:cubicBezTo>
                  <a:cubicBezTo>
                    <a:pt x="204887" y="58073"/>
                    <a:pt x="207935" y="39499"/>
                    <a:pt x="208983" y="24069"/>
                  </a:cubicBezTo>
                  <a:cubicBezTo>
                    <a:pt x="209269" y="19307"/>
                    <a:pt x="208983" y="12925"/>
                    <a:pt x="206983" y="7495"/>
                  </a:cubicBezTo>
                  <a:lnTo>
                    <a:pt x="220127" y="42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7266426" y="2235614"/>
              <a:ext cx="229223" cy="349867"/>
            </a:xfrm>
            <a:custGeom>
              <a:avLst/>
              <a:gdLst/>
              <a:ahLst/>
              <a:cxnLst/>
              <a:rect l="l" t="t" r="r" b="b"/>
              <a:pathLst>
                <a:path w="180975" h="276225" extrusionOk="0">
                  <a:moveTo>
                    <a:pt x="56611" y="95"/>
                  </a:moveTo>
                  <a:cubicBezTo>
                    <a:pt x="119095" y="82106"/>
                    <a:pt x="165101" y="177260"/>
                    <a:pt x="189675" y="280607"/>
                  </a:cubicBezTo>
                  <a:lnTo>
                    <a:pt x="176531" y="283845"/>
                  </a:lnTo>
                  <a:cubicBezTo>
                    <a:pt x="175578" y="281273"/>
                    <a:pt x="174245" y="278892"/>
                    <a:pt x="172626" y="277082"/>
                  </a:cubicBezTo>
                  <a:cubicBezTo>
                    <a:pt x="167673" y="271558"/>
                    <a:pt x="161767" y="274130"/>
                    <a:pt x="157481" y="270224"/>
                  </a:cubicBezTo>
                  <a:cubicBezTo>
                    <a:pt x="144336" y="258223"/>
                    <a:pt x="144527" y="234791"/>
                    <a:pt x="140431" y="219551"/>
                  </a:cubicBezTo>
                  <a:cubicBezTo>
                    <a:pt x="137574" y="209264"/>
                    <a:pt x="119095" y="182690"/>
                    <a:pt x="107856" y="181451"/>
                  </a:cubicBezTo>
                  <a:cubicBezTo>
                    <a:pt x="79757" y="178403"/>
                    <a:pt x="82233" y="229267"/>
                    <a:pt x="64612" y="240125"/>
                  </a:cubicBezTo>
                  <a:cubicBezTo>
                    <a:pt x="54516" y="246412"/>
                    <a:pt x="37942" y="246793"/>
                    <a:pt x="27560" y="240983"/>
                  </a:cubicBezTo>
                  <a:cubicBezTo>
                    <a:pt x="16320" y="234696"/>
                    <a:pt x="19083" y="229171"/>
                    <a:pt x="14987" y="219361"/>
                  </a:cubicBezTo>
                  <a:cubicBezTo>
                    <a:pt x="8986" y="204788"/>
                    <a:pt x="-11969" y="183166"/>
                    <a:pt x="9367" y="167735"/>
                  </a:cubicBezTo>
                  <a:cubicBezTo>
                    <a:pt x="20035" y="160115"/>
                    <a:pt x="40895" y="180689"/>
                    <a:pt x="46896" y="164306"/>
                  </a:cubicBezTo>
                  <a:cubicBezTo>
                    <a:pt x="52325" y="149543"/>
                    <a:pt x="23940" y="135446"/>
                    <a:pt x="26131" y="120587"/>
                  </a:cubicBezTo>
                  <a:cubicBezTo>
                    <a:pt x="29560" y="97631"/>
                    <a:pt x="65850" y="103251"/>
                    <a:pt x="74042" y="87344"/>
                  </a:cubicBezTo>
                  <a:cubicBezTo>
                    <a:pt x="77947" y="79724"/>
                    <a:pt x="70994" y="55817"/>
                    <a:pt x="67660" y="47816"/>
                  </a:cubicBezTo>
                  <a:cubicBezTo>
                    <a:pt x="63279" y="37624"/>
                    <a:pt x="50896" y="22669"/>
                    <a:pt x="41371" y="17145"/>
                  </a:cubicBezTo>
                  <a:cubicBezTo>
                    <a:pt x="45848" y="10858"/>
                    <a:pt x="50991" y="5144"/>
                    <a:pt x="56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6707723" y="1885748"/>
              <a:ext cx="422253" cy="289545"/>
            </a:xfrm>
            <a:custGeom>
              <a:avLst/>
              <a:gdLst/>
              <a:ahLst/>
              <a:cxnLst/>
              <a:rect l="l" t="t" r="r" b="b"/>
              <a:pathLst>
                <a:path w="333375" h="228600" extrusionOk="0">
                  <a:moveTo>
                    <a:pt x="334266" y="118015"/>
                  </a:moveTo>
                  <a:cubicBezTo>
                    <a:pt x="321312" y="116777"/>
                    <a:pt x="306168" y="115633"/>
                    <a:pt x="299310" y="126968"/>
                  </a:cubicBezTo>
                  <a:cubicBezTo>
                    <a:pt x="295023" y="134017"/>
                    <a:pt x="300929" y="143066"/>
                    <a:pt x="298167" y="148590"/>
                  </a:cubicBezTo>
                  <a:cubicBezTo>
                    <a:pt x="290642" y="163925"/>
                    <a:pt x="281688" y="162306"/>
                    <a:pt x="264639" y="161735"/>
                  </a:cubicBezTo>
                  <a:cubicBezTo>
                    <a:pt x="233206" y="160782"/>
                    <a:pt x="217966" y="166306"/>
                    <a:pt x="200726" y="193453"/>
                  </a:cubicBezTo>
                  <a:cubicBezTo>
                    <a:pt x="196344" y="200406"/>
                    <a:pt x="191201" y="219361"/>
                    <a:pt x="184152" y="225076"/>
                  </a:cubicBezTo>
                  <a:cubicBezTo>
                    <a:pt x="168627" y="237554"/>
                    <a:pt x="141671" y="221742"/>
                    <a:pt x="130431" y="211455"/>
                  </a:cubicBezTo>
                  <a:cubicBezTo>
                    <a:pt x="104714" y="187833"/>
                    <a:pt x="98237" y="154877"/>
                    <a:pt x="99094" y="121444"/>
                  </a:cubicBezTo>
                  <a:cubicBezTo>
                    <a:pt x="106714" y="119729"/>
                    <a:pt x="114144" y="117824"/>
                    <a:pt x="121764" y="116015"/>
                  </a:cubicBezTo>
                  <a:cubicBezTo>
                    <a:pt x="129288" y="77343"/>
                    <a:pt x="91188" y="94107"/>
                    <a:pt x="76139" y="84201"/>
                  </a:cubicBezTo>
                  <a:cubicBezTo>
                    <a:pt x="68519" y="79153"/>
                    <a:pt x="70614" y="65437"/>
                    <a:pt x="61280" y="58960"/>
                  </a:cubicBezTo>
                  <a:cubicBezTo>
                    <a:pt x="47850" y="49816"/>
                    <a:pt x="28800" y="58674"/>
                    <a:pt x="15274" y="52673"/>
                  </a:cubicBezTo>
                  <a:cubicBezTo>
                    <a:pt x="-16444" y="38576"/>
                    <a:pt x="8511" y="31432"/>
                    <a:pt x="24894" y="26194"/>
                  </a:cubicBezTo>
                  <a:cubicBezTo>
                    <a:pt x="40325" y="21146"/>
                    <a:pt x="60994" y="12859"/>
                    <a:pt x="74520" y="0"/>
                  </a:cubicBezTo>
                  <a:cubicBezTo>
                    <a:pt x="169293" y="22574"/>
                    <a:pt x="257209" y="63246"/>
                    <a:pt x="334266" y="11801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6488635" y="1859810"/>
              <a:ext cx="253352" cy="253352"/>
            </a:xfrm>
            <a:custGeom>
              <a:avLst/>
              <a:gdLst/>
              <a:ahLst/>
              <a:cxnLst/>
              <a:rect l="l" t="t" r="r" b="b"/>
              <a:pathLst>
                <a:path w="200025" h="200025" extrusionOk="0">
                  <a:moveTo>
                    <a:pt x="162816" y="111633"/>
                  </a:moveTo>
                  <a:cubicBezTo>
                    <a:pt x="173865" y="124587"/>
                    <a:pt x="212156" y="144970"/>
                    <a:pt x="209013" y="164687"/>
                  </a:cubicBezTo>
                  <a:cubicBezTo>
                    <a:pt x="204441" y="192405"/>
                    <a:pt x="186915" y="173450"/>
                    <a:pt x="171770" y="174022"/>
                  </a:cubicBezTo>
                  <a:cubicBezTo>
                    <a:pt x="150815" y="174879"/>
                    <a:pt x="160530" y="183737"/>
                    <a:pt x="160626" y="204502"/>
                  </a:cubicBezTo>
                  <a:cubicBezTo>
                    <a:pt x="146338" y="210598"/>
                    <a:pt x="135194" y="204216"/>
                    <a:pt x="124812" y="194881"/>
                  </a:cubicBezTo>
                  <a:cubicBezTo>
                    <a:pt x="123859" y="193929"/>
                    <a:pt x="122716" y="192881"/>
                    <a:pt x="121668" y="191929"/>
                  </a:cubicBezTo>
                  <a:cubicBezTo>
                    <a:pt x="117382" y="187833"/>
                    <a:pt x="115477" y="179927"/>
                    <a:pt x="110429" y="176784"/>
                  </a:cubicBezTo>
                  <a:cubicBezTo>
                    <a:pt x="104142" y="172879"/>
                    <a:pt x="96808" y="174689"/>
                    <a:pt x="91569" y="171831"/>
                  </a:cubicBezTo>
                  <a:cubicBezTo>
                    <a:pt x="64804" y="157162"/>
                    <a:pt x="84902" y="165259"/>
                    <a:pt x="83949" y="134683"/>
                  </a:cubicBezTo>
                  <a:cubicBezTo>
                    <a:pt x="83092" y="103727"/>
                    <a:pt x="55279" y="109347"/>
                    <a:pt x="31848" y="108585"/>
                  </a:cubicBezTo>
                  <a:cubicBezTo>
                    <a:pt x="17274" y="108204"/>
                    <a:pt x="4416" y="105251"/>
                    <a:pt x="701" y="89630"/>
                  </a:cubicBezTo>
                  <a:cubicBezTo>
                    <a:pt x="-3871" y="70199"/>
                    <a:pt x="15084" y="71438"/>
                    <a:pt x="24037" y="58960"/>
                  </a:cubicBezTo>
                  <a:cubicBezTo>
                    <a:pt x="34324" y="44482"/>
                    <a:pt x="25752" y="48482"/>
                    <a:pt x="25656" y="35814"/>
                  </a:cubicBezTo>
                  <a:cubicBezTo>
                    <a:pt x="25371" y="13335"/>
                    <a:pt x="29562" y="15526"/>
                    <a:pt x="46135" y="4953"/>
                  </a:cubicBezTo>
                  <a:cubicBezTo>
                    <a:pt x="48421" y="3429"/>
                    <a:pt x="50898" y="2000"/>
                    <a:pt x="53184" y="286"/>
                  </a:cubicBezTo>
                  <a:cubicBezTo>
                    <a:pt x="59470" y="95"/>
                    <a:pt x="65852" y="0"/>
                    <a:pt x="72138" y="0"/>
                  </a:cubicBezTo>
                  <a:cubicBezTo>
                    <a:pt x="108905" y="0"/>
                    <a:pt x="145005" y="2667"/>
                    <a:pt x="180342" y="7810"/>
                  </a:cubicBezTo>
                  <a:cubicBezTo>
                    <a:pt x="160054" y="26575"/>
                    <a:pt x="155292" y="30290"/>
                    <a:pt x="130146" y="36957"/>
                  </a:cubicBezTo>
                  <a:cubicBezTo>
                    <a:pt x="121859" y="39148"/>
                    <a:pt x="114239" y="37433"/>
                    <a:pt x="105857" y="41910"/>
                  </a:cubicBezTo>
                  <a:cubicBezTo>
                    <a:pt x="92998" y="48673"/>
                    <a:pt x="78901" y="66103"/>
                    <a:pt x="85854" y="80867"/>
                  </a:cubicBezTo>
                  <a:cubicBezTo>
                    <a:pt x="93284" y="97060"/>
                    <a:pt x="115763" y="94012"/>
                    <a:pt x="130908" y="95441"/>
                  </a:cubicBezTo>
                  <a:cubicBezTo>
                    <a:pt x="138813" y="96202"/>
                    <a:pt x="147957" y="92869"/>
                    <a:pt x="155101" y="97631"/>
                  </a:cubicBezTo>
                  <a:cubicBezTo>
                    <a:pt x="165293" y="104489"/>
                    <a:pt x="157006" y="104680"/>
                    <a:pt x="162816" y="1116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6558698" y="2784786"/>
              <a:ext cx="96515" cy="48257"/>
            </a:xfrm>
            <a:custGeom>
              <a:avLst/>
              <a:gdLst/>
              <a:ahLst/>
              <a:cxnLst/>
              <a:rect l="l" t="t" r="r" b="b"/>
              <a:pathLst>
                <a:path w="76200" h="38100" extrusionOk="0">
                  <a:moveTo>
                    <a:pt x="78354" y="12478"/>
                  </a:moveTo>
                  <a:cubicBezTo>
                    <a:pt x="84735" y="23146"/>
                    <a:pt x="83116" y="29718"/>
                    <a:pt x="73972" y="34195"/>
                  </a:cubicBezTo>
                  <a:cubicBezTo>
                    <a:pt x="69305" y="36481"/>
                    <a:pt x="54351" y="27908"/>
                    <a:pt x="47397" y="29527"/>
                  </a:cubicBezTo>
                  <a:cubicBezTo>
                    <a:pt x="37015" y="32004"/>
                    <a:pt x="34443" y="42481"/>
                    <a:pt x="21775" y="43720"/>
                  </a:cubicBezTo>
                  <a:cubicBezTo>
                    <a:pt x="-21659" y="47720"/>
                    <a:pt x="10250" y="15335"/>
                    <a:pt x="28538" y="0"/>
                  </a:cubicBezTo>
                  <a:cubicBezTo>
                    <a:pt x="37110" y="476"/>
                    <a:pt x="46254" y="3048"/>
                    <a:pt x="53874" y="4286"/>
                  </a:cubicBezTo>
                  <a:cubicBezTo>
                    <a:pt x="64828" y="5905"/>
                    <a:pt x="70448" y="-667"/>
                    <a:pt x="78449" y="12478"/>
                  </a:cubicBezTo>
                  <a:close/>
                </a:path>
              </a:pathLst>
            </a:custGeom>
            <a:solidFill>
              <a:srgbClr val="56D1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6411233" y="2733287"/>
              <a:ext cx="132708" cy="96515"/>
            </a:xfrm>
            <a:custGeom>
              <a:avLst/>
              <a:gdLst/>
              <a:ahLst/>
              <a:cxnLst/>
              <a:rect l="l" t="t" r="r" b="b"/>
              <a:pathLst>
                <a:path w="104775" h="76200" extrusionOk="0">
                  <a:moveTo>
                    <a:pt x="113055" y="35705"/>
                  </a:moveTo>
                  <a:cubicBezTo>
                    <a:pt x="113055" y="36372"/>
                    <a:pt x="96862" y="57994"/>
                    <a:pt x="95529" y="59803"/>
                  </a:cubicBezTo>
                  <a:cubicBezTo>
                    <a:pt x="91147" y="65995"/>
                    <a:pt x="83813" y="89807"/>
                    <a:pt x="71050" y="77615"/>
                  </a:cubicBezTo>
                  <a:cubicBezTo>
                    <a:pt x="60096" y="67233"/>
                    <a:pt x="82861" y="50659"/>
                    <a:pt x="76003" y="40753"/>
                  </a:cubicBezTo>
                  <a:cubicBezTo>
                    <a:pt x="72002" y="34943"/>
                    <a:pt x="35807" y="28942"/>
                    <a:pt x="28473" y="27418"/>
                  </a:cubicBezTo>
                  <a:cubicBezTo>
                    <a:pt x="16757" y="25037"/>
                    <a:pt x="-15723" y="23799"/>
                    <a:pt x="9137" y="3415"/>
                  </a:cubicBezTo>
                  <a:cubicBezTo>
                    <a:pt x="15233" y="-1633"/>
                    <a:pt x="24949" y="272"/>
                    <a:pt x="31997" y="748"/>
                  </a:cubicBezTo>
                  <a:cubicBezTo>
                    <a:pt x="34474" y="939"/>
                    <a:pt x="36474" y="3701"/>
                    <a:pt x="38189" y="3987"/>
                  </a:cubicBezTo>
                  <a:cubicBezTo>
                    <a:pt x="46189" y="5606"/>
                    <a:pt x="71812" y="15512"/>
                    <a:pt x="82861" y="17036"/>
                  </a:cubicBezTo>
                  <a:lnTo>
                    <a:pt x="82861" y="17417"/>
                  </a:lnTo>
                  <a:cubicBezTo>
                    <a:pt x="97720" y="18751"/>
                    <a:pt x="112960" y="24085"/>
                    <a:pt x="113150" y="35610"/>
                  </a:cubicBezTo>
                  <a:close/>
                </a:path>
              </a:pathLst>
            </a:custGeom>
            <a:solidFill>
              <a:srgbClr val="56D1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6213747" y="1953306"/>
              <a:ext cx="180965" cy="60322"/>
            </a:xfrm>
            <a:custGeom>
              <a:avLst/>
              <a:gdLst/>
              <a:ahLst/>
              <a:cxnLst/>
              <a:rect l="l" t="t" r="r" b="b"/>
              <a:pathLst>
                <a:path w="142875" h="47625" extrusionOk="0">
                  <a:moveTo>
                    <a:pt x="178" y="39341"/>
                  </a:moveTo>
                  <a:cubicBezTo>
                    <a:pt x="-393" y="35245"/>
                    <a:pt x="464" y="28387"/>
                    <a:pt x="1988" y="24673"/>
                  </a:cubicBezTo>
                  <a:cubicBezTo>
                    <a:pt x="12180" y="19624"/>
                    <a:pt x="22562" y="15052"/>
                    <a:pt x="33325" y="11242"/>
                  </a:cubicBezTo>
                  <a:lnTo>
                    <a:pt x="33325" y="11242"/>
                  </a:lnTo>
                  <a:cubicBezTo>
                    <a:pt x="40850" y="3908"/>
                    <a:pt x="48946" y="-1712"/>
                    <a:pt x="61519" y="479"/>
                  </a:cubicBezTo>
                  <a:cubicBezTo>
                    <a:pt x="73806" y="2670"/>
                    <a:pt x="77616" y="15148"/>
                    <a:pt x="87999" y="18100"/>
                  </a:cubicBezTo>
                  <a:cubicBezTo>
                    <a:pt x="101810" y="22006"/>
                    <a:pt x="162675" y="-6284"/>
                    <a:pt x="149530" y="30864"/>
                  </a:cubicBezTo>
                  <a:cubicBezTo>
                    <a:pt x="144672" y="44580"/>
                    <a:pt x="128099" y="46675"/>
                    <a:pt x="116002" y="46675"/>
                  </a:cubicBezTo>
                  <a:cubicBezTo>
                    <a:pt x="105334" y="46675"/>
                    <a:pt x="101238" y="42770"/>
                    <a:pt x="90285" y="44199"/>
                  </a:cubicBezTo>
                  <a:cubicBezTo>
                    <a:pt x="83712" y="45151"/>
                    <a:pt x="78950" y="50104"/>
                    <a:pt x="72473" y="51819"/>
                  </a:cubicBezTo>
                  <a:cubicBezTo>
                    <a:pt x="60090" y="55057"/>
                    <a:pt x="48756" y="54010"/>
                    <a:pt x="37230" y="48866"/>
                  </a:cubicBezTo>
                  <a:cubicBezTo>
                    <a:pt x="31706" y="46390"/>
                    <a:pt x="29229" y="36674"/>
                    <a:pt x="25515" y="35626"/>
                  </a:cubicBezTo>
                  <a:cubicBezTo>
                    <a:pt x="18561" y="33721"/>
                    <a:pt x="7512" y="39627"/>
                    <a:pt x="273" y="39436"/>
                  </a:cubicBezTo>
                  <a:close/>
                </a:path>
              </a:pathLst>
            </a:custGeom>
            <a:solidFill>
              <a:srgbClr val="56D1C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5795027" y="2003604"/>
              <a:ext cx="1242630" cy="1689011"/>
            </a:xfrm>
            <a:custGeom>
              <a:avLst/>
              <a:gdLst/>
              <a:ahLst/>
              <a:cxnLst/>
              <a:rect l="l" t="t" r="r" b="b"/>
              <a:pathLst>
                <a:path w="981075" h="1333500" extrusionOk="0">
                  <a:moveTo>
                    <a:pt x="240371" y="480928"/>
                  </a:moveTo>
                  <a:cubicBezTo>
                    <a:pt x="204843" y="507788"/>
                    <a:pt x="281233" y="578940"/>
                    <a:pt x="249610" y="600657"/>
                  </a:cubicBezTo>
                  <a:cubicBezTo>
                    <a:pt x="205891" y="576368"/>
                    <a:pt x="217702" y="513884"/>
                    <a:pt x="203890" y="475403"/>
                  </a:cubicBezTo>
                  <a:cubicBezTo>
                    <a:pt x="196937" y="455877"/>
                    <a:pt x="178840" y="451019"/>
                    <a:pt x="168076" y="434922"/>
                  </a:cubicBezTo>
                  <a:cubicBezTo>
                    <a:pt x="152646" y="411967"/>
                    <a:pt x="170362" y="395012"/>
                    <a:pt x="180268" y="370819"/>
                  </a:cubicBezTo>
                  <a:cubicBezTo>
                    <a:pt x="193794" y="337482"/>
                    <a:pt x="189984" y="291761"/>
                    <a:pt x="182554" y="259757"/>
                  </a:cubicBezTo>
                  <a:cubicBezTo>
                    <a:pt x="179792" y="247946"/>
                    <a:pt x="177030" y="233849"/>
                    <a:pt x="168362" y="223467"/>
                  </a:cubicBezTo>
                  <a:cubicBezTo>
                    <a:pt x="158932" y="212323"/>
                    <a:pt x="138073" y="212513"/>
                    <a:pt x="140740" y="195368"/>
                  </a:cubicBezTo>
                  <a:cubicBezTo>
                    <a:pt x="126547" y="190796"/>
                    <a:pt x="112260" y="176699"/>
                    <a:pt x="96925" y="182891"/>
                  </a:cubicBezTo>
                  <a:cubicBezTo>
                    <a:pt x="93972" y="184034"/>
                    <a:pt x="83018" y="200036"/>
                    <a:pt x="79494" y="203274"/>
                  </a:cubicBezTo>
                  <a:cubicBezTo>
                    <a:pt x="74446" y="208037"/>
                    <a:pt x="67302" y="210894"/>
                    <a:pt x="62444" y="216133"/>
                  </a:cubicBezTo>
                  <a:cubicBezTo>
                    <a:pt x="48919" y="230039"/>
                    <a:pt x="32440" y="266330"/>
                    <a:pt x="6723" y="238993"/>
                  </a:cubicBezTo>
                  <a:cubicBezTo>
                    <a:pt x="-2897" y="228706"/>
                    <a:pt x="-1850" y="212990"/>
                    <a:pt x="7675" y="203274"/>
                  </a:cubicBezTo>
                  <a:cubicBezTo>
                    <a:pt x="7675" y="202893"/>
                    <a:pt x="7485" y="202417"/>
                    <a:pt x="7390" y="202131"/>
                  </a:cubicBezTo>
                  <a:cubicBezTo>
                    <a:pt x="39489" y="157268"/>
                    <a:pt x="76160" y="116120"/>
                    <a:pt x="117118" y="79449"/>
                  </a:cubicBezTo>
                  <a:cubicBezTo>
                    <a:pt x="131691" y="71067"/>
                    <a:pt x="142454" y="59542"/>
                    <a:pt x="161409" y="63257"/>
                  </a:cubicBezTo>
                  <a:cubicBezTo>
                    <a:pt x="173696" y="65638"/>
                    <a:pt x="182173" y="77544"/>
                    <a:pt x="195127" y="79068"/>
                  </a:cubicBezTo>
                  <a:cubicBezTo>
                    <a:pt x="236752" y="84021"/>
                    <a:pt x="259802" y="37920"/>
                    <a:pt x="295616" y="31634"/>
                  </a:cubicBezTo>
                  <a:cubicBezTo>
                    <a:pt x="325334" y="26395"/>
                    <a:pt x="356767" y="59256"/>
                    <a:pt x="390009" y="53065"/>
                  </a:cubicBezTo>
                  <a:cubicBezTo>
                    <a:pt x="408011" y="49731"/>
                    <a:pt x="422680" y="35729"/>
                    <a:pt x="441825" y="35348"/>
                  </a:cubicBezTo>
                  <a:cubicBezTo>
                    <a:pt x="462589" y="34777"/>
                    <a:pt x="475734" y="50874"/>
                    <a:pt x="492498" y="33824"/>
                  </a:cubicBezTo>
                  <a:cubicBezTo>
                    <a:pt x="502690" y="23633"/>
                    <a:pt x="498308" y="1058"/>
                    <a:pt x="517453" y="11"/>
                  </a:cubicBezTo>
                  <a:cubicBezTo>
                    <a:pt x="526216" y="-370"/>
                    <a:pt x="529169" y="9536"/>
                    <a:pt x="536313" y="12203"/>
                  </a:cubicBezTo>
                  <a:cubicBezTo>
                    <a:pt x="546028" y="15822"/>
                    <a:pt x="564983" y="12584"/>
                    <a:pt x="579366" y="12584"/>
                  </a:cubicBezTo>
                  <a:cubicBezTo>
                    <a:pt x="586795" y="12584"/>
                    <a:pt x="592987" y="13441"/>
                    <a:pt x="596320" y="16394"/>
                  </a:cubicBezTo>
                  <a:cubicBezTo>
                    <a:pt x="609846" y="28586"/>
                    <a:pt x="596035" y="50207"/>
                    <a:pt x="584700" y="55541"/>
                  </a:cubicBezTo>
                  <a:cubicBezTo>
                    <a:pt x="577842" y="58875"/>
                    <a:pt x="568031" y="52589"/>
                    <a:pt x="561649" y="57923"/>
                  </a:cubicBezTo>
                  <a:cubicBezTo>
                    <a:pt x="551553" y="66400"/>
                    <a:pt x="561935" y="72877"/>
                    <a:pt x="557744" y="80497"/>
                  </a:cubicBezTo>
                  <a:cubicBezTo>
                    <a:pt x="542314" y="108215"/>
                    <a:pt x="480687" y="114692"/>
                    <a:pt x="503166" y="154506"/>
                  </a:cubicBezTo>
                  <a:cubicBezTo>
                    <a:pt x="518406" y="181557"/>
                    <a:pt x="551553" y="156792"/>
                    <a:pt x="562507" y="173651"/>
                  </a:cubicBezTo>
                  <a:cubicBezTo>
                    <a:pt x="566602" y="180033"/>
                    <a:pt x="550029" y="232992"/>
                    <a:pt x="580604" y="227849"/>
                  </a:cubicBezTo>
                  <a:cubicBezTo>
                    <a:pt x="591082" y="226134"/>
                    <a:pt x="608703" y="175366"/>
                    <a:pt x="612989" y="165746"/>
                  </a:cubicBezTo>
                  <a:cubicBezTo>
                    <a:pt x="616609" y="157459"/>
                    <a:pt x="621085" y="155078"/>
                    <a:pt x="621752" y="145267"/>
                  </a:cubicBezTo>
                  <a:cubicBezTo>
                    <a:pt x="622133" y="138314"/>
                    <a:pt x="614132" y="123836"/>
                    <a:pt x="615847" y="118597"/>
                  </a:cubicBezTo>
                  <a:cubicBezTo>
                    <a:pt x="619371" y="107548"/>
                    <a:pt x="640897" y="95832"/>
                    <a:pt x="656614" y="95832"/>
                  </a:cubicBezTo>
                  <a:cubicBezTo>
                    <a:pt x="660233" y="95832"/>
                    <a:pt x="663567" y="96404"/>
                    <a:pt x="666234" y="97832"/>
                  </a:cubicBezTo>
                  <a:cubicBezTo>
                    <a:pt x="682045" y="106119"/>
                    <a:pt x="674330" y="134027"/>
                    <a:pt x="694142" y="136885"/>
                  </a:cubicBezTo>
                  <a:cubicBezTo>
                    <a:pt x="719383" y="140695"/>
                    <a:pt x="727384" y="105452"/>
                    <a:pt x="747673" y="143552"/>
                  </a:cubicBezTo>
                  <a:cubicBezTo>
                    <a:pt x="757388" y="161840"/>
                    <a:pt x="749387" y="173842"/>
                    <a:pt x="768247" y="180605"/>
                  </a:cubicBezTo>
                  <a:cubicBezTo>
                    <a:pt x="782439" y="185843"/>
                    <a:pt x="792154" y="171080"/>
                    <a:pt x="802251" y="186891"/>
                  </a:cubicBezTo>
                  <a:cubicBezTo>
                    <a:pt x="806632" y="193749"/>
                    <a:pt x="800917" y="203560"/>
                    <a:pt x="803775" y="210704"/>
                  </a:cubicBezTo>
                  <a:cubicBezTo>
                    <a:pt x="808728" y="223277"/>
                    <a:pt x="823587" y="224134"/>
                    <a:pt x="819396" y="240898"/>
                  </a:cubicBezTo>
                  <a:cubicBezTo>
                    <a:pt x="805680" y="240612"/>
                    <a:pt x="799774" y="254995"/>
                    <a:pt x="785392" y="254709"/>
                  </a:cubicBezTo>
                  <a:cubicBezTo>
                    <a:pt x="776914" y="223848"/>
                    <a:pt x="722241" y="219181"/>
                    <a:pt x="708620" y="247756"/>
                  </a:cubicBezTo>
                  <a:cubicBezTo>
                    <a:pt x="742148" y="240612"/>
                    <a:pt x="727670" y="254519"/>
                    <a:pt x="734338" y="275569"/>
                  </a:cubicBezTo>
                  <a:cubicBezTo>
                    <a:pt x="780724" y="262901"/>
                    <a:pt x="743767" y="329004"/>
                    <a:pt x="720241" y="326432"/>
                  </a:cubicBezTo>
                  <a:cubicBezTo>
                    <a:pt x="705286" y="324813"/>
                    <a:pt x="697000" y="295476"/>
                    <a:pt x="679283" y="319098"/>
                  </a:cubicBezTo>
                  <a:cubicBezTo>
                    <a:pt x="666996" y="335481"/>
                    <a:pt x="684141" y="345959"/>
                    <a:pt x="660138" y="357579"/>
                  </a:cubicBezTo>
                  <a:cubicBezTo>
                    <a:pt x="643850" y="365390"/>
                    <a:pt x="624038" y="359103"/>
                    <a:pt x="616228" y="379963"/>
                  </a:cubicBezTo>
                  <a:cubicBezTo>
                    <a:pt x="608417" y="401108"/>
                    <a:pt x="623181" y="405776"/>
                    <a:pt x="603940" y="423683"/>
                  </a:cubicBezTo>
                  <a:cubicBezTo>
                    <a:pt x="600035" y="427302"/>
                    <a:pt x="592415" y="422635"/>
                    <a:pt x="587557" y="428350"/>
                  </a:cubicBezTo>
                  <a:cubicBezTo>
                    <a:pt x="582604" y="434160"/>
                    <a:pt x="585367" y="445114"/>
                    <a:pt x="581366" y="451400"/>
                  </a:cubicBezTo>
                  <a:cubicBezTo>
                    <a:pt x="570222" y="469022"/>
                    <a:pt x="551077" y="462735"/>
                    <a:pt x="539266" y="477023"/>
                  </a:cubicBezTo>
                  <a:cubicBezTo>
                    <a:pt x="524978" y="494358"/>
                    <a:pt x="568793" y="564557"/>
                    <a:pt x="526121" y="554461"/>
                  </a:cubicBezTo>
                  <a:cubicBezTo>
                    <a:pt x="496784" y="547508"/>
                    <a:pt x="520501" y="503407"/>
                    <a:pt x="493831" y="490643"/>
                  </a:cubicBezTo>
                  <a:cubicBezTo>
                    <a:pt x="473543" y="480928"/>
                    <a:pt x="465542" y="498930"/>
                    <a:pt x="446587" y="502550"/>
                  </a:cubicBezTo>
                  <a:cubicBezTo>
                    <a:pt x="428680" y="505979"/>
                    <a:pt x="411059" y="493596"/>
                    <a:pt x="392771" y="509789"/>
                  </a:cubicBezTo>
                  <a:cubicBezTo>
                    <a:pt x="376483" y="524076"/>
                    <a:pt x="375055" y="567320"/>
                    <a:pt x="373150" y="588370"/>
                  </a:cubicBezTo>
                  <a:cubicBezTo>
                    <a:pt x="371340" y="609039"/>
                    <a:pt x="376483" y="621707"/>
                    <a:pt x="397438" y="625708"/>
                  </a:cubicBezTo>
                  <a:cubicBezTo>
                    <a:pt x="420965" y="630090"/>
                    <a:pt x="424394" y="613516"/>
                    <a:pt x="442873" y="607039"/>
                  </a:cubicBezTo>
                  <a:cubicBezTo>
                    <a:pt x="494212" y="588846"/>
                    <a:pt x="440587" y="657903"/>
                    <a:pt x="453731" y="674666"/>
                  </a:cubicBezTo>
                  <a:cubicBezTo>
                    <a:pt x="467733" y="664379"/>
                    <a:pt x="485830" y="649711"/>
                    <a:pt x="495451" y="671999"/>
                  </a:cubicBezTo>
                  <a:cubicBezTo>
                    <a:pt x="500308" y="683049"/>
                    <a:pt x="490593" y="701908"/>
                    <a:pt x="493641" y="714671"/>
                  </a:cubicBezTo>
                  <a:cubicBezTo>
                    <a:pt x="496308" y="725816"/>
                    <a:pt x="503928" y="736198"/>
                    <a:pt x="509929" y="745818"/>
                  </a:cubicBezTo>
                  <a:cubicBezTo>
                    <a:pt x="540123" y="738484"/>
                    <a:pt x="532979" y="740199"/>
                    <a:pt x="557554" y="756391"/>
                  </a:cubicBezTo>
                  <a:cubicBezTo>
                    <a:pt x="587653" y="776203"/>
                    <a:pt x="577747" y="747819"/>
                    <a:pt x="590415" y="725625"/>
                  </a:cubicBezTo>
                  <a:cubicBezTo>
                    <a:pt x="605941" y="698574"/>
                    <a:pt x="630420" y="708004"/>
                    <a:pt x="656042" y="718100"/>
                  </a:cubicBezTo>
                  <a:cubicBezTo>
                    <a:pt x="666424" y="722196"/>
                    <a:pt x="674425" y="727721"/>
                    <a:pt x="685570" y="730197"/>
                  </a:cubicBezTo>
                  <a:cubicBezTo>
                    <a:pt x="695190" y="732388"/>
                    <a:pt x="702524" y="728578"/>
                    <a:pt x="711573" y="729626"/>
                  </a:cubicBezTo>
                  <a:cubicBezTo>
                    <a:pt x="735862" y="732578"/>
                    <a:pt x="733480" y="755153"/>
                    <a:pt x="754912" y="765725"/>
                  </a:cubicBezTo>
                  <a:cubicBezTo>
                    <a:pt x="766151" y="771345"/>
                    <a:pt x="772914" y="764963"/>
                    <a:pt x="781105" y="767345"/>
                  </a:cubicBezTo>
                  <a:cubicBezTo>
                    <a:pt x="793678" y="770964"/>
                    <a:pt x="791392" y="774584"/>
                    <a:pt x="803299" y="782775"/>
                  </a:cubicBezTo>
                  <a:cubicBezTo>
                    <a:pt x="820253" y="794396"/>
                    <a:pt x="830921" y="794872"/>
                    <a:pt x="831588" y="817637"/>
                  </a:cubicBezTo>
                  <a:cubicBezTo>
                    <a:pt x="832445" y="845354"/>
                    <a:pt x="810919" y="863166"/>
                    <a:pt x="847685" y="861166"/>
                  </a:cubicBezTo>
                  <a:cubicBezTo>
                    <a:pt x="868545" y="860213"/>
                    <a:pt x="900358" y="842211"/>
                    <a:pt x="919789" y="857451"/>
                  </a:cubicBezTo>
                  <a:cubicBezTo>
                    <a:pt x="929600" y="865071"/>
                    <a:pt x="929219" y="880978"/>
                    <a:pt x="940744" y="889646"/>
                  </a:cubicBezTo>
                  <a:cubicBezTo>
                    <a:pt x="949507" y="896313"/>
                    <a:pt x="963795" y="895646"/>
                    <a:pt x="971701" y="903552"/>
                  </a:cubicBezTo>
                  <a:cubicBezTo>
                    <a:pt x="1010944" y="942319"/>
                    <a:pt x="941602" y="976037"/>
                    <a:pt x="937601" y="1012804"/>
                  </a:cubicBezTo>
                  <a:cubicBezTo>
                    <a:pt x="935029" y="1036521"/>
                    <a:pt x="945221" y="1054333"/>
                    <a:pt x="922456" y="1071573"/>
                  </a:cubicBezTo>
                  <a:cubicBezTo>
                    <a:pt x="907026" y="1083194"/>
                    <a:pt x="885690" y="1089671"/>
                    <a:pt x="869878" y="1101482"/>
                  </a:cubicBezTo>
                  <a:cubicBezTo>
                    <a:pt x="844828" y="1120246"/>
                    <a:pt x="834255" y="1151679"/>
                    <a:pt x="810538" y="1178729"/>
                  </a:cubicBezTo>
                  <a:cubicBezTo>
                    <a:pt x="798917" y="1191969"/>
                    <a:pt x="802727" y="1190064"/>
                    <a:pt x="797298" y="1204257"/>
                  </a:cubicBezTo>
                  <a:cubicBezTo>
                    <a:pt x="794536" y="1211305"/>
                    <a:pt x="797679" y="1216163"/>
                    <a:pt x="789678" y="1223307"/>
                  </a:cubicBezTo>
                  <a:cubicBezTo>
                    <a:pt x="775676" y="1235784"/>
                    <a:pt x="754340" y="1230641"/>
                    <a:pt x="740529" y="1248738"/>
                  </a:cubicBezTo>
                  <a:cubicBezTo>
                    <a:pt x="733576" y="1257882"/>
                    <a:pt x="734242" y="1268931"/>
                    <a:pt x="728337" y="1277599"/>
                  </a:cubicBezTo>
                  <a:cubicBezTo>
                    <a:pt x="720526" y="1289029"/>
                    <a:pt x="712621" y="1285029"/>
                    <a:pt x="703762" y="1292934"/>
                  </a:cubicBezTo>
                  <a:cubicBezTo>
                    <a:pt x="675568" y="1318175"/>
                    <a:pt x="707668" y="1351323"/>
                    <a:pt x="649279" y="1337511"/>
                  </a:cubicBezTo>
                  <a:cubicBezTo>
                    <a:pt x="631468" y="1318652"/>
                    <a:pt x="617085" y="1273979"/>
                    <a:pt x="618323" y="1262740"/>
                  </a:cubicBezTo>
                  <a:cubicBezTo>
                    <a:pt x="620704" y="1239213"/>
                    <a:pt x="628991" y="1226545"/>
                    <a:pt x="626134" y="1201399"/>
                  </a:cubicBezTo>
                  <a:cubicBezTo>
                    <a:pt x="622228" y="1166442"/>
                    <a:pt x="637945" y="1149202"/>
                    <a:pt x="648422" y="1117293"/>
                  </a:cubicBezTo>
                  <a:cubicBezTo>
                    <a:pt x="664710" y="1067287"/>
                    <a:pt x="596892" y="1046903"/>
                    <a:pt x="571651" y="1014233"/>
                  </a:cubicBezTo>
                  <a:cubicBezTo>
                    <a:pt x="552029" y="988611"/>
                    <a:pt x="559363" y="970418"/>
                    <a:pt x="532598" y="950415"/>
                  </a:cubicBezTo>
                  <a:cubicBezTo>
                    <a:pt x="515072" y="937366"/>
                    <a:pt x="498403" y="926317"/>
                    <a:pt x="494498" y="903266"/>
                  </a:cubicBezTo>
                  <a:cubicBezTo>
                    <a:pt x="489355" y="872786"/>
                    <a:pt x="512405" y="863833"/>
                    <a:pt x="524788" y="842307"/>
                  </a:cubicBezTo>
                  <a:cubicBezTo>
                    <a:pt x="537837" y="819446"/>
                    <a:pt x="541552" y="813636"/>
                    <a:pt x="564888" y="801349"/>
                  </a:cubicBezTo>
                  <a:cubicBezTo>
                    <a:pt x="561840" y="756962"/>
                    <a:pt x="504404" y="786871"/>
                    <a:pt x="479925" y="767726"/>
                  </a:cubicBezTo>
                  <a:cubicBezTo>
                    <a:pt x="458779" y="751248"/>
                    <a:pt x="474877" y="736960"/>
                    <a:pt x="467638" y="718862"/>
                  </a:cubicBezTo>
                  <a:cubicBezTo>
                    <a:pt x="459637" y="699050"/>
                    <a:pt x="435729" y="701622"/>
                    <a:pt x="419155" y="700003"/>
                  </a:cubicBezTo>
                  <a:cubicBezTo>
                    <a:pt x="389723" y="697050"/>
                    <a:pt x="388199" y="676667"/>
                    <a:pt x="363625" y="665427"/>
                  </a:cubicBezTo>
                  <a:cubicBezTo>
                    <a:pt x="339622" y="654378"/>
                    <a:pt x="308094" y="664570"/>
                    <a:pt x="292187" y="637519"/>
                  </a:cubicBezTo>
                  <a:cubicBezTo>
                    <a:pt x="279424" y="615802"/>
                    <a:pt x="284281" y="579512"/>
                    <a:pt x="276757" y="554842"/>
                  </a:cubicBezTo>
                  <a:cubicBezTo>
                    <a:pt x="269327" y="530458"/>
                    <a:pt x="258469" y="499502"/>
                    <a:pt x="240847" y="480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5703649" y="2690562"/>
              <a:ext cx="1676947" cy="265416"/>
            </a:xfrm>
            <a:custGeom>
              <a:avLst/>
              <a:gdLst/>
              <a:ahLst/>
              <a:cxnLst/>
              <a:rect l="l" t="t" r="r" b="b"/>
              <a:pathLst>
                <a:path w="1323975" h="209550" extrusionOk="0">
                  <a:moveTo>
                    <a:pt x="462725" y="78105"/>
                  </a:moveTo>
                  <a:lnTo>
                    <a:pt x="102013" y="115824"/>
                  </a:lnTo>
                  <a:lnTo>
                    <a:pt x="0" y="194500"/>
                  </a:lnTo>
                  <a:lnTo>
                    <a:pt x="519684" y="184023"/>
                  </a:lnTo>
                  <a:lnTo>
                    <a:pt x="714089" y="180118"/>
                  </a:lnTo>
                  <a:lnTo>
                    <a:pt x="830580" y="177737"/>
                  </a:lnTo>
                  <a:lnTo>
                    <a:pt x="1199769" y="212979"/>
                  </a:lnTo>
                  <a:lnTo>
                    <a:pt x="1330166" y="107537"/>
                  </a:lnTo>
                  <a:cubicBezTo>
                    <a:pt x="1305878" y="113824"/>
                    <a:pt x="1274826" y="120967"/>
                    <a:pt x="1242536" y="125825"/>
                  </a:cubicBezTo>
                  <a:cubicBezTo>
                    <a:pt x="1213485" y="130302"/>
                    <a:pt x="1184815" y="114871"/>
                    <a:pt x="1173385" y="87725"/>
                  </a:cubicBezTo>
                  <a:cubicBezTo>
                    <a:pt x="1173290" y="87344"/>
                    <a:pt x="1173099" y="86963"/>
                    <a:pt x="1173004" y="86678"/>
                  </a:cubicBezTo>
                  <a:cubicBezTo>
                    <a:pt x="1172813" y="86296"/>
                    <a:pt x="1172718" y="85916"/>
                    <a:pt x="1172623" y="85630"/>
                  </a:cubicBezTo>
                  <a:cubicBezTo>
                    <a:pt x="1161574" y="58388"/>
                    <a:pt x="1171099" y="27242"/>
                    <a:pt x="1194911" y="9906"/>
                  </a:cubicBezTo>
                  <a:cubicBezTo>
                    <a:pt x="1199579" y="6572"/>
                    <a:pt x="1204246" y="3239"/>
                    <a:pt x="1208913" y="0"/>
                  </a:cubicBezTo>
                  <a:lnTo>
                    <a:pt x="462915" y="780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5832859" y="2633618"/>
              <a:ext cx="1483917" cy="193030"/>
            </a:xfrm>
            <a:custGeom>
              <a:avLst/>
              <a:gdLst/>
              <a:ahLst/>
              <a:cxnLst/>
              <a:rect l="l" t="t" r="r" b="b"/>
              <a:pathLst>
                <a:path w="1171575" h="152400" extrusionOk="0">
                  <a:moveTo>
                    <a:pt x="896779" y="38481"/>
                  </a:moveTo>
                  <a:lnTo>
                    <a:pt x="617411" y="76581"/>
                  </a:lnTo>
                  <a:lnTo>
                    <a:pt x="354044" y="112490"/>
                  </a:lnTo>
                  <a:lnTo>
                    <a:pt x="0" y="160782"/>
                  </a:lnTo>
                  <a:lnTo>
                    <a:pt x="360712" y="123063"/>
                  </a:lnTo>
                  <a:lnTo>
                    <a:pt x="1106710" y="45053"/>
                  </a:lnTo>
                  <a:cubicBezTo>
                    <a:pt x="1133094" y="26765"/>
                    <a:pt x="1159097" y="11240"/>
                    <a:pt x="1178624" y="0"/>
                  </a:cubicBezTo>
                  <a:lnTo>
                    <a:pt x="896684" y="384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5615820" y="1848108"/>
              <a:ext cx="1919597" cy="1919597"/>
            </a:xfrm>
            <a:custGeom>
              <a:avLst/>
              <a:gdLst/>
              <a:ahLst/>
              <a:cxnLst/>
              <a:rect l="l" t="t" r="r" b="b"/>
              <a:pathLst>
                <a:path w="1514475" h="1514475" extrusionOk="0">
                  <a:moveTo>
                    <a:pt x="761238" y="1522571"/>
                  </a:moveTo>
                  <a:cubicBezTo>
                    <a:pt x="341471" y="1522571"/>
                    <a:pt x="0" y="1181100"/>
                    <a:pt x="0" y="761333"/>
                  </a:cubicBezTo>
                  <a:cubicBezTo>
                    <a:pt x="0" y="341566"/>
                    <a:pt x="341471" y="0"/>
                    <a:pt x="761238" y="0"/>
                  </a:cubicBezTo>
                  <a:cubicBezTo>
                    <a:pt x="1181005" y="0"/>
                    <a:pt x="1522571" y="341471"/>
                    <a:pt x="1522571" y="761333"/>
                  </a:cubicBezTo>
                  <a:cubicBezTo>
                    <a:pt x="1522571" y="1181195"/>
                    <a:pt x="1181100" y="1522571"/>
                    <a:pt x="761238" y="1522571"/>
                  </a:cubicBezTo>
                  <a:close/>
                  <a:moveTo>
                    <a:pt x="761238" y="18478"/>
                  </a:moveTo>
                  <a:cubicBezTo>
                    <a:pt x="351663" y="18478"/>
                    <a:pt x="18479" y="351663"/>
                    <a:pt x="18479" y="761238"/>
                  </a:cubicBezTo>
                  <a:cubicBezTo>
                    <a:pt x="18479" y="1170813"/>
                    <a:pt x="351663" y="1503998"/>
                    <a:pt x="761238" y="1503998"/>
                  </a:cubicBezTo>
                  <a:cubicBezTo>
                    <a:pt x="1170813" y="1503998"/>
                    <a:pt x="1503998" y="1170813"/>
                    <a:pt x="1503998" y="761238"/>
                  </a:cubicBezTo>
                  <a:cubicBezTo>
                    <a:pt x="1503998" y="351663"/>
                    <a:pt x="1170813" y="18478"/>
                    <a:pt x="761238" y="184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974012" y="3022453"/>
              <a:ext cx="603218" cy="132708"/>
            </a:xfrm>
            <a:custGeom>
              <a:avLst/>
              <a:gdLst/>
              <a:ahLst/>
              <a:cxnLst/>
              <a:rect l="l" t="t" r="r" b="b"/>
              <a:pathLst>
                <a:path w="476250" h="104775" extrusionOk="0">
                  <a:moveTo>
                    <a:pt x="363950" y="20669"/>
                  </a:moveTo>
                  <a:lnTo>
                    <a:pt x="55435" y="73724"/>
                  </a:lnTo>
                  <a:lnTo>
                    <a:pt x="0" y="107918"/>
                  </a:lnTo>
                  <a:lnTo>
                    <a:pt x="253556" y="109061"/>
                  </a:lnTo>
                  <a:lnTo>
                    <a:pt x="405003" y="109728"/>
                  </a:lnTo>
                  <a:lnTo>
                    <a:pt x="429006" y="76295"/>
                  </a:lnTo>
                  <a:lnTo>
                    <a:pt x="483965" y="0"/>
                  </a:lnTo>
                  <a:lnTo>
                    <a:pt x="363950" y="206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6295165" y="3118968"/>
              <a:ext cx="277480" cy="132708"/>
            </a:xfrm>
            <a:custGeom>
              <a:avLst/>
              <a:gdLst/>
              <a:ahLst/>
              <a:cxnLst/>
              <a:rect l="l" t="t" r="r" b="b"/>
              <a:pathLst>
                <a:path w="219075" h="104775" extrusionOk="0">
                  <a:moveTo>
                    <a:pt x="0" y="36671"/>
                  </a:moveTo>
                  <a:cubicBezTo>
                    <a:pt x="2000" y="65818"/>
                    <a:pt x="27718" y="109157"/>
                    <a:pt x="27718" y="109157"/>
                  </a:cubicBezTo>
                  <a:cubicBezTo>
                    <a:pt x="54578" y="107823"/>
                    <a:pt x="127349" y="96584"/>
                    <a:pt x="219075" y="79534"/>
                  </a:cubicBezTo>
                  <a:lnTo>
                    <a:pt x="219075" y="79534"/>
                  </a:lnTo>
                  <a:cubicBezTo>
                    <a:pt x="219075" y="79534"/>
                    <a:pt x="186404" y="58674"/>
                    <a:pt x="175450" y="0"/>
                  </a:cubicBezTo>
                  <a:lnTo>
                    <a:pt x="151447" y="33433"/>
                  </a:lnTo>
                  <a:lnTo>
                    <a:pt x="0" y="32766"/>
                  </a:lnTo>
                  <a:lnTo>
                    <a:pt x="0" y="365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6154495" y="2542171"/>
              <a:ext cx="458446" cy="229223"/>
            </a:xfrm>
            <a:custGeom>
              <a:avLst/>
              <a:gdLst/>
              <a:ahLst/>
              <a:cxnLst/>
              <a:rect l="l" t="t" r="r" b="b"/>
              <a:pathLst>
                <a:path w="361950" h="180975" extrusionOk="0">
                  <a:moveTo>
                    <a:pt x="0" y="26860"/>
                  </a:moveTo>
                  <a:lnTo>
                    <a:pt x="100108" y="184690"/>
                  </a:lnTo>
                  <a:lnTo>
                    <a:pt x="363474" y="148780"/>
                  </a:lnTo>
                  <a:lnTo>
                    <a:pt x="102775" y="0"/>
                  </a:lnTo>
                  <a:lnTo>
                    <a:pt x="0" y="26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6361881" y="2918699"/>
              <a:ext cx="241287" cy="108579"/>
            </a:xfrm>
            <a:custGeom>
              <a:avLst/>
              <a:gdLst/>
              <a:ahLst/>
              <a:cxnLst/>
              <a:rect l="l" t="t" r="r" b="b"/>
              <a:pathLst>
                <a:path w="190500" h="85725" extrusionOk="0">
                  <a:moveTo>
                    <a:pt x="0" y="3905"/>
                  </a:moveTo>
                  <a:lnTo>
                    <a:pt x="53149" y="94679"/>
                  </a:lnTo>
                  <a:lnTo>
                    <a:pt x="19450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7182992" y="2614195"/>
              <a:ext cx="253352" cy="229223"/>
            </a:xfrm>
            <a:custGeom>
              <a:avLst/>
              <a:gdLst/>
              <a:ahLst/>
              <a:cxnLst/>
              <a:rect l="l" t="t" r="r" b="b"/>
              <a:pathLst>
                <a:path w="200025" h="180975" extrusionOk="0">
                  <a:moveTo>
                    <a:pt x="26853" y="70295"/>
                  </a:moveTo>
                  <a:cubicBezTo>
                    <a:pt x="3135" y="87630"/>
                    <a:pt x="-6485" y="118777"/>
                    <a:pt x="4564" y="146018"/>
                  </a:cubicBezTo>
                  <a:cubicBezTo>
                    <a:pt x="4659" y="146399"/>
                    <a:pt x="4850" y="146780"/>
                    <a:pt x="4945" y="147066"/>
                  </a:cubicBezTo>
                  <a:cubicBezTo>
                    <a:pt x="5135" y="147447"/>
                    <a:pt x="5231" y="147828"/>
                    <a:pt x="5326" y="148114"/>
                  </a:cubicBezTo>
                  <a:cubicBezTo>
                    <a:pt x="16756" y="175260"/>
                    <a:pt x="45426" y="190595"/>
                    <a:pt x="74478" y="186214"/>
                  </a:cubicBezTo>
                  <a:cubicBezTo>
                    <a:pt x="106863" y="181261"/>
                    <a:pt x="137819" y="174212"/>
                    <a:pt x="162108" y="167926"/>
                  </a:cubicBezTo>
                  <a:cubicBezTo>
                    <a:pt x="181634" y="162878"/>
                    <a:pt x="196779" y="158306"/>
                    <a:pt x="204875" y="155829"/>
                  </a:cubicBezTo>
                  <a:cubicBezTo>
                    <a:pt x="196588" y="157734"/>
                    <a:pt x="187825" y="156972"/>
                    <a:pt x="179157" y="154115"/>
                  </a:cubicBezTo>
                  <a:cubicBezTo>
                    <a:pt x="157631" y="146971"/>
                    <a:pt x="136580" y="126397"/>
                    <a:pt x="124865" y="97727"/>
                  </a:cubicBezTo>
                  <a:cubicBezTo>
                    <a:pt x="111816" y="66104"/>
                    <a:pt x="113530" y="33528"/>
                    <a:pt x="127151" y="13335"/>
                  </a:cubicBezTo>
                  <a:cubicBezTo>
                    <a:pt x="130866" y="7906"/>
                    <a:pt x="135342" y="3334"/>
                    <a:pt x="140772" y="0"/>
                  </a:cubicBezTo>
                  <a:cubicBezTo>
                    <a:pt x="134866" y="3048"/>
                    <a:pt x="125055" y="8287"/>
                    <a:pt x="112673" y="15335"/>
                  </a:cubicBezTo>
                  <a:cubicBezTo>
                    <a:pt x="93147" y="26480"/>
                    <a:pt x="67143" y="42101"/>
                    <a:pt x="40759" y="60389"/>
                  </a:cubicBezTo>
                  <a:cubicBezTo>
                    <a:pt x="36092" y="63627"/>
                    <a:pt x="31425" y="66961"/>
                    <a:pt x="26757" y="702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7336625" y="2614025"/>
              <a:ext cx="145850" cy="207750"/>
            </a:xfrm>
            <a:custGeom>
              <a:avLst/>
              <a:gdLst/>
              <a:ahLst/>
              <a:cxnLst/>
              <a:rect l="l" t="t" r="r" b="b"/>
              <a:pathLst>
                <a:path w="5834" h="8310" extrusionOk="0">
                  <a:moveTo>
                    <a:pt x="1691" y="6929"/>
                  </a:moveTo>
                  <a:lnTo>
                    <a:pt x="0" y="3881"/>
                  </a:lnTo>
                  <a:lnTo>
                    <a:pt x="238" y="905"/>
                  </a:lnTo>
                  <a:lnTo>
                    <a:pt x="2453" y="0"/>
                  </a:lnTo>
                  <a:lnTo>
                    <a:pt x="4787" y="1428"/>
                  </a:lnTo>
                  <a:lnTo>
                    <a:pt x="5834" y="3834"/>
                  </a:lnTo>
                  <a:lnTo>
                    <a:pt x="5406" y="6620"/>
                  </a:lnTo>
                  <a:lnTo>
                    <a:pt x="3382" y="8310"/>
                  </a:lnTo>
                  <a:lnTo>
                    <a:pt x="1429" y="6762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23" name="Google Shape;823;p26"/>
            <p:cNvSpPr/>
            <p:nvPr/>
          </p:nvSpPr>
          <p:spPr>
            <a:xfrm>
              <a:off x="7330096" y="2606233"/>
              <a:ext cx="156837" cy="205094"/>
            </a:xfrm>
            <a:custGeom>
              <a:avLst/>
              <a:gdLst/>
              <a:ahLst/>
              <a:cxnLst/>
              <a:rect l="l" t="t" r="r" b="b"/>
              <a:pathLst>
                <a:path w="123825" h="161925" extrusionOk="0">
                  <a:moveTo>
                    <a:pt x="24726" y="6286"/>
                  </a:moveTo>
                  <a:cubicBezTo>
                    <a:pt x="26345" y="5333"/>
                    <a:pt x="28060" y="4381"/>
                    <a:pt x="29869" y="3619"/>
                  </a:cubicBezTo>
                  <a:cubicBezTo>
                    <a:pt x="30536" y="3333"/>
                    <a:pt x="30917" y="3143"/>
                    <a:pt x="30917" y="3143"/>
                  </a:cubicBezTo>
                  <a:cubicBezTo>
                    <a:pt x="45967" y="-3049"/>
                    <a:pt x="63112" y="190"/>
                    <a:pt x="78828" y="10382"/>
                  </a:cubicBezTo>
                  <a:cubicBezTo>
                    <a:pt x="94449" y="20478"/>
                    <a:pt x="108546" y="37623"/>
                    <a:pt x="117499" y="59245"/>
                  </a:cubicBezTo>
                  <a:cubicBezTo>
                    <a:pt x="124643" y="76485"/>
                    <a:pt x="127310" y="94011"/>
                    <a:pt x="126072" y="109632"/>
                  </a:cubicBezTo>
                  <a:cubicBezTo>
                    <a:pt x="124262" y="133254"/>
                    <a:pt x="113594" y="152590"/>
                    <a:pt x="95497" y="160019"/>
                  </a:cubicBezTo>
                  <a:cubicBezTo>
                    <a:pt x="95497" y="160019"/>
                    <a:pt x="95116" y="160210"/>
                    <a:pt x="94449" y="160400"/>
                  </a:cubicBezTo>
                  <a:cubicBezTo>
                    <a:pt x="92734" y="161162"/>
                    <a:pt x="90829" y="161734"/>
                    <a:pt x="88924" y="162115"/>
                  </a:cubicBezTo>
                  <a:cubicBezTo>
                    <a:pt x="80638" y="164020"/>
                    <a:pt x="71875" y="163258"/>
                    <a:pt x="63207" y="160400"/>
                  </a:cubicBezTo>
                  <a:cubicBezTo>
                    <a:pt x="41680" y="153257"/>
                    <a:pt x="20630" y="132683"/>
                    <a:pt x="8914" y="104012"/>
                  </a:cubicBezTo>
                  <a:cubicBezTo>
                    <a:pt x="-4135" y="72389"/>
                    <a:pt x="-2420" y="39814"/>
                    <a:pt x="11200" y="19621"/>
                  </a:cubicBezTo>
                  <a:cubicBezTo>
                    <a:pt x="14915" y="14192"/>
                    <a:pt x="19392" y="9620"/>
                    <a:pt x="24821" y="6286"/>
                  </a:cubicBezTo>
                  <a:close/>
                  <a:moveTo>
                    <a:pt x="86638" y="138779"/>
                  </a:moveTo>
                  <a:cubicBezTo>
                    <a:pt x="108546" y="129825"/>
                    <a:pt x="115690" y="96869"/>
                    <a:pt x="102640" y="65341"/>
                  </a:cubicBezTo>
                  <a:cubicBezTo>
                    <a:pt x="89591" y="33813"/>
                    <a:pt x="61397" y="15430"/>
                    <a:pt x="39490" y="24479"/>
                  </a:cubicBezTo>
                  <a:cubicBezTo>
                    <a:pt x="17582" y="33432"/>
                    <a:pt x="10438" y="66389"/>
                    <a:pt x="23488" y="97916"/>
                  </a:cubicBezTo>
                  <a:cubicBezTo>
                    <a:pt x="36442" y="129444"/>
                    <a:pt x="64731" y="147732"/>
                    <a:pt x="86638" y="1387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7350348" y="2636329"/>
              <a:ext cx="108656" cy="144875"/>
            </a:xfrm>
            <a:custGeom>
              <a:avLst/>
              <a:gdLst/>
              <a:ahLst/>
              <a:cxnLst/>
              <a:rect l="l" t="t" r="r" b="b"/>
              <a:pathLst>
                <a:path w="85725" h="114300" extrusionOk="0">
                  <a:moveTo>
                    <a:pt x="22523" y="2307"/>
                  </a:moveTo>
                  <a:cubicBezTo>
                    <a:pt x="615" y="11261"/>
                    <a:pt x="-6528" y="44217"/>
                    <a:pt x="6521" y="75745"/>
                  </a:cubicBezTo>
                  <a:cubicBezTo>
                    <a:pt x="19475" y="107273"/>
                    <a:pt x="47764" y="125561"/>
                    <a:pt x="69672" y="116607"/>
                  </a:cubicBezTo>
                  <a:cubicBezTo>
                    <a:pt x="91579" y="107654"/>
                    <a:pt x="98723" y="74697"/>
                    <a:pt x="85674" y="43169"/>
                  </a:cubicBezTo>
                  <a:cubicBezTo>
                    <a:pt x="72624" y="11642"/>
                    <a:pt x="44430" y="-6741"/>
                    <a:pt x="22523" y="23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7429818" y="2597305"/>
              <a:ext cx="193030" cy="144772"/>
            </a:xfrm>
            <a:custGeom>
              <a:avLst/>
              <a:gdLst/>
              <a:ahLst/>
              <a:cxnLst/>
              <a:rect l="l" t="t" r="r" b="b"/>
              <a:pathLst>
                <a:path w="152400" h="114300" extrusionOk="0">
                  <a:moveTo>
                    <a:pt x="127635" y="0"/>
                  </a:moveTo>
                  <a:lnTo>
                    <a:pt x="0" y="17431"/>
                  </a:lnTo>
                  <a:cubicBezTo>
                    <a:pt x="15621" y="27527"/>
                    <a:pt x="29718" y="44672"/>
                    <a:pt x="38671" y="66294"/>
                  </a:cubicBezTo>
                  <a:cubicBezTo>
                    <a:pt x="45815" y="83534"/>
                    <a:pt x="48482" y="101060"/>
                    <a:pt x="47244" y="116681"/>
                  </a:cubicBezTo>
                  <a:lnTo>
                    <a:pt x="155734" y="28956"/>
                  </a:lnTo>
                  <a:lnTo>
                    <a:pt x="1277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429441" y="2103275"/>
              <a:ext cx="2016181" cy="1110710"/>
            </a:xfrm>
            <a:custGeom>
              <a:avLst/>
              <a:gdLst/>
              <a:ahLst/>
              <a:cxnLst/>
              <a:rect l="l" t="t" r="r" b="b"/>
              <a:pathLst>
                <a:path w="1590675" h="876300" extrusionOk="0">
                  <a:moveTo>
                    <a:pt x="1326642" y="90197"/>
                  </a:moveTo>
                  <a:cubicBezTo>
                    <a:pt x="1325785" y="87435"/>
                    <a:pt x="1324928" y="84672"/>
                    <a:pt x="1324070" y="81815"/>
                  </a:cubicBezTo>
                  <a:cubicBezTo>
                    <a:pt x="1320927" y="71433"/>
                    <a:pt x="1318546" y="60479"/>
                    <a:pt x="1316736" y="49716"/>
                  </a:cubicBezTo>
                  <a:cubicBezTo>
                    <a:pt x="1306735" y="55621"/>
                    <a:pt x="1302258" y="59622"/>
                    <a:pt x="1302258" y="59622"/>
                  </a:cubicBezTo>
                  <a:cubicBezTo>
                    <a:pt x="1291495" y="82958"/>
                    <a:pt x="1289971" y="110295"/>
                    <a:pt x="1289971" y="111914"/>
                  </a:cubicBezTo>
                  <a:cubicBezTo>
                    <a:pt x="1300639" y="104103"/>
                    <a:pt x="1313307" y="96865"/>
                    <a:pt x="1326642" y="90197"/>
                  </a:cubicBezTo>
                  <a:close/>
                  <a:moveTo>
                    <a:pt x="141161" y="643790"/>
                  </a:moveTo>
                  <a:lnTo>
                    <a:pt x="257651" y="641409"/>
                  </a:lnTo>
                  <a:lnTo>
                    <a:pt x="626840" y="676651"/>
                  </a:lnTo>
                  <a:lnTo>
                    <a:pt x="757237" y="571210"/>
                  </a:lnTo>
                  <a:cubicBezTo>
                    <a:pt x="776764" y="566161"/>
                    <a:pt x="791908" y="561589"/>
                    <a:pt x="800005" y="559113"/>
                  </a:cubicBezTo>
                  <a:cubicBezTo>
                    <a:pt x="801815" y="558732"/>
                    <a:pt x="803720" y="558160"/>
                    <a:pt x="805529" y="557398"/>
                  </a:cubicBezTo>
                  <a:cubicBezTo>
                    <a:pt x="806196" y="557112"/>
                    <a:pt x="806577" y="557017"/>
                    <a:pt x="806577" y="557017"/>
                  </a:cubicBezTo>
                  <a:cubicBezTo>
                    <a:pt x="824674" y="549588"/>
                    <a:pt x="835343" y="530252"/>
                    <a:pt x="837152" y="506630"/>
                  </a:cubicBezTo>
                  <a:lnTo>
                    <a:pt x="945642" y="418905"/>
                  </a:lnTo>
                  <a:lnTo>
                    <a:pt x="917639" y="389949"/>
                  </a:lnTo>
                  <a:lnTo>
                    <a:pt x="790003" y="407380"/>
                  </a:lnTo>
                  <a:cubicBezTo>
                    <a:pt x="774287" y="397188"/>
                    <a:pt x="757142" y="393949"/>
                    <a:pt x="742093" y="400141"/>
                  </a:cubicBezTo>
                  <a:cubicBezTo>
                    <a:pt x="742093" y="400141"/>
                    <a:pt x="741712" y="400331"/>
                    <a:pt x="741045" y="400617"/>
                  </a:cubicBezTo>
                  <a:cubicBezTo>
                    <a:pt x="739235" y="401379"/>
                    <a:pt x="737521" y="402331"/>
                    <a:pt x="735902" y="403284"/>
                  </a:cubicBezTo>
                  <a:cubicBezTo>
                    <a:pt x="729996" y="406332"/>
                    <a:pt x="720185" y="411570"/>
                    <a:pt x="707803" y="418619"/>
                  </a:cubicBezTo>
                  <a:lnTo>
                    <a:pt x="425863" y="457100"/>
                  </a:lnTo>
                  <a:cubicBezTo>
                    <a:pt x="601790" y="366232"/>
                    <a:pt x="1280922" y="17807"/>
                    <a:pt x="1341025" y="3234"/>
                  </a:cubicBezTo>
                  <a:cubicBezTo>
                    <a:pt x="1370933" y="-4101"/>
                    <a:pt x="1399889" y="2091"/>
                    <a:pt x="1422940" y="11330"/>
                  </a:cubicBezTo>
                  <a:cubicBezTo>
                    <a:pt x="1402937" y="15711"/>
                    <a:pt x="1385983" y="20569"/>
                    <a:pt x="1371410" y="25522"/>
                  </a:cubicBezTo>
                  <a:cubicBezTo>
                    <a:pt x="1380744" y="37047"/>
                    <a:pt x="1389793" y="48859"/>
                    <a:pt x="1398461" y="60860"/>
                  </a:cubicBezTo>
                  <a:cubicBezTo>
                    <a:pt x="1438656" y="47239"/>
                    <a:pt x="1471803" y="39524"/>
                    <a:pt x="1471803" y="39524"/>
                  </a:cubicBezTo>
                  <a:cubicBezTo>
                    <a:pt x="1471803" y="39524"/>
                    <a:pt x="1554099" y="32285"/>
                    <a:pt x="1584579" y="78100"/>
                  </a:cubicBezTo>
                  <a:cubicBezTo>
                    <a:pt x="1615154" y="124011"/>
                    <a:pt x="1547432" y="226976"/>
                    <a:pt x="1460564" y="318416"/>
                  </a:cubicBezTo>
                  <a:cubicBezTo>
                    <a:pt x="1446657" y="332989"/>
                    <a:pt x="1419606" y="352801"/>
                    <a:pt x="1383125" y="376138"/>
                  </a:cubicBezTo>
                  <a:cubicBezTo>
                    <a:pt x="1365885" y="387091"/>
                    <a:pt x="1346549" y="398902"/>
                    <a:pt x="1325594" y="411285"/>
                  </a:cubicBezTo>
                  <a:cubicBezTo>
                    <a:pt x="1291781" y="431287"/>
                    <a:pt x="1253585" y="452814"/>
                    <a:pt x="1212914" y="475007"/>
                  </a:cubicBezTo>
                  <a:cubicBezTo>
                    <a:pt x="1141095" y="514155"/>
                    <a:pt x="1061371" y="555779"/>
                    <a:pt x="983170" y="595498"/>
                  </a:cubicBezTo>
                  <a:cubicBezTo>
                    <a:pt x="827723" y="674365"/>
                    <a:pt x="757999" y="704179"/>
                    <a:pt x="689991" y="735135"/>
                  </a:cubicBezTo>
                  <a:cubicBezTo>
                    <a:pt x="582168" y="784284"/>
                    <a:pt x="306038" y="845720"/>
                    <a:pt x="113348" y="881534"/>
                  </a:cubicBezTo>
                  <a:lnTo>
                    <a:pt x="113348" y="881534"/>
                  </a:lnTo>
                  <a:cubicBezTo>
                    <a:pt x="113348" y="881534"/>
                    <a:pt x="80677" y="860674"/>
                    <a:pt x="69723" y="802000"/>
                  </a:cubicBezTo>
                  <a:lnTo>
                    <a:pt x="124587" y="725705"/>
                  </a:lnTo>
                  <a:lnTo>
                    <a:pt x="4572" y="746279"/>
                  </a:lnTo>
                  <a:lnTo>
                    <a:pt x="0" y="738373"/>
                  </a:lnTo>
                  <a:lnTo>
                    <a:pt x="141351" y="643695"/>
                  </a:lnTo>
                  <a:close/>
                  <a:moveTo>
                    <a:pt x="767810" y="392901"/>
                  </a:moveTo>
                  <a:cubicBezTo>
                    <a:pt x="773525" y="391378"/>
                    <a:pt x="776287" y="382615"/>
                    <a:pt x="773811" y="373280"/>
                  </a:cubicBezTo>
                  <a:cubicBezTo>
                    <a:pt x="771335" y="363945"/>
                    <a:pt x="764667" y="357564"/>
                    <a:pt x="758952" y="359088"/>
                  </a:cubicBezTo>
                  <a:cubicBezTo>
                    <a:pt x="753237" y="360612"/>
                    <a:pt x="750475" y="369470"/>
                    <a:pt x="752951" y="378709"/>
                  </a:cubicBezTo>
                  <a:cubicBezTo>
                    <a:pt x="755428" y="388044"/>
                    <a:pt x="762095" y="394426"/>
                    <a:pt x="767810" y="392901"/>
                  </a:cubicBezTo>
                  <a:close/>
                  <a:moveTo>
                    <a:pt x="828008" y="359755"/>
                  </a:moveTo>
                  <a:cubicBezTo>
                    <a:pt x="833723" y="358230"/>
                    <a:pt x="836486" y="349372"/>
                    <a:pt x="834009" y="340038"/>
                  </a:cubicBezTo>
                  <a:cubicBezTo>
                    <a:pt x="831532" y="330703"/>
                    <a:pt x="824865" y="324322"/>
                    <a:pt x="819150" y="325845"/>
                  </a:cubicBezTo>
                  <a:cubicBezTo>
                    <a:pt x="813435" y="327370"/>
                    <a:pt x="810673" y="336228"/>
                    <a:pt x="813149" y="345467"/>
                  </a:cubicBezTo>
                  <a:cubicBezTo>
                    <a:pt x="815626" y="354801"/>
                    <a:pt x="822293" y="361278"/>
                    <a:pt x="828008" y="359755"/>
                  </a:cubicBezTo>
                  <a:close/>
                  <a:moveTo>
                    <a:pt x="888111" y="326512"/>
                  </a:moveTo>
                  <a:cubicBezTo>
                    <a:pt x="893826" y="324988"/>
                    <a:pt x="896493" y="316225"/>
                    <a:pt x="894016" y="306891"/>
                  </a:cubicBezTo>
                  <a:cubicBezTo>
                    <a:pt x="891540" y="297556"/>
                    <a:pt x="884968" y="291174"/>
                    <a:pt x="879253" y="292699"/>
                  </a:cubicBezTo>
                  <a:cubicBezTo>
                    <a:pt x="873538" y="294222"/>
                    <a:pt x="870776" y="302986"/>
                    <a:pt x="873252" y="312320"/>
                  </a:cubicBezTo>
                  <a:cubicBezTo>
                    <a:pt x="875728" y="321655"/>
                    <a:pt x="882396" y="328036"/>
                    <a:pt x="888111" y="326512"/>
                  </a:cubicBezTo>
                  <a:close/>
                  <a:moveTo>
                    <a:pt x="948214" y="293365"/>
                  </a:moveTo>
                  <a:cubicBezTo>
                    <a:pt x="954024" y="291841"/>
                    <a:pt x="956691" y="283078"/>
                    <a:pt x="954215" y="273744"/>
                  </a:cubicBezTo>
                  <a:cubicBezTo>
                    <a:pt x="951738" y="264409"/>
                    <a:pt x="945166" y="258028"/>
                    <a:pt x="939356" y="259551"/>
                  </a:cubicBezTo>
                  <a:cubicBezTo>
                    <a:pt x="933640" y="261076"/>
                    <a:pt x="930974" y="269839"/>
                    <a:pt x="933450" y="279173"/>
                  </a:cubicBezTo>
                  <a:cubicBezTo>
                    <a:pt x="935927" y="288507"/>
                    <a:pt x="942499" y="294889"/>
                    <a:pt x="948214" y="293365"/>
                  </a:cubicBezTo>
                  <a:close/>
                  <a:moveTo>
                    <a:pt x="1008316" y="260123"/>
                  </a:moveTo>
                  <a:cubicBezTo>
                    <a:pt x="1014032" y="258599"/>
                    <a:pt x="1016794" y="249836"/>
                    <a:pt x="1014317" y="240501"/>
                  </a:cubicBezTo>
                  <a:cubicBezTo>
                    <a:pt x="1011841" y="231167"/>
                    <a:pt x="1005173" y="224785"/>
                    <a:pt x="999458" y="226309"/>
                  </a:cubicBezTo>
                  <a:cubicBezTo>
                    <a:pt x="993743" y="227833"/>
                    <a:pt x="991076" y="236596"/>
                    <a:pt x="993553" y="245931"/>
                  </a:cubicBezTo>
                  <a:cubicBezTo>
                    <a:pt x="996029" y="255265"/>
                    <a:pt x="1002602" y="261647"/>
                    <a:pt x="1008316" y="260123"/>
                  </a:cubicBezTo>
                  <a:close/>
                  <a:moveTo>
                    <a:pt x="1068419" y="226881"/>
                  </a:moveTo>
                  <a:cubicBezTo>
                    <a:pt x="1074134" y="225357"/>
                    <a:pt x="1076897" y="216594"/>
                    <a:pt x="1074420" y="207259"/>
                  </a:cubicBezTo>
                  <a:cubicBezTo>
                    <a:pt x="1071944" y="197925"/>
                    <a:pt x="1065276" y="191543"/>
                    <a:pt x="1059561" y="193067"/>
                  </a:cubicBezTo>
                  <a:cubicBezTo>
                    <a:pt x="1053846" y="194591"/>
                    <a:pt x="1051084" y="203449"/>
                    <a:pt x="1053560" y="212688"/>
                  </a:cubicBezTo>
                  <a:cubicBezTo>
                    <a:pt x="1056037" y="222023"/>
                    <a:pt x="1062704" y="228405"/>
                    <a:pt x="1068419" y="226881"/>
                  </a:cubicBezTo>
                  <a:close/>
                  <a:moveTo>
                    <a:pt x="1128617" y="193734"/>
                  </a:moveTo>
                  <a:cubicBezTo>
                    <a:pt x="1134332" y="192210"/>
                    <a:pt x="1137095" y="183351"/>
                    <a:pt x="1134618" y="174112"/>
                  </a:cubicBezTo>
                  <a:cubicBezTo>
                    <a:pt x="1132141" y="164778"/>
                    <a:pt x="1125474" y="158396"/>
                    <a:pt x="1119759" y="159920"/>
                  </a:cubicBezTo>
                  <a:cubicBezTo>
                    <a:pt x="1114044" y="161444"/>
                    <a:pt x="1111282" y="170207"/>
                    <a:pt x="1113758" y="179541"/>
                  </a:cubicBezTo>
                  <a:cubicBezTo>
                    <a:pt x="1116235" y="188876"/>
                    <a:pt x="1122902" y="195258"/>
                    <a:pt x="1128617" y="193734"/>
                  </a:cubicBezTo>
                  <a:close/>
                  <a:moveTo>
                    <a:pt x="1188720" y="160491"/>
                  </a:moveTo>
                  <a:cubicBezTo>
                    <a:pt x="1194435" y="158967"/>
                    <a:pt x="1197197" y="150205"/>
                    <a:pt x="1194721" y="140870"/>
                  </a:cubicBezTo>
                  <a:cubicBezTo>
                    <a:pt x="1192244" y="131536"/>
                    <a:pt x="1185577" y="125154"/>
                    <a:pt x="1179862" y="126678"/>
                  </a:cubicBezTo>
                  <a:cubicBezTo>
                    <a:pt x="1174147" y="128202"/>
                    <a:pt x="1171385" y="136965"/>
                    <a:pt x="1173861" y="146299"/>
                  </a:cubicBezTo>
                  <a:cubicBezTo>
                    <a:pt x="1176337" y="155634"/>
                    <a:pt x="1183005" y="162015"/>
                    <a:pt x="1188720" y="160491"/>
                  </a:cubicBezTo>
                  <a:close/>
                  <a:moveTo>
                    <a:pt x="1338453" y="84482"/>
                  </a:moveTo>
                  <a:cubicBezTo>
                    <a:pt x="1353979" y="77338"/>
                    <a:pt x="1370171" y="70957"/>
                    <a:pt x="1385697" y="65337"/>
                  </a:cubicBezTo>
                  <a:cubicBezTo>
                    <a:pt x="1376934" y="53430"/>
                    <a:pt x="1367981" y="41619"/>
                    <a:pt x="1358551" y="30190"/>
                  </a:cubicBezTo>
                  <a:cubicBezTo>
                    <a:pt x="1346549" y="34761"/>
                    <a:pt x="1336643" y="39143"/>
                    <a:pt x="1328737" y="43239"/>
                  </a:cubicBezTo>
                  <a:cubicBezTo>
                    <a:pt x="1330738" y="55716"/>
                    <a:pt x="1333405" y="68385"/>
                    <a:pt x="1337120" y="80291"/>
                  </a:cubicBezTo>
                  <a:cubicBezTo>
                    <a:pt x="1337596" y="81720"/>
                    <a:pt x="1338072" y="83149"/>
                    <a:pt x="1338453" y="845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7674484" y="2705039"/>
              <a:ext cx="325969" cy="144875"/>
            </a:xfrm>
            <a:custGeom>
              <a:avLst/>
              <a:gdLst/>
              <a:ahLst/>
              <a:cxnLst/>
              <a:rect l="l" t="t" r="r" b="b"/>
              <a:pathLst>
                <a:path w="257175" h="114300" extrusionOk="0">
                  <a:moveTo>
                    <a:pt x="0" y="120396"/>
                  </a:moveTo>
                  <a:lnTo>
                    <a:pt x="258413" y="85153"/>
                  </a:lnTo>
                  <a:cubicBezTo>
                    <a:pt x="245459" y="78581"/>
                    <a:pt x="234696" y="67627"/>
                    <a:pt x="228790" y="53435"/>
                  </a:cubicBezTo>
                  <a:cubicBezTo>
                    <a:pt x="228600" y="53054"/>
                    <a:pt x="228505" y="52673"/>
                    <a:pt x="228314" y="52388"/>
                  </a:cubicBezTo>
                  <a:cubicBezTo>
                    <a:pt x="228124" y="52006"/>
                    <a:pt x="228028" y="51625"/>
                    <a:pt x="227933" y="51340"/>
                  </a:cubicBezTo>
                  <a:cubicBezTo>
                    <a:pt x="220980" y="34290"/>
                    <a:pt x="222123" y="15716"/>
                    <a:pt x="229838" y="0"/>
                  </a:cubicBezTo>
                  <a:cubicBezTo>
                    <a:pt x="158020" y="39148"/>
                    <a:pt x="78296" y="80772"/>
                    <a:pt x="95" y="1204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8" name="Google Shape;828;p26"/>
            <p:cNvGrpSpPr/>
            <p:nvPr/>
          </p:nvGrpSpPr>
          <p:grpSpPr>
            <a:xfrm>
              <a:off x="7381855" y="2263440"/>
              <a:ext cx="557391" cy="330443"/>
              <a:chOff x="7233480" y="2406315"/>
              <a:chExt cx="557391" cy="330443"/>
            </a:xfrm>
          </p:grpSpPr>
          <p:sp>
            <p:nvSpPr>
              <p:cNvPr id="829" name="Google Shape;829;p26"/>
              <p:cNvSpPr/>
              <p:nvPr/>
            </p:nvSpPr>
            <p:spPr>
              <a:xfrm>
                <a:off x="7233480" y="2700566"/>
                <a:ext cx="24129" cy="36193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28575" extrusionOk="0">
                    <a:moveTo>
                      <a:pt x="6912" y="225"/>
                    </a:moveTo>
                    <a:cubicBezTo>
                      <a:pt x="1197" y="1749"/>
                      <a:pt x="-1566" y="10607"/>
                      <a:pt x="911" y="19846"/>
                    </a:cubicBezTo>
                    <a:cubicBezTo>
                      <a:pt x="3387" y="29181"/>
                      <a:pt x="10055" y="35563"/>
                      <a:pt x="15770" y="34039"/>
                    </a:cubicBezTo>
                    <a:cubicBezTo>
                      <a:pt x="21485" y="32515"/>
                      <a:pt x="24247" y="23752"/>
                      <a:pt x="21771" y="14417"/>
                    </a:cubicBezTo>
                    <a:cubicBezTo>
                      <a:pt x="19294" y="5083"/>
                      <a:pt x="12627" y="-1299"/>
                      <a:pt x="6912" y="2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0" name="Google Shape;830;p26"/>
              <p:cNvGrpSpPr/>
              <p:nvPr/>
            </p:nvGrpSpPr>
            <p:grpSpPr>
              <a:xfrm>
                <a:off x="7309727" y="2406315"/>
                <a:ext cx="481144" cy="288484"/>
                <a:chOff x="7309727" y="2406315"/>
                <a:chExt cx="481144" cy="288484"/>
              </a:xfrm>
            </p:grpSpPr>
            <p:sp>
              <p:nvSpPr>
                <p:cNvPr id="831" name="Google Shape;831;p26"/>
                <p:cNvSpPr/>
                <p:nvPr/>
              </p:nvSpPr>
              <p:spPr>
                <a:xfrm>
                  <a:off x="7309727" y="2658580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912" y="225"/>
                      </a:moveTo>
                      <a:cubicBezTo>
                        <a:pt x="1197" y="1749"/>
                        <a:pt x="-1566" y="10607"/>
                        <a:pt x="911" y="19847"/>
                      </a:cubicBezTo>
                      <a:cubicBezTo>
                        <a:pt x="3387" y="29181"/>
                        <a:pt x="10055" y="35658"/>
                        <a:pt x="15770" y="34134"/>
                      </a:cubicBezTo>
                      <a:cubicBezTo>
                        <a:pt x="21485" y="32610"/>
                        <a:pt x="24247" y="23752"/>
                        <a:pt x="21771" y="14417"/>
                      </a:cubicBezTo>
                      <a:cubicBezTo>
                        <a:pt x="19294" y="5083"/>
                        <a:pt x="12627" y="-1299"/>
                        <a:pt x="6912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6"/>
                <p:cNvSpPr/>
                <p:nvPr/>
              </p:nvSpPr>
              <p:spPr>
                <a:xfrm>
                  <a:off x="7385853" y="2616598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912" y="225"/>
                      </a:moveTo>
                      <a:cubicBezTo>
                        <a:pt x="1197" y="1749"/>
                        <a:pt x="-1566" y="10512"/>
                        <a:pt x="911" y="19846"/>
                      </a:cubicBezTo>
                      <a:cubicBezTo>
                        <a:pt x="3387" y="29181"/>
                        <a:pt x="10055" y="35563"/>
                        <a:pt x="15770" y="34039"/>
                      </a:cubicBezTo>
                      <a:cubicBezTo>
                        <a:pt x="21485" y="32515"/>
                        <a:pt x="24152" y="23752"/>
                        <a:pt x="21675" y="14417"/>
                      </a:cubicBezTo>
                      <a:cubicBezTo>
                        <a:pt x="19199" y="5083"/>
                        <a:pt x="12627" y="-1299"/>
                        <a:pt x="6912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6"/>
                <p:cNvSpPr/>
                <p:nvPr/>
              </p:nvSpPr>
              <p:spPr>
                <a:xfrm>
                  <a:off x="7462081" y="2574492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831" y="225"/>
                      </a:moveTo>
                      <a:cubicBezTo>
                        <a:pt x="1116" y="1749"/>
                        <a:pt x="-1551" y="10512"/>
                        <a:pt x="926" y="19846"/>
                      </a:cubicBezTo>
                      <a:cubicBezTo>
                        <a:pt x="3402" y="29181"/>
                        <a:pt x="9975" y="35563"/>
                        <a:pt x="15690" y="34039"/>
                      </a:cubicBezTo>
                      <a:cubicBezTo>
                        <a:pt x="21500" y="32515"/>
                        <a:pt x="24167" y="23752"/>
                        <a:pt x="21690" y="14417"/>
                      </a:cubicBezTo>
                      <a:cubicBezTo>
                        <a:pt x="19214" y="5083"/>
                        <a:pt x="12642" y="-1299"/>
                        <a:pt x="6831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6"/>
                <p:cNvSpPr/>
                <p:nvPr/>
              </p:nvSpPr>
              <p:spPr>
                <a:xfrm>
                  <a:off x="7538207" y="2532508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831" y="225"/>
                      </a:moveTo>
                      <a:cubicBezTo>
                        <a:pt x="1116" y="1749"/>
                        <a:pt x="-1551" y="10512"/>
                        <a:pt x="926" y="19846"/>
                      </a:cubicBezTo>
                      <a:cubicBezTo>
                        <a:pt x="3402" y="29181"/>
                        <a:pt x="9975" y="35563"/>
                        <a:pt x="15690" y="34039"/>
                      </a:cubicBezTo>
                      <a:cubicBezTo>
                        <a:pt x="21405" y="32515"/>
                        <a:pt x="24167" y="23752"/>
                        <a:pt x="21690" y="14417"/>
                      </a:cubicBezTo>
                      <a:cubicBezTo>
                        <a:pt x="19214" y="5083"/>
                        <a:pt x="12546" y="-1299"/>
                        <a:pt x="6831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6"/>
                <p:cNvSpPr/>
                <p:nvPr/>
              </p:nvSpPr>
              <p:spPr>
                <a:xfrm>
                  <a:off x="7614353" y="2490404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912" y="225"/>
                      </a:moveTo>
                      <a:cubicBezTo>
                        <a:pt x="1197" y="1749"/>
                        <a:pt x="-1566" y="10607"/>
                        <a:pt x="911" y="19846"/>
                      </a:cubicBezTo>
                      <a:cubicBezTo>
                        <a:pt x="3387" y="29181"/>
                        <a:pt x="10055" y="35563"/>
                        <a:pt x="15770" y="34039"/>
                      </a:cubicBezTo>
                      <a:cubicBezTo>
                        <a:pt x="21485" y="32515"/>
                        <a:pt x="24247" y="23752"/>
                        <a:pt x="21771" y="14417"/>
                      </a:cubicBezTo>
                      <a:cubicBezTo>
                        <a:pt x="19294" y="5083"/>
                        <a:pt x="12627" y="-1299"/>
                        <a:pt x="6912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6" name="Google Shape;836;p26"/>
                <p:cNvSpPr/>
                <p:nvPr/>
              </p:nvSpPr>
              <p:spPr>
                <a:xfrm>
                  <a:off x="7690478" y="2448420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912" y="225"/>
                      </a:moveTo>
                      <a:cubicBezTo>
                        <a:pt x="1197" y="1749"/>
                        <a:pt x="-1566" y="10512"/>
                        <a:pt x="911" y="19846"/>
                      </a:cubicBezTo>
                      <a:cubicBezTo>
                        <a:pt x="3387" y="29181"/>
                        <a:pt x="10055" y="35563"/>
                        <a:pt x="15770" y="34039"/>
                      </a:cubicBezTo>
                      <a:cubicBezTo>
                        <a:pt x="21485" y="32515"/>
                        <a:pt x="24247" y="23656"/>
                        <a:pt x="21770" y="14417"/>
                      </a:cubicBezTo>
                      <a:cubicBezTo>
                        <a:pt x="19294" y="5083"/>
                        <a:pt x="12627" y="-1299"/>
                        <a:pt x="6912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7" name="Google Shape;837;p26"/>
                <p:cNvSpPr/>
                <p:nvPr/>
              </p:nvSpPr>
              <p:spPr>
                <a:xfrm>
                  <a:off x="7766725" y="2406315"/>
                  <a:ext cx="24146" cy="36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50" h="28575" extrusionOk="0">
                      <a:moveTo>
                        <a:pt x="6912" y="225"/>
                      </a:moveTo>
                      <a:cubicBezTo>
                        <a:pt x="1197" y="1749"/>
                        <a:pt x="-1566" y="10512"/>
                        <a:pt x="911" y="19846"/>
                      </a:cubicBezTo>
                      <a:cubicBezTo>
                        <a:pt x="3387" y="29181"/>
                        <a:pt x="10055" y="35563"/>
                        <a:pt x="15770" y="34039"/>
                      </a:cubicBezTo>
                      <a:cubicBezTo>
                        <a:pt x="21485" y="32515"/>
                        <a:pt x="24247" y="23752"/>
                        <a:pt x="21771" y="14417"/>
                      </a:cubicBezTo>
                      <a:cubicBezTo>
                        <a:pt x="19294" y="5083"/>
                        <a:pt x="12627" y="-1299"/>
                        <a:pt x="6912" y="22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838" name="Google Shape;838;p26"/>
            <p:cNvSpPr/>
            <p:nvPr/>
          </p:nvSpPr>
          <p:spPr>
            <a:xfrm>
              <a:off x="7957228" y="2624088"/>
              <a:ext cx="253532" cy="193167"/>
            </a:xfrm>
            <a:custGeom>
              <a:avLst/>
              <a:gdLst/>
              <a:ahLst/>
              <a:cxnLst/>
              <a:rect l="l" t="t" r="r" b="b"/>
              <a:pathLst>
                <a:path w="200025" h="152400" extrusionOk="0">
                  <a:moveTo>
                    <a:pt x="6512" y="63817"/>
                  </a:moveTo>
                  <a:cubicBezTo>
                    <a:pt x="-1203" y="79534"/>
                    <a:pt x="-2346" y="98107"/>
                    <a:pt x="4607" y="115157"/>
                  </a:cubicBezTo>
                  <a:cubicBezTo>
                    <a:pt x="4798" y="115538"/>
                    <a:pt x="4893" y="115919"/>
                    <a:pt x="4988" y="116205"/>
                  </a:cubicBezTo>
                  <a:cubicBezTo>
                    <a:pt x="5179" y="116586"/>
                    <a:pt x="5274" y="116967"/>
                    <a:pt x="5465" y="117253"/>
                  </a:cubicBezTo>
                  <a:cubicBezTo>
                    <a:pt x="11370" y="131350"/>
                    <a:pt x="22133" y="142399"/>
                    <a:pt x="35087" y="148971"/>
                  </a:cubicBezTo>
                  <a:cubicBezTo>
                    <a:pt x="46898" y="155067"/>
                    <a:pt x="60710" y="157448"/>
                    <a:pt x="74521" y="155353"/>
                  </a:cubicBezTo>
                  <a:cubicBezTo>
                    <a:pt x="132623" y="146399"/>
                    <a:pt x="186725" y="130588"/>
                    <a:pt x="204918" y="124873"/>
                  </a:cubicBezTo>
                  <a:cubicBezTo>
                    <a:pt x="176057" y="131540"/>
                    <a:pt x="141386" y="106966"/>
                    <a:pt x="124813" y="66770"/>
                  </a:cubicBezTo>
                  <a:cubicBezTo>
                    <a:pt x="115097" y="43243"/>
                    <a:pt x="113573" y="19050"/>
                    <a:pt x="119098" y="0"/>
                  </a:cubicBezTo>
                  <a:cubicBezTo>
                    <a:pt x="85284" y="20002"/>
                    <a:pt x="47089" y="41529"/>
                    <a:pt x="6417" y="6372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8104047" y="2579691"/>
              <a:ext cx="156837" cy="193030"/>
            </a:xfrm>
            <a:custGeom>
              <a:avLst/>
              <a:gdLst/>
              <a:ahLst/>
              <a:cxnLst/>
              <a:rect l="l" t="t" r="r" b="b"/>
              <a:pathLst>
                <a:path w="123825" h="152400" extrusionOk="0">
                  <a:moveTo>
                    <a:pt x="60808" y="0"/>
                  </a:moveTo>
                  <a:cubicBezTo>
                    <a:pt x="83192" y="6286"/>
                    <a:pt x="105385" y="27432"/>
                    <a:pt x="117577" y="57150"/>
                  </a:cubicBezTo>
                  <a:cubicBezTo>
                    <a:pt x="119958" y="62865"/>
                    <a:pt x="121768" y="68580"/>
                    <a:pt x="123197" y="74200"/>
                  </a:cubicBezTo>
                  <a:cubicBezTo>
                    <a:pt x="128436" y="95250"/>
                    <a:pt x="127293" y="115633"/>
                    <a:pt x="120625" y="131445"/>
                  </a:cubicBezTo>
                  <a:cubicBezTo>
                    <a:pt x="115482" y="143827"/>
                    <a:pt x="107004" y="153257"/>
                    <a:pt x="95574" y="157924"/>
                  </a:cubicBezTo>
                  <a:cubicBezTo>
                    <a:pt x="95574" y="157924"/>
                    <a:pt x="95289" y="157924"/>
                    <a:pt x="94527" y="158305"/>
                  </a:cubicBezTo>
                  <a:cubicBezTo>
                    <a:pt x="92812" y="159067"/>
                    <a:pt x="90907" y="159544"/>
                    <a:pt x="89002" y="160020"/>
                  </a:cubicBezTo>
                  <a:cubicBezTo>
                    <a:pt x="60141" y="166688"/>
                    <a:pt x="25470" y="142113"/>
                    <a:pt x="8897" y="101917"/>
                  </a:cubicBezTo>
                  <a:cubicBezTo>
                    <a:pt x="-819" y="78391"/>
                    <a:pt x="-2343" y="54197"/>
                    <a:pt x="3182" y="35147"/>
                  </a:cubicBezTo>
                  <a:cubicBezTo>
                    <a:pt x="24137" y="22765"/>
                    <a:pt x="43568" y="10954"/>
                    <a:pt x="60713" y="0"/>
                  </a:cubicBezTo>
                  <a:close/>
                  <a:moveTo>
                    <a:pt x="86811" y="136684"/>
                  </a:moveTo>
                  <a:cubicBezTo>
                    <a:pt x="108719" y="127730"/>
                    <a:pt x="115863" y="94774"/>
                    <a:pt x="102813" y="63246"/>
                  </a:cubicBezTo>
                  <a:cubicBezTo>
                    <a:pt x="89764" y="31718"/>
                    <a:pt x="61570" y="13430"/>
                    <a:pt x="39663" y="22384"/>
                  </a:cubicBezTo>
                  <a:cubicBezTo>
                    <a:pt x="17850" y="31337"/>
                    <a:pt x="10611" y="64294"/>
                    <a:pt x="23661" y="95821"/>
                  </a:cubicBezTo>
                  <a:cubicBezTo>
                    <a:pt x="36710" y="127349"/>
                    <a:pt x="64904" y="145732"/>
                    <a:pt x="86811" y="13668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125905" y="2605163"/>
              <a:ext cx="108656" cy="144875"/>
            </a:xfrm>
            <a:custGeom>
              <a:avLst/>
              <a:gdLst/>
              <a:ahLst/>
              <a:cxnLst/>
              <a:rect l="l" t="t" r="r" b="b"/>
              <a:pathLst>
                <a:path w="85725" h="114300" extrusionOk="0">
                  <a:moveTo>
                    <a:pt x="22501" y="2274"/>
                  </a:moveTo>
                  <a:cubicBezTo>
                    <a:pt x="689" y="11227"/>
                    <a:pt x="-6550" y="44184"/>
                    <a:pt x="6499" y="75711"/>
                  </a:cubicBezTo>
                  <a:cubicBezTo>
                    <a:pt x="19549" y="107239"/>
                    <a:pt x="47742" y="125622"/>
                    <a:pt x="69650" y="116574"/>
                  </a:cubicBezTo>
                  <a:cubicBezTo>
                    <a:pt x="91558" y="107620"/>
                    <a:pt x="98701" y="74664"/>
                    <a:pt x="85652" y="43136"/>
                  </a:cubicBezTo>
                  <a:cubicBezTo>
                    <a:pt x="72603" y="11608"/>
                    <a:pt x="44409" y="-6680"/>
                    <a:pt x="22501" y="22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8063198" y="2166245"/>
              <a:ext cx="36193" cy="72386"/>
            </a:xfrm>
            <a:custGeom>
              <a:avLst/>
              <a:gdLst/>
              <a:ahLst/>
              <a:cxnLst/>
              <a:rect l="l" t="t" r="r" b="b"/>
              <a:pathLst>
                <a:path w="28575" h="57150" extrusionOk="0">
                  <a:moveTo>
                    <a:pt x="12287" y="9906"/>
                  </a:moveTo>
                  <a:cubicBezTo>
                    <a:pt x="1524" y="33242"/>
                    <a:pt x="0" y="60579"/>
                    <a:pt x="0" y="62198"/>
                  </a:cubicBezTo>
                  <a:cubicBezTo>
                    <a:pt x="10668" y="54388"/>
                    <a:pt x="23336" y="47149"/>
                    <a:pt x="36671" y="40481"/>
                  </a:cubicBezTo>
                  <a:cubicBezTo>
                    <a:pt x="35814" y="37719"/>
                    <a:pt x="34957" y="34957"/>
                    <a:pt x="34099" y="32099"/>
                  </a:cubicBezTo>
                  <a:cubicBezTo>
                    <a:pt x="30956" y="21717"/>
                    <a:pt x="28575" y="10763"/>
                    <a:pt x="26765" y="0"/>
                  </a:cubicBezTo>
                  <a:cubicBezTo>
                    <a:pt x="16764" y="5906"/>
                    <a:pt x="12287" y="9906"/>
                    <a:pt x="12287" y="9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8256831" y="2641822"/>
              <a:ext cx="313896" cy="96583"/>
            </a:xfrm>
            <a:custGeom>
              <a:avLst/>
              <a:gdLst/>
              <a:ahLst/>
              <a:cxnLst/>
              <a:rect l="l" t="t" r="r" b="b"/>
              <a:pathLst>
                <a:path w="247650" h="76200" extrusionOk="0">
                  <a:moveTo>
                    <a:pt x="0" y="82391"/>
                  </a:moveTo>
                  <a:lnTo>
                    <a:pt x="201168" y="29813"/>
                  </a:lnTo>
                  <a:lnTo>
                    <a:pt x="252793" y="0"/>
                  </a:lnTo>
                  <a:lnTo>
                    <a:pt x="2667" y="25241"/>
                  </a:lnTo>
                  <a:lnTo>
                    <a:pt x="2667" y="25241"/>
                  </a:lnTo>
                  <a:cubicBezTo>
                    <a:pt x="7906" y="46292"/>
                    <a:pt x="6763" y="66675"/>
                    <a:pt x="95" y="824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8112299" y="2141634"/>
              <a:ext cx="60322" cy="60322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0" y="12954"/>
                  </a:moveTo>
                  <a:cubicBezTo>
                    <a:pt x="2000" y="25432"/>
                    <a:pt x="4667" y="38100"/>
                    <a:pt x="8382" y="50006"/>
                  </a:cubicBezTo>
                  <a:cubicBezTo>
                    <a:pt x="8858" y="51435"/>
                    <a:pt x="9334" y="52864"/>
                    <a:pt x="9716" y="54293"/>
                  </a:cubicBezTo>
                  <a:cubicBezTo>
                    <a:pt x="25241" y="47149"/>
                    <a:pt x="41434" y="40767"/>
                    <a:pt x="56959" y="35147"/>
                  </a:cubicBezTo>
                  <a:cubicBezTo>
                    <a:pt x="48196" y="23241"/>
                    <a:pt x="39243" y="11430"/>
                    <a:pt x="29813" y="0"/>
                  </a:cubicBezTo>
                  <a:cubicBezTo>
                    <a:pt x="17812" y="4572"/>
                    <a:pt x="7906" y="8954"/>
                    <a:pt x="0" y="130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8166227" y="2117746"/>
              <a:ext cx="120644" cy="60322"/>
            </a:xfrm>
            <a:custGeom>
              <a:avLst/>
              <a:gdLst/>
              <a:ahLst/>
              <a:cxnLst/>
              <a:rect l="l" t="t" r="r" b="b"/>
              <a:pathLst>
                <a:path w="95250" h="47625" extrusionOk="0">
                  <a:moveTo>
                    <a:pt x="0" y="14192"/>
                  </a:moveTo>
                  <a:cubicBezTo>
                    <a:pt x="9334" y="25717"/>
                    <a:pt x="18383" y="37528"/>
                    <a:pt x="27051" y="49530"/>
                  </a:cubicBezTo>
                  <a:cubicBezTo>
                    <a:pt x="67246" y="35909"/>
                    <a:pt x="100393" y="28194"/>
                    <a:pt x="100393" y="28194"/>
                  </a:cubicBezTo>
                  <a:cubicBezTo>
                    <a:pt x="100393" y="28194"/>
                    <a:pt x="80772" y="11621"/>
                    <a:pt x="51530" y="0"/>
                  </a:cubicBezTo>
                  <a:cubicBezTo>
                    <a:pt x="31528" y="4381"/>
                    <a:pt x="14573" y="9239"/>
                    <a:pt x="0" y="141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6350284" y="2906997"/>
              <a:ext cx="265605" cy="132802"/>
            </a:xfrm>
            <a:custGeom>
              <a:avLst/>
              <a:gdLst/>
              <a:ahLst/>
              <a:cxnLst/>
              <a:rect l="l" t="t" r="r" b="b"/>
              <a:pathLst>
                <a:path w="209550" h="104775" extrusionOk="0">
                  <a:moveTo>
                    <a:pt x="62306" y="113157"/>
                  </a:moveTo>
                  <a:cubicBezTo>
                    <a:pt x="61639" y="113157"/>
                    <a:pt x="60877" y="113157"/>
                    <a:pt x="60210" y="112967"/>
                  </a:cubicBezTo>
                  <a:cubicBezTo>
                    <a:pt x="57734" y="112395"/>
                    <a:pt x="55543" y="110871"/>
                    <a:pt x="54305" y="108585"/>
                  </a:cubicBezTo>
                  <a:lnTo>
                    <a:pt x="1250" y="17812"/>
                  </a:lnTo>
                  <a:cubicBezTo>
                    <a:pt x="-369" y="14954"/>
                    <a:pt x="-464" y="11525"/>
                    <a:pt x="1250" y="8668"/>
                  </a:cubicBezTo>
                  <a:cubicBezTo>
                    <a:pt x="2870" y="5810"/>
                    <a:pt x="5822" y="4000"/>
                    <a:pt x="9156" y="3905"/>
                  </a:cubicBezTo>
                  <a:lnTo>
                    <a:pt x="203561" y="0"/>
                  </a:lnTo>
                  <a:cubicBezTo>
                    <a:pt x="208229" y="95"/>
                    <a:pt x="211372" y="2572"/>
                    <a:pt x="212610" y="6477"/>
                  </a:cubicBezTo>
                  <a:cubicBezTo>
                    <a:pt x="213848" y="10382"/>
                    <a:pt x="212324" y="14668"/>
                    <a:pt x="208895" y="16954"/>
                  </a:cubicBezTo>
                  <a:lnTo>
                    <a:pt x="67544" y="111633"/>
                  </a:lnTo>
                  <a:cubicBezTo>
                    <a:pt x="66020" y="112681"/>
                    <a:pt x="64211" y="113157"/>
                    <a:pt x="62401" y="113157"/>
                  </a:cubicBezTo>
                  <a:close/>
                  <a:moveTo>
                    <a:pt x="25158" y="22098"/>
                  </a:moveTo>
                  <a:lnTo>
                    <a:pt x="65354" y="90773"/>
                  </a:lnTo>
                  <a:lnTo>
                    <a:pt x="172319" y="19145"/>
                  </a:lnTo>
                  <a:lnTo>
                    <a:pt x="25158" y="220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7662731" y="2693251"/>
              <a:ext cx="350115" cy="169021"/>
            </a:xfrm>
            <a:custGeom>
              <a:avLst/>
              <a:gdLst/>
              <a:ahLst/>
              <a:cxnLst/>
              <a:rect l="l" t="t" r="r" b="b"/>
              <a:pathLst>
                <a:path w="276225" h="133350" extrusionOk="0">
                  <a:moveTo>
                    <a:pt x="9280" y="138943"/>
                  </a:moveTo>
                  <a:cubicBezTo>
                    <a:pt x="5279" y="138943"/>
                    <a:pt x="1660" y="136371"/>
                    <a:pt x="421" y="132466"/>
                  </a:cubicBezTo>
                  <a:cubicBezTo>
                    <a:pt x="-912" y="128179"/>
                    <a:pt x="993" y="123512"/>
                    <a:pt x="5089" y="121417"/>
                  </a:cubicBezTo>
                  <a:cubicBezTo>
                    <a:pt x="92052" y="77221"/>
                    <a:pt x="169300" y="36739"/>
                    <a:pt x="234641" y="1116"/>
                  </a:cubicBezTo>
                  <a:cubicBezTo>
                    <a:pt x="238166" y="-789"/>
                    <a:pt x="242547" y="-218"/>
                    <a:pt x="245500" y="2545"/>
                  </a:cubicBezTo>
                  <a:cubicBezTo>
                    <a:pt x="248453" y="5307"/>
                    <a:pt x="249214" y="9688"/>
                    <a:pt x="247405" y="13308"/>
                  </a:cubicBezTo>
                  <a:cubicBezTo>
                    <a:pt x="240642" y="27119"/>
                    <a:pt x="240070" y="43026"/>
                    <a:pt x="245786" y="57123"/>
                  </a:cubicBezTo>
                  <a:lnTo>
                    <a:pt x="237880" y="62266"/>
                  </a:lnTo>
                  <a:lnTo>
                    <a:pt x="246357" y="58456"/>
                  </a:lnTo>
                  <a:cubicBezTo>
                    <a:pt x="251596" y="70839"/>
                    <a:pt x="260549" y="80459"/>
                    <a:pt x="271979" y="86269"/>
                  </a:cubicBezTo>
                  <a:cubicBezTo>
                    <a:pt x="275599" y="88079"/>
                    <a:pt x="277599" y="92080"/>
                    <a:pt x="276932" y="96080"/>
                  </a:cubicBezTo>
                  <a:cubicBezTo>
                    <a:pt x="276266" y="100081"/>
                    <a:pt x="273027" y="103129"/>
                    <a:pt x="269026" y="103700"/>
                  </a:cubicBezTo>
                  <a:lnTo>
                    <a:pt x="10613" y="138943"/>
                  </a:lnTo>
                  <a:cubicBezTo>
                    <a:pt x="10613" y="138943"/>
                    <a:pt x="9756" y="138943"/>
                    <a:pt x="9375" y="138943"/>
                  </a:cubicBezTo>
                  <a:close/>
                  <a:moveTo>
                    <a:pt x="223878" y="27976"/>
                  </a:moveTo>
                  <a:cubicBezTo>
                    <a:pt x="175586" y="54075"/>
                    <a:pt x="121294" y="82650"/>
                    <a:pt x="61858" y="113225"/>
                  </a:cubicBezTo>
                  <a:lnTo>
                    <a:pt x="243976" y="88365"/>
                  </a:lnTo>
                  <a:cubicBezTo>
                    <a:pt x="237880" y="81983"/>
                    <a:pt x="232927" y="74554"/>
                    <a:pt x="229498" y="66362"/>
                  </a:cubicBezTo>
                  <a:lnTo>
                    <a:pt x="228641" y="64267"/>
                  </a:lnTo>
                  <a:cubicBezTo>
                    <a:pt x="223973" y="52646"/>
                    <a:pt x="222354" y="40168"/>
                    <a:pt x="223973" y="280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7945444" y="2612441"/>
              <a:ext cx="277678" cy="217313"/>
            </a:xfrm>
            <a:custGeom>
              <a:avLst/>
              <a:gdLst/>
              <a:ahLst/>
              <a:cxnLst/>
              <a:rect l="l" t="t" r="r" b="b"/>
              <a:pathLst>
                <a:path w="219075" h="171450" extrusionOk="0">
                  <a:moveTo>
                    <a:pt x="73918" y="174645"/>
                  </a:moveTo>
                  <a:cubicBezTo>
                    <a:pt x="62203" y="174645"/>
                    <a:pt x="50677" y="171883"/>
                    <a:pt x="40200" y="166454"/>
                  </a:cubicBezTo>
                  <a:cubicBezTo>
                    <a:pt x="24865" y="158738"/>
                    <a:pt x="12768" y="145784"/>
                    <a:pt x="6196" y="130068"/>
                  </a:cubicBezTo>
                  <a:lnTo>
                    <a:pt x="5338" y="127973"/>
                  </a:lnTo>
                  <a:lnTo>
                    <a:pt x="13815" y="124353"/>
                  </a:lnTo>
                  <a:lnTo>
                    <a:pt x="5243" y="127877"/>
                  </a:lnTo>
                  <a:cubicBezTo>
                    <a:pt x="-2472" y="108923"/>
                    <a:pt x="-1615" y="87491"/>
                    <a:pt x="7434" y="68918"/>
                  </a:cubicBezTo>
                  <a:cubicBezTo>
                    <a:pt x="8291" y="67203"/>
                    <a:pt x="9625" y="65774"/>
                    <a:pt x="11339" y="64917"/>
                  </a:cubicBezTo>
                  <a:cubicBezTo>
                    <a:pt x="53725" y="41771"/>
                    <a:pt x="91540" y="20340"/>
                    <a:pt x="123734" y="1290"/>
                  </a:cubicBezTo>
                  <a:cubicBezTo>
                    <a:pt x="126973" y="-615"/>
                    <a:pt x="131068" y="-424"/>
                    <a:pt x="134116" y="1957"/>
                  </a:cubicBezTo>
                  <a:cubicBezTo>
                    <a:pt x="137069" y="4243"/>
                    <a:pt x="138403" y="8148"/>
                    <a:pt x="137355" y="11863"/>
                  </a:cubicBezTo>
                  <a:cubicBezTo>
                    <a:pt x="132211" y="29675"/>
                    <a:pt x="134211" y="51773"/>
                    <a:pt x="142689" y="72537"/>
                  </a:cubicBezTo>
                  <a:cubicBezTo>
                    <a:pt x="157167" y="107589"/>
                    <a:pt x="187647" y="130735"/>
                    <a:pt x="212126" y="125115"/>
                  </a:cubicBezTo>
                  <a:cubicBezTo>
                    <a:pt x="216984" y="124067"/>
                    <a:pt x="221842" y="126925"/>
                    <a:pt x="223080" y="131687"/>
                  </a:cubicBezTo>
                  <a:cubicBezTo>
                    <a:pt x="224413" y="136450"/>
                    <a:pt x="221651" y="141403"/>
                    <a:pt x="216889" y="142927"/>
                  </a:cubicBezTo>
                  <a:cubicBezTo>
                    <a:pt x="201363" y="147785"/>
                    <a:pt x="145832" y="164453"/>
                    <a:pt x="85158" y="173692"/>
                  </a:cubicBezTo>
                  <a:cubicBezTo>
                    <a:pt x="81348" y="174264"/>
                    <a:pt x="77538" y="174550"/>
                    <a:pt x="73823" y="174550"/>
                  </a:cubicBezTo>
                  <a:close/>
                  <a:moveTo>
                    <a:pt x="23340" y="123020"/>
                  </a:moveTo>
                  <a:cubicBezTo>
                    <a:pt x="28198" y="134640"/>
                    <a:pt x="37152" y="144260"/>
                    <a:pt x="48582" y="150071"/>
                  </a:cubicBezTo>
                  <a:cubicBezTo>
                    <a:pt x="59059" y="155405"/>
                    <a:pt x="70775" y="157310"/>
                    <a:pt x="82491" y="155595"/>
                  </a:cubicBezTo>
                  <a:cubicBezTo>
                    <a:pt x="116781" y="150356"/>
                    <a:pt x="149452" y="142641"/>
                    <a:pt x="173931" y="136164"/>
                  </a:cubicBezTo>
                  <a:cubicBezTo>
                    <a:pt x="154214" y="125591"/>
                    <a:pt x="136307" y="105494"/>
                    <a:pt x="125734" y="79681"/>
                  </a:cubicBezTo>
                  <a:cubicBezTo>
                    <a:pt x="118590" y="62441"/>
                    <a:pt x="115447" y="44153"/>
                    <a:pt x="116305" y="27293"/>
                  </a:cubicBezTo>
                  <a:cubicBezTo>
                    <a:pt x="88587" y="43391"/>
                    <a:pt x="57250" y="61012"/>
                    <a:pt x="22960" y="79776"/>
                  </a:cubicBezTo>
                  <a:cubicBezTo>
                    <a:pt x="17340" y="92921"/>
                    <a:pt x="17149" y="107780"/>
                    <a:pt x="22483" y="121019"/>
                  </a:cubicBezTo>
                  <a:lnTo>
                    <a:pt x="22483" y="121019"/>
                  </a:lnTo>
                  <a:cubicBezTo>
                    <a:pt x="22483" y="121019"/>
                    <a:pt x="22769" y="121781"/>
                    <a:pt x="22864" y="121972"/>
                  </a:cubicBezTo>
                  <a:lnTo>
                    <a:pt x="14863" y="126639"/>
                  </a:lnTo>
                  <a:lnTo>
                    <a:pt x="23436" y="1231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5919485" y="1473382"/>
              <a:ext cx="543282" cy="748522"/>
            </a:xfrm>
            <a:custGeom>
              <a:avLst/>
              <a:gdLst/>
              <a:ahLst/>
              <a:cxnLst/>
              <a:rect l="l" t="t" r="r" b="b"/>
              <a:pathLst>
                <a:path w="428625" h="590550" extrusionOk="0">
                  <a:moveTo>
                    <a:pt x="170642" y="5203"/>
                  </a:moveTo>
                  <a:cubicBezTo>
                    <a:pt x="53485" y="30921"/>
                    <a:pt x="-20620" y="146745"/>
                    <a:pt x="5098" y="263902"/>
                  </a:cubicBezTo>
                  <a:cubicBezTo>
                    <a:pt x="5098" y="263902"/>
                    <a:pt x="5479" y="265807"/>
                    <a:pt x="6527" y="269427"/>
                  </a:cubicBezTo>
                  <a:cubicBezTo>
                    <a:pt x="8241" y="275713"/>
                    <a:pt x="11575" y="287239"/>
                    <a:pt x="17290" y="302383"/>
                  </a:cubicBezTo>
                  <a:cubicBezTo>
                    <a:pt x="17576" y="302955"/>
                    <a:pt x="17766" y="303717"/>
                    <a:pt x="18052" y="304288"/>
                  </a:cubicBezTo>
                  <a:cubicBezTo>
                    <a:pt x="44722" y="372964"/>
                    <a:pt x="118922" y="513172"/>
                    <a:pt x="300087" y="594801"/>
                  </a:cubicBezTo>
                  <a:cubicBezTo>
                    <a:pt x="439533" y="455355"/>
                    <a:pt x="440962" y="280095"/>
                    <a:pt x="433913" y="205514"/>
                  </a:cubicBezTo>
                  <a:lnTo>
                    <a:pt x="433913" y="205514"/>
                  </a:lnTo>
                  <a:cubicBezTo>
                    <a:pt x="433342" y="194846"/>
                    <a:pt x="432008" y="184083"/>
                    <a:pt x="429722" y="173415"/>
                  </a:cubicBezTo>
                  <a:cubicBezTo>
                    <a:pt x="429341" y="171129"/>
                    <a:pt x="429056" y="169700"/>
                    <a:pt x="428960" y="169224"/>
                  </a:cubicBezTo>
                  <a:lnTo>
                    <a:pt x="428960" y="169224"/>
                  </a:lnTo>
                  <a:cubicBezTo>
                    <a:pt x="402481" y="52733"/>
                    <a:pt x="287228" y="-20514"/>
                    <a:pt x="170642" y="5108"/>
                  </a:cubicBezTo>
                  <a:close/>
                  <a:moveTo>
                    <a:pt x="244366" y="340864"/>
                  </a:moveTo>
                  <a:cubicBezTo>
                    <a:pt x="169976" y="357247"/>
                    <a:pt x="96347" y="310194"/>
                    <a:pt x="79964" y="235804"/>
                  </a:cubicBezTo>
                  <a:cubicBezTo>
                    <a:pt x="63581" y="161413"/>
                    <a:pt x="110730" y="87785"/>
                    <a:pt x="185216" y="71497"/>
                  </a:cubicBezTo>
                  <a:cubicBezTo>
                    <a:pt x="259606" y="55114"/>
                    <a:pt x="333139" y="102168"/>
                    <a:pt x="349522" y="176653"/>
                  </a:cubicBezTo>
                  <a:cubicBezTo>
                    <a:pt x="365905" y="251139"/>
                    <a:pt x="318851" y="324577"/>
                    <a:pt x="244366" y="340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690625" y="2466227"/>
              <a:ext cx="108656" cy="724376"/>
            </a:xfrm>
            <a:custGeom>
              <a:avLst/>
              <a:gdLst/>
              <a:ahLst/>
              <a:cxnLst/>
              <a:rect l="l" t="t" r="r" b="b"/>
              <a:pathLst>
                <a:path w="85725" h="571500" extrusionOk="0">
                  <a:moveTo>
                    <a:pt x="80483" y="577834"/>
                  </a:moveTo>
                  <a:cubicBezTo>
                    <a:pt x="77054" y="577834"/>
                    <a:pt x="73815" y="575928"/>
                    <a:pt x="72196" y="572690"/>
                  </a:cubicBezTo>
                  <a:cubicBezTo>
                    <a:pt x="-68203" y="289893"/>
                    <a:pt x="39239" y="8715"/>
                    <a:pt x="40287" y="5857"/>
                  </a:cubicBezTo>
                  <a:cubicBezTo>
                    <a:pt x="42192" y="1095"/>
                    <a:pt x="47526" y="-1191"/>
                    <a:pt x="52289" y="618"/>
                  </a:cubicBezTo>
                  <a:cubicBezTo>
                    <a:pt x="57051" y="2523"/>
                    <a:pt x="59337" y="7857"/>
                    <a:pt x="57527" y="12620"/>
                  </a:cubicBezTo>
                  <a:cubicBezTo>
                    <a:pt x="56480" y="15382"/>
                    <a:pt x="-47914" y="289226"/>
                    <a:pt x="88769" y="564403"/>
                  </a:cubicBezTo>
                  <a:cubicBezTo>
                    <a:pt x="91055" y="568975"/>
                    <a:pt x="89150" y="574500"/>
                    <a:pt x="84578" y="576786"/>
                  </a:cubicBezTo>
                  <a:cubicBezTo>
                    <a:pt x="83245" y="577452"/>
                    <a:pt x="81816" y="577738"/>
                    <a:pt x="80483" y="577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5691896" y="2621907"/>
              <a:ext cx="1702284" cy="350115"/>
            </a:xfrm>
            <a:custGeom>
              <a:avLst/>
              <a:gdLst/>
              <a:ahLst/>
              <a:cxnLst/>
              <a:rect l="l" t="t" r="r" b="b"/>
              <a:pathLst>
                <a:path w="1343025" h="276225" extrusionOk="0">
                  <a:moveTo>
                    <a:pt x="1209048" y="276517"/>
                  </a:moveTo>
                  <a:cubicBezTo>
                    <a:pt x="1209048" y="276517"/>
                    <a:pt x="1208477" y="276517"/>
                    <a:pt x="1208191" y="276517"/>
                  </a:cubicBezTo>
                  <a:lnTo>
                    <a:pt x="839002" y="241275"/>
                  </a:lnTo>
                  <a:lnTo>
                    <a:pt x="9470" y="258039"/>
                  </a:lnTo>
                  <a:cubicBezTo>
                    <a:pt x="5755" y="258229"/>
                    <a:pt x="1850" y="255658"/>
                    <a:pt x="516" y="251848"/>
                  </a:cubicBezTo>
                  <a:cubicBezTo>
                    <a:pt x="-817" y="248038"/>
                    <a:pt x="516" y="243847"/>
                    <a:pt x="3564" y="241465"/>
                  </a:cubicBezTo>
                  <a:lnTo>
                    <a:pt x="105577" y="162789"/>
                  </a:lnTo>
                  <a:cubicBezTo>
                    <a:pt x="106815" y="161836"/>
                    <a:pt x="108339" y="161170"/>
                    <a:pt x="109958" y="160979"/>
                  </a:cubicBezTo>
                  <a:lnTo>
                    <a:pt x="1288677" y="102"/>
                  </a:lnTo>
                  <a:cubicBezTo>
                    <a:pt x="1293059" y="-565"/>
                    <a:pt x="1297250" y="2102"/>
                    <a:pt x="1298678" y="6293"/>
                  </a:cubicBezTo>
                  <a:cubicBezTo>
                    <a:pt x="1300107" y="10484"/>
                    <a:pt x="1298393" y="15056"/>
                    <a:pt x="1294487" y="17342"/>
                  </a:cubicBezTo>
                  <a:cubicBezTo>
                    <a:pt x="1268198" y="32392"/>
                    <a:pt x="1244195" y="47441"/>
                    <a:pt x="1223240" y="61919"/>
                  </a:cubicBezTo>
                  <a:cubicBezTo>
                    <a:pt x="1218668" y="65062"/>
                    <a:pt x="1214001" y="68396"/>
                    <a:pt x="1209429" y="71730"/>
                  </a:cubicBezTo>
                  <a:cubicBezTo>
                    <a:pt x="1188855" y="86779"/>
                    <a:pt x="1180949" y="113354"/>
                    <a:pt x="1190284" y="136500"/>
                  </a:cubicBezTo>
                  <a:cubicBezTo>
                    <a:pt x="1190951" y="138024"/>
                    <a:pt x="1191236" y="138881"/>
                    <a:pt x="1191522" y="139738"/>
                  </a:cubicBezTo>
                  <a:cubicBezTo>
                    <a:pt x="1200857" y="161551"/>
                    <a:pt x="1225145" y="174981"/>
                    <a:pt x="1250387" y="171076"/>
                  </a:cubicBezTo>
                  <a:cubicBezTo>
                    <a:pt x="1277342" y="166980"/>
                    <a:pt x="1306489" y="160884"/>
                    <a:pt x="1337159" y="152978"/>
                  </a:cubicBezTo>
                  <a:cubicBezTo>
                    <a:pt x="1341350" y="151930"/>
                    <a:pt x="1345732" y="153931"/>
                    <a:pt x="1347732" y="157741"/>
                  </a:cubicBezTo>
                  <a:cubicBezTo>
                    <a:pt x="1349732" y="161646"/>
                    <a:pt x="1348685" y="166313"/>
                    <a:pt x="1345256" y="169075"/>
                  </a:cubicBezTo>
                  <a:lnTo>
                    <a:pt x="1214858" y="274517"/>
                  </a:lnTo>
                  <a:cubicBezTo>
                    <a:pt x="1213239" y="275851"/>
                    <a:pt x="1211144" y="276613"/>
                    <a:pt x="1209048" y="276613"/>
                  </a:cubicBezTo>
                  <a:close/>
                  <a:moveTo>
                    <a:pt x="839669" y="222796"/>
                  </a:moveTo>
                  <a:lnTo>
                    <a:pt x="1206191" y="257753"/>
                  </a:lnTo>
                  <a:lnTo>
                    <a:pt x="1302012" y="180315"/>
                  </a:lnTo>
                  <a:cubicBezTo>
                    <a:pt x="1285153" y="183934"/>
                    <a:pt x="1268770" y="186982"/>
                    <a:pt x="1253244" y="189364"/>
                  </a:cubicBezTo>
                  <a:cubicBezTo>
                    <a:pt x="1219716" y="194507"/>
                    <a:pt x="1187141" y="176600"/>
                    <a:pt x="1174187" y="145739"/>
                  </a:cubicBezTo>
                  <a:cubicBezTo>
                    <a:pt x="1173520" y="144120"/>
                    <a:pt x="1173234" y="143263"/>
                    <a:pt x="1172948" y="142405"/>
                  </a:cubicBezTo>
                  <a:cubicBezTo>
                    <a:pt x="1160756" y="112497"/>
                    <a:pt x="1171139" y="76873"/>
                    <a:pt x="1198666" y="56776"/>
                  </a:cubicBezTo>
                  <a:cubicBezTo>
                    <a:pt x="1203428" y="53347"/>
                    <a:pt x="1208096" y="50013"/>
                    <a:pt x="1212763" y="46679"/>
                  </a:cubicBezTo>
                  <a:cubicBezTo>
                    <a:pt x="1223431" y="39250"/>
                    <a:pt x="1234575" y="31915"/>
                    <a:pt x="1246386" y="24486"/>
                  </a:cubicBezTo>
                  <a:lnTo>
                    <a:pt x="115007" y="178886"/>
                  </a:lnTo>
                  <a:lnTo>
                    <a:pt x="37187" y="238894"/>
                  </a:lnTo>
                  <a:lnTo>
                    <a:pt x="839764" y="2227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5962333" y="3010690"/>
              <a:ext cx="627793" cy="156948"/>
            </a:xfrm>
            <a:custGeom>
              <a:avLst/>
              <a:gdLst/>
              <a:ahLst/>
              <a:cxnLst/>
              <a:rect l="l" t="t" r="r" b="b"/>
              <a:pathLst>
                <a:path w="495300" h="123825" extrusionOk="0">
                  <a:moveTo>
                    <a:pt x="414224" y="128254"/>
                  </a:moveTo>
                  <a:lnTo>
                    <a:pt x="414224" y="128254"/>
                  </a:lnTo>
                  <a:lnTo>
                    <a:pt x="9221" y="126444"/>
                  </a:lnTo>
                  <a:cubicBezTo>
                    <a:pt x="5125" y="126444"/>
                    <a:pt x="1506" y="123682"/>
                    <a:pt x="363" y="119682"/>
                  </a:cubicBezTo>
                  <a:cubicBezTo>
                    <a:pt x="-780" y="115681"/>
                    <a:pt x="839" y="111490"/>
                    <a:pt x="4363" y="109299"/>
                  </a:cubicBezTo>
                  <a:lnTo>
                    <a:pt x="59799" y="75104"/>
                  </a:lnTo>
                  <a:cubicBezTo>
                    <a:pt x="60846" y="74438"/>
                    <a:pt x="61894" y="74057"/>
                    <a:pt x="63132" y="73866"/>
                  </a:cubicBezTo>
                  <a:lnTo>
                    <a:pt x="491662" y="143"/>
                  </a:lnTo>
                  <a:cubicBezTo>
                    <a:pt x="495377" y="-524"/>
                    <a:pt x="499092" y="1191"/>
                    <a:pt x="501092" y="4334"/>
                  </a:cubicBezTo>
                  <a:cubicBezTo>
                    <a:pt x="503092" y="7477"/>
                    <a:pt x="502902" y="11573"/>
                    <a:pt x="500711" y="14621"/>
                  </a:cubicBezTo>
                  <a:lnTo>
                    <a:pt x="421749" y="124349"/>
                  </a:lnTo>
                  <a:cubicBezTo>
                    <a:pt x="420034" y="126730"/>
                    <a:pt x="417177" y="128159"/>
                    <a:pt x="414224" y="128159"/>
                  </a:cubicBezTo>
                  <a:close/>
                  <a:moveTo>
                    <a:pt x="41511" y="108061"/>
                  </a:moveTo>
                  <a:lnTo>
                    <a:pt x="409461" y="109680"/>
                  </a:lnTo>
                  <a:lnTo>
                    <a:pt x="472422" y="22145"/>
                  </a:lnTo>
                  <a:lnTo>
                    <a:pt x="67990" y="91678"/>
                  </a:lnTo>
                  <a:lnTo>
                    <a:pt x="41606" y="1079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6283583" y="2091470"/>
              <a:ext cx="2173129" cy="1171075"/>
            </a:xfrm>
            <a:custGeom>
              <a:avLst/>
              <a:gdLst/>
              <a:ahLst/>
              <a:cxnLst/>
              <a:rect l="l" t="t" r="r" b="b"/>
              <a:pathLst>
                <a:path w="1714500" h="923925" extrusionOk="0">
                  <a:moveTo>
                    <a:pt x="36957" y="929716"/>
                  </a:moveTo>
                  <a:cubicBezTo>
                    <a:pt x="33719" y="929716"/>
                    <a:pt x="30671" y="928001"/>
                    <a:pt x="29051" y="925144"/>
                  </a:cubicBezTo>
                  <a:cubicBezTo>
                    <a:pt x="27908" y="923334"/>
                    <a:pt x="2191" y="879519"/>
                    <a:pt x="0" y="848563"/>
                  </a:cubicBezTo>
                  <a:lnTo>
                    <a:pt x="0" y="844086"/>
                  </a:lnTo>
                  <a:cubicBezTo>
                    <a:pt x="0" y="841609"/>
                    <a:pt x="953" y="839228"/>
                    <a:pt x="2667" y="837514"/>
                  </a:cubicBezTo>
                  <a:cubicBezTo>
                    <a:pt x="4382" y="835799"/>
                    <a:pt x="6763" y="834847"/>
                    <a:pt x="9144" y="834847"/>
                  </a:cubicBezTo>
                  <a:lnTo>
                    <a:pt x="9144" y="834847"/>
                  </a:lnTo>
                  <a:lnTo>
                    <a:pt x="155829" y="835513"/>
                  </a:lnTo>
                  <a:lnTo>
                    <a:pt x="218789" y="747978"/>
                  </a:lnTo>
                  <a:lnTo>
                    <a:pt x="121063" y="764743"/>
                  </a:lnTo>
                  <a:cubicBezTo>
                    <a:pt x="117253" y="765314"/>
                    <a:pt x="113443" y="763599"/>
                    <a:pt x="111538" y="760266"/>
                  </a:cubicBezTo>
                  <a:lnTo>
                    <a:pt x="106966" y="752360"/>
                  </a:lnTo>
                  <a:cubicBezTo>
                    <a:pt x="104489" y="748169"/>
                    <a:pt x="105728" y="742740"/>
                    <a:pt x="109823" y="739978"/>
                  </a:cubicBezTo>
                  <a:lnTo>
                    <a:pt x="251174" y="645299"/>
                  </a:lnTo>
                  <a:cubicBezTo>
                    <a:pt x="252603" y="644347"/>
                    <a:pt x="254318" y="643775"/>
                    <a:pt x="256127" y="643775"/>
                  </a:cubicBezTo>
                  <a:lnTo>
                    <a:pt x="372618" y="641394"/>
                  </a:lnTo>
                  <a:lnTo>
                    <a:pt x="739140" y="676351"/>
                  </a:lnTo>
                  <a:lnTo>
                    <a:pt x="866584" y="573290"/>
                  </a:lnTo>
                  <a:cubicBezTo>
                    <a:pt x="867632" y="572433"/>
                    <a:pt x="868775" y="571861"/>
                    <a:pt x="870109" y="571576"/>
                  </a:cubicBezTo>
                  <a:cubicBezTo>
                    <a:pt x="891445" y="565956"/>
                    <a:pt x="906875" y="561289"/>
                    <a:pt x="912495" y="559574"/>
                  </a:cubicBezTo>
                  <a:cubicBezTo>
                    <a:pt x="914495" y="559098"/>
                    <a:pt x="915924" y="558717"/>
                    <a:pt x="917162" y="558145"/>
                  </a:cubicBezTo>
                  <a:cubicBezTo>
                    <a:pt x="932212" y="552049"/>
                    <a:pt x="941451" y="536143"/>
                    <a:pt x="943070" y="515188"/>
                  </a:cubicBezTo>
                  <a:cubicBezTo>
                    <a:pt x="943261" y="512616"/>
                    <a:pt x="944499" y="510330"/>
                    <a:pt x="946499" y="508711"/>
                  </a:cubicBezTo>
                  <a:lnTo>
                    <a:pt x="1047083" y="427367"/>
                  </a:lnTo>
                  <a:lnTo>
                    <a:pt x="1029367" y="409079"/>
                  </a:lnTo>
                  <a:lnTo>
                    <a:pt x="906304" y="425843"/>
                  </a:lnTo>
                  <a:cubicBezTo>
                    <a:pt x="904113" y="426129"/>
                    <a:pt x="901827" y="425653"/>
                    <a:pt x="900017" y="424414"/>
                  </a:cubicBezTo>
                  <a:cubicBezTo>
                    <a:pt x="886206" y="415461"/>
                    <a:pt x="872300" y="413175"/>
                    <a:pt x="860679" y="417937"/>
                  </a:cubicBezTo>
                  <a:cubicBezTo>
                    <a:pt x="858298" y="418985"/>
                    <a:pt x="856964" y="419747"/>
                    <a:pt x="855726" y="420509"/>
                  </a:cubicBezTo>
                  <a:cubicBezTo>
                    <a:pt x="849535" y="423748"/>
                    <a:pt x="839724" y="428986"/>
                    <a:pt x="827437" y="435844"/>
                  </a:cubicBezTo>
                  <a:cubicBezTo>
                    <a:pt x="826389" y="436416"/>
                    <a:pt x="825341" y="436797"/>
                    <a:pt x="824198" y="436987"/>
                  </a:cubicBezTo>
                  <a:lnTo>
                    <a:pt x="542258" y="475468"/>
                  </a:lnTo>
                  <a:cubicBezTo>
                    <a:pt x="537782" y="476135"/>
                    <a:pt x="533591" y="473373"/>
                    <a:pt x="532162" y="469087"/>
                  </a:cubicBezTo>
                  <a:cubicBezTo>
                    <a:pt x="530828" y="464800"/>
                    <a:pt x="532733" y="460133"/>
                    <a:pt x="536734" y="458133"/>
                  </a:cubicBezTo>
                  <a:cubicBezTo>
                    <a:pt x="571405" y="440226"/>
                    <a:pt x="1385792" y="19983"/>
                    <a:pt x="1453991" y="3505"/>
                  </a:cubicBezTo>
                  <a:cubicBezTo>
                    <a:pt x="1481233" y="-3163"/>
                    <a:pt x="1510760" y="-305"/>
                    <a:pt x="1541526" y="11982"/>
                  </a:cubicBezTo>
                  <a:cubicBezTo>
                    <a:pt x="1565434" y="21507"/>
                    <a:pt x="1583150" y="34080"/>
                    <a:pt x="1589913" y="39319"/>
                  </a:cubicBezTo>
                  <a:cubicBezTo>
                    <a:pt x="1607249" y="38461"/>
                    <a:pt x="1677829" y="37699"/>
                    <a:pt x="1707452" y="82181"/>
                  </a:cubicBezTo>
                  <a:cubicBezTo>
                    <a:pt x="1751171" y="147808"/>
                    <a:pt x="1622774" y="291445"/>
                    <a:pt x="1582388" y="333927"/>
                  </a:cubicBezTo>
                  <a:cubicBezTo>
                    <a:pt x="1568577" y="348405"/>
                    <a:pt x="1542002" y="368312"/>
                    <a:pt x="1503236" y="393077"/>
                  </a:cubicBezTo>
                  <a:cubicBezTo>
                    <a:pt x="1486091" y="403936"/>
                    <a:pt x="1466660" y="415842"/>
                    <a:pt x="1445419" y="428415"/>
                  </a:cubicBezTo>
                  <a:cubicBezTo>
                    <a:pt x="1413034" y="447560"/>
                    <a:pt x="1375029" y="469087"/>
                    <a:pt x="1332452" y="492328"/>
                  </a:cubicBezTo>
                  <a:cubicBezTo>
                    <a:pt x="1266920" y="528046"/>
                    <a:pt x="1189577" y="568623"/>
                    <a:pt x="1102424" y="612914"/>
                  </a:cubicBezTo>
                  <a:cubicBezTo>
                    <a:pt x="971645" y="679303"/>
                    <a:pt x="902684" y="710355"/>
                    <a:pt x="841915" y="737787"/>
                  </a:cubicBezTo>
                  <a:cubicBezTo>
                    <a:pt x="830675" y="742835"/>
                    <a:pt x="819722" y="747788"/>
                    <a:pt x="808863" y="752741"/>
                  </a:cubicBezTo>
                  <a:cubicBezTo>
                    <a:pt x="700850" y="801985"/>
                    <a:pt x="429578" y="862755"/>
                    <a:pt x="230124" y="899807"/>
                  </a:cubicBezTo>
                  <a:cubicBezTo>
                    <a:pt x="138875" y="916762"/>
                    <a:pt x="65056" y="928192"/>
                    <a:pt x="37624" y="929525"/>
                  </a:cubicBezTo>
                  <a:cubicBezTo>
                    <a:pt x="37433" y="929525"/>
                    <a:pt x="37338" y="929525"/>
                    <a:pt x="37148" y="929525"/>
                  </a:cubicBezTo>
                  <a:close/>
                  <a:moveTo>
                    <a:pt x="19145" y="853420"/>
                  </a:moveTo>
                  <a:cubicBezTo>
                    <a:pt x="22574" y="873613"/>
                    <a:pt x="36290" y="900093"/>
                    <a:pt x="42196" y="910856"/>
                  </a:cubicBezTo>
                  <a:cubicBezTo>
                    <a:pt x="72581" y="908380"/>
                    <a:pt x="141827" y="897521"/>
                    <a:pt x="226695" y="881805"/>
                  </a:cubicBezTo>
                  <a:cubicBezTo>
                    <a:pt x="440817" y="841990"/>
                    <a:pt x="701516" y="781507"/>
                    <a:pt x="801148" y="736072"/>
                  </a:cubicBezTo>
                  <a:cubicBezTo>
                    <a:pt x="812006" y="731119"/>
                    <a:pt x="822960" y="726166"/>
                    <a:pt x="834295" y="721118"/>
                  </a:cubicBezTo>
                  <a:cubicBezTo>
                    <a:pt x="894969" y="693781"/>
                    <a:pt x="963644" y="662730"/>
                    <a:pt x="1094042" y="596626"/>
                  </a:cubicBezTo>
                  <a:cubicBezTo>
                    <a:pt x="1181005" y="552430"/>
                    <a:pt x="1258253" y="511949"/>
                    <a:pt x="1323594" y="476326"/>
                  </a:cubicBezTo>
                  <a:cubicBezTo>
                    <a:pt x="1365980" y="453180"/>
                    <a:pt x="1403795" y="431749"/>
                    <a:pt x="1435989" y="412699"/>
                  </a:cubicBezTo>
                  <a:cubicBezTo>
                    <a:pt x="1457135" y="400221"/>
                    <a:pt x="1476375" y="388505"/>
                    <a:pt x="1493330" y="377742"/>
                  </a:cubicBezTo>
                  <a:cubicBezTo>
                    <a:pt x="1530858" y="353834"/>
                    <a:pt x="1556290" y="334879"/>
                    <a:pt x="1569053" y="321449"/>
                  </a:cubicBezTo>
                  <a:cubicBezTo>
                    <a:pt x="1667447" y="217912"/>
                    <a:pt x="1715738" y="128187"/>
                    <a:pt x="1692116" y="92659"/>
                  </a:cubicBezTo>
                  <a:cubicBezTo>
                    <a:pt x="1665065" y="51987"/>
                    <a:pt x="1588580" y="58178"/>
                    <a:pt x="1587818" y="58178"/>
                  </a:cubicBezTo>
                  <a:cubicBezTo>
                    <a:pt x="1585436" y="58369"/>
                    <a:pt x="1582960" y="57607"/>
                    <a:pt x="1581055" y="56083"/>
                  </a:cubicBezTo>
                  <a:cubicBezTo>
                    <a:pt x="1580864" y="55892"/>
                    <a:pt x="1562100" y="40271"/>
                    <a:pt x="1534763" y="29413"/>
                  </a:cubicBezTo>
                  <a:cubicBezTo>
                    <a:pt x="1507617" y="18649"/>
                    <a:pt x="1481995" y="15982"/>
                    <a:pt x="1458468" y="21697"/>
                  </a:cubicBezTo>
                  <a:cubicBezTo>
                    <a:pt x="1408367" y="33889"/>
                    <a:pt x="895731" y="294303"/>
                    <a:pt x="593217" y="450132"/>
                  </a:cubicBezTo>
                  <a:lnTo>
                    <a:pt x="820103" y="419176"/>
                  </a:lnTo>
                  <a:cubicBezTo>
                    <a:pt x="831913" y="412603"/>
                    <a:pt x="841248" y="407555"/>
                    <a:pt x="846963" y="404602"/>
                  </a:cubicBezTo>
                  <a:cubicBezTo>
                    <a:pt x="848582" y="403650"/>
                    <a:pt x="850583" y="402507"/>
                    <a:pt x="852869" y="401554"/>
                  </a:cubicBezTo>
                  <a:cubicBezTo>
                    <a:pt x="870299" y="394315"/>
                    <a:pt x="889159" y="396506"/>
                    <a:pt x="907352" y="407269"/>
                  </a:cubicBezTo>
                  <a:lnTo>
                    <a:pt x="1031748" y="390315"/>
                  </a:lnTo>
                  <a:cubicBezTo>
                    <a:pt x="1034701" y="389934"/>
                    <a:pt x="1037558" y="390886"/>
                    <a:pt x="1039654" y="393077"/>
                  </a:cubicBezTo>
                  <a:lnTo>
                    <a:pt x="1067657" y="422033"/>
                  </a:lnTo>
                  <a:cubicBezTo>
                    <a:pt x="1069467" y="423938"/>
                    <a:pt x="1070420" y="426415"/>
                    <a:pt x="1070229" y="428986"/>
                  </a:cubicBezTo>
                  <a:cubicBezTo>
                    <a:pt x="1070039" y="431558"/>
                    <a:pt x="1068800" y="433939"/>
                    <a:pt x="1066800" y="435654"/>
                  </a:cubicBezTo>
                  <a:lnTo>
                    <a:pt x="961358" y="520903"/>
                  </a:lnTo>
                  <a:cubicBezTo>
                    <a:pt x="958310" y="547001"/>
                    <a:pt x="945071" y="567099"/>
                    <a:pt x="925449" y="575100"/>
                  </a:cubicBezTo>
                  <a:cubicBezTo>
                    <a:pt x="925449" y="575100"/>
                    <a:pt x="924306" y="575576"/>
                    <a:pt x="924211" y="575576"/>
                  </a:cubicBezTo>
                  <a:cubicBezTo>
                    <a:pt x="922211" y="576433"/>
                    <a:pt x="919829" y="577100"/>
                    <a:pt x="917448" y="577672"/>
                  </a:cubicBezTo>
                  <a:cubicBezTo>
                    <a:pt x="912590" y="579196"/>
                    <a:pt x="897636" y="583768"/>
                    <a:pt x="876967" y="589197"/>
                  </a:cubicBezTo>
                  <a:lnTo>
                    <a:pt x="748189" y="693400"/>
                  </a:lnTo>
                  <a:cubicBezTo>
                    <a:pt x="746284" y="694924"/>
                    <a:pt x="743903" y="695686"/>
                    <a:pt x="741521" y="695401"/>
                  </a:cubicBezTo>
                  <a:lnTo>
                    <a:pt x="372332" y="660158"/>
                  </a:lnTo>
                  <a:lnTo>
                    <a:pt x="259652" y="662444"/>
                  </a:lnTo>
                  <a:lnTo>
                    <a:pt x="139256" y="743121"/>
                  </a:lnTo>
                  <a:lnTo>
                    <a:pt x="238506" y="726071"/>
                  </a:lnTo>
                  <a:cubicBezTo>
                    <a:pt x="242221" y="725404"/>
                    <a:pt x="245936" y="727119"/>
                    <a:pt x="247936" y="730262"/>
                  </a:cubicBezTo>
                  <a:cubicBezTo>
                    <a:pt x="249936" y="733405"/>
                    <a:pt x="249841" y="737501"/>
                    <a:pt x="247650" y="740549"/>
                  </a:cubicBezTo>
                  <a:lnTo>
                    <a:pt x="168688" y="850277"/>
                  </a:lnTo>
                  <a:cubicBezTo>
                    <a:pt x="166973" y="852658"/>
                    <a:pt x="163925" y="854563"/>
                    <a:pt x="161163" y="854087"/>
                  </a:cubicBezTo>
                  <a:lnTo>
                    <a:pt x="19717" y="8534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6142760" y="2530540"/>
              <a:ext cx="482918" cy="253532"/>
            </a:xfrm>
            <a:custGeom>
              <a:avLst/>
              <a:gdLst/>
              <a:ahLst/>
              <a:cxnLst/>
              <a:rect l="l" t="t" r="r" b="b"/>
              <a:pathLst>
                <a:path w="381000" h="200025" extrusionOk="0">
                  <a:moveTo>
                    <a:pt x="109372" y="203112"/>
                  </a:moveTo>
                  <a:cubicBezTo>
                    <a:pt x="106229" y="203112"/>
                    <a:pt x="103276" y="201493"/>
                    <a:pt x="101562" y="198826"/>
                  </a:cubicBezTo>
                  <a:lnTo>
                    <a:pt x="1454" y="40996"/>
                  </a:lnTo>
                  <a:cubicBezTo>
                    <a:pt x="-165" y="38520"/>
                    <a:pt x="-451" y="35377"/>
                    <a:pt x="692" y="32710"/>
                  </a:cubicBezTo>
                  <a:cubicBezTo>
                    <a:pt x="1740" y="29947"/>
                    <a:pt x="4121" y="27852"/>
                    <a:pt x="6979" y="27185"/>
                  </a:cubicBezTo>
                  <a:lnTo>
                    <a:pt x="109753" y="325"/>
                  </a:lnTo>
                  <a:cubicBezTo>
                    <a:pt x="112039" y="-342"/>
                    <a:pt x="114611" y="39"/>
                    <a:pt x="116707" y="1277"/>
                  </a:cubicBezTo>
                  <a:lnTo>
                    <a:pt x="377311" y="150058"/>
                  </a:lnTo>
                  <a:cubicBezTo>
                    <a:pt x="380740" y="152058"/>
                    <a:pt x="382549" y="155963"/>
                    <a:pt x="381787" y="159868"/>
                  </a:cubicBezTo>
                  <a:cubicBezTo>
                    <a:pt x="381025" y="163774"/>
                    <a:pt x="377882" y="166726"/>
                    <a:pt x="373977" y="167298"/>
                  </a:cubicBezTo>
                  <a:lnTo>
                    <a:pt x="110611" y="203207"/>
                  </a:lnTo>
                  <a:cubicBezTo>
                    <a:pt x="110611" y="203207"/>
                    <a:pt x="109753" y="203207"/>
                    <a:pt x="109372" y="203207"/>
                  </a:cubicBezTo>
                  <a:close/>
                  <a:moveTo>
                    <a:pt x="23838" y="41758"/>
                  </a:moveTo>
                  <a:lnTo>
                    <a:pt x="113944" y="183967"/>
                  </a:lnTo>
                  <a:lnTo>
                    <a:pt x="344449" y="152534"/>
                  </a:lnTo>
                  <a:lnTo>
                    <a:pt x="110706" y="19089"/>
                  </a:lnTo>
                  <a:lnTo>
                    <a:pt x="23838" y="417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7171198" y="2602505"/>
              <a:ext cx="277678" cy="253532"/>
            </a:xfrm>
            <a:custGeom>
              <a:avLst/>
              <a:gdLst/>
              <a:ahLst/>
              <a:cxnLst/>
              <a:rect l="l" t="t" r="r" b="b"/>
              <a:pathLst>
                <a:path w="219075" h="200025" extrusionOk="0">
                  <a:moveTo>
                    <a:pt x="73788" y="205444"/>
                  </a:moveTo>
                  <a:cubicBezTo>
                    <a:pt x="44451" y="205444"/>
                    <a:pt x="17686" y="188299"/>
                    <a:pt x="6161" y="160962"/>
                  </a:cubicBezTo>
                  <a:cubicBezTo>
                    <a:pt x="5684" y="159724"/>
                    <a:pt x="5399" y="158962"/>
                    <a:pt x="5113" y="158295"/>
                  </a:cubicBezTo>
                  <a:cubicBezTo>
                    <a:pt x="-7174" y="127434"/>
                    <a:pt x="3208" y="92001"/>
                    <a:pt x="30640" y="71998"/>
                  </a:cubicBezTo>
                  <a:cubicBezTo>
                    <a:pt x="35402" y="68569"/>
                    <a:pt x="40070" y="65236"/>
                    <a:pt x="44737" y="61902"/>
                  </a:cubicBezTo>
                  <a:cubicBezTo>
                    <a:pt x="66454" y="46852"/>
                    <a:pt x="90171" y="31993"/>
                    <a:pt x="117317" y="16468"/>
                  </a:cubicBezTo>
                  <a:cubicBezTo>
                    <a:pt x="129890" y="9419"/>
                    <a:pt x="139796" y="4085"/>
                    <a:pt x="145702" y="1037"/>
                  </a:cubicBezTo>
                  <a:cubicBezTo>
                    <a:pt x="150083" y="-1249"/>
                    <a:pt x="155513" y="370"/>
                    <a:pt x="157989" y="4657"/>
                  </a:cubicBezTo>
                  <a:cubicBezTo>
                    <a:pt x="160466" y="8943"/>
                    <a:pt x="159037" y="14467"/>
                    <a:pt x="154846" y="17134"/>
                  </a:cubicBezTo>
                  <a:cubicBezTo>
                    <a:pt x="150750" y="19706"/>
                    <a:pt x="147131" y="23230"/>
                    <a:pt x="143987" y="27802"/>
                  </a:cubicBezTo>
                  <a:cubicBezTo>
                    <a:pt x="131700" y="45995"/>
                    <a:pt x="131129" y="75713"/>
                    <a:pt x="142559" y="103431"/>
                  </a:cubicBezTo>
                  <a:cubicBezTo>
                    <a:pt x="152846" y="128482"/>
                    <a:pt x="171515" y="148103"/>
                    <a:pt x="191231" y="154580"/>
                  </a:cubicBezTo>
                  <a:cubicBezTo>
                    <a:pt x="198566" y="157057"/>
                    <a:pt x="205614" y="157533"/>
                    <a:pt x="211996" y="156009"/>
                  </a:cubicBezTo>
                  <a:cubicBezTo>
                    <a:pt x="216854" y="154866"/>
                    <a:pt x="221711" y="157819"/>
                    <a:pt x="222950" y="162581"/>
                  </a:cubicBezTo>
                  <a:cubicBezTo>
                    <a:pt x="224283" y="167344"/>
                    <a:pt x="221521" y="172297"/>
                    <a:pt x="216758" y="173820"/>
                  </a:cubicBezTo>
                  <a:cubicBezTo>
                    <a:pt x="211043" y="175630"/>
                    <a:pt x="195327" y="180393"/>
                    <a:pt x="173610" y="186012"/>
                  </a:cubicBezTo>
                  <a:cubicBezTo>
                    <a:pt x="142368" y="194109"/>
                    <a:pt x="112555" y="200300"/>
                    <a:pt x="85028" y="204491"/>
                  </a:cubicBezTo>
                  <a:cubicBezTo>
                    <a:pt x="81218" y="205062"/>
                    <a:pt x="77312" y="205348"/>
                    <a:pt x="73598" y="205348"/>
                  </a:cubicBezTo>
                  <a:close/>
                  <a:moveTo>
                    <a:pt x="22639" y="152389"/>
                  </a:moveTo>
                  <a:cubicBezTo>
                    <a:pt x="22924" y="152961"/>
                    <a:pt x="23496" y="154485"/>
                    <a:pt x="23591" y="154866"/>
                  </a:cubicBezTo>
                  <a:cubicBezTo>
                    <a:pt x="32926" y="176678"/>
                    <a:pt x="57215" y="190108"/>
                    <a:pt x="82456" y="186203"/>
                  </a:cubicBezTo>
                  <a:cubicBezTo>
                    <a:pt x="109412" y="182107"/>
                    <a:pt x="138558" y="176011"/>
                    <a:pt x="169229" y="168106"/>
                  </a:cubicBezTo>
                  <a:cubicBezTo>
                    <a:pt x="170753" y="167724"/>
                    <a:pt x="172277" y="167344"/>
                    <a:pt x="173801" y="166867"/>
                  </a:cubicBezTo>
                  <a:cubicBezTo>
                    <a:pt x="153608" y="156104"/>
                    <a:pt x="136177" y="135721"/>
                    <a:pt x="125699" y="110289"/>
                  </a:cubicBezTo>
                  <a:cubicBezTo>
                    <a:pt x="115127" y="84667"/>
                    <a:pt x="113222" y="57997"/>
                    <a:pt x="119889" y="36280"/>
                  </a:cubicBezTo>
                  <a:cubicBezTo>
                    <a:pt x="96267" y="49996"/>
                    <a:pt x="74550" y="63712"/>
                    <a:pt x="55405" y="77047"/>
                  </a:cubicBezTo>
                  <a:cubicBezTo>
                    <a:pt x="50833" y="80190"/>
                    <a:pt x="46166" y="83524"/>
                    <a:pt x="41594" y="86857"/>
                  </a:cubicBezTo>
                  <a:cubicBezTo>
                    <a:pt x="21020" y="101907"/>
                    <a:pt x="13114" y="128482"/>
                    <a:pt x="22448" y="151627"/>
                  </a:cubicBezTo>
                  <a:cubicBezTo>
                    <a:pt x="22544" y="151913"/>
                    <a:pt x="22639" y="152104"/>
                    <a:pt x="22734" y="152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7418069" y="2585619"/>
              <a:ext cx="217313" cy="169021"/>
            </a:xfrm>
            <a:custGeom>
              <a:avLst/>
              <a:gdLst/>
              <a:ahLst/>
              <a:cxnLst/>
              <a:rect l="l" t="t" r="r" b="b"/>
              <a:pathLst>
                <a:path w="171450" h="133350" extrusionOk="0">
                  <a:moveTo>
                    <a:pt x="56425" y="135146"/>
                  </a:moveTo>
                  <a:cubicBezTo>
                    <a:pt x="54996" y="135146"/>
                    <a:pt x="53472" y="134765"/>
                    <a:pt x="52139" y="134099"/>
                  </a:cubicBezTo>
                  <a:cubicBezTo>
                    <a:pt x="48900" y="132384"/>
                    <a:pt x="46900" y="128860"/>
                    <a:pt x="47281" y="125145"/>
                  </a:cubicBezTo>
                  <a:cubicBezTo>
                    <a:pt x="48519" y="110381"/>
                    <a:pt x="45757" y="94475"/>
                    <a:pt x="39375" y="79044"/>
                  </a:cubicBezTo>
                  <a:cubicBezTo>
                    <a:pt x="31469" y="59804"/>
                    <a:pt x="18991" y="43992"/>
                    <a:pt x="4228" y="34467"/>
                  </a:cubicBezTo>
                  <a:cubicBezTo>
                    <a:pt x="989" y="32372"/>
                    <a:pt x="-630" y="28466"/>
                    <a:pt x="227" y="24656"/>
                  </a:cubicBezTo>
                  <a:cubicBezTo>
                    <a:pt x="1085" y="20846"/>
                    <a:pt x="4132" y="17989"/>
                    <a:pt x="8038" y="17513"/>
                  </a:cubicBezTo>
                  <a:lnTo>
                    <a:pt x="135673" y="82"/>
                  </a:lnTo>
                  <a:cubicBezTo>
                    <a:pt x="138625" y="-299"/>
                    <a:pt x="141483" y="653"/>
                    <a:pt x="143578" y="2844"/>
                  </a:cubicBezTo>
                  <a:lnTo>
                    <a:pt x="171582" y="31800"/>
                  </a:lnTo>
                  <a:cubicBezTo>
                    <a:pt x="173392" y="33705"/>
                    <a:pt x="174344" y="36182"/>
                    <a:pt x="174154" y="38753"/>
                  </a:cubicBezTo>
                  <a:cubicBezTo>
                    <a:pt x="173963" y="41325"/>
                    <a:pt x="172725" y="43706"/>
                    <a:pt x="170725" y="45421"/>
                  </a:cubicBezTo>
                  <a:lnTo>
                    <a:pt x="62330" y="133146"/>
                  </a:lnTo>
                  <a:cubicBezTo>
                    <a:pt x="60616" y="134480"/>
                    <a:pt x="58615" y="135242"/>
                    <a:pt x="56520" y="135242"/>
                  </a:cubicBezTo>
                  <a:close/>
                  <a:moveTo>
                    <a:pt x="31279" y="33038"/>
                  </a:moveTo>
                  <a:cubicBezTo>
                    <a:pt x="41566" y="43706"/>
                    <a:pt x="50233" y="57041"/>
                    <a:pt x="56425" y="71996"/>
                  </a:cubicBezTo>
                  <a:cubicBezTo>
                    <a:pt x="61187" y="83426"/>
                    <a:pt x="64140" y="95237"/>
                    <a:pt x="65378" y="106762"/>
                  </a:cubicBezTo>
                  <a:lnTo>
                    <a:pt x="151199" y="37325"/>
                  </a:lnTo>
                  <a:lnTo>
                    <a:pt x="133482" y="19037"/>
                  </a:lnTo>
                  <a:lnTo>
                    <a:pt x="31279" y="3294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092604" y="2567947"/>
              <a:ext cx="181094" cy="217313"/>
            </a:xfrm>
            <a:custGeom>
              <a:avLst/>
              <a:gdLst/>
              <a:ahLst/>
              <a:cxnLst/>
              <a:rect l="l" t="t" r="r" b="b"/>
              <a:pathLst>
                <a:path w="142875" h="171450" extrusionOk="0">
                  <a:moveTo>
                    <a:pt x="88608" y="179579"/>
                  </a:moveTo>
                  <a:cubicBezTo>
                    <a:pt x="58128" y="179579"/>
                    <a:pt x="25552" y="153671"/>
                    <a:pt x="9550" y="114713"/>
                  </a:cubicBezTo>
                  <a:lnTo>
                    <a:pt x="9550" y="114713"/>
                  </a:lnTo>
                  <a:cubicBezTo>
                    <a:pt x="-546" y="90139"/>
                    <a:pt x="-2737" y="63564"/>
                    <a:pt x="3454" y="41847"/>
                  </a:cubicBezTo>
                  <a:cubicBezTo>
                    <a:pt x="4121" y="39561"/>
                    <a:pt x="5645" y="37656"/>
                    <a:pt x="7645" y="36418"/>
                  </a:cubicBezTo>
                  <a:cubicBezTo>
                    <a:pt x="28695" y="24035"/>
                    <a:pt x="48031" y="12224"/>
                    <a:pt x="64891" y="1461"/>
                  </a:cubicBezTo>
                  <a:cubicBezTo>
                    <a:pt x="67081" y="32"/>
                    <a:pt x="69843" y="-349"/>
                    <a:pt x="72320" y="318"/>
                  </a:cubicBezTo>
                  <a:cubicBezTo>
                    <a:pt x="98228" y="7557"/>
                    <a:pt x="122326" y="31560"/>
                    <a:pt x="135090" y="62897"/>
                  </a:cubicBezTo>
                  <a:cubicBezTo>
                    <a:pt x="137471" y="68708"/>
                    <a:pt x="139566" y="74899"/>
                    <a:pt x="141091" y="81281"/>
                  </a:cubicBezTo>
                  <a:cubicBezTo>
                    <a:pt x="146710" y="103950"/>
                    <a:pt x="145662" y="126334"/>
                    <a:pt x="138138" y="144336"/>
                  </a:cubicBezTo>
                  <a:cubicBezTo>
                    <a:pt x="131946" y="159386"/>
                    <a:pt x="121564" y="170244"/>
                    <a:pt x="108134" y="175769"/>
                  </a:cubicBezTo>
                  <a:cubicBezTo>
                    <a:pt x="108039" y="175769"/>
                    <a:pt x="106800" y="176245"/>
                    <a:pt x="106705" y="176245"/>
                  </a:cubicBezTo>
                  <a:cubicBezTo>
                    <a:pt x="104895" y="177007"/>
                    <a:pt x="102514" y="177769"/>
                    <a:pt x="100038" y="178245"/>
                  </a:cubicBezTo>
                  <a:cubicBezTo>
                    <a:pt x="96228" y="179102"/>
                    <a:pt x="92418" y="179579"/>
                    <a:pt x="88512" y="179579"/>
                  </a:cubicBezTo>
                  <a:close/>
                  <a:moveTo>
                    <a:pt x="26600" y="107665"/>
                  </a:moveTo>
                  <a:cubicBezTo>
                    <a:pt x="41078" y="142812"/>
                    <a:pt x="71558" y="165863"/>
                    <a:pt x="96037" y="160243"/>
                  </a:cubicBezTo>
                  <a:cubicBezTo>
                    <a:pt x="97466" y="159957"/>
                    <a:pt x="98800" y="159576"/>
                    <a:pt x="100038" y="159005"/>
                  </a:cubicBezTo>
                  <a:cubicBezTo>
                    <a:pt x="100419" y="158814"/>
                    <a:pt x="101847" y="158338"/>
                    <a:pt x="102229" y="158243"/>
                  </a:cubicBezTo>
                  <a:cubicBezTo>
                    <a:pt x="109848" y="155004"/>
                    <a:pt x="116802" y="147575"/>
                    <a:pt x="121088" y="137097"/>
                  </a:cubicBezTo>
                  <a:cubicBezTo>
                    <a:pt x="127184" y="122714"/>
                    <a:pt x="127851" y="104522"/>
                    <a:pt x="123183" y="85662"/>
                  </a:cubicBezTo>
                  <a:cubicBezTo>
                    <a:pt x="121850" y="80233"/>
                    <a:pt x="120040" y="74899"/>
                    <a:pt x="118040" y="69851"/>
                  </a:cubicBezTo>
                  <a:cubicBezTo>
                    <a:pt x="107943" y="45276"/>
                    <a:pt x="90227" y="26321"/>
                    <a:pt x="71177" y="19273"/>
                  </a:cubicBezTo>
                  <a:cubicBezTo>
                    <a:pt x="55842" y="28988"/>
                    <a:pt x="38792" y="39371"/>
                    <a:pt x="20313" y="50324"/>
                  </a:cubicBezTo>
                  <a:cubicBezTo>
                    <a:pt x="16313" y="67469"/>
                    <a:pt x="18599" y="88139"/>
                    <a:pt x="26600" y="107570"/>
                  </a:cubicBezTo>
                  <a:lnTo>
                    <a:pt x="26600" y="10757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8241357" y="2630240"/>
              <a:ext cx="338042" cy="120729"/>
            </a:xfrm>
            <a:custGeom>
              <a:avLst/>
              <a:gdLst/>
              <a:ahLst/>
              <a:cxnLst/>
              <a:rect l="l" t="t" r="r" b="b"/>
              <a:pathLst>
                <a:path w="266700" h="95250" extrusionOk="0">
                  <a:moveTo>
                    <a:pt x="12217" y="100775"/>
                  </a:moveTo>
                  <a:cubicBezTo>
                    <a:pt x="9550" y="100775"/>
                    <a:pt x="6979" y="99631"/>
                    <a:pt x="5264" y="97631"/>
                  </a:cubicBezTo>
                  <a:cubicBezTo>
                    <a:pt x="2978" y="94964"/>
                    <a:pt x="2406" y="91250"/>
                    <a:pt x="3740" y="88011"/>
                  </a:cubicBezTo>
                  <a:cubicBezTo>
                    <a:pt x="9741" y="73724"/>
                    <a:pt x="10503" y="55435"/>
                    <a:pt x="5835" y="36671"/>
                  </a:cubicBezTo>
                  <a:cubicBezTo>
                    <a:pt x="4502" y="31242"/>
                    <a:pt x="2692" y="25908"/>
                    <a:pt x="692" y="20860"/>
                  </a:cubicBezTo>
                  <a:cubicBezTo>
                    <a:pt x="-451" y="18098"/>
                    <a:pt x="-165" y="14859"/>
                    <a:pt x="1454" y="12287"/>
                  </a:cubicBezTo>
                  <a:cubicBezTo>
                    <a:pt x="3073" y="9716"/>
                    <a:pt x="5931" y="8192"/>
                    <a:pt x="8884" y="8096"/>
                  </a:cubicBezTo>
                  <a:lnTo>
                    <a:pt x="264725" y="0"/>
                  </a:lnTo>
                  <a:cubicBezTo>
                    <a:pt x="269107" y="0"/>
                    <a:pt x="272726" y="2667"/>
                    <a:pt x="273869" y="6668"/>
                  </a:cubicBezTo>
                  <a:cubicBezTo>
                    <a:pt x="275012" y="10763"/>
                    <a:pt x="273298" y="15050"/>
                    <a:pt x="269583" y="17240"/>
                  </a:cubicBezTo>
                  <a:lnTo>
                    <a:pt x="217957" y="47054"/>
                  </a:lnTo>
                  <a:cubicBezTo>
                    <a:pt x="217195" y="47435"/>
                    <a:pt x="216433" y="47816"/>
                    <a:pt x="215671" y="48006"/>
                  </a:cubicBezTo>
                  <a:lnTo>
                    <a:pt x="14503" y="100584"/>
                  </a:lnTo>
                  <a:cubicBezTo>
                    <a:pt x="13741" y="100775"/>
                    <a:pt x="12979" y="100870"/>
                    <a:pt x="12122" y="100870"/>
                  </a:cubicBezTo>
                  <a:close/>
                  <a:moveTo>
                    <a:pt x="22028" y="26099"/>
                  </a:moveTo>
                  <a:cubicBezTo>
                    <a:pt x="22600" y="28099"/>
                    <a:pt x="23171" y="30099"/>
                    <a:pt x="23647" y="32099"/>
                  </a:cubicBezTo>
                  <a:cubicBezTo>
                    <a:pt x="27648" y="48197"/>
                    <a:pt x="28314" y="64103"/>
                    <a:pt x="25552" y="78486"/>
                  </a:cubicBezTo>
                  <a:lnTo>
                    <a:pt x="209671" y="30385"/>
                  </a:lnTo>
                  <a:lnTo>
                    <a:pt x="228340" y="19622"/>
                  </a:lnTo>
                  <a:lnTo>
                    <a:pt x="21933" y="261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7658374" y="2196983"/>
              <a:ext cx="760595" cy="434626"/>
            </a:xfrm>
            <a:custGeom>
              <a:avLst/>
              <a:gdLst/>
              <a:ahLst/>
              <a:cxnLst/>
              <a:rect l="l" t="t" r="r" b="b"/>
              <a:pathLst>
                <a:path w="600075" h="342900" extrusionOk="0">
                  <a:moveTo>
                    <a:pt x="9290" y="348921"/>
                  </a:moveTo>
                  <a:cubicBezTo>
                    <a:pt x="6528" y="348921"/>
                    <a:pt x="3670" y="347683"/>
                    <a:pt x="1861" y="345206"/>
                  </a:cubicBezTo>
                  <a:cubicBezTo>
                    <a:pt x="-1188" y="341111"/>
                    <a:pt x="-426" y="335300"/>
                    <a:pt x="3670" y="332252"/>
                  </a:cubicBezTo>
                  <a:cubicBezTo>
                    <a:pt x="18720" y="320918"/>
                    <a:pt x="373431" y="54313"/>
                    <a:pt x="464966" y="17451"/>
                  </a:cubicBezTo>
                  <a:cubicBezTo>
                    <a:pt x="560787" y="-21220"/>
                    <a:pt x="602507" y="16213"/>
                    <a:pt x="604221" y="17832"/>
                  </a:cubicBezTo>
                  <a:cubicBezTo>
                    <a:pt x="607936" y="21356"/>
                    <a:pt x="608127" y="27167"/>
                    <a:pt x="604698" y="30881"/>
                  </a:cubicBezTo>
                  <a:cubicBezTo>
                    <a:pt x="601269" y="34596"/>
                    <a:pt x="595458" y="34787"/>
                    <a:pt x="591744" y="31358"/>
                  </a:cubicBezTo>
                  <a:cubicBezTo>
                    <a:pt x="591077" y="30786"/>
                    <a:pt x="555454" y="782"/>
                    <a:pt x="471919" y="34501"/>
                  </a:cubicBezTo>
                  <a:cubicBezTo>
                    <a:pt x="382575" y="70505"/>
                    <a:pt x="18434" y="344254"/>
                    <a:pt x="14815" y="347016"/>
                  </a:cubicBezTo>
                  <a:cubicBezTo>
                    <a:pt x="13100" y="348254"/>
                    <a:pt x="11195" y="348826"/>
                    <a:pt x="9290" y="3488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6576808" y="2979519"/>
              <a:ext cx="627793" cy="205240"/>
            </a:xfrm>
            <a:custGeom>
              <a:avLst/>
              <a:gdLst/>
              <a:ahLst/>
              <a:cxnLst/>
              <a:rect l="l" t="t" r="r" b="b"/>
              <a:pathLst>
                <a:path w="495300" h="161925" extrusionOk="0">
                  <a:moveTo>
                    <a:pt x="9287" y="169533"/>
                  </a:moveTo>
                  <a:cubicBezTo>
                    <a:pt x="5382" y="169533"/>
                    <a:pt x="1762" y="167057"/>
                    <a:pt x="429" y="163056"/>
                  </a:cubicBezTo>
                  <a:cubicBezTo>
                    <a:pt x="-1096" y="158198"/>
                    <a:pt x="1571" y="152960"/>
                    <a:pt x="6429" y="151436"/>
                  </a:cubicBezTo>
                  <a:lnTo>
                    <a:pt x="485251" y="464"/>
                  </a:lnTo>
                  <a:cubicBezTo>
                    <a:pt x="490109" y="-1155"/>
                    <a:pt x="495347" y="1607"/>
                    <a:pt x="496872" y="6465"/>
                  </a:cubicBezTo>
                  <a:cubicBezTo>
                    <a:pt x="498396" y="11323"/>
                    <a:pt x="495729" y="16562"/>
                    <a:pt x="490871" y="18086"/>
                  </a:cubicBezTo>
                  <a:lnTo>
                    <a:pt x="12049" y="169057"/>
                  </a:lnTo>
                  <a:cubicBezTo>
                    <a:pt x="11096" y="169343"/>
                    <a:pt x="10144" y="169533"/>
                    <a:pt x="9287" y="1695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5424601" y="3121849"/>
              <a:ext cx="833033" cy="325969"/>
            </a:xfrm>
            <a:custGeom>
              <a:avLst/>
              <a:gdLst/>
              <a:ahLst/>
              <a:cxnLst/>
              <a:rect l="l" t="t" r="r" b="b"/>
              <a:pathLst>
                <a:path w="657225" h="257175" extrusionOk="0">
                  <a:moveTo>
                    <a:pt x="64294" y="262615"/>
                  </a:moveTo>
                  <a:cubicBezTo>
                    <a:pt x="59150" y="262615"/>
                    <a:pt x="54864" y="258519"/>
                    <a:pt x="54864" y="253376"/>
                  </a:cubicBezTo>
                  <a:cubicBezTo>
                    <a:pt x="54864" y="248232"/>
                    <a:pt x="58865" y="244137"/>
                    <a:pt x="63913" y="244137"/>
                  </a:cubicBezTo>
                  <a:lnTo>
                    <a:pt x="64198" y="244137"/>
                  </a:lnTo>
                  <a:cubicBezTo>
                    <a:pt x="80201" y="244137"/>
                    <a:pt x="100298" y="242136"/>
                    <a:pt x="123730" y="238231"/>
                  </a:cubicBezTo>
                  <a:cubicBezTo>
                    <a:pt x="128778" y="237374"/>
                    <a:pt x="133541" y="240803"/>
                    <a:pt x="134398" y="245851"/>
                  </a:cubicBezTo>
                  <a:cubicBezTo>
                    <a:pt x="135255" y="250899"/>
                    <a:pt x="131826" y="255662"/>
                    <a:pt x="126778" y="256519"/>
                  </a:cubicBezTo>
                  <a:cubicBezTo>
                    <a:pt x="102299" y="260615"/>
                    <a:pt x="81248" y="262615"/>
                    <a:pt x="64198" y="262615"/>
                  </a:cubicBezTo>
                  <a:close/>
                  <a:moveTo>
                    <a:pt x="185833" y="244232"/>
                  </a:moveTo>
                  <a:cubicBezTo>
                    <a:pt x="181642" y="244232"/>
                    <a:pt x="177832" y="241374"/>
                    <a:pt x="176879" y="237088"/>
                  </a:cubicBezTo>
                  <a:cubicBezTo>
                    <a:pt x="175736" y="232135"/>
                    <a:pt x="178784" y="227182"/>
                    <a:pt x="183737" y="225944"/>
                  </a:cubicBezTo>
                  <a:cubicBezTo>
                    <a:pt x="201930" y="221658"/>
                    <a:pt x="221933" y="216514"/>
                    <a:pt x="243173" y="210704"/>
                  </a:cubicBezTo>
                  <a:cubicBezTo>
                    <a:pt x="248126" y="209370"/>
                    <a:pt x="253175" y="212228"/>
                    <a:pt x="254508" y="217181"/>
                  </a:cubicBezTo>
                  <a:cubicBezTo>
                    <a:pt x="255842" y="222134"/>
                    <a:pt x="252984" y="227182"/>
                    <a:pt x="248031" y="228516"/>
                  </a:cubicBezTo>
                  <a:cubicBezTo>
                    <a:pt x="226600" y="234421"/>
                    <a:pt x="206312" y="239660"/>
                    <a:pt x="187928" y="243946"/>
                  </a:cubicBezTo>
                  <a:cubicBezTo>
                    <a:pt x="187262" y="244137"/>
                    <a:pt x="186500" y="244232"/>
                    <a:pt x="185833" y="244232"/>
                  </a:cubicBezTo>
                  <a:close/>
                  <a:moveTo>
                    <a:pt x="10763" y="240231"/>
                  </a:moveTo>
                  <a:cubicBezTo>
                    <a:pt x="6668" y="240231"/>
                    <a:pt x="3048" y="237659"/>
                    <a:pt x="2000" y="233468"/>
                  </a:cubicBezTo>
                  <a:cubicBezTo>
                    <a:pt x="667" y="227372"/>
                    <a:pt x="0" y="221848"/>
                    <a:pt x="0" y="216228"/>
                  </a:cubicBezTo>
                  <a:cubicBezTo>
                    <a:pt x="0" y="200988"/>
                    <a:pt x="4477" y="184605"/>
                    <a:pt x="13335" y="167651"/>
                  </a:cubicBezTo>
                  <a:cubicBezTo>
                    <a:pt x="15716" y="163174"/>
                    <a:pt x="21241" y="161364"/>
                    <a:pt x="25813" y="163746"/>
                  </a:cubicBezTo>
                  <a:cubicBezTo>
                    <a:pt x="30385" y="166127"/>
                    <a:pt x="32099" y="171651"/>
                    <a:pt x="29813" y="176223"/>
                  </a:cubicBezTo>
                  <a:cubicBezTo>
                    <a:pt x="22384" y="190606"/>
                    <a:pt x="18574" y="204132"/>
                    <a:pt x="18574" y="216324"/>
                  </a:cubicBezTo>
                  <a:cubicBezTo>
                    <a:pt x="18574" y="220610"/>
                    <a:pt x="19050" y="224801"/>
                    <a:pt x="19907" y="228801"/>
                  </a:cubicBezTo>
                  <a:cubicBezTo>
                    <a:pt x="21050" y="233754"/>
                    <a:pt x="18002" y="238898"/>
                    <a:pt x="13049" y="240041"/>
                  </a:cubicBezTo>
                  <a:cubicBezTo>
                    <a:pt x="12287" y="240231"/>
                    <a:pt x="11525" y="240326"/>
                    <a:pt x="10763" y="240326"/>
                  </a:cubicBezTo>
                  <a:close/>
                  <a:moveTo>
                    <a:pt x="304895" y="211561"/>
                  </a:moveTo>
                  <a:cubicBezTo>
                    <a:pt x="300895" y="211561"/>
                    <a:pt x="297275" y="208989"/>
                    <a:pt x="296037" y="204989"/>
                  </a:cubicBezTo>
                  <a:cubicBezTo>
                    <a:pt x="294513" y="200131"/>
                    <a:pt x="297275" y="194892"/>
                    <a:pt x="302228" y="193463"/>
                  </a:cubicBezTo>
                  <a:cubicBezTo>
                    <a:pt x="321755" y="187558"/>
                    <a:pt x="341376" y="181272"/>
                    <a:pt x="360902" y="174985"/>
                  </a:cubicBezTo>
                  <a:cubicBezTo>
                    <a:pt x="365760" y="173366"/>
                    <a:pt x="370999" y="176033"/>
                    <a:pt x="372523" y="180891"/>
                  </a:cubicBezTo>
                  <a:cubicBezTo>
                    <a:pt x="374142" y="185748"/>
                    <a:pt x="371475" y="190987"/>
                    <a:pt x="366617" y="192511"/>
                  </a:cubicBezTo>
                  <a:cubicBezTo>
                    <a:pt x="346996" y="198893"/>
                    <a:pt x="327184" y="205179"/>
                    <a:pt x="307562" y="211085"/>
                  </a:cubicBezTo>
                  <a:cubicBezTo>
                    <a:pt x="306705" y="211371"/>
                    <a:pt x="305753" y="211466"/>
                    <a:pt x="304895" y="211466"/>
                  </a:cubicBezTo>
                  <a:close/>
                  <a:moveTo>
                    <a:pt x="422339" y="173461"/>
                  </a:moveTo>
                  <a:cubicBezTo>
                    <a:pt x="418529" y="173461"/>
                    <a:pt x="414909" y="171080"/>
                    <a:pt x="413575" y="167175"/>
                  </a:cubicBezTo>
                  <a:cubicBezTo>
                    <a:pt x="411956" y="162317"/>
                    <a:pt x="414528" y="157078"/>
                    <a:pt x="419291" y="155459"/>
                  </a:cubicBezTo>
                  <a:cubicBezTo>
                    <a:pt x="439293" y="148601"/>
                    <a:pt x="458819" y="141743"/>
                    <a:pt x="477488" y="135171"/>
                  </a:cubicBezTo>
                  <a:cubicBezTo>
                    <a:pt x="482346" y="133456"/>
                    <a:pt x="487585" y="135933"/>
                    <a:pt x="489299" y="140790"/>
                  </a:cubicBezTo>
                  <a:cubicBezTo>
                    <a:pt x="491014" y="145648"/>
                    <a:pt x="488537" y="150887"/>
                    <a:pt x="483680" y="152601"/>
                  </a:cubicBezTo>
                  <a:cubicBezTo>
                    <a:pt x="464915" y="159269"/>
                    <a:pt x="445389" y="166127"/>
                    <a:pt x="425291" y="172985"/>
                  </a:cubicBezTo>
                  <a:cubicBezTo>
                    <a:pt x="424339" y="173366"/>
                    <a:pt x="423291" y="173461"/>
                    <a:pt x="422339" y="173461"/>
                  </a:cubicBezTo>
                  <a:close/>
                  <a:moveTo>
                    <a:pt x="538639" y="132027"/>
                  </a:moveTo>
                  <a:cubicBezTo>
                    <a:pt x="534924" y="132027"/>
                    <a:pt x="531305" y="129741"/>
                    <a:pt x="529971" y="126026"/>
                  </a:cubicBezTo>
                  <a:cubicBezTo>
                    <a:pt x="528161" y="121264"/>
                    <a:pt x="530638" y="115930"/>
                    <a:pt x="535400" y="114120"/>
                  </a:cubicBezTo>
                  <a:cubicBezTo>
                    <a:pt x="557022" y="106119"/>
                    <a:pt x="576453" y="98785"/>
                    <a:pt x="593122" y="92403"/>
                  </a:cubicBezTo>
                  <a:cubicBezTo>
                    <a:pt x="597884" y="90593"/>
                    <a:pt x="603218" y="92975"/>
                    <a:pt x="605028" y="97737"/>
                  </a:cubicBezTo>
                  <a:cubicBezTo>
                    <a:pt x="606838" y="102500"/>
                    <a:pt x="604457" y="107834"/>
                    <a:pt x="599694" y="109643"/>
                  </a:cubicBezTo>
                  <a:cubicBezTo>
                    <a:pt x="582930" y="116025"/>
                    <a:pt x="563404" y="123455"/>
                    <a:pt x="541782" y="131456"/>
                  </a:cubicBezTo>
                  <a:cubicBezTo>
                    <a:pt x="540734" y="131837"/>
                    <a:pt x="539687" y="132027"/>
                    <a:pt x="538544" y="132027"/>
                  </a:cubicBezTo>
                  <a:close/>
                  <a:moveTo>
                    <a:pt x="57817" y="131551"/>
                  </a:moveTo>
                  <a:cubicBezTo>
                    <a:pt x="55531" y="131551"/>
                    <a:pt x="53340" y="130694"/>
                    <a:pt x="51530" y="129075"/>
                  </a:cubicBezTo>
                  <a:cubicBezTo>
                    <a:pt x="47816" y="125646"/>
                    <a:pt x="47530" y="119740"/>
                    <a:pt x="51054" y="116025"/>
                  </a:cubicBezTo>
                  <a:cubicBezTo>
                    <a:pt x="63913" y="102119"/>
                    <a:pt x="79343" y="87641"/>
                    <a:pt x="96965" y="73067"/>
                  </a:cubicBezTo>
                  <a:cubicBezTo>
                    <a:pt x="100870" y="69734"/>
                    <a:pt x="106680" y="70305"/>
                    <a:pt x="110014" y="74306"/>
                  </a:cubicBezTo>
                  <a:cubicBezTo>
                    <a:pt x="113252" y="78211"/>
                    <a:pt x="112776" y="84021"/>
                    <a:pt x="108776" y="87355"/>
                  </a:cubicBezTo>
                  <a:cubicBezTo>
                    <a:pt x="91821" y="101452"/>
                    <a:pt x="76962" y="115359"/>
                    <a:pt x="64580" y="128693"/>
                  </a:cubicBezTo>
                  <a:cubicBezTo>
                    <a:pt x="62770" y="130694"/>
                    <a:pt x="60293" y="131646"/>
                    <a:pt x="57817" y="131646"/>
                  </a:cubicBezTo>
                  <a:close/>
                  <a:moveTo>
                    <a:pt x="654177" y="87926"/>
                  </a:moveTo>
                  <a:cubicBezTo>
                    <a:pt x="650462" y="87926"/>
                    <a:pt x="647033" y="85736"/>
                    <a:pt x="645605" y="82116"/>
                  </a:cubicBezTo>
                  <a:cubicBezTo>
                    <a:pt x="643700" y="77354"/>
                    <a:pt x="646081" y="72020"/>
                    <a:pt x="650748" y="70115"/>
                  </a:cubicBezTo>
                  <a:lnTo>
                    <a:pt x="653510" y="69067"/>
                  </a:lnTo>
                  <a:cubicBezTo>
                    <a:pt x="654653" y="68496"/>
                    <a:pt x="655987" y="68210"/>
                    <a:pt x="657320" y="68210"/>
                  </a:cubicBezTo>
                  <a:cubicBezTo>
                    <a:pt x="662464" y="68210"/>
                    <a:pt x="666560" y="72305"/>
                    <a:pt x="666560" y="77449"/>
                  </a:cubicBezTo>
                  <a:cubicBezTo>
                    <a:pt x="666560" y="83736"/>
                    <a:pt x="661797" y="85641"/>
                    <a:pt x="657606" y="87260"/>
                  </a:cubicBezTo>
                  <a:cubicBezTo>
                    <a:pt x="656463" y="87736"/>
                    <a:pt x="655320" y="87926"/>
                    <a:pt x="654177" y="87926"/>
                  </a:cubicBezTo>
                  <a:close/>
                  <a:moveTo>
                    <a:pt x="151924" y="52017"/>
                  </a:moveTo>
                  <a:cubicBezTo>
                    <a:pt x="148971" y="52017"/>
                    <a:pt x="146114" y="50684"/>
                    <a:pt x="144304" y="48112"/>
                  </a:cubicBezTo>
                  <a:cubicBezTo>
                    <a:pt x="141351" y="43921"/>
                    <a:pt x="142399" y="38111"/>
                    <a:pt x="146590" y="35253"/>
                  </a:cubicBezTo>
                  <a:cubicBezTo>
                    <a:pt x="176213" y="14489"/>
                    <a:pt x="198311" y="1725"/>
                    <a:pt x="199263" y="1249"/>
                  </a:cubicBezTo>
                  <a:cubicBezTo>
                    <a:pt x="203740" y="-1323"/>
                    <a:pt x="209360" y="201"/>
                    <a:pt x="211836" y="4678"/>
                  </a:cubicBezTo>
                  <a:cubicBezTo>
                    <a:pt x="214408" y="9155"/>
                    <a:pt x="212884" y="14775"/>
                    <a:pt x="208407" y="17346"/>
                  </a:cubicBezTo>
                  <a:cubicBezTo>
                    <a:pt x="208217" y="17442"/>
                    <a:pt x="186023" y="30300"/>
                    <a:pt x="157163" y="50493"/>
                  </a:cubicBezTo>
                  <a:cubicBezTo>
                    <a:pt x="155543" y="51636"/>
                    <a:pt x="153734" y="52208"/>
                    <a:pt x="151829" y="522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6288713" y="1837822"/>
              <a:ext cx="144875" cy="350115"/>
            </a:xfrm>
            <a:custGeom>
              <a:avLst/>
              <a:gdLst/>
              <a:ahLst/>
              <a:cxnLst/>
              <a:rect l="l" t="t" r="r" b="b"/>
              <a:pathLst>
                <a:path w="114300" h="276225" extrusionOk="0">
                  <a:moveTo>
                    <a:pt x="9243" y="283734"/>
                  </a:moveTo>
                  <a:cubicBezTo>
                    <a:pt x="7338" y="283734"/>
                    <a:pt x="5433" y="283162"/>
                    <a:pt x="3814" y="282019"/>
                  </a:cubicBezTo>
                  <a:cubicBezTo>
                    <a:pt x="-282" y="278971"/>
                    <a:pt x="-1235" y="273256"/>
                    <a:pt x="1718" y="269065"/>
                  </a:cubicBezTo>
                  <a:cubicBezTo>
                    <a:pt x="56868" y="193056"/>
                    <a:pt x="92206" y="102854"/>
                    <a:pt x="103921" y="8080"/>
                  </a:cubicBezTo>
                  <a:cubicBezTo>
                    <a:pt x="104588" y="3032"/>
                    <a:pt x="109160" y="-588"/>
                    <a:pt x="114208" y="79"/>
                  </a:cubicBezTo>
                  <a:cubicBezTo>
                    <a:pt x="119257" y="746"/>
                    <a:pt x="122876" y="5318"/>
                    <a:pt x="122209" y="10366"/>
                  </a:cubicBezTo>
                  <a:cubicBezTo>
                    <a:pt x="110113" y="108283"/>
                    <a:pt x="73632" y="201438"/>
                    <a:pt x="16672" y="279924"/>
                  </a:cubicBezTo>
                  <a:cubicBezTo>
                    <a:pt x="14863" y="282400"/>
                    <a:pt x="12005" y="283734"/>
                    <a:pt x="9148" y="283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6774686" y="2145194"/>
              <a:ext cx="325969" cy="458772"/>
            </a:xfrm>
            <a:custGeom>
              <a:avLst/>
              <a:gdLst/>
              <a:ahLst/>
              <a:cxnLst/>
              <a:rect l="l" t="t" r="r" b="b"/>
              <a:pathLst>
                <a:path w="257175" h="361950" extrusionOk="0">
                  <a:moveTo>
                    <a:pt x="157874" y="2332"/>
                  </a:moveTo>
                  <a:cubicBezTo>
                    <a:pt x="85675" y="-11289"/>
                    <a:pt x="16142" y="36146"/>
                    <a:pt x="2426" y="108345"/>
                  </a:cubicBezTo>
                  <a:cubicBezTo>
                    <a:pt x="2426" y="108345"/>
                    <a:pt x="2236" y="109488"/>
                    <a:pt x="1950" y="111774"/>
                  </a:cubicBezTo>
                  <a:cubicBezTo>
                    <a:pt x="1379" y="115775"/>
                    <a:pt x="521" y="123014"/>
                    <a:pt x="140" y="132920"/>
                  </a:cubicBezTo>
                  <a:cubicBezTo>
                    <a:pt x="140" y="133301"/>
                    <a:pt x="140" y="133777"/>
                    <a:pt x="140" y="134158"/>
                  </a:cubicBezTo>
                  <a:cubicBezTo>
                    <a:pt x="-1288" y="179307"/>
                    <a:pt x="6808" y="276081"/>
                    <a:pt x="89294" y="365616"/>
                  </a:cubicBezTo>
                  <a:cubicBezTo>
                    <a:pt x="201404" y="320562"/>
                    <a:pt x="244266" y="222074"/>
                    <a:pt x="258173" y="178354"/>
                  </a:cubicBezTo>
                  <a:lnTo>
                    <a:pt x="258173" y="178354"/>
                  </a:lnTo>
                  <a:cubicBezTo>
                    <a:pt x="260363" y="172163"/>
                    <a:pt x="262269" y="165781"/>
                    <a:pt x="263507" y="159304"/>
                  </a:cubicBezTo>
                  <a:cubicBezTo>
                    <a:pt x="263792" y="157971"/>
                    <a:pt x="263983" y="157018"/>
                    <a:pt x="264078" y="156732"/>
                  </a:cubicBezTo>
                  <a:lnTo>
                    <a:pt x="264078" y="156732"/>
                  </a:lnTo>
                  <a:cubicBezTo>
                    <a:pt x="277127" y="84723"/>
                    <a:pt x="229788" y="15762"/>
                    <a:pt x="157970" y="2237"/>
                  </a:cubicBezTo>
                  <a:close/>
                  <a:moveTo>
                    <a:pt x="118822" y="209215"/>
                  </a:moveTo>
                  <a:cubicBezTo>
                    <a:pt x="72911" y="200547"/>
                    <a:pt x="42717" y="156351"/>
                    <a:pt x="51385" y="110536"/>
                  </a:cubicBezTo>
                  <a:cubicBezTo>
                    <a:pt x="60053" y="64626"/>
                    <a:pt x="104249" y="34527"/>
                    <a:pt x="150159" y="43194"/>
                  </a:cubicBezTo>
                  <a:cubicBezTo>
                    <a:pt x="196070" y="51862"/>
                    <a:pt x="226169" y="96058"/>
                    <a:pt x="217501" y="141873"/>
                  </a:cubicBezTo>
                  <a:cubicBezTo>
                    <a:pt x="208833" y="187784"/>
                    <a:pt x="164637" y="217883"/>
                    <a:pt x="118822" y="209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5824465" y="2333988"/>
              <a:ext cx="241459" cy="313896"/>
            </a:xfrm>
            <a:custGeom>
              <a:avLst/>
              <a:gdLst/>
              <a:ahLst/>
              <a:cxnLst/>
              <a:rect l="l" t="t" r="r" b="b"/>
              <a:pathLst>
                <a:path w="190500" h="247650" extrusionOk="0">
                  <a:moveTo>
                    <a:pt x="57935" y="7830"/>
                  </a:moveTo>
                  <a:cubicBezTo>
                    <a:pt x="9167" y="28976"/>
                    <a:pt x="-13122" y="85554"/>
                    <a:pt x="7929" y="134322"/>
                  </a:cubicBezTo>
                  <a:cubicBezTo>
                    <a:pt x="7929" y="134322"/>
                    <a:pt x="8310" y="135084"/>
                    <a:pt x="8976" y="136608"/>
                  </a:cubicBezTo>
                  <a:cubicBezTo>
                    <a:pt x="10215" y="139180"/>
                    <a:pt x="12691" y="143943"/>
                    <a:pt x="16501" y="150039"/>
                  </a:cubicBezTo>
                  <a:cubicBezTo>
                    <a:pt x="16692" y="150324"/>
                    <a:pt x="16882" y="150610"/>
                    <a:pt x="16977" y="150801"/>
                  </a:cubicBezTo>
                  <a:cubicBezTo>
                    <a:pt x="34408" y="178423"/>
                    <a:pt x="78509" y="233001"/>
                    <a:pt x="164234" y="253099"/>
                  </a:cubicBezTo>
                  <a:cubicBezTo>
                    <a:pt x="213002" y="180709"/>
                    <a:pt x="198714" y="104414"/>
                    <a:pt x="189380" y="72600"/>
                  </a:cubicBezTo>
                  <a:lnTo>
                    <a:pt x="189380" y="72600"/>
                  </a:lnTo>
                  <a:cubicBezTo>
                    <a:pt x="188237" y="68028"/>
                    <a:pt x="186713" y="63456"/>
                    <a:pt x="184808" y="59075"/>
                  </a:cubicBezTo>
                  <a:cubicBezTo>
                    <a:pt x="184427" y="58122"/>
                    <a:pt x="184141" y="57551"/>
                    <a:pt x="184141" y="57360"/>
                  </a:cubicBezTo>
                  <a:lnTo>
                    <a:pt x="184141" y="57360"/>
                  </a:lnTo>
                  <a:cubicBezTo>
                    <a:pt x="162805" y="8973"/>
                    <a:pt x="106417" y="-13029"/>
                    <a:pt x="57935" y="7926"/>
                  </a:cubicBezTo>
                  <a:close/>
                  <a:moveTo>
                    <a:pt x="118514" y="147467"/>
                  </a:moveTo>
                  <a:cubicBezTo>
                    <a:pt x="87558" y="160897"/>
                    <a:pt x="51553" y="146705"/>
                    <a:pt x="38123" y="115749"/>
                  </a:cubicBezTo>
                  <a:cubicBezTo>
                    <a:pt x="24693" y="84792"/>
                    <a:pt x="38980" y="48788"/>
                    <a:pt x="69936" y="35453"/>
                  </a:cubicBezTo>
                  <a:cubicBezTo>
                    <a:pt x="100893" y="22023"/>
                    <a:pt x="136802" y="36215"/>
                    <a:pt x="150232" y="67171"/>
                  </a:cubicBezTo>
                  <a:cubicBezTo>
                    <a:pt x="163662" y="98127"/>
                    <a:pt x="149470" y="134037"/>
                    <a:pt x="118514" y="1474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https://cdn.podia.com/rails/active_storage/blobs/redirect/eyJfcmFpbHMiOnsibWVzc2FnZSI6IkJBaHBBK0I4akE9PSIsImV4cCI6bnVsbCwicHVyIjoiYmxvYl9pZCJ9fQ==--4e425a758209b8165ad0067f8e8f6b96f82e9ee5/greendestination+logo.png?disposition=attach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2" y="1072950"/>
            <a:ext cx="5032406" cy="224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261" y="649904"/>
            <a:ext cx="7473896" cy="2085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Offer Competitive Salaries in High-Turnover </a:t>
            </a:r>
            <a:r>
              <a:rPr lang="en-US" b="1" dirty="0" smtClean="0"/>
              <a:t>Roles</a:t>
            </a:r>
          </a:p>
          <a:p>
            <a:endParaRPr lang="en-US" b="1" dirty="0"/>
          </a:p>
          <a:p>
            <a:r>
              <a:rPr lang="en-US" b="1" dirty="0"/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data showed lower-income employees have a significantly higher attrition rate.</a:t>
            </a:r>
          </a:p>
          <a:p>
            <a:r>
              <a:rPr lang="en-US" b="1" dirty="0"/>
              <a:t>What to say / include:</a:t>
            </a:r>
            <a:endParaRPr lang="en-US" dirty="0"/>
          </a:p>
          <a:p>
            <a:r>
              <a:rPr lang="en-US" dirty="0"/>
              <a:t>Review salary benchmarks for roles with high exit rates.</a:t>
            </a:r>
          </a:p>
          <a:p>
            <a:r>
              <a:rPr lang="en-US" dirty="0"/>
              <a:t>Consider performance-based incentives, bonuses, or benefits.</a:t>
            </a:r>
          </a:p>
          <a:p>
            <a:r>
              <a:rPr lang="en-US" dirty="0"/>
              <a:t>Conduct a compensation review every 6–12 months.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260" y="2531603"/>
            <a:ext cx="74738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Conduct Stay Interviews and Employee Feedback </a:t>
            </a:r>
            <a:r>
              <a:rPr lang="en-US" b="1" dirty="0" smtClean="0"/>
              <a:t>Sessions</a:t>
            </a:r>
          </a:p>
          <a:p>
            <a:endParaRPr lang="en-US" b="1" dirty="0"/>
          </a:p>
          <a:p>
            <a:r>
              <a:rPr lang="en-US" b="1" dirty="0"/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Instead of waiting for exit interviews, "stay interviews" help uncover issues before employees decide to leave.</a:t>
            </a:r>
          </a:p>
          <a:p>
            <a:r>
              <a:rPr lang="en-US" b="1" dirty="0"/>
              <a:t>What to say / include:</a:t>
            </a:r>
            <a:endParaRPr lang="en-US" dirty="0"/>
          </a:p>
          <a:p>
            <a:r>
              <a:rPr lang="en-US" dirty="0"/>
              <a:t>Schedule regular 1:1s with employees to understand satisfaction, motivation, and blockers.</a:t>
            </a:r>
          </a:p>
          <a:p>
            <a:r>
              <a:rPr lang="en-US" dirty="0"/>
              <a:t>Ask questions like: “What keeps you here?” and “What would make you leave?”</a:t>
            </a:r>
          </a:p>
          <a:p>
            <a:r>
              <a:rPr lang="en-US" dirty="0"/>
              <a:t>Use the insights to proactively address concerns and improve morale.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21868" y="1477670"/>
            <a:ext cx="8727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Green Destinations is experiencing notable attrition, especially among new, younger, and lower-income employees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• Key factors influencing attrition include age, tenure, and monthly income.</a:t>
            </a:r>
          </a:p>
          <a:p>
            <a:endParaRPr lang="en-US" dirty="0"/>
          </a:p>
          <a:p>
            <a:r>
              <a:rPr lang="en-US" dirty="0"/>
              <a:t>• Early intervention strategies like onboarding, competitive pay, and feedback mechanisms can help reduce turnover.</a:t>
            </a:r>
          </a:p>
          <a:p>
            <a:endParaRPr lang="en-US" dirty="0"/>
          </a:p>
          <a:p>
            <a:r>
              <a:rPr lang="en-US" dirty="0"/>
              <a:t>• Data-driven decision-making can empower HR to improve employee satisfaction and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83" name="Google Shape;883;p28"/>
          <p:cNvSpPr txBox="1">
            <a:spLocks noGrp="1"/>
          </p:cNvSpPr>
          <p:nvPr>
            <p:ph type="title" idx="5"/>
          </p:nvPr>
        </p:nvSpPr>
        <p:spPr>
          <a:xfrm>
            <a:off x="972921" y="1693250"/>
            <a:ext cx="605803" cy="54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84" name="Google Shape;884;p28"/>
          <p:cNvSpPr txBox="1">
            <a:spLocks noGrp="1"/>
          </p:cNvSpPr>
          <p:nvPr>
            <p:ph type="title" idx="6"/>
          </p:nvPr>
        </p:nvSpPr>
        <p:spPr>
          <a:xfrm>
            <a:off x="972920" y="2634221"/>
            <a:ext cx="690351" cy="5844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85" name="Google Shape;885;p28"/>
          <p:cNvSpPr txBox="1">
            <a:spLocks noGrp="1"/>
          </p:cNvSpPr>
          <p:nvPr>
            <p:ph type="title" idx="7"/>
          </p:nvPr>
        </p:nvSpPr>
        <p:spPr>
          <a:xfrm>
            <a:off x="4945076" y="1664489"/>
            <a:ext cx="693599" cy="5739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6" name="Google Shape;886;p28"/>
          <p:cNvSpPr txBox="1">
            <a:spLocks noGrp="1"/>
          </p:cNvSpPr>
          <p:nvPr>
            <p:ph type="title" idx="8"/>
          </p:nvPr>
        </p:nvSpPr>
        <p:spPr>
          <a:xfrm>
            <a:off x="4945075" y="2634221"/>
            <a:ext cx="769797" cy="5844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87" name="Google Shape;887;p28"/>
          <p:cNvSpPr txBox="1">
            <a:spLocks noGrp="1"/>
          </p:cNvSpPr>
          <p:nvPr>
            <p:ph type="subTitle" idx="9"/>
          </p:nvPr>
        </p:nvSpPr>
        <p:spPr>
          <a:xfrm>
            <a:off x="1641028" y="1909187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Attrition Rate Overview</a:t>
            </a:r>
            <a:endParaRPr dirty="0"/>
          </a:p>
        </p:txBody>
      </p:sp>
      <p:sp>
        <p:nvSpPr>
          <p:cNvPr id="888" name="Google Shape;888;p28"/>
          <p:cNvSpPr txBox="1">
            <a:spLocks noGrp="1"/>
          </p:cNvSpPr>
          <p:nvPr>
            <p:ph type="subTitle" idx="13"/>
          </p:nvPr>
        </p:nvSpPr>
        <p:spPr>
          <a:xfrm>
            <a:off x="5708100" y="1719550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Attrition by Age</a:t>
            </a:r>
            <a:endParaRPr dirty="0"/>
          </a:p>
        </p:txBody>
      </p:sp>
      <p:sp>
        <p:nvSpPr>
          <p:cNvPr id="889" name="Google Shape;889;p28"/>
          <p:cNvSpPr txBox="1">
            <a:spLocks noGrp="1"/>
          </p:cNvSpPr>
          <p:nvPr>
            <p:ph type="subTitle" idx="14"/>
          </p:nvPr>
        </p:nvSpPr>
        <p:spPr>
          <a:xfrm>
            <a:off x="1663271" y="2863075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Attrition by Monthly Income</a:t>
            </a:r>
            <a:endParaRPr dirty="0"/>
          </a:p>
        </p:txBody>
      </p:sp>
      <p:sp>
        <p:nvSpPr>
          <p:cNvPr id="890" name="Google Shape;890;p28"/>
          <p:cNvSpPr txBox="1">
            <a:spLocks noGrp="1"/>
          </p:cNvSpPr>
          <p:nvPr>
            <p:ph type="subTitle" idx="15"/>
          </p:nvPr>
        </p:nvSpPr>
        <p:spPr>
          <a:xfrm>
            <a:off x="5773397" y="2726088"/>
            <a:ext cx="271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Attrition by Years at Company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>
            <a:spLocks noGrp="1"/>
          </p:cNvSpPr>
          <p:nvPr>
            <p:ph type="title"/>
          </p:nvPr>
        </p:nvSpPr>
        <p:spPr>
          <a:xfrm>
            <a:off x="4116939" y="3469599"/>
            <a:ext cx="4272838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Attrition Rate Overview</a:t>
            </a:r>
            <a:endParaRPr dirty="0"/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 idx="2"/>
          </p:nvPr>
        </p:nvSpPr>
        <p:spPr>
          <a:xfrm>
            <a:off x="7367700" y="1241525"/>
            <a:ext cx="936000" cy="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" y="738835"/>
            <a:ext cx="3869741" cy="342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31"/>
          <p:cNvGrpSpPr/>
          <p:nvPr/>
        </p:nvGrpSpPr>
        <p:grpSpPr>
          <a:xfrm>
            <a:off x="8135210" y="3918629"/>
            <a:ext cx="591127" cy="591127"/>
            <a:chOff x="-8901352" y="-2088659"/>
            <a:chExt cx="591127" cy="591127"/>
          </a:xfrm>
        </p:grpSpPr>
        <p:sp>
          <p:nvSpPr>
            <p:cNvPr id="959" name="Google Shape;959;p31"/>
            <p:cNvSpPr/>
            <p:nvPr/>
          </p:nvSpPr>
          <p:spPr>
            <a:xfrm>
              <a:off x="-8891840" y="-2079222"/>
              <a:ext cx="566496" cy="566496"/>
            </a:xfrm>
            <a:custGeom>
              <a:avLst/>
              <a:gdLst/>
              <a:ahLst/>
              <a:cxnLst/>
              <a:rect l="l" t="t" r="r" b="b"/>
              <a:pathLst>
                <a:path w="566496" h="566496" extrusionOk="0">
                  <a:moveTo>
                    <a:pt x="552311" y="131782"/>
                  </a:moveTo>
                  <a:cubicBezTo>
                    <a:pt x="567910" y="137118"/>
                    <a:pt x="576203" y="154031"/>
                    <a:pt x="570948" y="169630"/>
                  </a:cubicBezTo>
                  <a:lnTo>
                    <a:pt x="440818" y="552385"/>
                  </a:lnTo>
                  <a:cubicBezTo>
                    <a:pt x="438109" y="560185"/>
                    <a:pt x="432608" y="566178"/>
                    <a:pt x="425793" y="569544"/>
                  </a:cubicBezTo>
                  <a:cubicBezTo>
                    <a:pt x="418979" y="572910"/>
                    <a:pt x="410769" y="573649"/>
                    <a:pt x="403052" y="571022"/>
                  </a:cubicBezTo>
                  <a:lnTo>
                    <a:pt x="20214" y="440892"/>
                  </a:lnTo>
                  <a:cubicBezTo>
                    <a:pt x="4615" y="435555"/>
                    <a:pt x="-3677" y="418643"/>
                    <a:pt x="1577" y="403043"/>
                  </a:cubicBezTo>
                  <a:lnTo>
                    <a:pt x="131790" y="20206"/>
                  </a:lnTo>
                  <a:cubicBezTo>
                    <a:pt x="137044" y="4689"/>
                    <a:pt x="154039" y="-3685"/>
                    <a:pt x="169638" y="1569"/>
                  </a:cubicBezTo>
                  <a:lnTo>
                    <a:pt x="552393" y="131699"/>
                  </a:lnTo>
                  <a:close/>
                  <a:moveTo>
                    <a:pt x="404693" y="526852"/>
                  </a:moveTo>
                  <a:lnTo>
                    <a:pt x="526696" y="167906"/>
                  </a:lnTo>
                  <a:lnTo>
                    <a:pt x="167832" y="45904"/>
                  </a:lnTo>
                  <a:lnTo>
                    <a:pt x="45748" y="404767"/>
                  </a:lnTo>
                  <a:lnTo>
                    <a:pt x="404693" y="52676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1"/>
            <p:cNvSpPr/>
            <p:nvPr/>
          </p:nvSpPr>
          <p:spPr>
            <a:xfrm>
              <a:off x="-8846093" y="-2033236"/>
              <a:ext cx="476185" cy="476185"/>
            </a:xfrm>
            <a:custGeom>
              <a:avLst/>
              <a:gdLst/>
              <a:ahLst/>
              <a:cxnLst/>
              <a:rect l="l" t="t" r="r" b="b"/>
              <a:pathLst>
                <a:path w="476185" h="476185" extrusionOk="0">
                  <a:moveTo>
                    <a:pt x="480948" y="121920"/>
                  </a:moveTo>
                  <a:lnTo>
                    <a:pt x="358946" y="480866"/>
                  </a:lnTo>
                  <a:lnTo>
                    <a:pt x="0" y="358864"/>
                  </a:lnTo>
                  <a:lnTo>
                    <a:pt x="122084" y="0"/>
                  </a:lnTo>
                  <a:lnTo>
                    <a:pt x="480948" y="122002"/>
                  </a:lnTo>
                  <a:close/>
                  <a:moveTo>
                    <a:pt x="437106" y="178570"/>
                  </a:moveTo>
                  <a:cubicBezTo>
                    <a:pt x="437106" y="177092"/>
                    <a:pt x="436613" y="175532"/>
                    <a:pt x="435874" y="174300"/>
                  </a:cubicBezTo>
                  <a:lnTo>
                    <a:pt x="426186" y="158127"/>
                  </a:lnTo>
                  <a:cubicBezTo>
                    <a:pt x="424462" y="155335"/>
                    <a:pt x="421342" y="153693"/>
                    <a:pt x="418058" y="154022"/>
                  </a:cubicBezTo>
                  <a:lnTo>
                    <a:pt x="372000" y="157716"/>
                  </a:lnTo>
                  <a:lnTo>
                    <a:pt x="368059" y="149260"/>
                  </a:lnTo>
                  <a:cubicBezTo>
                    <a:pt x="366088" y="145072"/>
                    <a:pt x="362394" y="141789"/>
                    <a:pt x="358043" y="140393"/>
                  </a:cubicBezTo>
                  <a:cubicBezTo>
                    <a:pt x="353691" y="139079"/>
                    <a:pt x="348929" y="139572"/>
                    <a:pt x="344906" y="141871"/>
                  </a:cubicBezTo>
                  <a:cubicBezTo>
                    <a:pt x="344824" y="141871"/>
                    <a:pt x="344660" y="142035"/>
                    <a:pt x="344496" y="142117"/>
                  </a:cubicBezTo>
                  <a:cubicBezTo>
                    <a:pt x="337764" y="146304"/>
                    <a:pt x="335054" y="154842"/>
                    <a:pt x="338092" y="162314"/>
                  </a:cubicBezTo>
                  <a:lnTo>
                    <a:pt x="300654" y="164777"/>
                  </a:lnTo>
                  <a:lnTo>
                    <a:pt x="295564" y="153857"/>
                  </a:lnTo>
                  <a:cubicBezTo>
                    <a:pt x="293593" y="149670"/>
                    <a:pt x="289981" y="146386"/>
                    <a:pt x="285465" y="145072"/>
                  </a:cubicBezTo>
                  <a:cubicBezTo>
                    <a:pt x="283741" y="144498"/>
                    <a:pt x="282017" y="144252"/>
                    <a:pt x="280293" y="144252"/>
                  </a:cubicBezTo>
                  <a:cubicBezTo>
                    <a:pt x="277584" y="144252"/>
                    <a:pt x="274874" y="144990"/>
                    <a:pt x="272493" y="146386"/>
                  </a:cubicBezTo>
                  <a:cubicBezTo>
                    <a:pt x="272493" y="146468"/>
                    <a:pt x="272329" y="146550"/>
                    <a:pt x="272247" y="146550"/>
                  </a:cubicBezTo>
                  <a:cubicBezTo>
                    <a:pt x="266007" y="150245"/>
                    <a:pt x="263216" y="157470"/>
                    <a:pt x="264858" y="164449"/>
                  </a:cubicBezTo>
                  <a:lnTo>
                    <a:pt x="247535" y="163792"/>
                  </a:lnTo>
                  <a:cubicBezTo>
                    <a:pt x="240228" y="148521"/>
                    <a:pt x="217157" y="101641"/>
                    <a:pt x="197781" y="80541"/>
                  </a:cubicBezTo>
                  <a:cubicBezTo>
                    <a:pt x="175286" y="55993"/>
                    <a:pt x="162724" y="55008"/>
                    <a:pt x="157388" y="56650"/>
                  </a:cubicBezTo>
                  <a:cubicBezTo>
                    <a:pt x="156567" y="56896"/>
                    <a:pt x="155746" y="57224"/>
                    <a:pt x="155089" y="57635"/>
                  </a:cubicBezTo>
                  <a:cubicBezTo>
                    <a:pt x="150327" y="60755"/>
                    <a:pt x="142938" y="70935"/>
                    <a:pt x="147207" y="103940"/>
                  </a:cubicBezTo>
                  <a:cubicBezTo>
                    <a:pt x="150902" y="132429"/>
                    <a:pt x="171755" y="180212"/>
                    <a:pt x="178734" y="195729"/>
                  </a:cubicBezTo>
                  <a:lnTo>
                    <a:pt x="167979" y="209358"/>
                  </a:lnTo>
                  <a:cubicBezTo>
                    <a:pt x="163874" y="203610"/>
                    <a:pt x="156403" y="201065"/>
                    <a:pt x="149506" y="203447"/>
                  </a:cubicBezTo>
                  <a:cubicBezTo>
                    <a:pt x="149424" y="203447"/>
                    <a:pt x="149260" y="203447"/>
                    <a:pt x="149260" y="203610"/>
                  </a:cubicBezTo>
                  <a:lnTo>
                    <a:pt x="149260" y="203610"/>
                  </a:lnTo>
                  <a:cubicBezTo>
                    <a:pt x="144990" y="205170"/>
                    <a:pt x="141624" y="208372"/>
                    <a:pt x="139818" y="212642"/>
                  </a:cubicBezTo>
                  <a:cubicBezTo>
                    <a:pt x="138012" y="216829"/>
                    <a:pt x="138176" y="221755"/>
                    <a:pt x="140146" y="226106"/>
                  </a:cubicBezTo>
                  <a:lnTo>
                    <a:pt x="145155" y="236943"/>
                  </a:lnTo>
                  <a:lnTo>
                    <a:pt x="119046" y="263955"/>
                  </a:lnTo>
                  <a:cubicBezTo>
                    <a:pt x="115352" y="256812"/>
                    <a:pt x="107224" y="253364"/>
                    <a:pt x="99589" y="255745"/>
                  </a:cubicBezTo>
                  <a:cubicBezTo>
                    <a:pt x="99342" y="255745"/>
                    <a:pt x="99096" y="255827"/>
                    <a:pt x="99014" y="255991"/>
                  </a:cubicBezTo>
                  <a:cubicBezTo>
                    <a:pt x="94745" y="257469"/>
                    <a:pt x="91296" y="260671"/>
                    <a:pt x="89490" y="264940"/>
                  </a:cubicBezTo>
                  <a:cubicBezTo>
                    <a:pt x="87684" y="269209"/>
                    <a:pt x="87766" y="274135"/>
                    <a:pt x="89736" y="278404"/>
                  </a:cubicBezTo>
                  <a:lnTo>
                    <a:pt x="93677" y="286861"/>
                  </a:lnTo>
                  <a:lnTo>
                    <a:pt x="61165" y="319619"/>
                  </a:lnTo>
                  <a:cubicBezTo>
                    <a:pt x="58867" y="321918"/>
                    <a:pt x="58045" y="325366"/>
                    <a:pt x="59113" y="328486"/>
                  </a:cubicBezTo>
                  <a:lnTo>
                    <a:pt x="65106" y="346302"/>
                  </a:lnTo>
                  <a:cubicBezTo>
                    <a:pt x="66009" y="348929"/>
                    <a:pt x="68062" y="350817"/>
                    <a:pt x="70607" y="351721"/>
                  </a:cubicBezTo>
                  <a:cubicBezTo>
                    <a:pt x="73234" y="352542"/>
                    <a:pt x="75943" y="352131"/>
                    <a:pt x="78242" y="350571"/>
                  </a:cubicBezTo>
                  <a:lnTo>
                    <a:pt x="118390" y="323149"/>
                  </a:lnTo>
                  <a:cubicBezTo>
                    <a:pt x="119129" y="323642"/>
                    <a:pt x="120032" y="324053"/>
                    <a:pt x="121017" y="324381"/>
                  </a:cubicBezTo>
                  <a:cubicBezTo>
                    <a:pt x="123480" y="325038"/>
                    <a:pt x="126025" y="324627"/>
                    <a:pt x="128160" y="323149"/>
                  </a:cubicBezTo>
                  <a:lnTo>
                    <a:pt x="192034" y="279964"/>
                  </a:lnTo>
                  <a:lnTo>
                    <a:pt x="216008" y="272329"/>
                  </a:lnTo>
                  <a:lnTo>
                    <a:pt x="267896" y="360998"/>
                  </a:lnTo>
                  <a:lnTo>
                    <a:pt x="244989" y="388995"/>
                  </a:lnTo>
                  <a:cubicBezTo>
                    <a:pt x="243512" y="390801"/>
                    <a:pt x="242855" y="393100"/>
                    <a:pt x="243019" y="395398"/>
                  </a:cubicBezTo>
                  <a:lnTo>
                    <a:pt x="244415" y="409109"/>
                  </a:lnTo>
                  <a:cubicBezTo>
                    <a:pt x="244743" y="411983"/>
                    <a:pt x="246467" y="414610"/>
                    <a:pt x="249094" y="415842"/>
                  </a:cubicBezTo>
                  <a:cubicBezTo>
                    <a:pt x="251722" y="417237"/>
                    <a:pt x="254759" y="417155"/>
                    <a:pt x="257305" y="415677"/>
                  </a:cubicBezTo>
                  <a:lnTo>
                    <a:pt x="297616" y="392689"/>
                  </a:lnTo>
                  <a:lnTo>
                    <a:pt x="306647" y="398272"/>
                  </a:lnTo>
                  <a:cubicBezTo>
                    <a:pt x="309028" y="399750"/>
                    <a:pt x="312230" y="399996"/>
                    <a:pt x="314857" y="398847"/>
                  </a:cubicBezTo>
                  <a:cubicBezTo>
                    <a:pt x="317485" y="397533"/>
                    <a:pt x="319373" y="395070"/>
                    <a:pt x="319784" y="392197"/>
                  </a:cubicBezTo>
                  <a:lnTo>
                    <a:pt x="321343" y="381688"/>
                  </a:lnTo>
                  <a:lnTo>
                    <a:pt x="364939" y="365596"/>
                  </a:lnTo>
                  <a:cubicBezTo>
                    <a:pt x="367648" y="364610"/>
                    <a:pt x="369701" y="362312"/>
                    <a:pt x="370440" y="359438"/>
                  </a:cubicBezTo>
                  <a:cubicBezTo>
                    <a:pt x="371015" y="356565"/>
                    <a:pt x="370193" y="353609"/>
                    <a:pt x="368223" y="351474"/>
                  </a:cubicBezTo>
                  <a:lnTo>
                    <a:pt x="358699" y="341622"/>
                  </a:lnTo>
                  <a:cubicBezTo>
                    <a:pt x="357057" y="339898"/>
                    <a:pt x="354841" y="338995"/>
                    <a:pt x="352542" y="338995"/>
                  </a:cubicBezTo>
                  <a:lnTo>
                    <a:pt x="316335" y="338421"/>
                  </a:lnTo>
                  <a:lnTo>
                    <a:pt x="282099" y="241459"/>
                  </a:lnTo>
                  <a:lnTo>
                    <a:pt x="303363" y="228159"/>
                  </a:lnTo>
                  <a:lnTo>
                    <a:pt x="377583" y="207223"/>
                  </a:lnTo>
                  <a:cubicBezTo>
                    <a:pt x="380128" y="206566"/>
                    <a:pt x="382098" y="204842"/>
                    <a:pt x="383166" y="202543"/>
                  </a:cubicBezTo>
                  <a:cubicBezTo>
                    <a:pt x="383494" y="201558"/>
                    <a:pt x="383822" y="200655"/>
                    <a:pt x="383904" y="199752"/>
                  </a:cubicBezTo>
                  <a:lnTo>
                    <a:pt x="430784" y="186862"/>
                  </a:lnTo>
                  <a:cubicBezTo>
                    <a:pt x="433493" y="186123"/>
                    <a:pt x="435546" y="184153"/>
                    <a:pt x="436531" y="181690"/>
                  </a:cubicBezTo>
                  <a:cubicBezTo>
                    <a:pt x="437024" y="180622"/>
                    <a:pt x="437270" y="179473"/>
                    <a:pt x="437270" y="1783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1"/>
            <p:cNvSpPr/>
            <p:nvPr/>
          </p:nvSpPr>
          <p:spPr>
            <a:xfrm>
              <a:off x="-8787606" y="-1976767"/>
              <a:ext cx="377664" cy="353034"/>
            </a:xfrm>
            <a:custGeom>
              <a:avLst/>
              <a:gdLst/>
              <a:ahLst/>
              <a:cxnLst/>
              <a:rect l="l" t="t" r="r" b="b"/>
              <a:pathLst>
                <a:path w="377664" h="353034" extrusionOk="0">
                  <a:moveTo>
                    <a:pt x="377388" y="117831"/>
                  </a:moveTo>
                  <a:cubicBezTo>
                    <a:pt x="378209" y="119063"/>
                    <a:pt x="378620" y="120623"/>
                    <a:pt x="378620" y="122101"/>
                  </a:cubicBezTo>
                  <a:cubicBezTo>
                    <a:pt x="378620" y="123250"/>
                    <a:pt x="378455" y="124482"/>
                    <a:pt x="377880" y="125467"/>
                  </a:cubicBezTo>
                  <a:cubicBezTo>
                    <a:pt x="376895" y="127930"/>
                    <a:pt x="374843" y="129901"/>
                    <a:pt x="372134" y="130639"/>
                  </a:cubicBezTo>
                  <a:lnTo>
                    <a:pt x="325254" y="143529"/>
                  </a:lnTo>
                  <a:cubicBezTo>
                    <a:pt x="325254" y="144433"/>
                    <a:pt x="324843" y="145418"/>
                    <a:pt x="324515" y="146321"/>
                  </a:cubicBezTo>
                  <a:cubicBezTo>
                    <a:pt x="323448" y="148619"/>
                    <a:pt x="321477" y="150344"/>
                    <a:pt x="318932" y="151001"/>
                  </a:cubicBezTo>
                  <a:lnTo>
                    <a:pt x="244713" y="171936"/>
                  </a:lnTo>
                  <a:lnTo>
                    <a:pt x="223448" y="185237"/>
                  </a:lnTo>
                  <a:lnTo>
                    <a:pt x="257685" y="282198"/>
                  </a:lnTo>
                  <a:lnTo>
                    <a:pt x="293891" y="282773"/>
                  </a:lnTo>
                  <a:cubicBezTo>
                    <a:pt x="296190" y="282773"/>
                    <a:pt x="298325" y="283758"/>
                    <a:pt x="300049" y="285400"/>
                  </a:cubicBezTo>
                  <a:lnTo>
                    <a:pt x="309573" y="295252"/>
                  </a:lnTo>
                  <a:cubicBezTo>
                    <a:pt x="311543" y="297386"/>
                    <a:pt x="312446" y="300342"/>
                    <a:pt x="311789" y="303216"/>
                  </a:cubicBezTo>
                  <a:cubicBezTo>
                    <a:pt x="311133" y="306171"/>
                    <a:pt x="309080" y="308388"/>
                    <a:pt x="306288" y="309373"/>
                  </a:cubicBezTo>
                  <a:lnTo>
                    <a:pt x="262693" y="325465"/>
                  </a:lnTo>
                  <a:lnTo>
                    <a:pt x="261133" y="335974"/>
                  </a:lnTo>
                  <a:cubicBezTo>
                    <a:pt x="260722" y="338929"/>
                    <a:pt x="258834" y="341393"/>
                    <a:pt x="256207" y="342624"/>
                  </a:cubicBezTo>
                  <a:cubicBezTo>
                    <a:pt x="253580" y="343774"/>
                    <a:pt x="250378" y="343528"/>
                    <a:pt x="247997" y="342049"/>
                  </a:cubicBezTo>
                  <a:lnTo>
                    <a:pt x="238966" y="336466"/>
                  </a:lnTo>
                  <a:lnTo>
                    <a:pt x="198654" y="359455"/>
                  </a:lnTo>
                  <a:cubicBezTo>
                    <a:pt x="196027" y="360851"/>
                    <a:pt x="192989" y="360933"/>
                    <a:pt x="190444" y="359619"/>
                  </a:cubicBezTo>
                  <a:cubicBezTo>
                    <a:pt x="187817" y="358306"/>
                    <a:pt x="186093" y="355678"/>
                    <a:pt x="185764" y="352887"/>
                  </a:cubicBezTo>
                  <a:lnTo>
                    <a:pt x="184369" y="339176"/>
                  </a:lnTo>
                  <a:cubicBezTo>
                    <a:pt x="184122" y="336877"/>
                    <a:pt x="184779" y="334578"/>
                    <a:pt x="186339" y="332772"/>
                  </a:cubicBezTo>
                  <a:lnTo>
                    <a:pt x="209245" y="304776"/>
                  </a:lnTo>
                  <a:lnTo>
                    <a:pt x="157357" y="216107"/>
                  </a:lnTo>
                  <a:lnTo>
                    <a:pt x="133384" y="223742"/>
                  </a:lnTo>
                  <a:lnTo>
                    <a:pt x="69509" y="266927"/>
                  </a:lnTo>
                  <a:cubicBezTo>
                    <a:pt x="67375" y="268323"/>
                    <a:pt x="64829" y="268815"/>
                    <a:pt x="62366" y="268158"/>
                  </a:cubicBezTo>
                  <a:cubicBezTo>
                    <a:pt x="61381" y="267830"/>
                    <a:pt x="60478" y="267420"/>
                    <a:pt x="59739" y="266927"/>
                  </a:cubicBezTo>
                  <a:lnTo>
                    <a:pt x="19592" y="294349"/>
                  </a:lnTo>
                  <a:cubicBezTo>
                    <a:pt x="17375" y="295909"/>
                    <a:pt x="14583" y="296319"/>
                    <a:pt x="11956" y="295498"/>
                  </a:cubicBezTo>
                  <a:cubicBezTo>
                    <a:pt x="9411" y="294595"/>
                    <a:pt x="7359" y="292625"/>
                    <a:pt x="6456" y="290080"/>
                  </a:cubicBezTo>
                  <a:lnTo>
                    <a:pt x="462" y="272263"/>
                  </a:lnTo>
                  <a:cubicBezTo>
                    <a:pt x="-605" y="269144"/>
                    <a:pt x="216" y="265695"/>
                    <a:pt x="2515" y="263397"/>
                  </a:cubicBezTo>
                  <a:lnTo>
                    <a:pt x="35027" y="230639"/>
                  </a:lnTo>
                  <a:lnTo>
                    <a:pt x="31086" y="222182"/>
                  </a:lnTo>
                  <a:cubicBezTo>
                    <a:pt x="29115" y="217913"/>
                    <a:pt x="29033" y="212987"/>
                    <a:pt x="30840" y="208717"/>
                  </a:cubicBezTo>
                  <a:cubicBezTo>
                    <a:pt x="32646" y="204530"/>
                    <a:pt x="36012" y="201246"/>
                    <a:pt x="40363" y="199769"/>
                  </a:cubicBezTo>
                  <a:cubicBezTo>
                    <a:pt x="40527" y="199604"/>
                    <a:pt x="40692" y="199604"/>
                    <a:pt x="40938" y="199522"/>
                  </a:cubicBezTo>
                  <a:cubicBezTo>
                    <a:pt x="48573" y="197141"/>
                    <a:pt x="56701" y="200589"/>
                    <a:pt x="60396" y="207732"/>
                  </a:cubicBezTo>
                  <a:lnTo>
                    <a:pt x="86504" y="180721"/>
                  </a:lnTo>
                  <a:lnTo>
                    <a:pt x="81496" y="169884"/>
                  </a:lnTo>
                  <a:cubicBezTo>
                    <a:pt x="79525" y="165614"/>
                    <a:pt x="79443" y="160688"/>
                    <a:pt x="81168" y="156419"/>
                  </a:cubicBezTo>
                  <a:cubicBezTo>
                    <a:pt x="82974" y="152150"/>
                    <a:pt x="86340" y="148948"/>
                    <a:pt x="90609" y="147388"/>
                  </a:cubicBezTo>
                  <a:lnTo>
                    <a:pt x="90609" y="147388"/>
                  </a:lnTo>
                  <a:cubicBezTo>
                    <a:pt x="90609" y="147388"/>
                    <a:pt x="90773" y="147388"/>
                    <a:pt x="90855" y="147306"/>
                  </a:cubicBezTo>
                  <a:cubicBezTo>
                    <a:pt x="97670" y="145007"/>
                    <a:pt x="105223" y="147552"/>
                    <a:pt x="109328" y="153217"/>
                  </a:cubicBezTo>
                  <a:lnTo>
                    <a:pt x="120083" y="139588"/>
                  </a:lnTo>
                  <a:cubicBezTo>
                    <a:pt x="113187" y="124153"/>
                    <a:pt x="92251" y="76288"/>
                    <a:pt x="88557" y="47800"/>
                  </a:cubicBezTo>
                  <a:cubicBezTo>
                    <a:pt x="84369" y="14795"/>
                    <a:pt x="91676" y="4614"/>
                    <a:pt x="96438" y="1494"/>
                  </a:cubicBezTo>
                  <a:cubicBezTo>
                    <a:pt x="97177" y="1084"/>
                    <a:pt x="97916" y="673"/>
                    <a:pt x="98737" y="509"/>
                  </a:cubicBezTo>
                  <a:cubicBezTo>
                    <a:pt x="104156" y="-1133"/>
                    <a:pt x="116635" y="-147"/>
                    <a:pt x="139131" y="24401"/>
                  </a:cubicBezTo>
                  <a:cubicBezTo>
                    <a:pt x="158507" y="45501"/>
                    <a:pt x="181659" y="92380"/>
                    <a:pt x="188884" y="107651"/>
                  </a:cubicBezTo>
                  <a:lnTo>
                    <a:pt x="206207" y="108308"/>
                  </a:lnTo>
                  <a:cubicBezTo>
                    <a:pt x="204565" y="101411"/>
                    <a:pt x="207439" y="94105"/>
                    <a:pt x="213596" y="90410"/>
                  </a:cubicBezTo>
                  <a:cubicBezTo>
                    <a:pt x="213678" y="90410"/>
                    <a:pt x="213843" y="90328"/>
                    <a:pt x="213843" y="90246"/>
                  </a:cubicBezTo>
                  <a:cubicBezTo>
                    <a:pt x="216224" y="88850"/>
                    <a:pt x="218933" y="88111"/>
                    <a:pt x="221642" y="88111"/>
                  </a:cubicBezTo>
                  <a:cubicBezTo>
                    <a:pt x="223367" y="88111"/>
                    <a:pt x="225091" y="88357"/>
                    <a:pt x="226815" y="88932"/>
                  </a:cubicBezTo>
                  <a:cubicBezTo>
                    <a:pt x="231248" y="90246"/>
                    <a:pt x="234943" y="93530"/>
                    <a:pt x="236913" y="97717"/>
                  </a:cubicBezTo>
                  <a:lnTo>
                    <a:pt x="242003" y="108636"/>
                  </a:lnTo>
                  <a:lnTo>
                    <a:pt x="279441" y="106173"/>
                  </a:lnTo>
                  <a:cubicBezTo>
                    <a:pt x="276404" y="98702"/>
                    <a:pt x="279113" y="90163"/>
                    <a:pt x="285845" y="85976"/>
                  </a:cubicBezTo>
                  <a:cubicBezTo>
                    <a:pt x="286010" y="85812"/>
                    <a:pt x="286174" y="85730"/>
                    <a:pt x="286256" y="85730"/>
                  </a:cubicBezTo>
                  <a:cubicBezTo>
                    <a:pt x="290279" y="83431"/>
                    <a:pt x="294959" y="82939"/>
                    <a:pt x="299392" y="84252"/>
                  </a:cubicBezTo>
                  <a:cubicBezTo>
                    <a:pt x="303743" y="85730"/>
                    <a:pt x="307520" y="88932"/>
                    <a:pt x="309408" y="93119"/>
                  </a:cubicBezTo>
                  <a:lnTo>
                    <a:pt x="313349" y="101576"/>
                  </a:lnTo>
                  <a:lnTo>
                    <a:pt x="359408" y="97881"/>
                  </a:lnTo>
                  <a:cubicBezTo>
                    <a:pt x="362610" y="97553"/>
                    <a:pt x="365812" y="99195"/>
                    <a:pt x="367536" y="101986"/>
                  </a:cubicBezTo>
                  <a:lnTo>
                    <a:pt x="377224" y="11816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1"/>
            <p:cNvSpPr/>
            <p:nvPr/>
          </p:nvSpPr>
          <p:spPr>
            <a:xfrm>
              <a:off x="-8901352" y="-2088659"/>
              <a:ext cx="591127" cy="591127"/>
            </a:xfrm>
            <a:custGeom>
              <a:avLst/>
              <a:gdLst/>
              <a:ahLst/>
              <a:cxnLst/>
              <a:rect l="l" t="t" r="r" b="b"/>
              <a:pathLst>
                <a:path w="591127" h="591127" extrusionOk="0">
                  <a:moveTo>
                    <a:pt x="422005" y="591461"/>
                  </a:moveTo>
                  <a:cubicBezTo>
                    <a:pt x="417735" y="591461"/>
                    <a:pt x="413466" y="590805"/>
                    <a:pt x="409443" y="589408"/>
                  </a:cubicBezTo>
                  <a:lnTo>
                    <a:pt x="26606" y="459279"/>
                  </a:lnTo>
                  <a:cubicBezTo>
                    <a:pt x="6163" y="452300"/>
                    <a:pt x="-4839" y="429886"/>
                    <a:pt x="2058" y="409443"/>
                  </a:cubicBezTo>
                  <a:lnTo>
                    <a:pt x="132270" y="26606"/>
                  </a:lnTo>
                  <a:cubicBezTo>
                    <a:pt x="139249" y="6163"/>
                    <a:pt x="161580" y="-4838"/>
                    <a:pt x="182023" y="2058"/>
                  </a:cubicBezTo>
                  <a:lnTo>
                    <a:pt x="564778" y="132188"/>
                  </a:lnTo>
                  <a:cubicBezTo>
                    <a:pt x="564778" y="132188"/>
                    <a:pt x="564778" y="132188"/>
                    <a:pt x="564778" y="132188"/>
                  </a:cubicBezTo>
                  <a:cubicBezTo>
                    <a:pt x="585222" y="139167"/>
                    <a:pt x="596223" y="161580"/>
                    <a:pt x="589327" y="182023"/>
                  </a:cubicBezTo>
                  <a:lnTo>
                    <a:pt x="459197" y="564778"/>
                  </a:lnTo>
                  <a:cubicBezTo>
                    <a:pt x="455748" y="574713"/>
                    <a:pt x="448688" y="582758"/>
                    <a:pt x="439328" y="587356"/>
                  </a:cubicBezTo>
                  <a:cubicBezTo>
                    <a:pt x="433909" y="590065"/>
                    <a:pt x="427916" y="591379"/>
                    <a:pt x="421923" y="591379"/>
                  </a:cubicBezTo>
                  <a:close/>
                  <a:moveTo>
                    <a:pt x="169462" y="18889"/>
                  </a:moveTo>
                  <a:cubicBezTo>
                    <a:pt x="160923" y="18889"/>
                    <a:pt x="152960" y="24225"/>
                    <a:pt x="150086" y="32682"/>
                  </a:cubicBezTo>
                  <a:lnTo>
                    <a:pt x="19874" y="415436"/>
                  </a:lnTo>
                  <a:cubicBezTo>
                    <a:pt x="16261" y="426110"/>
                    <a:pt x="22009" y="437686"/>
                    <a:pt x="32682" y="441381"/>
                  </a:cubicBezTo>
                  <a:lnTo>
                    <a:pt x="415519" y="571511"/>
                  </a:lnTo>
                  <a:cubicBezTo>
                    <a:pt x="420609" y="573235"/>
                    <a:pt x="426274" y="572824"/>
                    <a:pt x="431118" y="570525"/>
                  </a:cubicBezTo>
                  <a:cubicBezTo>
                    <a:pt x="435962" y="568145"/>
                    <a:pt x="439656" y="563957"/>
                    <a:pt x="441463" y="558785"/>
                  </a:cubicBezTo>
                  <a:lnTo>
                    <a:pt x="571593" y="176030"/>
                  </a:lnTo>
                  <a:cubicBezTo>
                    <a:pt x="575205" y="165439"/>
                    <a:pt x="569458" y="153781"/>
                    <a:pt x="558785" y="150086"/>
                  </a:cubicBezTo>
                  <a:lnTo>
                    <a:pt x="176030" y="19956"/>
                  </a:lnTo>
                  <a:cubicBezTo>
                    <a:pt x="173895" y="19217"/>
                    <a:pt x="171679" y="18889"/>
                    <a:pt x="169544" y="188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1"/>
            <p:cNvSpPr/>
            <p:nvPr/>
          </p:nvSpPr>
          <p:spPr>
            <a:xfrm>
              <a:off x="-8797130" y="-1986440"/>
              <a:ext cx="394084" cy="377664"/>
            </a:xfrm>
            <a:custGeom>
              <a:avLst/>
              <a:gdLst/>
              <a:ahLst/>
              <a:cxnLst/>
              <a:rect l="l" t="t" r="r" b="b"/>
              <a:pathLst>
                <a:path w="394084" h="377664" extrusionOk="0">
                  <a:moveTo>
                    <a:pt x="203826" y="379719"/>
                  </a:moveTo>
                  <a:cubicBezTo>
                    <a:pt x="200952" y="379719"/>
                    <a:pt x="198161" y="379062"/>
                    <a:pt x="195534" y="377666"/>
                  </a:cubicBezTo>
                  <a:cubicBezTo>
                    <a:pt x="190361" y="375121"/>
                    <a:pt x="186502" y="369702"/>
                    <a:pt x="185846" y="363627"/>
                  </a:cubicBezTo>
                  <a:lnTo>
                    <a:pt x="184450" y="349834"/>
                  </a:lnTo>
                  <a:cubicBezTo>
                    <a:pt x="183957" y="344908"/>
                    <a:pt x="185517" y="340064"/>
                    <a:pt x="188637" y="336369"/>
                  </a:cubicBezTo>
                  <a:lnTo>
                    <a:pt x="207274" y="313545"/>
                  </a:lnTo>
                  <a:lnTo>
                    <a:pt x="162529" y="237027"/>
                  </a:lnTo>
                  <a:lnTo>
                    <a:pt x="147094" y="241953"/>
                  </a:lnTo>
                  <a:lnTo>
                    <a:pt x="84287" y="284399"/>
                  </a:lnTo>
                  <a:cubicBezTo>
                    <a:pt x="80182" y="287108"/>
                    <a:pt x="75256" y="288094"/>
                    <a:pt x="70494" y="287108"/>
                  </a:cubicBezTo>
                  <a:lnTo>
                    <a:pt x="34369" y="311821"/>
                  </a:lnTo>
                  <a:cubicBezTo>
                    <a:pt x="29690" y="315023"/>
                    <a:pt x="23943" y="315844"/>
                    <a:pt x="18524" y="314120"/>
                  </a:cubicBezTo>
                  <a:cubicBezTo>
                    <a:pt x="12859" y="312067"/>
                    <a:pt x="8754" y="307962"/>
                    <a:pt x="6948" y="302708"/>
                  </a:cubicBezTo>
                  <a:lnTo>
                    <a:pt x="954" y="284892"/>
                  </a:lnTo>
                  <a:cubicBezTo>
                    <a:pt x="-1263" y="278488"/>
                    <a:pt x="462" y="271181"/>
                    <a:pt x="5306" y="266337"/>
                  </a:cubicBezTo>
                  <a:lnTo>
                    <a:pt x="33138" y="238259"/>
                  </a:lnTo>
                  <a:lnTo>
                    <a:pt x="31989" y="235713"/>
                  </a:lnTo>
                  <a:cubicBezTo>
                    <a:pt x="28951" y="229063"/>
                    <a:pt x="28786" y="221345"/>
                    <a:pt x="31578" y="214614"/>
                  </a:cubicBezTo>
                  <a:cubicBezTo>
                    <a:pt x="34369" y="207963"/>
                    <a:pt x="39870" y="202791"/>
                    <a:pt x="46684" y="200410"/>
                  </a:cubicBezTo>
                  <a:cubicBezTo>
                    <a:pt x="46931" y="200328"/>
                    <a:pt x="47259" y="200164"/>
                    <a:pt x="47506" y="200082"/>
                  </a:cubicBezTo>
                  <a:lnTo>
                    <a:pt x="47506" y="200082"/>
                  </a:lnTo>
                  <a:cubicBezTo>
                    <a:pt x="55387" y="197619"/>
                    <a:pt x="63597" y="199096"/>
                    <a:pt x="70001" y="203530"/>
                  </a:cubicBezTo>
                  <a:lnTo>
                    <a:pt x="84697" y="188341"/>
                  </a:lnTo>
                  <a:lnTo>
                    <a:pt x="82398" y="183333"/>
                  </a:lnTo>
                  <a:cubicBezTo>
                    <a:pt x="79279" y="176601"/>
                    <a:pt x="79114" y="168965"/>
                    <a:pt x="81988" y="162233"/>
                  </a:cubicBezTo>
                  <a:cubicBezTo>
                    <a:pt x="84862" y="155501"/>
                    <a:pt x="90116" y="150493"/>
                    <a:pt x="96848" y="148029"/>
                  </a:cubicBezTo>
                  <a:cubicBezTo>
                    <a:pt x="97095" y="148029"/>
                    <a:pt x="97259" y="147865"/>
                    <a:pt x="97505" y="147783"/>
                  </a:cubicBezTo>
                  <a:cubicBezTo>
                    <a:pt x="104155" y="145566"/>
                    <a:pt x="111380" y="146223"/>
                    <a:pt x="117374" y="149343"/>
                  </a:cubicBezTo>
                  <a:lnTo>
                    <a:pt x="118687" y="147701"/>
                  </a:lnTo>
                  <a:cubicBezTo>
                    <a:pt x="106290" y="119458"/>
                    <a:pt x="91922" y="82759"/>
                    <a:pt x="88802" y="58540"/>
                  </a:cubicBezTo>
                  <a:cubicBezTo>
                    <a:pt x="85108" y="29476"/>
                    <a:pt x="89131" y="10839"/>
                    <a:pt x="100871" y="3121"/>
                  </a:cubicBezTo>
                  <a:cubicBezTo>
                    <a:pt x="102924" y="1890"/>
                    <a:pt x="104401" y="1315"/>
                    <a:pt x="105961" y="904"/>
                  </a:cubicBezTo>
                  <a:cubicBezTo>
                    <a:pt x="119016" y="-3036"/>
                    <a:pt x="135928" y="5913"/>
                    <a:pt x="155715" y="27505"/>
                  </a:cubicBezTo>
                  <a:cubicBezTo>
                    <a:pt x="173941" y="47291"/>
                    <a:pt x="194466" y="87111"/>
                    <a:pt x="204565" y="107964"/>
                  </a:cubicBezTo>
                  <a:lnTo>
                    <a:pt x="206617" y="107964"/>
                  </a:lnTo>
                  <a:cubicBezTo>
                    <a:pt x="208095" y="101478"/>
                    <a:pt x="212118" y="95649"/>
                    <a:pt x="218111" y="92036"/>
                  </a:cubicBezTo>
                  <a:cubicBezTo>
                    <a:pt x="218276" y="91873"/>
                    <a:pt x="218522" y="91790"/>
                    <a:pt x="218686" y="91626"/>
                  </a:cubicBezTo>
                  <a:cubicBezTo>
                    <a:pt x="222381" y="89410"/>
                    <a:pt x="226650" y="88178"/>
                    <a:pt x="231165" y="88096"/>
                  </a:cubicBezTo>
                  <a:cubicBezTo>
                    <a:pt x="234121" y="88096"/>
                    <a:pt x="236913" y="88506"/>
                    <a:pt x="239540" y="89410"/>
                  </a:cubicBezTo>
                  <a:cubicBezTo>
                    <a:pt x="246272" y="91462"/>
                    <a:pt x="252019" y="96470"/>
                    <a:pt x="255139" y="103202"/>
                  </a:cubicBezTo>
                  <a:lnTo>
                    <a:pt x="257438" y="108211"/>
                  </a:lnTo>
                  <a:lnTo>
                    <a:pt x="278456" y="106815"/>
                  </a:lnTo>
                  <a:cubicBezTo>
                    <a:pt x="279195" y="99015"/>
                    <a:pt x="283382" y="91708"/>
                    <a:pt x="290442" y="87357"/>
                  </a:cubicBezTo>
                  <a:cubicBezTo>
                    <a:pt x="290853" y="87111"/>
                    <a:pt x="291181" y="86864"/>
                    <a:pt x="291510" y="86700"/>
                  </a:cubicBezTo>
                  <a:cubicBezTo>
                    <a:pt x="297421" y="83334"/>
                    <a:pt x="304892" y="82431"/>
                    <a:pt x="311789" y="84483"/>
                  </a:cubicBezTo>
                  <a:cubicBezTo>
                    <a:pt x="318931" y="86864"/>
                    <a:pt x="324679" y="91955"/>
                    <a:pt x="327716" y="98440"/>
                  </a:cubicBezTo>
                  <a:lnTo>
                    <a:pt x="328866" y="100986"/>
                  </a:lnTo>
                  <a:lnTo>
                    <a:pt x="368356" y="97784"/>
                  </a:lnTo>
                  <a:cubicBezTo>
                    <a:pt x="375088" y="97127"/>
                    <a:pt x="381739" y="100575"/>
                    <a:pt x="385269" y="106404"/>
                  </a:cubicBezTo>
                  <a:lnTo>
                    <a:pt x="394957" y="122578"/>
                  </a:lnTo>
                  <a:cubicBezTo>
                    <a:pt x="396435" y="124795"/>
                    <a:pt x="397420" y="127997"/>
                    <a:pt x="397584" y="131281"/>
                  </a:cubicBezTo>
                  <a:cubicBezTo>
                    <a:pt x="397584" y="131445"/>
                    <a:pt x="397584" y="131609"/>
                    <a:pt x="397584" y="131773"/>
                  </a:cubicBezTo>
                  <a:cubicBezTo>
                    <a:pt x="397584" y="134401"/>
                    <a:pt x="397092" y="136782"/>
                    <a:pt x="396024" y="138998"/>
                  </a:cubicBezTo>
                  <a:cubicBezTo>
                    <a:pt x="393890" y="144089"/>
                    <a:pt x="389621" y="147865"/>
                    <a:pt x="384202" y="149425"/>
                  </a:cubicBezTo>
                  <a:lnTo>
                    <a:pt x="342002" y="161001"/>
                  </a:lnTo>
                  <a:cubicBezTo>
                    <a:pt x="339375" y="165599"/>
                    <a:pt x="335516" y="168637"/>
                    <a:pt x="330836" y="169786"/>
                  </a:cubicBezTo>
                  <a:lnTo>
                    <a:pt x="258095" y="190312"/>
                  </a:lnTo>
                  <a:lnTo>
                    <a:pt x="244384" y="198932"/>
                  </a:lnTo>
                  <a:lnTo>
                    <a:pt x="273858" y="282511"/>
                  </a:lnTo>
                  <a:lnTo>
                    <a:pt x="303496" y="283003"/>
                  </a:lnTo>
                  <a:cubicBezTo>
                    <a:pt x="308341" y="283003"/>
                    <a:pt x="312856" y="285056"/>
                    <a:pt x="316222" y="288422"/>
                  </a:cubicBezTo>
                  <a:lnTo>
                    <a:pt x="325828" y="298356"/>
                  </a:lnTo>
                  <a:cubicBezTo>
                    <a:pt x="330015" y="302790"/>
                    <a:pt x="331739" y="308865"/>
                    <a:pt x="330508" y="314776"/>
                  </a:cubicBezTo>
                  <a:cubicBezTo>
                    <a:pt x="329030" y="320934"/>
                    <a:pt x="324843" y="325778"/>
                    <a:pt x="319096" y="327913"/>
                  </a:cubicBezTo>
                  <a:lnTo>
                    <a:pt x="280672" y="342034"/>
                  </a:lnTo>
                  <a:lnTo>
                    <a:pt x="279933" y="346960"/>
                  </a:lnTo>
                  <a:cubicBezTo>
                    <a:pt x="279030" y="352871"/>
                    <a:pt x="275254" y="358044"/>
                    <a:pt x="269835" y="360753"/>
                  </a:cubicBezTo>
                  <a:cubicBezTo>
                    <a:pt x="264006" y="363381"/>
                    <a:pt x="257520" y="362888"/>
                    <a:pt x="252430" y="359686"/>
                  </a:cubicBezTo>
                  <a:lnTo>
                    <a:pt x="248160" y="357059"/>
                  </a:lnTo>
                  <a:lnTo>
                    <a:pt x="212693" y="377256"/>
                  </a:lnTo>
                  <a:cubicBezTo>
                    <a:pt x="209819" y="378816"/>
                    <a:pt x="206781" y="379554"/>
                    <a:pt x="203662" y="379554"/>
                  </a:cubicBezTo>
                  <a:close/>
                  <a:moveTo>
                    <a:pt x="204647" y="361574"/>
                  </a:moveTo>
                  <a:lnTo>
                    <a:pt x="204647" y="361574"/>
                  </a:lnTo>
                  <a:cubicBezTo>
                    <a:pt x="204647" y="361574"/>
                    <a:pt x="204647" y="361574"/>
                    <a:pt x="204647" y="361574"/>
                  </a:cubicBezTo>
                  <a:close/>
                  <a:moveTo>
                    <a:pt x="166798" y="216337"/>
                  </a:moveTo>
                  <a:cubicBezTo>
                    <a:pt x="170082" y="216337"/>
                    <a:pt x="173202" y="218062"/>
                    <a:pt x="174926" y="221017"/>
                  </a:cubicBezTo>
                  <a:lnTo>
                    <a:pt x="226814" y="309686"/>
                  </a:lnTo>
                  <a:cubicBezTo>
                    <a:pt x="228785" y="313053"/>
                    <a:pt x="228456" y="317404"/>
                    <a:pt x="225993" y="320441"/>
                  </a:cubicBezTo>
                  <a:lnTo>
                    <a:pt x="203087" y="348438"/>
                  </a:lnTo>
                  <a:lnTo>
                    <a:pt x="204483" y="360589"/>
                  </a:lnTo>
                  <a:lnTo>
                    <a:pt x="243809" y="338093"/>
                  </a:lnTo>
                  <a:cubicBezTo>
                    <a:pt x="246847" y="336369"/>
                    <a:pt x="250459" y="336451"/>
                    <a:pt x="253415" y="338258"/>
                  </a:cubicBezTo>
                  <a:lnTo>
                    <a:pt x="261625" y="343348"/>
                  </a:lnTo>
                  <a:lnTo>
                    <a:pt x="262857" y="333988"/>
                  </a:lnTo>
                  <a:cubicBezTo>
                    <a:pt x="263349" y="330540"/>
                    <a:pt x="265648" y="327666"/>
                    <a:pt x="268932" y="326517"/>
                  </a:cubicBezTo>
                  <a:lnTo>
                    <a:pt x="311542" y="310836"/>
                  </a:lnTo>
                  <a:lnTo>
                    <a:pt x="302676" y="301887"/>
                  </a:lnTo>
                  <a:lnTo>
                    <a:pt x="266962" y="301558"/>
                  </a:lnTo>
                  <a:cubicBezTo>
                    <a:pt x="263021" y="301558"/>
                    <a:pt x="259490" y="299013"/>
                    <a:pt x="258177" y="295236"/>
                  </a:cubicBezTo>
                  <a:lnTo>
                    <a:pt x="223941" y="198275"/>
                  </a:lnTo>
                  <a:cubicBezTo>
                    <a:pt x="222463" y="194088"/>
                    <a:pt x="224105" y="189491"/>
                    <a:pt x="227800" y="187109"/>
                  </a:cubicBezTo>
                  <a:lnTo>
                    <a:pt x="249064" y="173809"/>
                  </a:lnTo>
                  <a:cubicBezTo>
                    <a:pt x="249803" y="173317"/>
                    <a:pt x="250624" y="172988"/>
                    <a:pt x="251527" y="172742"/>
                  </a:cubicBezTo>
                  <a:lnTo>
                    <a:pt x="325171" y="151971"/>
                  </a:lnTo>
                  <a:cubicBezTo>
                    <a:pt x="325746" y="148276"/>
                    <a:pt x="328537" y="145320"/>
                    <a:pt x="332150" y="144335"/>
                  </a:cubicBezTo>
                  <a:lnTo>
                    <a:pt x="378208" y="131691"/>
                  </a:lnTo>
                  <a:lnTo>
                    <a:pt x="369259" y="116913"/>
                  </a:lnTo>
                  <a:lnTo>
                    <a:pt x="323693" y="120608"/>
                  </a:lnTo>
                  <a:cubicBezTo>
                    <a:pt x="319670" y="120854"/>
                    <a:pt x="316058" y="118719"/>
                    <a:pt x="314334" y="115189"/>
                  </a:cubicBezTo>
                  <a:lnTo>
                    <a:pt x="310393" y="106651"/>
                  </a:lnTo>
                  <a:cubicBezTo>
                    <a:pt x="309572" y="104845"/>
                    <a:pt x="307930" y="103366"/>
                    <a:pt x="305960" y="102792"/>
                  </a:cubicBezTo>
                  <a:cubicBezTo>
                    <a:pt x="304317" y="102299"/>
                    <a:pt x="302347" y="102546"/>
                    <a:pt x="300623" y="103449"/>
                  </a:cubicBezTo>
                  <a:cubicBezTo>
                    <a:pt x="300541" y="103449"/>
                    <a:pt x="300459" y="103613"/>
                    <a:pt x="300295" y="103613"/>
                  </a:cubicBezTo>
                  <a:cubicBezTo>
                    <a:pt x="297503" y="105337"/>
                    <a:pt x="296354" y="108950"/>
                    <a:pt x="297667" y="112233"/>
                  </a:cubicBezTo>
                  <a:cubicBezTo>
                    <a:pt x="298817" y="115025"/>
                    <a:pt x="298571" y="118227"/>
                    <a:pt x="296928" y="120772"/>
                  </a:cubicBezTo>
                  <a:cubicBezTo>
                    <a:pt x="295286" y="123317"/>
                    <a:pt x="292577" y="124959"/>
                    <a:pt x="289539" y="125206"/>
                  </a:cubicBezTo>
                  <a:lnTo>
                    <a:pt x="252101" y="127668"/>
                  </a:lnTo>
                  <a:cubicBezTo>
                    <a:pt x="248160" y="127997"/>
                    <a:pt x="244548" y="125780"/>
                    <a:pt x="242906" y="122250"/>
                  </a:cubicBezTo>
                  <a:lnTo>
                    <a:pt x="237816" y="111330"/>
                  </a:lnTo>
                  <a:cubicBezTo>
                    <a:pt x="236995" y="109524"/>
                    <a:pt x="235435" y="108128"/>
                    <a:pt x="233546" y="107554"/>
                  </a:cubicBezTo>
                  <a:cubicBezTo>
                    <a:pt x="232643" y="107225"/>
                    <a:pt x="231905" y="107143"/>
                    <a:pt x="231165" y="107143"/>
                  </a:cubicBezTo>
                  <a:cubicBezTo>
                    <a:pt x="230180" y="107143"/>
                    <a:pt x="229195" y="107390"/>
                    <a:pt x="228374" y="107882"/>
                  </a:cubicBezTo>
                  <a:cubicBezTo>
                    <a:pt x="228210" y="107964"/>
                    <a:pt x="228046" y="108128"/>
                    <a:pt x="227881" y="108211"/>
                  </a:cubicBezTo>
                  <a:lnTo>
                    <a:pt x="227881" y="108211"/>
                  </a:lnTo>
                  <a:cubicBezTo>
                    <a:pt x="225336" y="109770"/>
                    <a:pt x="224105" y="112726"/>
                    <a:pt x="224844" y="115846"/>
                  </a:cubicBezTo>
                  <a:cubicBezTo>
                    <a:pt x="225500" y="118719"/>
                    <a:pt x="224844" y="121757"/>
                    <a:pt x="222955" y="123974"/>
                  </a:cubicBezTo>
                  <a:cubicBezTo>
                    <a:pt x="221067" y="126273"/>
                    <a:pt x="218276" y="127422"/>
                    <a:pt x="215320" y="127422"/>
                  </a:cubicBezTo>
                  <a:lnTo>
                    <a:pt x="197997" y="126765"/>
                  </a:lnTo>
                  <a:cubicBezTo>
                    <a:pt x="194466" y="126601"/>
                    <a:pt x="191347" y="124549"/>
                    <a:pt x="189787" y="121346"/>
                  </a:cubicBezTo>
                  <a:cubicBezTo>
                    <a:pt x="183218" y="107471"/>
                    <a:pt x="160230" y="60674"/>
                    <a:pt x="141593" y="40395"/>
                  </a:cubicBezTo>
                  <a:cubicBezTo>
                    <a:pt x="119919" y="16750"/>
                    <a:pt x="110970" y="19131"/>
                    <a:pt x="110806" y="19213"/>
                  </a:cubicBezTo>
                  <a:cubicBezTo>
                    <a:pt x="110806" y="19213"/>
                    <a:pt x="110806" y="19213"/>
                    <a:pt x="110806" y="19213"/>
                  </a:cubicBezTo>
                  <a:cubicBezTo>
                    <a:pt x="110806" y="19213"/>
                    <a:pt x="103170" y="24796"/>
                    <a:pt x="107193" y="56323"/>
                  </a:cubicBezTo>
                  <a:cubicBezTo>
                    <a:pt x="109574" y="74713"/>
                    <a:pt x="120493" y="106322"/>
                    <a:pt x="137899" y="145402"/>
                  </a:cubicBezTo>
                  <a:cubicBezTo>
                    <a:pt x="139294" y="148604"/>
                    <a:pt x="138884" y="152299"/>
                    <a:pt x="136667" y="155090"/>
                  </a:cubicBezTo>
                  <a:lnTo>
                    <a:pt x="125912" y="168719"/>
                  </a:lnTo>
                  <a:cubicBezTo>
                    <a:pt x="124106" y="171018"/>
                    <a:pt x="121150" y="172578"/>
                    <a:pt x="118277" y="172331"/>
                  </a:cubicBezTo>
                  <a:cubicBezTo>
                    <a:pt x="115321" y="172331"/>
                    <a:pt x="112530" y="170854"/>
                    <a:pt x="110806" y="168391"/>
                  </a:cubicBezTo>
                  <a:cubicBezTo>
                    <a:pt x="109163" y="166092"/>
                    <a:pt x="106208" y="165024"/>
                    <a:pt x="103498" y="165763"/>
                  </a:cubicBezTo>
                  <a:cubicBezTo>
                    <a:pt x="103170" y="165927"/>
                    <a:pt x="102842" y="166009"/>
                    <a:pt x="102431" y="166174"/>
                  </a:cubicBezTo>
                  <a:cubicBezTo>
                    <a:pt x="100871" y="166913"/>
                    <a:pt x="99640" y="168144"/>
                    <a:pt x="98901" y="169868"/>
                  </a:cubicBezTo>
                  <a:cubicBezTo>
                    <a:pt x="98162" y="171592"/>
                    <a:pt x="98244" y="173727"/>
                    <a:pt x="99065" y="175616"/>
                  </a:cubicBezTo>
                  <a:lnTo>
                    <a:pt x="104073" y="186453"/>
                  </a:lnTo>
                  <a:cubicBezTo>
                    <a:pt x="105715" y="189983"/>
                    <a:pt x="104976" y="194170"/>
                    <a:pt x="102267" y="196962"/>
                  </a:cubicBezTo>
                  <a:lnTo>
                    <a:pt x="76159" y="223973"/>
                  </a:lnTo>
                  <a:cubicBezTo>
                    <a:pt x="74024" y="226190"/>
                    <a:pt x="70987" y="227257"/>
                    <a:pt x="68031" y="226764"/>
                  </a:cubicBezTo>
                  <a:cubicBezTo>
                    <a:pt x="64993" y="226354"/>
                    <a:pt x="62448" y="224465"/>
                    <a:pt x="61052" y="221756"/>
                  </a:cubicBezTo>
                  <a:cubicBezTo>
                    <a:pt x="59492" y="218719"/>
                    <a:pt x="56126" y="217240"/>
                    <a:pt x="52924" y="218226"/>
                  </a:cubicBezTo>
                  <a:lnTo>
                    <a:pt x="52432" y="218390"/>
                  </a:lnTo>
                  <a:cubicBezTo>
                    <a:pt x="50708" y="218965"/>
                    <a:pt x="49312" y="220279"/>
                    <a:pt x="48573" y="222085"/>
                  </a:cubicBezTo>
                  <a:cubicBezTo>
                    <a:pt x="47752" y="223973"/>
                    <a:pt x="47834" y="226107"/>
                    <a:pt x="48737" y="227914"/>
                  </a:cubicBezTo>
                  <a:lnTo>
                    <a:pt x="52678" y="236370"/>
                  </a:lnTo>
                  <a:cubicBezTo>
                    <a:pt x="54320" y="239983"/>
                    <a:pt x="53581" y="244170"/>
                    <a:pt x="50789" y="246961"/>
                  </a:cubicBezTo>
                  <a:lnTo>
                    <a:pt x="18606" y="279391"/>
                  </a:lnTo>
                  <a:lnTo>
                    <a:pt x="24107" y="295729"/>
                  </a:lnTo>
                  <a:lnTo>
                    <a:pt x="63515" y="268800"/>
                  </a:lnTo>
                  <a:cubicBezTo>
                    <a:pt x="66635" y="266665"/>
                    <a:pt x="70740" y="266583"/>
                    <a:pt x="73942" y="268636"/>
                  </a:cubicBezTo>
                  <a:lnTo>
                    <a:pt x="137324" y="225615"/>
                  </a:lnTo>
                  <a:cubicBezTo>
                    <a:pt x="138063" y="225122"/>
                    <a:pt x="138884" y="224712"/>
                    <a:pt x="139787" y="224465"/>
                  </a:cubicBezTo>
                  <a:lnTo>
                    <a:pt x="163761" y="216830"/>
                  </a:lnTo>
                  <a:cubicBezTo>
                    <a:pt x="164664" y="216502"/>
                    <a:pt x="165649" y="216420"/>
                    <a:pt x="166634" y="216420"/>
                  </a:cubicBezTo>
                  <a:close/>
                  <a:moveTo>
                    <a:pt x="24764" y="296715"/>
                  </a:moveTo>
                  <a:lnTo>
                    <a:pt x="24764" y="296715"/>
                  </a:lnTo>
                  <a:close/>
                  <a:moveTo>
                    <a:pt x="18606" y="279720"/>
                  </a:moveTo>
                  <a:lnTo>
                    <a:pt x="18606" y="279720"/>
                  </a:lnTo>
                  <a:cubicBezTo>
                    <a:pt x="18606" y="279720"/>
                    <a:pt x="18606" y="279720"/>
                    <a:pt x="18606" y="279720"/>
                  </a:cubicBezTo>
                  <a:close/>
                  <a:moveTo>
                    <a:pt x="18770" y="278816"/>
                  </a:moveTo>
                  <a:lnTo>
                    <a:pt x="18770" y="278816"/>
                  </a:lnTo>
                  <a:cubicBezTo>
                    <a:pt x="18770" y="278816"/>
                    <a:pt x="18770" y="278816"/>
                    <a:pt x="18770" y="278816"/>
                  </a:cubicBezTo>
                  <a:close/>
                  <a:moveTo>
                    <a:pt x="369998" y="116667"/>
                  </a:moveTo>
                  <a:lnTo>
                    <a:pt x="369998" y="116667"/>
                  </a:lnTo>
                  <a:lnTo>
                    <a:pt x="369998" y="116667"/>
                  </a:lnTo>
                  <a:close/>
                </a:path>
              </a:pathLst>
            </a:custGeom>
            <a:solidFill>
              <a:srgbClr val="35357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1"/>
            <p:cNvSpPr/>
            <p:nvPr/>
          </p:nvSpPr>
          <p:spPr>
            <a:xfrm>
              <a:off x="-8797130" y="-1986440"/>
              <a:ext cx="394084" cy="377664"/>
            </a:xfrm>
            <a:custGeom>
              <a:avLst/>
              <a:gdLst/>
              <a:ahLst/>
              <a:cxnLst/>
              <a:rect l="l" t="t" r="r" b="b"/>
              <a:pathLst>
                <a:path w="394084" h="377664" extrusionOk="0">
                  <a:moveTo>
                    <a:pt x="203826" y="379719"/>
                  </a:moveTo>
                  <a:cubicBezTo>
                    <a:pt x="200952" y="379719"/>
                    <a:pt x="198161" y="379062"/>
                    <a:pt x="195534" y="377666"/>
                  </a:cubicBezTo>
                  <a:cubicBezTo>
                    <a:pt x="190361" y="375121"/>
                    <a:pt x="186502" y="369702"/>
                    <a:pt x="185846" y="363627"/>
                  </a:cubicBezTo>
                  <a:lnTo>
                    <a:pt x="184450" y="349834"/>
                  </a:lnTo>
                  <a:cubicBezTo>
                    <a:pt x="183957" y="344908"/>
                    <a:pt x="185517" y="340064"/>
                    <a:pt x="188637" y="336369"/>
                  </a:cubicBezTo>
                  <a:lnTo>
                    <a:pt x="207274" y="313545"/>
                  </a:lnTo>
                  <a:lnTo>
                    <a:pt x="162529" y="237027"/>
                  </a:lnTo>
                  <a:lnTo>
                    <a:pt x="147094" y="241953"/>
                  </a:lnTo>
                  <a:lnTo>
                    <a:pt x="84287" y="284399"/>
                  </a:lnTo>
                  <a:cubicBezTo>
                    <a:pt x="80182" y="287108"/>
                    <a:pt x="75256" y="288094"/>
                    <a:pt x="70494" y="287108"/>
                  </a:cubicBezTo>
                  <a:lnTo>
                    <a:pt x="34369" y="311821"/>
                  </a:lnTo>
                  <a:cubicBezTo>
                    <a:pt x="29690" y="315023"/>
                    <a:pt x="23943" y="315844"/>
                    <a:pt x="18524" y="314120"/>
                  </a:cubicBezTo>
                  <a:cubicBezTo>
                    <a:pt x="12859" y="312067"/>
                    <a:pt x="8754" y="307962"/>
                    <a:pt x="6948" y="302708"/>
                  </a:cubicBezTo>
                  <a:lnTo>
                    <a:pt x="954" y="284892"/>
                  </a:lnTo>
                  <a:cubicBezTo>
                    <a:pt x="-1263" y="278488"/>
                    <a:pt x="462" y="271181"/>
                    <a:pt x="5306" y="266337"/>
                  </a:cubicBezTo>
                  <a:lnTo>
                    <a:pt x="33138" y="238259"/>
                  </a:lnTo>
                  <a:lnTo>
                    <a:pt x="31989" y="235713"/>
                  </a:lnTo>
                  <a:cubicBezTo>
                    <a:pt x="28951" y="229063"/>
                    <a:pt x="28786" y="221345"/>
                    <a:pt x="31578" y="214614"/>
                  </a:cubicBezTo>
                  <a:cubicBezTo>
                    <a:pt x="34369" y="207963"/>
                    <a:pt x="39870" y="202791"/>
                    <a:pt x="46684" y="200410"/>
                  </a:cubicBezTo>
                  <a:cubicBezTo>
                    <a:pt x="46931" y="200328"/>
                    <a:pt x="47259" y="200164"/>
                    <a:pt x="47506" y="200082"/>
                  </a:cubicBezTo>
                  <a:lnTo>
                    <a:pt x="47506" y="200082"/>
                  </a:lnTo>
                  <a:cubicBezTo>
                    <a:pt x="55387" y="197619"/>
                    <a:pt x="63597" y="199096"/>
                    <a:pt x="70001" y="203530"/>
                  </a:cubicBezTo>
                  <a:lnTo>
                    <a:pt x="84697" y="188341"/>
                  </a:lnTo>
                  <a:lnTo>
                    <a:pt x="82398" y="183333"/>
                  </a:lnTo>
                  <a:cubicBezTo>
                    <a:pt x="79279" y="176601"/>
                    <a:pt x="79114" y="168965"/>
                    <a:pt x="81988" y="162233"/>
                  </a:cubicBezTo>
                  <a:cubicBezTo>
                    <a:pt x="84862" y="155501"/>
                    <a:pt x="90116" y="150493"/>
                    <a:pt x="96848" y="148029"/>
                  </a:cubicBezTo>
                  <a:cubicBezTo>
                    <a:pt x="97095" y="148029"/>
                    <a:pt x="97259" y="147865"/>
                    <a:pt x="97505" y="147783"/>
                  </a:cubicBezTo>
                  <a:cubicBezTo>
                    <a:pt x="104155" y="145566"/>
                    <a:pt x="111380" y="146223"/>
                    <a:pt x="117374" y="149343"/>
                  </a:cubicBezTo>
                  <a:lnTo>
                    <a:pt x="118687" y="147701"/>
                  </a:lnTo>
                  <a:cubicBezTo>
                    <a:pt x="106290" y="119458"/>
                    <a:pt x="91922" y="82759"/>
                    <a:pt x="88802" y="58540"/>
                  </a:cubicBezTo>
                  <a:cubicBezTo>
                    <a:pt x="85108" y="29476"/>
                    <a:pt x="89131" y="10839"/>
                    <a:pt x="100871" y="3121"/>
                  </a:cubicBezTo>
                  <a:cubicBezTo>
                    <a:pt x="102924" y="1890"/>
                    <a:pt x="104401" y="1315"/>
                    <a:pt x="105961" y="904"/>
                  </a:cubicBezTo>
                  <a:cubicBezTo>
                    <a:pt x="119016" y="-3036"/>
                    <a:pt x="135928" y="5913"/>
                    <a:pt x="155715" y="27505"/>
                  </a:cubicBezTo>
                  <a:cubicBezTo>
                    <a:pt x="173941" y="47291"/>
                    <a:pt x="194466" y="87111"/>
                    <a:pt x="204565" y="107964"/>
                  </a:cubicBezTo>
                  <a:lnTo>
                    <a:pt x="206617" y="107964"/>
                  </a:lnTo>
                  <a:cubicBezTo>
                    <a:pt x="208095" y="101478"/>
                    <a:pt x="212118" y="95649"/>
                    <a:pt x="218111" y="92036"/>
                  </a:cubicBezTo>
                  <a:cubicBezTo>
                    <a:pt x="218276" y="91873"/>
                    <a:pt x="218522" y="91790"/>
                    <a:pt x="218686" y="91626"/>
                  </a:cubicBezTo>
                  <a:cubicBezTo>
                    <a:pt x="222381" y="89410"/>
                    <a:pt x="226650" y="88178"/>
                    <a:pt x="231165" y="88096"/>
                  </a:cubicBezTo>
                  <a:cubicBezTo>
                    <a:pt x="234121" y="88096"/>
                    <a:pt x="236913" y="88506"/>
                    <a:pt x="239540" y="89410"/>
                  </a:cubicBezTo>
                  <a:cubicBezTo>
                    <a:pt x="246272" y="91462"/>
                    <a:pt x="252019" y="96470"/>
                    <a:pt x="255139" y="103202"/>
                  </a:cubicBezTo>
                  <a:lnTo>
                    <a:pt x="257438" y="108211"/>
                  </a:lnTo>
                  <a:lnTo>
                    <a:pt x="278456" y="106815"/>
                  </a:lnTo>
                  <a:cubicBezTo>
                    <a:pt x="279195" y="99015"/>
                    <a:pt x="283382" y="91708"/>
                    <a:pt x="290442" y="87357"/>
                  </a:cubicBezTo>
                  <a:cubicBezTo>
                    <a:pt x="290853" y="87111"/>
                    <a:pt x="291181" y="86864"/>
                    <a:pt x="291510" y="86700"/>
                  </a:cubicBezTo>
                  <a:cubicBezTo>
                    <a:pt x="297421" y="83334"/>
                    <a:pt x="304892" y="82431"/>
                    <a:pt x="311789" y="84483"/>
                  </a:cubicBezTo>
                  <a:cubicBezTo>
                    <a:pt x="318931" y="86864"/>
                    <a:pt x="324679" y="91955"/>
                    <a:pt x="327716" y="98440"/>
                  </a:cubicBezTo>
                  <a:lnTo>
                    <a:pt x="328866" y="100986"/>
                  </a:lnTo>
                  <a:lnTo>
                    <a:pt x="368356" y="97784"/>
                  </a:lnTo>
                  <a:cubicBezTo>
                    <a:pt x="375088" y="97127"/>
                    <a:pt x="381739" y="100575"/>
                    <a:pt x="385269" y="106404"/>
                  </a:cubicBezTo>
                  <a:lnTo>
                    <a:pt x="394957" y="122496"/>
                  </a:lnTo>
                  <a:cubicBezTo>
                    <a:pt x="396517" y="124959"/>
                    <a:pt x="397502" y="128079"/>
                    <a:pt x="397584" y="131281"/>
                  </a:cubicBezTo>
                  <a:cubicBezTo>
                    <a:pt x="397584" y="134319"/>
                    <a:pt x="397092" y="136782"/>
                    <a:pt x="396024" y="138916"/>
                  </a:cubicBezTo>
                  <a:cubicBezTo>
                    <a:pt x="393890" y="144006"/>
                    <a:pt x="389621" y="147783"/>
                    <a:pt x="384202" y="149343"/>
                  </a:cubicBezTo>
                  <a:lnTo>
                    <a:pt x="342002" y="160919"/>
                  </a:lnTo>
                  <a:cubicBezTo>
                    <a:pt x="339375" y="165517"/>
                    <a:pt x="335516" y="168555"/>
                    <a:pt x="330836" y="169704"/>
                  </a:cubicBezTo>
                  <a:lnTo>
                    <a:pt x="258095" y="190229"/>
                  </a:lnTo>
                  <a:lnTo>
                    <a:pt x="244384" y="198850"/>
                  </a:lnTo>
                  <a:lnTo>
                    <a:pt x="273858" y="282429"/>
                  </a:lnTo>
                  <a:lnTo>
                    <a:pt x="303496" y="282921"/>
                  </a:lnTo>
                  <a:cubicBezTo>
                    <a:pt x="308341" y="282921"/>
                    <a:pt x="312856" y="284974"/>
                    <a:pt x="316222" y="288340"/>
                  </a:cubicBezTo>
                  <a:lnTo>
                    <a:pt x="325828" y="298275"/>
                  </a:lnTo>
                  <a:cubicBezTo>
                    <a:pt x="330015" y="302708"/>
                    <a:pt x="331739" y="308783"/>
                    <a:pt x="330508" y="314695"/>
                  </a:cubicBezTo>
                  <a:cubicBezTo>
                    <a:pt x="329030" y="320852"/>
                    <a:pt x="324843" y="325696"/>
                    <a:pt x="319096" y="327831"/>
                  </a:cubicBezTo>
                  <a:lnTo>
                    <a:pt x="280672" y="341952"/>
                  </a:lnTo>
                  <a:lnTo>
                    <a:pt x="279933" y="346878"/>
                  </a:lnTo>
                  <a:cubicBezTo>
                    <a:pt x="279030" y="352789"/>
                    <a:pt x="275254" y="357962"/>
                    <a:pt x="269835" y="360671"/>
                  </a:cubicBezTo>
                  <a:cubicBezTo>
                    <a:pt x="264006" y="363298"/>
                    <a:pt x="257520" y="362806"/>
                    <a:pt x="252430" y="359604"/>
                  </a:cubicBezTo>
                  <a:lnTo>
                    <a:pt x="248160" y="356976"/>
                  </a:lnTo>
                  <a:lnTo>
                    <a:pt x="212693" y="377174"/>
                  </a:lnTo>
                  <a:cubicBezTo>
                    <a:pt x="209819" y="378733"/>
                    <a:pt x="206781" y="379472"/>
                    <a:pt x="203662" y="379472"/>
                  </a:cubicBezTo>
                  <a:close/>
                  <a:moveTo>
                    <a:pt x="204647" y="361574"/>
                  </a:moveTo>
                  <a:lnTo>
                    <a:pt x="204647" y="361574"/>
                  </a:lnTo>
                  <a:cubicBezTo>
                    <a:pt x="204647" y="361574"/>
                    <a:pt x="204647" y="361574"/>
                    <a:pt x="204647" y="361574"/>
                  </a:cubicBezTo>
                  <a:close/>
                  <a:moveTo>
                    <a:pt x="166798" y="216337"/>
                  </a:moveTo>
                  <a:cubicBezTo>
                    <a:pt x="170082" y="216337"/>
                    <a:pt x="173202" y="218062"/>
                    <a:pt x="174926" y="221017"/>
                  </a:cubicBezTo>
                  <a:lnTo>
                    <a:pt x="226814" y="309686"/>
                  </a:lnTo>
                  <a:cubicBezTo>
                    <a:pt x="228785" y="313053"/>
                    <a:pt x="228456" y="317404"/>
                    <a:pt x="225993" y="320441"/>
                  </a:cubicBezTo>
                  <a:lnTo>
                    <a:pt x="203087" y="348438"/>
                  </a:lnTo>
                  <a:lnTo>
                    <a:pt x="204483" y="360589"/>
                  </a:lnTo>
                  <a:lnTo>
                    <a:pt x="243809" y="338093"/>
                  </a:lnTo>
                  <a:cubicBezTo>
                    <a:pt x="246847" y="336369"/>
                    <a:pt x="250459" y="336451"/>
                    <a:pt x="253415" y="338258"/>
                  </a:cubicBezTo>
                  <a:lnTo>
                    <a:pt x="261625" y="343348"/>
                  </a:lnTo>
                  <a:lnTo>
                    <a:pt x="262857" y="333988"/>
                  </a:lnTo>
                  <a:cubicBezTo>
                    <a:pt x="263349" y="330540"/>
                    <a:pt x="265648" y="327666"/>
                    <a:pt x="268932" y="326517"/>
                  </a:cubicBezTo>
                  <a:lnTo>
                    <a:pt x="311542" y="310836"/>
                  </a:lnTo>
                  <a:lnTo>
                    <a:pt x="302676" y="301887"/>
                  </a:lnTo>
                  <a:lnTo>
                    <a:pt x="266962" y="301558"/>
                  </a:lnTo>
                  <a:cubicBezTo>
                    <a:pt x="263021" y="301558"/>
                    <a:pt x="259490" y="299013"/>
                    <a:pt x="258177" y="295236"/>
                  </a:cubicBezTo>
                  <a:lnTo>
                    <a:pt x="223941" y="198275"/>
                  </a:lnTo>
                  <a:cubicBezTo>
                    <a:pt x="222463" y="194088"/>
                    <a:pt x="224105" y="189491"/>
                    <a:pt x="227800" y="187109"/>
                  </a:cubicBezTo>
                  <a:lnTo>
                    <a:pt x="249064" y="173809"/>
                  </a:lnTo>
                  <a:cubicBezTo>
                    <a:pt x="249803" y="173317"/>
                    <a:pt x="250624" y="172988"/>
                    <a:pt x="251527" y="172742"/>
                  </a:cubicBezTo>
                  <a:lnTo>
                    <a:pt x="325171" y="151971"/>
                  </a:lnTo>
                  <a:cubicBezTo>
                    <a:pt x="325746" y="148276"/>
                    <a:pt x="328537" y="145320"/>
                    <a:pt x="332150" y="144335"/>
                  </a:cubicBezTo>
                  <a:lnTo>
                    <a:pt x="378126" y="131691"/>
                  </a:lnTo>
                  <a:lnTo>
                    <a:pt x="369259" y="116913"/>
                  </a:lnTo>
                  <a:lnTo>
                    <a:pt x="323693" y="120608"/>
                  </a:lnTo>
                  <a:cubicBezTo>
                    <a:pt x="319670" y="120854"/>
                    <a:pt x="316058" y="118719"/>
                    <a:pt x="314334" y="115189"/>
                  </a:cubicBezTo>
                  <a:lnTo>
                    <a:pt x="310393" y="106651"/>
                  </a:lnTo>
                  <a:cubicBezTo>
                    <a:pt x="309572" y="104845"/>
                    <a:pt x="307930" y="103366"/>
                    <a:pt x="305960" y="102792"/>
                  </a:cubicBezTo>
                  <a:cubicBezTo>
                    <a:pt x="304317" y="102299"/>
                    <a:pt x="302347" y="102546"/>
                    <a:pt x="300623" y="103449"/>
                  </a:cubicBezTo>
                  <a:cubicBezTo>
                    <a:pt x="300541" y="103449"/>
                    <a:pt x="300459" y="103613"/>
                    <a:pt x="300295" y="103613"/>
                  </a:cubicBezTo>
                  <a:cubicBezTo>
                    <a:pt x="297503" y="105337"/>
                    <a:pt x="296354" y="108950"/>
                    <a:pt x="297667" y="112233"/>
                  </a:cubicBezTo>
                  <a:cubicBezTo>
                    <a:pt x="298817" y="115025"/>
                    <a:pt x="298571" y="118227"/>
                    <a:pt x="296928" y="120772"/>
                  </a:cubicBezTo>
                  <a:cubicBezTo>
                    <a:pt x="295286" y="123317"/>
                    <a:pt x="292577" y="124959"/>
                    <a:pt x="289539" y="125206"/>
                  </a:cubicBezTo>
                  <a:lnTo>
                    <a:pt x="252101" y="127668"/>
                  </a:lnTo>
                  <a:cubicBezTo>
                    <a:pt x="248160" y="127997"/>
                    <a:pt x="244548" y="125780"/>
                    <a:pt x="242906" y="122250"/>
                  </a:cubicBezTo>
                  <a:lnTo>
                    <a:pt x="237816" y="111330"/>
                  </a:lnTo>
                  <a:cubicBezTo>
                    <a:pt x="236995" y="109524"/>
                    <a:pt x="235435" y="108128"/>
                    <a:pt x="233546" y="107554"/>
                  </a:cubicBezTo>
                  <a:cubicBezTo>
                    <a:pt x="232643" y="107225"/>
                    <a:pt x="231905" y="107143"/>
                    <a:pt x="231165" y="107143"/>
                  </a:cubicBezTo>
                  <a:cubicBezTo>
                    <a:pt x="230180" y="107143"/>
                    <a:pt x="229195" y="107390"/>
                    <a:pt x="228374" y="107882"/>
                  </a:cubicBezTo>
                  <a:cubicBezTo>
                    <a:pt x="228210" y="107964"/>
                    <a:pt x="228046" y="108128"/>
                    <a:pt x="227881" y="108211"/>
                  </a:cubicBezTo>
                  <a:lnTo>
                    <a:pt x="227881" y="108211"/>
                  </a:lnTo>
                  <a:cubicBezTo>
                    <a:pt x="225336" y="109770"/>
                    <a:pt x="224105" y="112726"/>
                    <a:pt x="224844" y="115846"/>
                  </a:cubicBezTo>
                  <a:cubicBezTo>
                    <a:pt x="225500" y="118719"/>
                    <a:pt x="224844" y="121757"/>
                    <a:pt x="222955" y="123974"/>
                  </a:cubicBezTo>
                  <a:cubicBezTo>
                    <a:pt x="221067" y="126273"/>
                    <a:pt x="218276" y="127422"/>
                    <a:pt x="215320" y="127422"/>
                  </a:cubicBezTo>
                  <a:lnTo>
                    <a:pt x="197997" y="126765"/>
                  </a:lnTo>
                  <a:cubicBezTo>
                    <a:pt x="194466" y="126601"/>
                    <a:pt x="191347" y="124549"/>
                    <a:pt x="189787" y="121346"/>
                  </a:cubicBezTo>
                  <a:cubicBezTo>
                    <a:pt x="183218" y="107471"/>
                    <a:pt x="160230" y="60674"/>
                    <a:pt x="141593" y="40395"/>
                  </a:cubicBezTo>
                  <a:cubicBezTo>
                    <a:pt x="119919" y="16750"/>
                    <a:pt x="110970" y="19131"/>
                    <a:pt x="110806" y="19213"/>
                  </a:cubicBezTo>
                  <a:cubicBezTo>
                    <a:pt x="110806" y="19213"/>
                    <a:pt x="110806" y="19213"/>
                    <a:pt x="110806" y="19213"/>
                  </a:cubicBezTo>
                  <a:cubicBezTo>
                    <a:pt x="110806" y="19213"/>
                    <a:pt x="103170" y="24796"/>
                    <a:pt x="107193" y="56323"/>
                  </a:cubicBezTo>
                  <a:cubicBezTo>
                    <a:pt x="109574" y="74713"/>
                    <a:pt x="120493" y="106322"/>
                    <a:pt x="137899" y="145402"/>
                  </a:cubicBezTo>
                  <a:cubicBezTo>
                    <a:pt x="139294" y="148604"/>
                    <a:pt x="138884" y="152299"/>
                    <a:pt x="136667" y="155090"/>
                  </a:cubicBezTo>
                  <a:lnTo>
                    <a:pt x="125912" y="168719"/>
                  </a:lnTo>
                  <a:cubicBezTo>
                    <a:pt x="124106" y="171018"/>
                    <a:pt x="121150" y="172578"/>
                    <a:pt x="118277" y="172331"/>
                  </a:cubicBezTo>
                  <a:cubicBezTo>
                    <a:pt x="115321" y="172331"/>
                    <a:pt x="112530" y="170854"/>
                    <a:pt x="110806" y="168391"/>
                  </a:cubicBezTo>
                  <a:cubicBezTo>
                    <a:pt x="109163" y="166092"/>
                    <a:pt x="106208" y="165024"/>
                    <a:pt x="103498" y="165763"/>
                  </a:cubicBezTo>
                  <a:cubicBezTo>
                    <a:pt x="103170" y="165927"/>
                    <a:pt x="102842" y="166009"/>
                    <a:pt x="102431" y="166174"/>
                  </a:cubicBezTo>
                  <a:cubicBezTo>
                    <a:pt x="100871" y="166913"/>
                    <a:pt x="99640" y="168144"/>
                    <a:pt x="98901" y="169868"/>
                  </a:cubicBezTo>
                  <a:cubicBezTo>
                    <a:pt x="98162" y="171592"/>
                    <a:pt x="98244" y="173727"/>
                    <a:pt x="99065" y="175616"/>
                  </a:cubicBezTo>
                  <a:lnTo>
                    <a:pt x="104073" y="186453"/>
                  </a:lnTo>
                  <a:cubicBezTo>
                    <a:pt x="105715" y="189983"/>
                    <a:pt x="104976" y="194170"/>
                    <a:pt x="102267" y="196962"/>
                  </a:cubicBezTo>
                  <a:lnTo>
                    <a:pt x="76159" y="223973"/>
                  </a:lnTo>
                  <a:cubicBezTo>
                    <a:pt x="74024" y="226190"/>
                    <a:pt x="70987" y="227257"/>
                    <a:pt x="68031" y="226764"/>
                  </a:cubicBezTo>
                  <a:cubicBezTo>
                    <a:pt x="64993" y="226354"/>
                    <a:pt x="62448" y="224465"/>
                    <a:pt x="61052" y="221756"/>
                  </a:cubicBezTo>
                  <a:cubicBezTo>
                    <a:pt x="59492" y="218719"/>
                    <a:pt x="56126" y="217240"/>
                    <a:pt x="52924" y="218226"/>
                  </a:cubicBezTo>
                  <a:lnTo>
                    <a:pt x="52432" y="218390"/>
                  </a:lnTo>
                  <a:cubicBezTo>
                    <a:pt x="50708" y="218965"/>
                    <a:pt x="49312" y="220279"/>
                    <a:pt x="48573" y="222085"/>
                  </a:cubicBezTo>
                  <a:cubicBezTo>
                    <a:pt x="47752" y="223973"/>
                    <a:pt x="47834" y="226107"/>
                    <a:pt x="48737" y="227914"/>
                  </a:cubicBezTo>
                  <a:lnTo>
                    <a:pt x="52678" y="236370"/>
                  </a:lnTo>
                  <a:cubicBezTo>
                    <a:pt x="54320" y="239983"/>
                    <a:pt x="53581" y="244170"/>
                    <a:pt x="50789" y="246961"/>
                  </a:cubicBezTo>
                  <a:lnTo>
                    <a:pt x="18606" y="279391"/>
                  </a:lnTo>
                  <a:lnTo>
                    <a:pt x="24107" y="295729"/>
                  </a:lnTo>
                  <a:lnTo>
                    <a:pt x="63515" y="268800"/>
                  </a:lnTo>
                  <a:cubicBezTo>
                    <a:pt x="66635" y="266665"/>
                    <a:pt x="70740" y="266583"/>
                    <a:pt x="73942" y="268636"/>
                  </a:cubicBezTo>
                  <a:lnTo>
                    <a:pt x="137324" y="225615"/>
                  </a:lnTo>
                  <a:cubicBezTo>
                    <a:pt x="138063" y="225122"/>
                    <a:pt x="138884" y="224712"/>
                    <a:pt x="139787" y="224465"/>
                  </a:cubicBezTo>
                  <a:lnTo>
                    <a:pt x="163761" y="216830"/>
                  </a:lnTo>
                  <a:cubicBezTo>
                    <a:pt x="164664" y="216502"/>
                    <a:pt x="165649" y="216420"/>
                    <a:pt x="166634" y="216420"/>
                  </a:cubicBezTo>
                  <a:close/>
                  <a:moveTo>
                    <a:pt x="24764" y="296715"/>
                  </a:moveTo>
                  <a:lnTo>
                    <a:pt x="24764" y="296715"/>
                  </a:lnTo>
                  <a:close/>
                  <a:moveTo>
                    <a:pt x="18606" y="279720"/>
                  </a:moveTo>
                  <a:lnTo>
                    <a:pt x="18606" y="279720"/>
                  </a:lnTo>
                  <a:cubicBezTo>
                    <a:pt x="18606" y="279720"/>
                    <a:pt x="18606" y="279720"/>
                    <a:pt x="18606" y="279720"/>
                  </a:cubicBezTo>
                  <a:close/>
                  <a:moveTo>
                    <a:pt x="18770" y="278816"/>
                  </a:moveTo>
                  <a:lnTo>
                    <a:pt x="18770" y="278816"/>
                  </a:lnTo>
                  <a:cubicBezTo>
                    <a:pt x="18770" y="278816"/>
                    <a:pt x="18770" y="278816"/>
                    <a:pt x="18770" y="278816"/>
                  </a:cubicBezTo>
                  <a:close/>
                  <a:moveTo>
                    <a:pt x="369998" y="116667"/>
                  </a:moveTo>
                  <a:lnTo>
                    <a:pt x="369998" y="116667"/>
                  </a:lnTo>
                  <a:lnTo>
                    <a:pt x="369998" y="1166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4" name="Google Shape;870;p27"/>
          <p:cNvGraphicFramePr/>
          <p:nvPr>
            <p:extLst>
              <p:ext uri="{D42A27DB-BD31-4B8C-83A1-F6EECF244321}">
                <p14:modId xmlns:p14="http://schemas.microsoft.com/office/powerpoint/2010/main" val="1952506022"/>
              </p:ext>
            </p:extLst>
          </p:nvPr>
        </p:nvGraphicFramePr>
        <p:xfrm>
          <a:off x="3365413" y="1479045"/>
          <a:ext cx="5500610" cy="2244198"/>
        </p:xfrm>
        <a:graphic>
          <a:graphicData uri="http://schemas.openxmlformats.org/drawingml/2006/table">
            <a:tbl>
              <a:tblPr>
                <a:noFill/>
                <a:tableStyleId>{0CA4E37A-F4F1-4E83-A566-D938B4188170}</a:tableStyleId>
              </a:tblPr>
              <a:tblGrid>
                <a:gridCol w="1751648"/>
                <a:gridCol w="3748962"/>
              </a:tblGrid>
              <a:tr h="374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u="sng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  <a:hlinkClick r:id="" action="ppaction://noaction">
                            <a:extLst>
                              <a:ext uri="{A12FA001-AC4F-418D-AE19-62706E023703}">
        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        </a:ext>
                            </a:extLst>
                          </a:hlinkClick>
                        </a:rPr>
                        <a:t>Metrics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b="1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Value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950" b="1" i="0" u="sng" strike="noStrike" cap="none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Arial"/>
                        </a:rPr>
                        <a:t>Total Employees</a:t>
                      </a:r>
                      <a:endParaRPr sz="950" b="1" i="0" u="sng" strike="noStrike" cap="none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1,470</a:t>
                      </a:r>
                      <a:endParaRPr sz="9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u="sng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 Who Left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237</a:t>
                      </a:r>
                      <a:endParaRPr sz="9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u="sng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 Who</a:t>
                      </a:r>
                      <a:r>
                        <a:rPr lang="en" sz="950" b="1" u="sng" baseline="0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Stay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1,233</a:t>
                      </a:r>
                      <a:endParaRPr sz="9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50" b="1" u="sng" dirty="0" smtClean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Attrition Rate</a:t>
                      </a: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dirty="0" smtClean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16.12%</a:t>
                      </a:r>
                      <a:endParaRPr sz="9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40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5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b="1" u="sng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8988" y="1097281"/>
            <a:ext cx="31967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Green Destinations has a total of 1,470 </a:t>
            </a:r>
            <a:r>
              <a:rPr lang="en-US" dirty="0" smtClean="0"/>
              <a:t>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237 </a:t>
            </a:r>
            <a:r>
              <a:rPr lang="en-US" dirty="0"/>
              <a:t>employees have left the company over the recorded period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/>
              <a:t>results in an attrition rate of 16.12</a:t>
            </a:r>
            <a:r>
              <a:rPr lang="en-US" dirty="0" smtClean="0"/>
              <a:t>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 </a:t>
            </a:r>
            <a:r>
              <a:rPr lang="en-US" dirty="0"/>
              <a:t>majority of the workforce (84%) has remained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While </a:t>
            </a:r>
            <a:r>
              <a:rPr lang="en-US" dirty="0"/>
              <a:t>not alarming, the attrition rate is worth monitoring to avoid future talent gaps.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Attrition by Age</a:t>
            </a:r>
            <a:endParaRPr dirty="0"/>
          </a:p>
        </p:txBody>
      </p:sp>
      <p:sp>
        <p:nvSpPr>
          <p:cNvPr id="974" name="Google Shape;974;p32"/>
          <p:cNvSpPr/>
          <p:nvPr/>
        </p:nvSpPr>
        <p:spPr>
          <a:xfrm>
            <a:off x="1832160" y="332552"/>
            <a:ext cx="904095" cy="829643"/>
          </a:xfrm>
          <a:prstGeom prst="roundRect">
            <a:avLst>
              <a:gd name="adj" fmla="val 44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32160" y="377365"/>
            <a:ext cx="9582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86" y="1292827"/>
            <a:ext cx="5258074" cy="31347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49594" y="1484986"/>
            <a:ext cx="26188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Younger employees (under 35) have the highest attrition rate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Attrition </a:t>
            </a:r>
            <a:r>
              <a:rPr lang="en-US" dirty="0"/>
              <a:t>tends to decrease with age and experience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May </a:t>
            </a:r>
            <a:r>
              <a:rPr lang="en-US" dirty="0"/>
              <a:t>indicate dissatisfaction, lack of growth opportunities, or job exploration in early </a:t>
            </a:r>
            <a:r>
              <a:rPr lang="en-US" dirty="0" smtClean="0"/>
              <a:t>careers.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Suggests </a:t>
            </a:r>
            <a:r>
              <a:rPr lang="en-US" dirty="0"/>
              <a:t>the need for early-career engagement and support.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33"/>
          <p:cNvSpPr txBox="1">
            <a:spLocks noGrp="1"/>
          </p:cNvSpPr>
          <p:nvPr>
            <p:ph type="title"/>
          </p:nvPr>
        </p:nvSpPr>
        <p:spPr>
          <a:xfrm>
            <a:off x="2099462" y="269460"/>
            <a:ext cx="58124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Attrition by Monthly Income</a:t>
            </a:r>
            <a:endParaRPr dirty="0"/>
          </a:p>
        </p:txBody>
      </p:sp>
      <p:sp>
        <p:nvSpPr>
          <p:cNvPr id="995" name="Google Shape;995;p33"/>
          <p:cNvSpPr txBox="1">
            <a:spLocks noGrp="1"/>
          </p:cNvSpPr>
          <p:nvPr>
            <p:ph type="subTitle" idx="6"/>
          </p:nvPr>
        </p:nvSpPr>
        <p:spPr>
          <a:xfrm>
            <a:off x="6036300" y="1551406"/>
            <a:ext cx="2387700" cy="2888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• Employees who left </a:t>
            </a:r>
            <a:r>
              <a:rPr lang="en-US" dirty="0" smtClean="0"/>
              <a:t>to </a:t>
            </a:r>
            <a:r>
              <a:rPr lang="en-US" dirty="0"/>
              <a:t>earn less than those who stayed.</a:t>
            </a:r>
          </a:p>
          <a:p>
            <a:pPr marL="0" lvl="0" indent="0"/>
            <a:r>
              <a:rPr lang="en-US" dirty="0"/>
              <a:t>• The median income of </a:t>
            </a:r>
            <a:r>
              <a:rPr lang="en-US" dirty="0" err="1"/>
              <a:t>attrited</a:t>
            </a:r>
            <a:r>
              <a:rPr lang="en-US" dirty="0"/>
              <a:t> employees is significantly lower.</a:t>
            </a:r>
          </a:p>
          <a:p>
            <a:pPr marL="0" lvl="0" indent="0"/>
            <a:r>
              <a:rPr lang="en-US" dirty="0"/>
              <a:t>• Very few high earners have left the company.</a:t>
            </a:r>
          </a:p>
          <a:p>
            <a:pPr marL="0" lvl="0" indent="0"/>
            <a:r>
              <a:rPr lang="en-US" dirty="0"/>
              <a:t>• Suggests income may influence employee retention and satisfaction.</a:t>
            </a:r>
          </a:p>
        </p:txBody>
      </p:sp>
      <p:sp>
        <p:nvSpPr>
          <p:cNvPr id="15" name="Google Shape;974;p32"/>
          <p:cNvSpPr/>
          <p:nvPr/>
        </p:nvSpPr>
        <p:spPr>
          <a:xfrm>
            <a:off x="1832160" y="329184"/>
            <a:ext cx="904095" cy="826067"/>
          </a:xfrm>
          <a:prstGeom prst="roundRect">
            <a:avLst>
              <a:gd name="adj" fmla="val 44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4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59" y="1360627"/>
            <a:ext cx="4574438" cy="34308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7"/>
          <p:cNvSpPr txBox="1"/>
          <p:nvPr/>
        </p:nvSpPr>
        <p:spPr>
          <a:xfrm>
            <a:off x="941578" y="1154975"/>
            <a:ext cx="290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8" name="Google Shape;121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Attrition by Years at Company</a:t>
            </a:r>
          </a:p>
        </p:txBody>
      </p:sp>
      <p:sp>
        <p:nvSpPr>
          <p:cNvPr id="1274" name="Google Shape;1274;p37"/>
          <p:cNvSpPr/>
          <p:nvPr/>
        </p:nvSpPr>
        <p:spPr>
          <a:xfrm rot="-852406">
            <a:off x="740079" y="1280968"/>
            <a:ext cx="174648" cy="240626"/>
          </a:xfrm>
          <a:custGeom>
            <a:avLst/>
            <a:gdLst/>
            <a:ahLst/>
            <a:cxnLst/>
            <a:rect l="l" t="t" r="r" b="b"/>
            <a:pathLst>
              <a:path w="428625" h="590550" extrusionOk="0">
                <a:moveTo>
                  <a:pt x="267874" y="5911"/>
                </a:moveTo>
                <a:cubicBezTo>
                  <a:pt x="151574" y="-21711"/>
                  <a:pt x="34988" y="50107"/>
                  <a:pt x="7270" y="166407"/>
                </a:cubicBezTo>
                <a:cubicBezTo>
                  <a:pt x="7270" y="166407"/>
                  <a:pt x="6794" y="168312"/>
                  <a:pt x="6223" y="171932"/>
                </a:cubicBezTo>
                <a:cubicBezTo>
                  <a:pt x="5080" y="178314"/>
                  <a:pt x="2984" y="190125"/>
                  <a:pt x="1651" y="206222"/>
                </a:cubicBezTo>
                <a:cubicBezTo>
                  <a:pt x="1651" y="206889"/>
                  <a:pt x="1555" y="207651"/>
                  <a:pt x="1460" y="208317"/>
                </a:cubicBezTo>
                <a:cubicBezTo>
                  <a:pt x="-4350" y="281565"/>
                  <a:pt x="1460" y="439394"/>
                  <a:pt x="128714" y="591222"/>
                </a:cubicBezTo>
                <a:cubicBezTo>
                  <a:pt x="314261" y="526548"/>
                  <a:pt x="391414" y="369766"/>
                  <a:pt x="417417" y="299853"/>
                </a:cubicBezTo>
                <a:lnTo>
                  <a:pt x="417417" y="299853"/>
                </a:lnTo>
                <a:cubicBezTo>
                  <a:pt x="421513" y="290042"/>
                  <a:pt x="424942" y="279755"/>
                  <a:pt x="427418" y="269277"/>
                </a:cubicBezTo>
                <a:cubicBezTo>
                  <a:pt x="428085" y="267087"/>
                  <a:pt x="428371" y="265563"/>
                  <a:pt x="428466" y="265182"/>
                </a:cubicBezTo>
                <a:lnTo>
                  <a:pt x="428466" y="265182"/>
                </a:lnTo>
                <a:cubicBezTo>
                  <a:pt x="455136" y="149262"/>
                  <a:pt x="383413" y="33534"/>
                  <a:pt x="267779" y="6006"/>
                </a:cubicBezTo>
                <a:close/>
                <a:moveTo>
                  <a:pt x="188722" y="339096"/>
                </a:moveTo>
                <a:cubicBezTo>
                  <a:pt x="114807" y="321570"/>
                  <a:pt x="69183" y="247465"/>
                  <a:pt x="86709" y="173551"/>
                </a:cubicBezTo>
                <a:cubicBezTo>
                  <a:pt x="104235" y="99637"/>
                  <a:pt x="178435" y="54108"/>
                  <a:pt x="252253" y="71634"/>
                </a:cubicBezTo>
                <a:cubicBezTo>
                  <a:pt x="326167" y="89160"/>
                  <a:pt x="371697" y="163264"/>
                  <a:pt x="354171" y="237083"/>
                </a:cubicBezTo>
                <a:cubicBezTo>
                  <a:pt x="336645" y="310997"/>
                  <a:pt x="262540" y="356526"/>
                  <a:pt x="188722" y="33900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974;p32"/>
          <p:cNvSpPr/>
          <p:nvPr/>
        </p:nvSpPr>
        <p:spPr>
          <a:xfrm>
            <a:off x="607161" y="354420"/>
            <a:ext cx="855879" cy="645682"/>
          </a:xfrm>
          <a:prstGeom prst="roundRect">
            <a:avLst>
              <a:gd name="adj" fmla="val 445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lang="en-US" sz="3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40" y="1108330"/>
            <a:ext cx="6973313" cy="3595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31063" y="1314143"/>
            <a:ext cx="66351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attrition occurs within the first 1–3 years of employment, with a noticeable spike at year 1 and year 2.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Attrition significantly drops after year 4 and becomes minimal beyond year 6.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most employees who stay past the early years are likely to remain long-term. It emphasizes the need for stronger onboarding, engagement, and support programs during the initial employment period.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687824" y="53016"/>
            <a:ext cx="5695200" cy="1467600"/>
          </a:xfrm>
        </p:spPr>
        <p:txBody>
          <a:bodyPr/>
          <a:lstStyle/>
          <a:p>
            <a:r>
              <a:rPr lang="en-US" dirty="0" smtClean="0"/>
              <a:t>Brief Analysis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Key Recommendation	</a:t>
            </a:r>
            <a:endParaRPr dirty="0"/>
          </a:p>
        </p:txBody>
      </p:sp>
      <p:sp>
        <p:nvSpPr>
          <p:cNvPr id="21" name="TextBox 20"/>
          <p:cNvSpPr txBox="1"/>
          <p:nvPr/>
        </p:nvSpPr>
        <p:spPr>
          <a:xfrm>
            <a:off x="720000" y="1322479"/>
            <a:ext cx="75020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Improve </a:t>
            </a:r>
            <a:r>
              <a:rPr lang="en-US" b="1" dirty="0"/>
              <a:t>Onboarding Experience for New </a:t>
            </a:r>
            <a:r>
              <a:rPr lang="en-US" b="1" dirty="0" smtClean="0"/>
              <a:t>Hires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r>
              <a:rPr lang="en-US" b="1" dirty="0"/>
              <a:t>Why?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Your analysis shows that most employees leave within their first 1–3 years — especially in year 1.</a:t>
            </a:r>
          </a:p>
          <a:p>
            <a:r>
              <a:rPr lang="en-US" b="1" dirty="0"/>
              <a:t>What to say / include:</a:t>
            </a:r>
            <a:endParaRPr lang="en-US" dirty="0"/>
          </a:p>
          <a:p>
            <a:r>
              <a:rPr lang="en-US" dirty="0"/>
              <a:t>Design a structured onboarding plan with mentorship, training, and regular check-ins.</a:t>
            </a:r>
          </a:p>
          <a:p>
            <a:r>
              <a:rPr lang="en-US" dirty="0"/>
              <a:t>Help new hires feel connected to the company culture and mission from day one.</a:t>
            </a:r>
          </a:p>
          <a:p>
            <a:r>
              <a:rPr lang="en-US" dirty="0"/>
              <a:t>Provide clarity on roles, expectations, and growth paths early.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avel and Transportation Vocabulary - German - 6th Grade by Slidesgo">
  <a:themeElements>
    <a:clrScheme name="Simple Light">
      <a:dk1>
        <a:srgbClr val="232358"/>
      </a:dk1>
      <a:lt1>
        <a:srgbClr val="FFF8EF"/>
      </a:lt1>
      <a:dk2>
        <a:srgbClr val="FCC17B"/>
      </a:dk2>
      <a:lt2>
        <a:srgbClr val="F56C6C"/>
      </a:lt2>
      <a:accent1>
        <a:srgbClr val="56D1C8"/>
      </a:accent1>
      <a:accent2>
        <a:srgbClr val="3535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23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389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Nunito Light</vt:lpstr>
      <vt:lpstr>Arial</vt:lpstr>
      <vt:lpstr>Montserrat</vt:lpstr>
      <vt:lpstr>Roboto</vt:lpstr>
      <vt:lpstr>Calibri</vt:lpstr>
      <vt:lpstr>Travel and Transportation Vocabulary - German - 6th Grade by Slidesgo</vt:lpstr>
      <vt:lpstr>Employee Attrition Analysis</vt:lpstr>
      <vt:lpstr>Table of contents</vt:lpstr>
      <vt:lpstr>Attrition Rate Overview</vt:lpstr>
      <vt:lpstr>PowerPoint Presentation</vt:lpstr>
      <vt:lpstr>Attrition by Age</vt:lpstr>
      <vt:lpstr>Attrition by Monthly Income</vt:lpstr>
      <vt:lpstr>Attrition by Years at Company</vt:lpstr>
      <vt:lpstr>Brief Analysis</vt:lpstr>
      <vt:lpstr>Key Recommendation 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Attrition Analysis</dc:title>
  <dc:creator>Aman Khan</dc:creator>
  <cp:lastModifiedBy>Microsoft account</cp:lastModifiedBy>
  <cp:revision>12</cp:revision>
  <dcterms:modified xsi:type="dcterms:W3CDTF">2025-06-27T20:36:42Z</dcterms:modified>
</cp:coreProperties>
</file>