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87" y="71966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 err="1"/>
              <a:t>Atliq</a:t>
            </a:r>
            <a:r>
              <a:rPr lang="en-US" sz="4400" dirty="0"/>
              <a:t> Hospitality</a:t>
            </a:r>
            <a:br>
              <a:rPr lang="en-US" sz="4400" dirty="0"/>
            </a:br>
            <a:r>
              <a:rPr lang="en-US" sz="4400" dirty="0"/>
              <a:t>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AyanKhan</a:t>
            </a:r>
            <a:r>
              <a:rPr lang="en-US" dirty="0">
                <a:solidFill>
                  <a:schemeClr val="tx1"/>
                </a:solidFill>
              </a:rPr>
              <a:t> Pathan</a:t>
            </a: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362</TotalTime>
  <Words>194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Atliq Hospitality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Ayan Khan</cp:lastModifiedBy>
  <cp:revision>4</cp:revision>
  <dcterms:created xsi:type="dcterms:W3CDTF">2022-09-16T13:01:48Z</dcterms:created>
  <dcterms:modified xsi:type="dcterms:W3CDTF">2025-01-17T06:12:10Z</dcterms:modified>
</cp:coreProperties>
</file>