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29940B5-E2B4-4EA8-B78E-028341D22DE0}">
          <p14:sldIdLst>
            <p14:sldId id="256"/>
            <p14:sldId id="257"/>
            <p14:sldId id="258"/>
            <p14:sldId id="259"/>
            <p14:sldId id="260"/>
            <p14:sldId id="261"/>
            <p14:sldId id="262"/>
            <p14:sldId id="263"/>
            <p14:sldId id="264"/>
            <p14:sldId id="265"/>
            <p14:sldId id="266"/>
            <p14:sldId id="267"/>
            <p14:sldId id="268"/>
            <p14:sldId id="269"/>
            <p14:sldId id="270"/>
            <p14:sldId id="271"/>
            <p14:sldId id="272"/>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n Khan" initials="AK" lastIdx="1" clrIdx="0">
    <p:extLst>
      <p:ext uri="{19B8F6BF-5375-455C-9EA6-DF929625EA0E}">
        <p15:presenceInfo xmlns:p15="http://schemas.microsoft.com/office/powerpoint/2012/main" userId="6644b46fce462cd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8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FC4A3-0008-4ED8-A17D-E40F3C6C4E7E}" type="datetimeFigureOut">
              <a:rPr lang="en-IN" smtClean="0"/>
              <a:t>07-01-2025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CE6C7-9B5A-42A9-B5A3-18D05CADFA90}" type="slidenum">
              <a:rPr lang="en-IN" smtClean="0"/>
              <a:t>‹#›</a:t>
            </a:fld>
            <a:endParaRPr lang="en-IN"/>
          </a:p>
        </p:txBody>
      </p:sp>
    </p:spTree>
    <p:extLst>
      <p:ext uri="{BB962C8B-B14F-4D97-AF65-F5344CB8AC3E}">
        <p14:creationId xmlns:p14="http://schemas.microsoft.com/office/powerpoint/2010/main" val="248774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4CE6C7-9B5A-42A9-B5A3-18D05CADFA90}" type="slidenum">
              <a:rPr lang="en-IN" smtClean="0"/>
              <a:t>17</a:t>
            </a:fld>
            <a:endParaRPr lang="en-IN"/>
          </a:p>
        </p:txBody>
      </p:sp>
    </p:spTree>
    <p:extLst>
      <p:ext uri="{BB962C8B-B14F-4D97-AF65-F5344CB8AC3E}">
        <p14:creationId xmlns:p14="http://schemas.microsoft.com/office/powerpoint/2010/main" val="375852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99AB-6C02-B7BC-C98E-8E8839BD20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4DD23B-1E14-7467-20DB-B569BDFF9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27A2D6-5904-D9A0-B99A-87EEF35E862B}"/>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5" name="Footer Placeholder 4">
            <a:extLst>
              <a:ext uri="{FF2B5EF4-FFF2-40B4-BE49-F238E27FC236}">
                <a16:creationId xmlns:a16="http://schemas.microsoft.com/office/drawing/2014/main" id="{EC7ABC17-4C82-E931-E0D1-065A2C8E6A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F8177-1877-06CB-0D8E-A60D6F6D0846}"/>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108003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6D15-28B0-2000-E949-7CE79D48A5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787877-F4D0-CC3C-3AD2-32BAB126C3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B9FC2E-D0F7-F09D-2275-D8A541D58538}"/>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5" name="Footer Placeholder 4">
            <a:extLst>
              <a:ext uri="{FF2B5EF4-FFF2-40B4-BE49-F238E27FC236}">
                <a16:creationId xmlns:a16="http://schemas.microsoft.com/office/drawing/2014/main" id="{EF1B9456-5A98-9760-5F6A-158B5EAF2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098383-0520-E196-09E3-CF4DD90D4C16}"/>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727578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F9254-D193-2D27-F051-51EC184CA7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ED180-38B3-F3DB-E926-16776CF6FF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05649-8556-6709-188B-981D93730F69}"/>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5" name="Footer Placeholder 4">
            <a:extLst>
              <a:ext uri="{FF2B5EF4-FFF2-40B4-BE49-F238E27FC236}">
                <a16:creationId xmlns:a16="http://schemas.microsoft.com/office/drawing/2014/main" id="{9B974099-F116-1777-C5FE-869E0ED266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9E593B-0A10-7152-7713-FEEAAF9F0391}"/>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412121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A29F-8E90-B735-08E5-9D11B5B75C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64F0D-794E-EC27-7AD1-BF1BCBED3E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D4F5D8-FE30-B84A-3419-46A0F248D969}"/>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5" name="Footer Placeholder 4">
            <a:extLst>
              <a:ext uri="{FF2B5EF4-FFF2-40B4-BE49-F238E27FC236}">
                <a16:creationId xmlns:a16="http://schemas.microsoft.com/office/drawing/2014/main" id="{A74E6C78-5114-1256-3397-1EE65E50F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DDA9CD-82D5-6FB4-CBF0-7E78F6F097E6}"/>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238411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EA87-790D-6388-EA7B-41D637B217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92622B-C936-89E3-64E3-04A0F2A5E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C3070-F436-CEE4-3F58-D4E37989430F}"/>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5" name="Footer Placeholder 4">
            <a:extLst>
              <a:ext uri="{FF2B5EF4-FFF2-40B4-BE49-F238E27FC236}">
                <a16:creationId xmlns:a16="http://schemas.microsoft.com/office/drawing/2014/main" id="{716340D2-1BD7-C0DC-7FBB-CD3DF8B748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1F1B5-0568-C7BF-9A5F-1097BCD2DF5C}"/>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41463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3C49A-D912-4EDD-DE14-7F8AF93571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33F6C-E322-6250-8F31-2A01714017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7B1913-7B6E-F6A2-67EC-7D94000E05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9B6A62-3971-D0E1-3B91-6F6853DCF3AD}"/>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6" name="Footer Placeholder 5">
            <a:extLst>
              <a:ext uri="{FF2B5EF4-FFF2-40B4-BE49-F238E27FC236}">
                <a16:creationId xmlns:a16="http://schemas.microsoft.com/office/drawing/2014/main" id="{A1940910-6479-ADF4-B840-4B5CE16D5D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7063F-D6EF-12A2-F637-8407379D2A63}"/>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1001763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E4B4-2FEE-A14D-D2EB-F5B5FA0A0D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5582E-EBCC-429B-7F8D-D14916D78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8C925A-30BB-681F-2F0D-B2A0B53B4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4358A99-34BB-8377-FD9E-5420AE50D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48F3E4-CD0E-6C55-43C0-619460177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F26445-78EA-968F-F6D2-2F30B589B5D2}"/>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8" name="Footer Placeholder 7">
            <a:extLst>
              <a:ext uri="{FF2B5EF4-FFF2-40B4-BE49-F238E27FC236}">
                <a16:creationId xmlns:a16="http://schemas.microsoft.com/office/drawing/2014/main" id="{3B2D8AE5-A477-0551-3806-FE3F488D53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9402ED-4B52-657F-3AE5-8D03F59657FD}"/>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3321676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D3CD-4618-10CE-F3E1-DA32C755A9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DECA7A-C492-D973-FF6F-B7B963136D26}"/>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4" name="Footer Placeholder 3">
            <a:extLst>
              <a:ext uri="{FF2B5EF4-FFF2-40B4-BE49-F238E27FC236}">
                <a16:creationId xmlns:a16="http://schemas.microsoft.com/office/drawing/2014/main" id="{6C78CCD2-FBC8-7A1F-DD15-E5CE86B71B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29762F-A6D5-D1FC-B4F8-DA95066EAA44}"/>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2656845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9D4E68-872B-09DD-F1A8-A84EE201C2E4}"/>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3" name="Footer Placeholder 2">
            <a:extLst>
              <a:ext uri="{FF2B5EF4-FFF2-40B4-BE49-F238E27FC236}">
                <a16:creationId xmlns:a16="http://schemas.microsoft.com/office/drawing/2014/main" id="{43661CAF-889D-B2B0-213C-64DB75FCB5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83822C-C0FA-6AD0-D6F9-3640FF53B420}"/>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22664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BACE-7EC8-7B3B-7ADE-10D455A2E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563E87-6F22-4D70-218B-5EA3B1C47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62A140-56E5-D214-0E92-3A239B966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3B3AC-290D-A557-1C53-73B72E4006AA}"/>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6" name="Footer Placeholder 5">
            <a:extLst>
              <a:ext uri="{FF2B5EF4-FFF2-40B4-BE49-F238E27FC236}">
                <a16:creationId xmlns:a16="http://schemas.microsoft.com/office/drawing/2014/main" id="{2337D4FB-D957-5BF0-15F1-0D6E60AD84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C5598F-130F-FDC4-E77B-AFFAA5D86BB6}"/>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352804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1A978-BB7B-F62F-9BF3-EF2B38086B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CEDF78-EFC5-22ED-9554-7C8DB4855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1E038B-606F-1C82-7BE3-32B224ABF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89035-CA8C-1321-ECD8-B497B1940208}"/>
              </a:ext>
            </a:extLst>
          </p:cNvPr>
          <p:cNvSpPr>
            <a:spLocks noGrp="1"/>
          </p:cNvSpPr>
          <p:nvPr>
            <p:ph type="dt" sz="half" idx="10"/>
          </p:nvPr>
        </p:nvSpPr>
        <p:spPr/>
        <p:txBody>
          <a:bodyPr/>
          <a:lstStyle/>
          <a:p>
            <a:fld id="{375561F2-5ADD-4834-900E-035B2247F7F7}" type="datetimeFigureOut">
              <a:rPr lang="en-IN" smtClean="0"/>
              <a:t>07-01-2025</a:t>
            </a:fld>
            <a:endParaRPr lang="en-IN"/>
          </a:p>
        </p:txBody>
      </p:sp>
      <p:sp>
        <p:nvSpPr>
          <p:cNvPr id="6" name="Footer Placeholder 5">
            <a:extLst>
              <a:ext uri="{FF2B5EF4-FFF2-40B4-BE49-F238E27FC236}">
                <a16:creationId xmlns:a16="http://schemas.microsoft.com/office/drawing/2014/main" id="{B955C308-C142-FC60-8BAB-7E71B91A5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CD4902-F32C-2CCA-3299-DD9CC254D82A}"/>
              </a:ext>
            </a:extLst>
          </p:cNvPr>
          <p:cNvSpPr>
            <a:spLocks noGrp="1"/>
          </p:cNvSpPr>
          <p:nvPr>
            <p:ph type="sldNum" sz="quarter" idx="12"/>
          </p:nvPr>
        </p:nvSpPr>
        <p:spPr/>
        <p:txBody>
          <a:bodyPr/>
          <a:lstStyle/>
          <a:p>
            <a:fld id="{4AABBC0D-3582-49A6-9C34-BA52B99A7915}" type="slidenum">
              <a:rPr lang="en-IN" smtClean="0"/>
              <a:t>‹#›</a:t>
            </a:fld>
            <a:endParaRPr lang="en-IN"/>
          </a:p>
        </p:txBody>
      </p:sp>
    </p:spTree>
    <p:extLst>
      <p:ext uri="{BB962C8B-B14F-4D97-AF65-F5344CB8AC3E}">
        <p14:creationId xmlns:p14="http://schemas.microsoft.com/office/powerpoint/2010/main" val="593473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C849E-B1D9-6990-6DB7-6D07F7183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0B1F7C-F0D2-552A-7D51-04A709DA2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9B937-0478-87F2-5C16-FCAB67EC2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561F2-5ADD-4834-900E-035B2247F7F7}" type="datetimeFigureOut">
              <a:rPr lang="en-IN" smtClean="0"/>
              <a:t>07-01-2025</a:t>
            </a:fld>
            <a:endParaRPr lang="en-IN"/>
          </a:p>
        </p:txBody>
      </p:sp>
      <p:sp>
        <p:nvSpPr>
          <p:cNvPr id="5" name="Footer Placeholder 4">
            <a:extLst>
              <a:ext uri="{FF2B5EF4-FFF2-40B4-BE49-F238E27FC236}">
                <a16:creationId xmlns:a16="http://schemas.microsoft.com/office/drawing/2014/main" id="{E8AA5A01-917B-8449-AF92-18855BF6E3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E3D93E-1DF7-908E-A895-5608C0065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BBC0D-3582-49A6-9C34-BA52B99A7915}" type="slidenum">
              <a:rPr lang="en-IN" smtClean="0"/>
              <a:t>‹#›</a:t>
            </a:fld>
            <a:endParaRPr lang="en-IN"/>
          </a:p>
        </p:txBody>
      </p:sp>
    </p:spTree>
    <p:extLst>
      <p:ext uri="{BB962C8B-B14F-4D97-AF65-F5344CB8AC3E}">
        <p14:creationId xmlns:p14="http://schemas.microsoft.com/office/powerpoint/2010/main" val="107451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avi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av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av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65A9FA-A96E-1998-4709-8EB79E5B8F42}"/>
              </a:ext>
            </a:extLst>
          </p:cNvPr>
          <p:cNvSpPr>
            <a:spLocks noGrp="1"/>
          </p:cNvSpPr>
          <p:nvPr>
            <p:ph type="title"/>
          </p:nvPr>
        </p:nvSpPr>
        <p:spPr>
          <a:xfrm>
            <a:off x="750651" y="0"/>
            <a:ext cx="10515600" cy="1325563"/>
          </a:xfrm>
        </p:spPr>
        <p:txBody>
          <a:bodyPr/>
          <a:lstStyle/>
          <a:p>
            <a:r>
              <a:rPr lang="en-IN" b="1" dirty="0"/>
              <a:t>FIFA World Cup Analysis</a:t>
            </a:r>
          </a:p>
        </p:txBody>
      </p:sp>
    </p:spTree>
    <p:extLst>
      <p:ext uri="{BB962C8B-B14F-4D97-AF65-F5344CB8AC3E}">
        <p14:creationId xmlns:p14="http://schemas.microsoft.com/office/powerpoint/2010/main" val="1817057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4B00A-E544-8584-3D19-818654A00F30}"/>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5A3B9847-A687-6D14-92A8-0579D710B286}"/>
              </a:ext>
            </a:extLst>
          </p:cNvPr>
          <p:cNvPicPr>
            <a:picLocks noGrp="1" noChangeAspect="1"/>
          </p:cNvPicPr>
          <p:nvPr>
            <p:ph idx="1"/>
          </p:nvPr>
        </p:nvPicPr>
        <p:blipFill>
          <a:blip r:embed="rId3"/>
          <a:stretch>
            <a:fillRect/>
          </a:stretch>
        </p:blipFill>
        <p:spPr>
          <a:xfrm>
            <a:off x="747347" y="1825625"/>
            <a:ext cx="10709030" cy="4351338"/>
          </a:xfrm>
        </p:spPr>
      </p:pic>
    </p:spTree>
    <p:extLst>
      <p:ext uri="{BB962C8B-B14F-4D97-AF65-F5344CB8AC3E}">
        <p14:creationId xmlns:p14="http://schemas.microsoft.com/office/powerpoint/2010/main" val="1951883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A790-8DCE-1B14-8967-D7DEFBFA58EB}"/>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9F2F9C73-BE56-845A-A559-4C45440666D7}"/>
              </a:ext>
            </a:extLst>
          </p:cNvPr>
          <p:cNvPicPr>
            <a:picLocks noGrp="1" noChangeAspect="1"/>
          </p:cNvPicPr>
          <p:nvPr>
            <p:ph idx="1"/>
          </p:nvPr>
        </p:nvPicPr>
        <p:blipFill>
          <a:blip r:embed="rId3"/>
          <a:stretch>
            <a:fillRect/>
          </a:stretch>
        </p:blipFill>
        <p:spPr>
          <a:xfrm>
            <a:off x="838201" y="1825625"/>
            <a:ext cx="10515600" cy="4351338"/>
          </a:xfrm>
        </p:spPr>
      </p:pic>
    </p:spTree>
    <p:extLst>
      <p:ext uri="{BB962C8B-B14F-4D97-AF65-F5344CB8AC3E}">
        <p14:creationId xmlns:p14="http://schemas.microsoft.com/office/powerpoint/2010/main" val="36389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C745-4669-C8A9-9747-0B953F50445F}"/>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312643B4-ADD1-2B0F-0DD7-B33C1EA2EC73}"/>
              </a:ext>
            </a:extLst>
          </p:cNvPr>
          <p:cNvPicPr>
            <a:picLocks noGrp="1" noChangeAspect="1"/>
          </p:cNvPicPr>
          <p:nvPr>
            <p:ph idx="1"/>
          </p:nvPr>
        </p:nvPicPr>
        <p:blipFill>
          <a:blip r:embed="rId3"/>
          <a:stretch>
            <a:fillRect/>
          </a:stretch>
        </p:blipFill>
        <p:spPr>
          <a:xfrm>
            <a:off x="838200" y="1825625"/>
            <a:ext cx="10451123" cy="4351338"/>
          </a:xfrm>
          <a:blipFill>
            <a:blip r:embed="rId2"/>
            <a:stretch>
              <a:fillRect/>
            </a:stretch>
          </a:blipFill>
        </p:spPr>
      </p:pic>
    </p:spTree>
    <p:extLst>
      <p:ext uri="{BB962C8B-B14F-4D97-AF65-F5344CB8AC3E}">
        <p14:creationId xmlns:p14="http://schemas.microsoft.com/office/powerpoint/2010/main" val="173871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9A4CE-C324-3471-44EA-840818683087}"/>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BCEC374A-F5CA-6A93-F96E-7C473ACB7FCA}"/>
              </a:ext>
            </a:extLst>
          </p:cNvPr>
          <p:cNvPicPr>
            <a:picLocks noGrp="1" noChangeAspect="1"/>
          </p:cNvPicPr>
          <p:nvPr>
            <p:ph idx="1"/>
          </p:nvPr>
        </p:nvPicPr>
        <p:blipFill>
          <a:blip r:embed="rId3"/>
          <a:stretch>
            <a:fillRect/>
          </a:stretch>
        </p:blipFill>
        <p:spPr>
          <a:xfrm>
            <a:off x="659424" y="1825625"/>
            <a:ext cx="10515600" cy="4351338"/>
          </a:xfrm>
        </p:spPr>
      </p:pic>
    </p:spTree>
    <p:extLst>
      <p:ext uri="{BB962C8B-B14F-4D97-AF65-F5344CB8AC3E}">
        <p14:creationId xmlns:p14="http://schemas.microsoft.com/office/powerpoint/2010/main" val="2666356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36DD-600C-0BE0-50B8-89492160E6B5}"/>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7" name="Content Placeholder 6">
            <a:extLst>
              <a:ext uri="{FF2B5EF4-FFF2-40B4-BE49-F238E27FC236}">
                <a16:creationId xmlns:a16="http://schemas.microsoft.com/office/drawing/2014/main" id="{AE632A00-12AD-56E6-ED6F-9847B5D299E3}"/>
              </a:ext>
            </a:extLst>
          </p:cNvPr>
          <p:cNvPicPr>
            <a:picLocks noGrp="1" noChangeAspect="1"/>
          </p:cNvPicPr>
          <p:nvPr>
            <p:ph idx="1"/>
          </p:nvPr>
        </p:nvPicPr>
        <p:blipFill>
          <a:blip r:embed="rId3"/>
          <a:stretch>
            <a:fillRect/>
          </a:stretch>
        </p:blipFill>
        <p:spPr>
          <a:xfrm>
            <a:off x="650632" y="1825625"/>
            <a:ext cx="10788160" cy="4351338"/>
          </a:xfrm>
        </p:spPr>
      </p:pic>
    </p:spTree>
    <p:extLst>
      <p:ext uri="{BB962C8B-B14F-4D97-AF65-F5344CB8AC3E}">
        <p14:creationId xmlns:p14="http://schemas.microsoft.com/office/powerpoint/2010/main" val="4431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676E0-861A-89D9-3E1F-4F6FEB33507B}"/>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064C60C7-A6F4-F534-E828-DCE2BAB864A6}"/>
              </a:ext>
            </a:extLst>
          </p:cNvPr>
          <p:cNvPicPr>
            <a:picLocks noGrp="1" noChangeAspect="1"/>
          </p:cNvPicPr>
          <p:nvPr>
            <p:ph idx="1"/>
          </p:nvPr>
        </p:nvPicPr>
        <p:blipFill>
          <a:blip r:embed="rId3"/>
          <a:stretch>
            <a:fillRect/>
          </a:stretch>
        </p:blipFill>
        <p:spPr>
          <a:xfrm>
            <a:off x="838201" y="1825625"/>
            <a:ext cx="10319238" cy="4351338"/>
          </a:xfrm>
        </p:spPr>
      </p:pic>
    </p:spTree>
    <p:extLst>
      <p:ext uri="{BB962C8B-B14F-4D97-AF65-F5344CB8AC3E}">
        <p14:creationId xmlns:p14="http://schemas.microsoft.com/office/powerpoint/2010/main" val="270051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33530-9173-A56A-0AF0-F31671A3A599}"/>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667D240A-1D50-B2AB-77E6-AA97716930F9}"/>
              </a:ext>
            </a:extLst>
          </p:cNvPr>
          <p:cNvPicPr>
            <a:picLocks noGrp="1" noChangeAspect="1"/>
          </p:cNvPicPr>
          <p:nvPr>
            <p:ph idx="1"/>
          </p:nvPr>
        </p:nvPicPr>
        <p:blipFill>
          <a:blip r:embed="rId3"/>
          <a:stretch>
            <a:fillRect/>
          </a:stretch>
        </p:blipFill>
        <p:spPr>
          <a:xfrm>
            <a:off x="3385038" y="2034107"/>
            <a:ext cx="5583116" cy="3934374"/>
          </a:xfrm>
        </p:spPr>
      </p:pic>
    </p:spTree>
    <p:extLst>
      <p:ext uri="{BB962C8B-B14F-4D97-AF65-F5344CB8AC3E}">
        <p14:creationId xmlns:p14="http://schemas.microsoft.com/office/powerpoint/2010/main" val="1048086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0EEA-3EF1-BF2E-CFF2-57F38BDA0D68}"/>
              </a:ext>
            </a:extLst>
          </p:cNvPr>
          <p:cNvSpPr>
            <a:spLocks noGrp="1"/>
          </p:cNvSpPr>
          <p:nvPr>
            <p:ph type="title"/>
          </p:nvPr>
        </p:nvSpPr>
        <p:spPr>
          <a:xfrm>
            <a:off x="3959156" y="1709739"/>
            <a:ext cx="7388293" cy="2006228"/>
          </a:xfrm>
        </p:spPr>
        <p:txBody>
          <a:bodyPr/>
          <a:lstStyle/>
          <a:p>
            <a:r>
              <a:rPr lang="en-IN" dirty="0">
                <a:solidFill>
                  <a:schemeClr val="bg1">
                    <a:lumMod val="95000"/>
                  </a:schemeClr>
                </a:solidFill>
              </a:rPr>
              <a:t>THANK YOU…..</a:t>
            </a:r>
          </a:p>
        </p:txBody>
      </p:sp>
      <p:sp>
        <p:nvSpPr>
          <p:cNvPr id="12" name="Text Placeholder 11">
            <a:extLst>
              <a:ext uri="{FF2B5EF4-FFF2-40B4-BE49-F238E27FC236}">
                <a16:creationId xmlns:a16="http://schemas.microsoft.com/office/drawing/2014/main" id="{E31ABD3C-BEFF-052D-2F2F-D47F3624A3A0}"/>
              </a:ext>
            </a:extLst>
          </p:cNvPr>
          <p:cNvSpPr>
            <a:spLocks noGrp="1"/>
          </p:cNvSpPr>
          <p:nvPr>
            <p:ph type="body" idx="1"/>
          </p:nvPr>
        </p:nvSpPr>
        <p:spPr>
          <a:xfrm>
            <a:off x="8025318" y="4589463"/>
            <a:ext cx="3322131" cy="1500187"/>
          </a:xfrm>
        </p:spPr>
        <p:txBody>
          <a:bodyPr/>
          <a:lstStyle/>
          <a:p>
            <a:endParaRPr lang="en-IN" dirty="0">
              <a:solidFill>
                <a:schemeClr val="bg1">
                  <a:lumMod val="95000"/>
                </a:schemeClr>
              </a:solidFill>
            </a:endParaRPr>
          </a:p>
          <a:p>
            <a:endParaRPr lang="en-IN" dirty="0">
              <a:solidFill>
                <a:schemeClr val="bg1">
                  <a:lumMod val="95000"/>
                </a:schemeClr>
              </a:solidFill>
            </a:endParaRPr>
          </a:p>
          <a:p>
            <a:r>
              <a:rPr lang="en-IN" dirty="0">
                <a:solidFill>
                  <a:schemeClr val="bg1">
                    <a:lumMod val="95000"/>
                  </a:schemeClr>
                </a:solidFill>
              </a:rPr>
              <a:t>By AYAN KHAN PATHAN</a:t>
            </a:r>
          </a:p>
        </p:txBody>
      </p:sp>
    </p:spTree>
    <p:extLst>
      <p:ext uri="{BB962C8B-B14F-4D97-AF65-F5344CB8AC3E}">
        <p14:creationId xmlns:p14="http://schemas.microsoft.com/office/powerpoint/2010/main" val="282283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81D-741D-54A7-9E87-ED50176D2E46}"/>
              </a:ext>
            </a:extLst>
          </p:cNvPr>
          <p:cNvSpPr>
            <a:spLocks noGrp="1"/>
          </p:cNvSpPr>
          <p:nvPr>
            <p:ph type="title"/>
          </p:nvPr>
        </p:nvSpPr>
        <p:spPr/>
        <p:txBody>
          <a:bodyPr/>
          <a:lstStyle/>
          <a:p>
            <a:r>
              <a:rPr lang="en-IN" b="1" dirty="0">
                <a:solidFill>
                  <a:schemeClr val="bg1"/>
                </a:solidFill>
              </a:rPr>
              <a:t>THE FIFA WORLD CUP</a:t>
            </a:r>
          </a:p>
        </p:txBody>
      </p:sp>
      <p:sp>
        <p:nvSpPr>
          <p:cNvPr id="3" name="Content Placeholder 2">
            <a:extLst>
              <a:ext uri="{FF2B5EF4-FFF2-40B4-BE49-F238E27FC236}">
                <a16:creationId xmlns:a16="http://schemas.microsoft.com/office/drawing/2014/main" id="{0237C688-72C8-C0BB-5A8B-D767B12149AA}"/>
              </a:ext>
            </a:extLst>
          </p:cNvPr>
          <p:cNvSpPr>
            <a:spLocks noGrp="1"/>
          </p:cNvSpPr>
          <p:nvPr>
            <p:ph idx="1"/>
          </p:nvPr>
        </p:nvSpPr>
        <p:spPr>
          <a:xfrm>
            <a:off x="838200" y="1690688"/>
            <a:ext cx="10515600" cy="3709413"/>
          </a:xfrm>
        </p:spPr>
        <p:txBody>
          <a:bodyPr/>
          <a:lstStyle/>
          <a:p>
            <a:r>
              <a:rPr lang="en-US" dirty="0">
                <a:solidFill>
                  <a:schemeClr val="bg1"/>
                </a:solidFill>
              </a:rPr>
              <a:t>The FIFA World Cup, often simply called the World Cup, is an international association football competition contested by the senior men's national teams of the members of the Fédération International de Football Association (FIFA), the sport's global governing body. The </a:t>
            </a:r>
            <a:r>
              <a:rPr lang="en-US" dirty="0">
                <a:solidFill>
                  <a:schemeClr val="bg1">
                    <a:lumMod val="95000"/>
                  </a:schemeClr>
                </a:solidFill>
              </a:rPr>
              <a:t>championship</a:t>
            </a:r>
            <a:r>
              <a:rPr lang="en-US" dirty="0">
                <a:solidFill>
                  <a:schemeClr val="bg1"/>
                </a:solidFill>
              </a:rPr>
              <a:t> has been awarded every four years since the inaugural tournament in 1930, except in 1942 and 1946 when it was not held because of the Second World War. The current champion is Germany, which won its fourth title at the 2014 tournament in Brazil.</a:t>
            </a:r>
            <a:endParaRPr lang="en-IN" dirty="0">
              <a:solidFill>
                <a:schemeClr val="bg1"/>
              </a:solidFill>
            </a:endParaRPr>
          </a:p>
        </p:txBody>
      </p:sp>
    </p:spTree>
    <p:extLst>
      <p:ext uri="{BB962C8B-B14F-4D97-AF65-F5344CB8AC3E}">
        <p14:creationId xmlns:p14="http://schemas.microsoft.com/office/powerpoint/2010/main" val="53018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C2EE-A482-7987-DB86-922F50244078}"/>
              </a:ext>
            </a:extLst>
          </p:cNvPr>
          <p:cNvSpPr>
            <a:spLocks noGrp="1"/>
          </p:cNvSpPr>
          <p:nvPr>
            <p:ph type="title"/>
          </p:nvPr>
        </p:nvSpPr>
        <p:spPr/>
        <p:txBody>
          <a:bodyPr/>
          <a:lstStyle/>
          <a:p>
            <a:r>
              <a:rPr lang="en-IN" b="1" dirty="0">
                <a:solidFill>
                  <a:schemeClr val="bg1">
                    <a:lumMod val="95000"/>
                  </a:schemeClr>
                </a:solidFill>
              </a:rPr>
              <a:t>CONTENTS</a:t>
            </a:r>
          </a:p>
        </p:txBody>
      </p:sp>
      <p:sp>
        <p:nvSpPr>
          <p:cNvPr id="3" name="Content Placeholder 2">
            <a:extLst>
              <a:ext uri="{FF2B5EF4-FFF2-40B4-BE49-F238E27FC236}">
                <a16:creationId xmlns:a16="http://schemas.microsoft.com/office/drawing/2014/main" id="{F72EB4C1-151B-BD94-F675-4BE5D5138B63}"/>
              </a:ext>
            </a:extLst>
          </p:cNvPr>
          <p:cNvSpPr>
            <a:spLocks noGrp="1"/>
          </p:cNvSpPr>
          <p:nvPr>
            <p:ph idx="1"/>
          </p:nvPr>
        </p:nvSpPr>
        <p:spPr>
          <a:xfrm>
            <a:off x="838200" y="1436914"/>
            <a:ext cx="10515600" cy="4740049"/>
          </a:xfrm>
        </p:spPr>
        <p:txBody>
          <a:bodyPr>
            <a:normAutofit fontScale="92500" lnSpcReduction="20000"/>
          </a:bodyPr>
          <a:lstStyle/>
          <a:p>
            <a:r>
              <a:rPr lang="en-IN" dirty="0">
                <a:solidFill>
                  <a:schemeClr val="bg1">
                    <a:lumMod val="95000"/>
                  </a:schemeClr>
                </a:solidFill>
              </a:rPr>
              <a:t>Data Cleaning</a:t>
            </a:r>
          </a:p>
          <a:p>
            <a:r>
              <a:rPr lang="en-IN" dirty="0">
                <a:solidFill>
                  <a:schemeClr val="bg1">
                    <a:lumMod val="95000"/>
                  </a:schemeClr>
                </a:solidFill>
              </a:rPr>
              <a:t>Visualization</a:t>
            </a:r>
          </a:p>
          <a:p>
            <a:pPr marL="0" indent="0">
              <a:buNone/>
            </a:pPr>
            <a:r>
              <a:rPr lang="en-IN" dirty="0">
                <a:solidFill>
                  <a:schemeClr val="bg1">
                    <a:lumMod val="95000"/>
                  </a:schemeClr>
                </a:solidFill>
              </a:rPr>
              <a:t>           - Most Number of World Cup Winning Tittle</a:t>
            </a:r>
          </a:p>
          <a:p>
            <a:pPr marL="0" indent="0">
              <a:buNone/>
            </a:pPr>
            <a:r>
              <a:rPr lang="en-IN" dirty="0">
                <a:solidFill>
                  <a:schemeClr val="bg1">
                    <a:lumMod val="95000"/>
                  </a:schemeClr>
                </a:solidFill>
              </a:rPr>
              <a:t>           - </a:t>
            </a:r>
            <a:r>
              <a:rPr lang="en-US" dirty="0">
                <a:solidFill>
                  <a:schemeClr val="bg1">
                    <a:lumMod val="95000"/>
                  </a:schemeClr>
                </a:solidFill>
              </a:rPr>
              <a:t>Number of Goal Per Country</a:t>
            </a:r>
          </a:p>
          <a:p>
            <a:pPr marL="0" indent="0">
              <a:buNone/>
            </a:pPr>
            <a:r>
              <a:rPr lang="en-US" dirty="0">
                <a:solidFill>
                  <a:schemeClr val="bg1">
                    <a:lumMod val="95000"/>
                  </a:schemeClr>
                </a:solidFill>
              </a:rPr>
              <a:t>           -Attendance, Number of Teams, Goals, and Matches per Cup</a:t>
            </a:r>
          </a:p>
          <a:p>
            <a:pPr marL="0" indent="0">
              <a:buNone/>
            </a:pPr>
            <a:r>
              <a:rPr lang="en-US" dirty="0">
                <a:solidFill>
                  <a:schemeClr val="bg1">
                    <a:lumMod val="95000"/>
                  </a:schemeClr>
                </a:solidFill>
              </a:rPr>
              <a:t>           -Goals Per Team Per World Cup</a:t>
            </a:r>
          </a:p>
          <a:p>
            <a:pPr marL="0" indent="0">
              <a:buNone/>
            </a:pPr>
            <a:r>
              <a:rPr lang="en-US" dirty="0">
                <a:solidFill>
                  <a:schemeClr val="bg1">
                    <a:lumMod val="95000"/>
                  </a:schemeClr>
                </a:solidFill>
              </a:rPr>
              <a:t>           -Matches With </a:t>
            </a:r>
            <a:r>
              <a:rPr lang="en-US" dirty="0" err="1">
                <a:solidFill>
                  <a:schemeClr val="bg1">
                    <a:lumMod val="95000"/>
                  </a:schemeClr>
                </a:solidFill>
              </a:rPr>
              <a:t>Heighest</a:t>
            </a:r>
            <a:r>
              <a:rPr lang="en-US" dirty="0">
                <a:solidFill>
                  <a:schemeClr val="bg1">
                    <a:lumMod val="95000"/>
                  </a:schemeClr>
                </a:solidFill>
              </a:rPr>
              <a:t> Number Of Attendance</a:t>
            </a:r>
          </a:p>
          <a:p>
            <a:pPr marL="0" indent="0">
              <a:buNone/>
            </a:pPr>
            <a:r>
              <a:rPr lang="en-US" dirty="0">
                <a:solidFill>
                  <a:schemeClr val="bg1">
                    <a:lumMod val="95000"/>
                  </a:schemeClr>
                </a:solidFill>
              </a:rPr>
              <a:t>           -Stadium with Highest Average Attendance</a:t>
            </a:r>
          </a:p>
          <a:p>
            <a:pPr marL="0" indent="0">
              <a:buNone/>
            </a:pPr>
            <a:r>
              <a:rPr lang="en-US" dirty="0">
                <a:solidFill>
                  <a:schemeClr val="bg1">
                    <a:lumMod val="95000"/>
                  </a:schemeClr>
                </a:solidFill>
              </a:rPr>
              <a:t>           -Which countries had won the cup ?</a:t>
            </a:r>
          </a:p>
          <a:p>
            <a:pPr marL="0" indent="0">
              <a:buNone/>
            </a:pPr>
            <a:r>
              <a:rPr lang="en-US" dirty="0">
                <a:solidFill>
                  <a:schemeClr val="bg1">
                    <a:lumMod val="95000"/>
                  </a:schemeClr>
                </a:solidFill>
              </a:rPr>
              <a:t>           -Number of goal per country</a:t>
            </a:r>
          </a:p>
          <a:p>
            <a:pPr marL="0" indent="0">
              <a:buNone/>
            </a:pPr>
            <a:r>
              <a:rPr lang="en-US" dirty="0">
                <a:solidFill>
                  <a:schemeClr val="bg1">
                    <a:lumMod val="95000"/>
                  </a:schemeClr>
                </a:solidFill>
              </a:rPr>
              <a:t>           -Match outcome by home and away teams</a:t>
            </a:r>
            <a:endParaRPr lang="en-IN" dirty="0">
              <a:solidFill>
                <a:schemeClr val="bg1">
                  <a:lumMod val="95000"/>
                </a:schemeClr>
              </a:solidFill>
            </a:endParaRPr>
          </a:p>
        </p:txBody>
      </p:sp>
    </p:spTree>
    <p:extLst>
      <p:ext uri="{BB962C8B-B14F-4D97-AF65-F5344CB8AC3E}">
        <p14:creationId xmlns:p14="http://schemas.microsoft.com/office/powerpoint/2010/main" val="22987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B161-841E-4C87-6765-312EF0773F87}"/>
              </a:ext>
            </a:extLst>
          </p:cNvPr>
          <p:cNvSpPr>
            <a:spLocks noGrp="1"/>
          </p:cNvSpPr>
          <p:nvPr>
            <p:ph type="title"/>
          </p:nvPr>
        </p:nvSpPr>
        <p:spPr/>
        <p:txBody>
          <a:bodyPr/>
          <a:lstStyle/>
          <a:p>
            <a:r>
              <a:rPr lang="en-IN" b="1"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4DC9BF21-505C-304D-8193-8D379A77C651}"/>
              </a:ext>
            </a:extLst>
          </p:cNvPr>
          <p:cNvPicPr>
            <a:picLocks noGrp="1" noChangeAspect="1"/>
          </p:cNvPicPr>
          <p:nvPr>
            <p:ph idx="1"/>
          </p:nvPr>
        </p:nvPicPr>
        <p:blipFill>
          <a:blip r:embed="rId3"/>
          <a:stretch>
            <a:fillRect/>
          </a:stretch>
        </p:blipFill>
        <p:spPr>
          <a:xfrm>
            <a:off x="940777" y="1750128"/>
            <a:ext cx="9838592" cy="4742747"/>
          </a:xfrm>
        </p:spPr>
      </p:pic>
    </p:spTree>
    <p:extLst>
      <p:ext uri="{BB962C8B-B14F-4D97-AF65-F5344CB8AC3E}">
        <p14:creationId xmlns:p14="http://schemas.microsoft.com/office/powerpoint/2010/main" val="18259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1BB1-99A2-12D7-3381-BBB79235303D}"/>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0727C0E2-D3CB-1F22-2F13-973F2C0859D0}"/>
              </a:ext>
            </a:extLst>
          </p:cNvPr>
          <p:cNvPicPr>
            <a:picLocks noGrp="1" noChangeAspect="1"/>
          </p:cNvPicPr>
          <p:nvPr>
            <p:ph idx="1"/>
          </p:nvPr>
        </p:nvPicPr>
        <p:blipFill>
          <a:blip r:embed="rId3"/>
          <a:stretch>
            <a:fillRect/>
          </a:stretch>
        </p:blipFill>
        <p:spPr>
          <a:xfrm>
            <a:off x="597877" y="1825625"/>
            <a:ext cx="10981592" cy="4351338"/>
          </a:xfrm>
        </p:spPr>
      </p:pic>
    </p:spTree>
    <p:extLst>
      <p:ext uri="{BB962C8B-B14F-4D97-AF65-F5344CB8AC3E}">
        <p14:creationId xmlns:p14="http://schemas.microsoft.com/office/powerpoint/2010/main" val="77933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91C3-4640-E265-2171-2F795E360251}"/>
              </a:ext>
            </a:extLst>
          </p:cNvPr>
          <p:cNvSpPr>
            <a:spLocks noGrp="1"/>
          </p:cNvSpPr>
          <p:nvPr>
            <p:ph type="title"/>
          </p:nvPr>
        </p:nvSpPr>
        <p:spPr/>
        <p:txBody>
          <a:bodyPr/>
          <a:lstStyle/>
          <a:p>
            <a:r>
              <a:rPr lang="en-IN" dirty="0">
                <a:solidFill>
                  <a:schemeClr val="bg1">
                    <a:lumMod val="95000"/>
                  </a:schemeClr>
                </a:solidFill>
              </a:rPr>
              <a:t>VISUALIZATION</a:t>
            </a:r>
            <a:endParaRPr lang="en-IN" dirty="0"/>
          </a:p>
        </p:txBody>
      </p:sp>
      <p:pic>
        <p:nvPicPr>
          <p:cNvPr id="5" name="Content Placeholder 4">
            <a:extLst>
              <a:ext uri="{FF2B5EF4-FFF2-40B4-BE49-F238E27FC236}">
                <a16:creationId xmlns:a16="http://schemas.microsoft.com/office/drawing/2014/main" id="{3619E2F2-E5A0-5331-E362-9CAB9E0DA468}"/>
              </a:ext>
            </a:extLst>
          </p:cNvPr>
          <p:cNvPicPr>
            <a:picLocks noGrp="1" noChangeAspect="1"/>
          </p:cNvPicPr>
          <p:nvPr>
            <p:ph idx="1"/>
          </p:nvPr>
        </p:nvPicPr>
        <p:blipFill>
          <a:blip r:embed="rId3"/>
          <a:stretch>
            <a:fillRect/>
          </a:stretch>
        </p:blipFill>
        <p:spPr>
          <a:xfrm>
            <a:off x="606670" y="1825625"/>
            <a:ext cx="10928838" cy="4351338"/>
          </a:xfrm>
        </p:spPr>
      </p:pic>
    </p:spTree>
    <p:extLst>
      <p:ext uri="{BB962C8B-B14F-4D97-AF65-F5344CB8AC3E}">
        <p14:creationId xmlns:p14="http://schemas.microsoft.com/office/powerpoint/2010/main" val="83973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5B6F-6C6F-B623-F915-D8377F64A5FA}"/>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7" name="Content Placeholder 6">
            <a:extLst>
              <a:ext uri="{FF2B5EF4-FFF2-40B4-BE49-F238E27FC236}">
                <a16:creationId xmlns:a16="http://schemas.microsoft.com/office/drawing/2014/main" id="{441CFD2F-285F-0116-3710-18F584857810}"/>
              </a:ext>
            </a:extLst>
          </p:cNvPr>
          <p:cNvPicPr>
            <a:picLocks noGrp="1" noChangeAspect="1"/>
          </p:cNvPicPr>
          <p:nvPr>
            <p:ph idx="1"/>
          </p:nvPr>
        </p:nvPicPr>
        <p:blipFill>
          <a:blip r:embed="rId3"/>
          <a:stretch>
            <a:fillRect/>
          </a:stretch>
        </p:blipFill>
        <p:spPr>
          <a:xfrm>
            <a:off x="589086" y="1825625"/>
            <a:ext cx="10876084" cy="4351338"/>
          </a:xfrm>
        </p:spPr>
      </p:pic>
    </p:spTree>
    <p:extLst>
      <p:ext uri="{BB962C8B-B14F-4D97-AF65-F5344CB8AC3E}">
        <p14:creationId xmlns:p14="http://schemas.microsoft.com/office/powerpoint/2010/main" val="173018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7721-0B8E-66E4-3A31-4CC8A93F1C99}"/>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C7D3FE63-CB9A-C7E7-70B3-9B5D68FCF6A7}"/>
              </a:ext>
            </a:extLst>
          </p:cNvPr>
          <p:cNvPicPr>
            <a:picLocks noGrp="1" noChangeAspect="1"/>
          </p:cNvPicPr>
          <p:nvPr>
            <p:ph idx="1"/>
          </p:nvPr>
        </p:nvPicPr>
        <p:blipFill>
          <a:blip r:embed="rId3"/>
          <a:stretch>
            <a:fillRect/>
          </a:stretch>
        </p:blipFill>
        <p:spPr>
          <a:xfrm>
            <a:off x="838201" y="1881685"/>
            <a:ext cx="10662138" cy="4239217"/>
          </a:xfrm>
        </p:spPr>
      </p:pic>
    </p:spTree>
    <p:extLst>
      <p:ext uri="{BB962C8B-B14F-4D97-AF65-F5344CB8AC3E}">
        <p14:creationId xmlns:p14="http://schemas.microsoft.com/office/powerpoint/2010/main" val="4096261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32AE-0A89-6B0D-D6AF-A5CE688CE7F8}"/>
              </a:ext>
            </a:extLst>
          </p:cNvPr>
          <p:cNvSpPr>
            <a:spLocks noGrp="1"/>
          </p:cNvSpPr>
          <p:nvPr>
            <p:ph type="title"/>
          </p:nvPr>
        </p:nvSpPr>
        <p:spPr/>
        <p:txBody>
          <a:bodyPr/>
          <a:lstStyle/>
          <a:p>
            <a:r>
              <a:rPr lang="en-IN" dirty="0">
                <a:solidFill>
                  <a:schemeClr val="bg1">
                    <a:lumMod val="95000"/>
                  </a:schemeClr>
                </a:solidFill>
              </a:rPr>
              <a:t>VISUALIZATION</a:t>
            </a:r>
          </a:p>
        </p:txBody>
      </p:sp>
      <p:pic>
        <p:nvPicPr>
          <p:cNvPr id="5" name="Content Placeholder 4">
            <a:extLst>
              <a:ext uri="{FF2B5EF4-FFF2-40B4-BE49-F238E27FC236}">
                <a16:creationId xmlns:a16="http://schemas.microsoft.com/office/drawing/2014/main" id="{21EE60A3-3E29-17E3-042D-E084EF5570B4}"/>
              </a:ext>
            </a:extLst>
          </p:cNvPr>
          <p:cNvPicPr>
            <a:picLocks noGrp="1" noChangeAspect="1"/>
          </p:cNvPicPr>
          <p:nvPr>
            <p:ph idx="1"/>
          </p:nvPr>
        </p:nvPicPr>
        <p:blipFill>
          <a:blip r:embed="rId3"/>
          <a:stretch>
            <a:fillRect/>
          </a:stretch>
        </p:blipFill>
        <p:spPr>
          <a:xfrm>
            <a:off x="615463" y="1876922"/>
            <a:ext cx="10832122" cy="4248743"/>
          </a:xfrm>
        </p:spPr>
      </p:pic>
    </p:spTree>
    <p:extLst>
      <p:ext uri="{BB962C8B-B14F-4D97-AF65-F5344CB8AC3E}">
        <p14:creationId xmlns:p14="http://schemas.microsoft.com/office/powerpoint/2010/main" val="1966611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205</Words>
  <Application>Microsoft Office PowerPoint</Application>
  <PresentationFormat>Widescreen</PresentationFormat>
  <Paragraphs>33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FIFA World Cup Analysis</vt:lpstr>
      <vt:lpstr>THE FIFA WORLD CUP</vt:lpstr>
      <vt:lpstr>CONTENTS</vt:lpstr>
      <vt:lpstr>VISUALIZATION</vt:lpstr>
      <vt:lpstr>VISUALIZATION</vt:lpstr>
      <vt:lpstr>VISUALIZATION</vt:lpstr>
      <vt:lpstr>VISUALIZATION</vt:lpstr>
      <vt:lpstr>VISUALIZATION</vt:lpstr>
      <vt:lpstr>VISUALIZATION</vt:lpstr>
      <vt:lpstr>VISUALIZATION</vt:lpstr>
      <vt:lpstr>VISUALIZATION</vt:lpstr>
      <vt:lpstr>VISUALIZATION</vt:lpstr>
      <vt:lpstr>VISUALIZATION</vt:lpstr>
      <vt:lpstr>VISUALIZATION</vt:lpstr>
      <vt:lpstr>VISUALIZATION</vt:lpstr>
      <vt:lpstr>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Ayan Khan</dc:creator>
  <cp:lastModifiedBy>Ayan Khan</cp:lastModifiedBy>
  <cp:revision>1</cp:revision>
  <dcterms:created xsi:type="dcterms:W3CDTF">2025-01-07T07:51:28Z</dcterms:created>
  <dcterms:modified xsi:type="dcterms:W3CDTF">2025-01-07T08:12:33Z</dcterms:modified>
</cp:coreProperties>
</file>