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097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Tobacco Use and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Pathan </a:t>
            </a:r>
            <a:r>
              <a:rPr lang="en-US" sz="2300" dirty="0" err="1"/>
              <a:t>AyanKhan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Data Cleaning</a:t>
            </a:r>
          </a:p>
          <a:p>
            <a:pPr marL="36900" lvl="0" indent="0">
              <a:buNone/>
            </a:pPr>
            <a:r>
              <a:rPr lang="en-US" sz="2400" dirty="0"/>
              <a:t>Statistics</a:t>
            </a:r>
          </a:p>
          <a:p>
            <a:pPr marL="36900" lvl="0" indent="0">
              <a:buNone/>
            </a:pPr>
            <a:r>
              <a:rPr lang="en-US" sz="2400" dirty="0"/>
              <a:t>Analysis</a:t>
            </a:r>
          </a:p>
          <a:p>
            <a:pPr marL="36900" indent="0">
              <a:buNone/>
            </a:pPr>
            <a:r>
              <a:rPr lang="en-US" sz="2400" dirty="0" err="1"/>
              <a:t>Standarizing</a:t>
            </a:r>
            <a:r>
              <a:rPr lang="en-US" sz="2400" dirty="0"/>
              <a:t> the Features</a:t>
            </a:r>
          </a:p>
          <a:p>
            <a:pPr marL="36900" indent="0">
              <a:buNone/>
            </a:pPr>
            <a:r>
              <a:rPr lang="en-US" sz="2400" dirty="0"/>
              <a:t>Applying K-means Clustering</a:t>
            </a:r>
          </a:p>
          <a:p>
            <a:pPr marL="36900" indent="0">
              <a:buNone/>
            </a:pPr>
            <a:r>
              <a:rPr lang="en-US" sz="2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75B-9064-A81D-44BC-C5CDBFAC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AFEF-2633-7B39-E169-42338501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866899"/>
            <a:ext cx="11507806" cy="45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35B-293E-CB7B-DBB3-7BADA6A2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BD7B5-087A-54B7-49B0-A2403D61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2026919"/>
            <a:ext cx="11183911" cy="42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3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E21D-5517-B62B-B720-2BAF374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BB003-F7E1-8BF2-4BB3-A0553035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2392679"/>
            <a:ext cx="11545911" cy="39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DF77-27D2-3634-9305-0C2898D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9D6CC-4AA9-32D1-2D94-23F376C9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072639"/>
            <a:ext cx="11441122" cy="43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B55-4EDA-73EA-1380-27D616AA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9B536-E394-B70B-2D62-ABCDA2A8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1615439"/>
            <a:ext cx="11298227" cy="47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62A1-8188-5B6A-F66F-2C29B7EB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998720"/>
          </a:xfrm>
        </p:spPr>
        <p:txBody>
          <a:bodyPr/>
          <a:lstStyle/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3987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{18E3F7BD-3B68-46B1-AC3B-DFFA94C71233}tf55705232_win32</Template>
  <TotalTime>7</TotalTime>
  <Words>27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Tobacco Use and Mortality</vt:lpstr>
      <vt:lpstr>Objectives</vt:lpstr>
      <vt:lpstr>Analysis</vt:lpstr>
      <vt:lpstr>Analysis</vt:lpstr>
      <vt:lpstr>Analysis</vt:lpstr>
      <vt:lpstr>Analysis</vt:lpstr>
      <vt:lpstr>Clustering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Khan</dc:creator>
  <cp:lastModifiedBy>Ayan Khan</cp:lastModifiedBy>
  <cp:revision>1</cp:revision>
  <dcterms:created xsi:type="dcterms:W3CDTF">2025-01-17T06:20:05Z</dcterms:created>
  <dcterms:modified xsi:type="dcterms:W3CDTF">2025-01-17T06:27:27Z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