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Lato Black"/>
      <p:bold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LatoBlack-boldItalic.fntdata"/><Relationship Id="rId27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2edb602b5d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2edb602b5d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2edb602b5d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2edb602b5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edb602b5d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edb602b5d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2edb602b5d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2edb602b5d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2edb602b5d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2edb602b5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2edb602b5d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2edb602b5d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669825" y="1438107"/>
            <a:ext cx="58044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69788" y="3600688"/>
            <a:ext cx="5804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-1094272">
            <a:off x="4988393" y="-991458"/>
            <a:ext cx="3551345" cy="1814266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3569685">
            <a:off x="-1415498" y="-658963"/>
            <a:ext cx="4785461" cy="2791003"/>
          </a:xfrm>
          <a:custGeom>
            <a:rect b="b" l="l" r="r" t="t"/>
            <a:pathLst>
              <a:path extrusionOk="0" h="35151" w="60270">
                <a:moveTo>
                  <a:pt x="2256" y="0"/>
                </a:moveTo>
                <a:cubicBezTo>
                  <a:pt x="2195" y="0"/>
                  <a:pt x="2142" y="44"/>
                  <a:pt x="2130" y="106"/>
                </a:cubicBezTo>
                <a:cubicBezTo>
                  <a:pt x="2123" y="135"/>
                  <a:pt x="1516" y="3172"/>
                  <a:pt x="1355" y="6705"/>
                </a:cubicBezTo>
                <a:cubicBezTo>
                  <a:pt x="1136" y="11466"/>
                  <a:pt x="1789" y="14812"/>
                  <a:pt x="3290" y="16648"/>
                </a:cubicBezTo>
                <a:cubicBezTo>
                  <a:pt x="4160" y="17711"/>
                  <a:pt x="5318" y="18250"/>
                  <a:pt x="6730" y="18250"/>
                </a:cubicBezTo>
                <a:cubicBezTo>
                  <a:pt x="10454" y="18250"/>
                  <a:pt x="13850" y="16011"/>
                  <a:pt x="17446" y="13640"/>
                </a:cubicBezTo>
                <a:cubicBezTo>
                  <a:pt x="21205" y="11162"/>
                  <a:pt x="25078" y="8609"/>
                  <a:pt x="29508" y="8609"/>
                </a:cubicBezTo>
                <a:cubicBezTo>
                  <a:pt x="30063" y="8609"/>
                  <a:pt x="30626" y="8649"/>
                  <a:pt x="31199" y="8734"/>
                </a:cubicBezTo>
                <a:cubicBezTo>
                  <a:pt x="34741" y="9260"/>
                  <a:pt x="36550" y="13683"/>
                  <a:pt x="38645" y="18805"/>
                </a:cubicBezTo>
                <a:cubicBezTo>
                  <a:pt x="40341" y="22950"/>
                  <a:pt x="42264" y="27650"/>
                  <a:pt x="45469" y="30910"/>
                </a:cubicBezTo>
                <a:cubicBezTo>
                  <a:pt x="48258" y="33747"/>
                  <a:pt x="51679" y="35150"/>
                  <a:pt x="55852" y="35150"/>
                </a:cubicBezTo>
                <a:cubicBezTo>
                  <a:pt x="57205" y="35150"/>
                  <a:pt x="58638" y="35002"/>
                  <a:pt x="60153" y="34708"/>
                </a:cubicBezTo>
                <a:cubicBezTo>
                  <a:pt x="60223" y="34695"/>
                  <a:pt x="60269" y="34626"/>
                  <a:pt x="60256" y="34555"/>
                </a:cubicBezTo>
                <a:cubicBezTo>
                  <a:pt x="60244" y="34493"/>
                  <a:pt x="60190" y="34450"/>
                  <a:pt x="60129" y="34450"/>
                </a:cubicBezTo>
                <a:cubicBezTo>
                  <a:pt x="60121" y="34450"/>
                  <a:pt x="60112" y="34451"/>
                  <a:pt x="60103" y="34453"/>
                </a:cubicBezTo>
                <a:cubicBezTo>
                  <a:pt x="58608" y="34743"/>
                  <a:pt x="57195" y="34889"/>
                  <a:pt x="55860" y="34889"/>
                </a:cubicBezTo>
                <a:cubicBezTo>
                  <a:pt x="51756" y="34889"/>
                  <a:pt x="48392" y="33511"/>
                  <a:pt x="45655" y="30728"/>
                </a:cubicBezTo>
                <a:cubicBezTo>
                  <a:pt x="42486" y="27503"/>
                  <a:pt x="40574" y="22830"/>
                  <a:pt x="38886" y="18706"/>
                </a:cubicBezTo>
                <a:cubicBezTo>
                  <a:pt x="36761" y="13511"/>
                  <a:pt x="34926" y="9024"/>
                  <a:pt x="31237" y="8476"/>
                </a:cubicBezTo>
                <a:cubicBezTo>
                  <a:pt x="30649" y="8388"/>
                  <a:pt x="30072" y="8347"/>
                  <a:pt x="29504" y="8347"/>
                </a:cubicBezTo>
                <a:cubicBezTo>
                  <a:pt x="25002" y="8347"/>
                  <a:pt x="21095" y="10923"/>
                  <a:pt x="17302" y="13423"/>
                </a:cubicBezTo>
                <a:cubicBezTo>
                  <a:pt x="13739" y="15771"/>
                  <a:pt x="10375" y="17989"/>
                  <a:pt x="6730" y="17989"/>
                </a:cubicBezTo>
                <a:cubicBezTo>
                  <a:pt x="5399" y="17989"/>
                  <a:pt x="4310" y="17482"/>
                  <a:pt x="3493" y="16484"/>
                </a:cubicBezTo>
                <a:cubicBezTo>
                  <a:pt x="0" y="12215"/>
                  <a:pt x="2360" y="277"/>
                  <a:pt x="2385" y="156"/>
                </a:cubicBezTo>
                <a:cubicBezTo>
                  <a:pt x="2399" y="86"/>
                  <a:pt x="2353" y="17"/>
                  <a:pt x="2283" y="3"/>
                </a:cubicBezTo>
                <a:cubicBezTo>
                  <a:pt x="2274" y="1"/>
                  <a:pt x="2265" y="0"/>
                  <a:pt x="22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-1467772" y="2639265"/>
            <a:ext cx="2977109" cy="2406807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330476" y="3898403"/>
            <a:ext cx="4300883" cy="172119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47075" y="3736620"/>
            <a:ext cx="2555375" cy="1488775"/>
          </a:xfrm>
          <a:custGeom>
            <a:rect b="b" l="l" r="r" t="t"/>
            <a:pathLst>
              <a:path extrusionOk="0" h="59551" w="102215">
                <a:moveTo>
                  <a:pt x="0" y="59551"/>
                </a:moveTo>
                <a:cubicBezTo>
                  <a:pt x="8081" y="57913"/>
                  <a:pt x="36693" y="58896"/>
                  <a:pt x="48487" y="49723"/>
                </a:cubicBezTo>
                <a:cubicBezTo>
                  <a:pt x="60281" y="40550"/>
                  <a:pt x="61809" y="12593"/>
                  <a:pt x="70764" y="4512"/>
                </a:cubicBezTo>
                <a:cubicBezTo>
                  <a:pt x="79719" y="-3569"/>
                  <a:pt x="96973" y="1782"/>
                  <a:pt x="102215" y="123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1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84000" y="1806350"/>
            <a:ext cx="65760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84000" y="2921057"/>
            <a:ext cx="65760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5135148" y="3264987"/>
            <a:ext cx="4065216" cy="3286474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 flipH="1">
            <a:off x="-1068686" y="-813425"/>
            <a:ext cx="4352146" cy="2223369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flipH="1" rot="-6384818">
            <a:off x="-1356886" y="3015109"/>
            <a:ext cx="4470079" cy="2607064"/>
          </a:xfrm>
          <a:custGeom>
            <a:rect b="b" l="l" r="r" t="t"/>
            <a:pathLst>
              <a:path extrusionOk="0" h="35151" w="60270">
                <a:moveTo>
                  <a:pt x="2256" y="0"/>
                </a:moveTo>
                <a:cubicBezTo>
                  <a:pt x="2195" y="0"/>
                  <a:pt x="2142" y="44"/>
                  <a:pt x="2130" y="106"/>
                </a:cubicBezTo>
                <a:cubicBezTo>
                  <a:pt x="2123" y="135"/>
                  <a:pt x="1516" y="3172"/>
                  <a:pt x="1355" y="6705"/>
                </a:cubicBezTo>
                <a:cubicBezTo>
                  <a:pt x="1136" y="11466"/>
                  <a:pt x="1789" y="14812"/>
                  <a:pt x="3290" y="16648"/>
                </a:cubicBezTo>
                <a:cubicBezTo>
                  <a:pt x="4160" y="17711"/>
                  <a:pt x="5318" y="18250"/>
                  <a:pt x="6730" y="18250"/>
                </a:cubicBezTo>
                <a:cubicBezTo>
                  <a:pt x="10454" y="18250"/>
                  <a:pt x="13850" y="16011"/>
                  <a:pt x="17446" y="13640"/>
                </a:cubicBezTo>
                <a:cubicBezTo>
                  <a:pt x="21205" y="11162"/>
                  <a:pt x="25078" y="8609"/>
                  <a:pt x="29508" y="8609"/>
                </a:cubicBezTo>
                <a:cubicBezTo>
                  <a:pt x="30063" y="8609"/>
                  <a:pt x="30626" y="8649"/>
                  <a:pt x="31199" y="8734"/>
                </a:cubicBezTo>
                <a:cubicBezTo>
                  <a:pt x="34741" y="9260"/>
                  <a:pt x="36550" y="13683"/>
                  <a:pt x="38645" y="18805"/>
                </a:cubicBezTo>
                <a:cubicBezTo>
                  <a:pt x="40341" y="22950"/>
                  <a:pt x="42264" y="27650"/>
                  <a:pt x="45469" y="30910"/>
                </a:cubicBezTo>
                <a:cubicBezTo>
                  <a:pt x="48258" y="33747"/>
                  <a:pt x="51679" y="35150"/>
                  <a:pt x="55852" y="35150"/>
                </a:cubicBezTo>
                <a:cubicBezTo>
                  <a:pt x="57205" y="35150"/>
                  <a:pt x="58638" y="35002"/>
                  <a:pt x="60153" y="34708"/>
                </a:cubicBezTo>
                <a:cubicBezTo>
                  <a:pt x="60223" y="34695"/>
                  <a:pt x="60269" y="34626"/>
                  <a:pt x="60256" y="34555"/>
                </a:cubicBezTo>
                <a:cubicBezTo>
                  <a:pt x="60244" y="34493"/>
                  <a:pt x="60190" y="34450"/>
                  <a:pt x="60129" y="34450"/>
                </a:cubicBezTo>
                <a:cubicBezTo>
                  <a:pt x="60121" y="34450"/>
                  <a:pt x="60112" y="34451"/>
                  <a:pt x="60103" y="34453"/>
                </a:cubicBezTo>
                <a:cubicBezTo>
                  <a:pt x="58608" y="34743"/>
                  <a:pt x="57195" y="34889"/>
                  <a:pt x="55860" y="34889"/>
                </a:cubicBezTo>
                <a:cubicBezTo>
                  <a:pt x="51756" y="34889"/>
                  <a:pt x="48392" y="33511"/>
                  <a:pt x="45655" y="30728"/>
                </a:cubicBezTo>
                <a:cubicBezTo>
                  <a:pt x="42486" y="27503"/>
                  <a:pt x="40574" y="22830"/>
                  <a:pt x="38886" y="18706"/>
                </a:cubicBezTo>
                <a:cubicBezTo>
                  <a:pt x="36761" y="13511"/>
                  <a:pt x="34926" y="9024"/>
                  <a:pt x="31237" y="8476"/>
                </a:cubicBezTo>
                <a:cubicBezTo>
                  <a:pt x="30649" y="8388"/>
                  <a:pt x="30072" y="8347"/>
                  <a:pt x="29504" y="8347"/>
                </a:cubicBezTo>
                <a:cubicBezTo>
                  <a:pt x="25002" y="8347"/>
                  <a:pt x="21095" y="10923"/>
                  <a:pt x="17302" y="13423"/>
                </a:cubicBezTo>
                <a:cubicBezTo>
                  <a:pt x="13739" y="15771"/>
                  <a:pt x="10375" y="17989"/>
                  <a:pt x="6730" y="17989"/>
                </a:cubicBezTo>
                <a:cubicBezTo>
                  <a:pt x="5399" y="17989"/>
                  <a:pt x="4310" y="17482"/>
                  <a:pt x="3493" y="16484"/>
                </a:cubicBezTo>
                <a:cubicBezTo>
                  <a:pt x="0" y="12215"/>
                  <a:pt x="2360" y="277"/>
                  <a:pt x="2385" y="156"/>
                </a:cubicBezTo>
                <a:cubicBezTo>
                  <a:pt x="2399" y="86"/>
                  <a:pt x="2353" y="17"/>
                  <a:pt x="2283" y="3"/>
                </a:cubicBezTo>
                <a:cubicBezTo>
                  <a:pt x="2274" y="1"/>
                  <a:pt x="2265" y="0"/>
                  <a:pt x="2256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rot="10800000">
            <a:off x="5791853" y="-869646"/>
            <a:ext cx="3923722" cy="2232571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715125" y="2339608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2" type="subTitle"/>
          </p:nvPr>
        </p:nvSpPr>
        <p:spPr>
          <a:xfrm>
            <a:off x="3382191" y="2339608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3" type="subTitle"/>
          </p:nvPr>
        </p:nvSpPr>
        <p:spPr>
          <a:xfrm>
            <a:off x="2037880" y="4065750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4" type="subTitle"/>
          </p:nvPr>
        </p:nvSpPr>
        <p:spPr>
          <a:xfrm>
            <a:off x="4726550" y="4065750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5" type="subTitle"/>
          </p:nvPr>
        </p:nvSpPr>
        <p:spPr>
          <a:xfrm>
            <a:off x="715125" y="205372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6" type="subTitle"/>
          </p:nvPr>
        </p:nvSpPr>
        <p:spPr>
          <a:xfrm>
            <a:off x="3382191" y="205372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7" type="subTitle"/>
          </p:nvPr>
        </p:nvSpPr>
        <p:spPr>
          <a:xfrm>
            <a:off x="2037880" y="378357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8" type="subTitle"/>
          </p:nvPr>
        </p:nvSpPr>
        <p:spPr>
          <a:xfrm>
            <a:off x="4726550" y="378357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9" type="subTitle"/>
          </p:nvPr>
        </p:nvSpPr>
        <p:spPr>
          <a:xfrm>
            <a:off x="6049282" y="2339608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3" type="subTitle"/>
          </p:nvPr>
        </p:nvSpPr>
        <p:spPr>
          <a:xfrm>
            <a:off x="6049282" y="205372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13"/>
          <p:cNvSpPr/>
          <p:nvPr/>
        </p:nvSpPr>
        <p:spPr>
          <a:xfrm rot="-5400000">
            <a:off x="6484001" y="-468847"/>
            <a:ext cx="4300883" cy="172119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258145" y="4288075"/>
            <a:ext cx="1655195" cy="1476500"/>
          </a:xfrm>
          <a:custGeom>
            <a:rect b="b" l="l" r="r" t="t"/>
            <a:pathLst>
              <a:path extrusionOk="0" h="51361" w="57577">
                <a:moveTo>
                  <a:pt x="51178" y="0"/>
                </a:moveTo>
                <a:cubicBezTo>
                  <a:pt x="43819" y="0"/>
                  <a:pt x="31469" y="1824"/>
                  <a:pt x="21483" y="12353"/>
                </a:cubicBezTo>
                <a:cubicBezTo>
                  <a:pt x="7354" y="27250"/>
                  <a:pt x="11784" y="35136"/>
                  <a:pt x="0" y="51361"/>
                </a:cubicBezTo>
                <a:lnTo>
                  <a:pt x="57576" y="51361"/>
                </a:lnTo>
                <a:lnTo>
                  <a:pt x="57576" y="513"/>
                </a:lnTo>
                <a:cubicBezTo>
                  <a:pt x="57576" y="513"/>
                  <a:pt x="55078" y="0"/>
                  <a:pt x="511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flipH="1" rot="5933613">
            <a:off x="-674230" y="108257"/>
            <a:ext cx="2980317" cy="1326780"/>
          </a:xfrm>
          <a:custGeom>
            <a:rect b="b" l="l" r="r" t="t"/>
            <a:pathLst>
              <a:path extrusionOk="0" h="12157" w="27308">
                <a:moveTo>
                  <a:pt x="13529" y="8777"/>
                </a:moveTo>
                <a:cubicBezTo>
                  <a:pt x="14332" y="9303"/>
                  <a:pt x="14658" y="9926"/>
                  <a:pt x="14663" y="10452"/>
                </a:cubicBezTo>
                <a:cubicBezTo>
                  <a:pt x="14667" y="10835"/>
                  <a:pt x="14494" y="11080"/>
                  <a:pt x="14323" y="11124"/>
                </a:cubicBezTo>
                <a:cubicBezTo>
                  <a:pt x="14281" y="11135"/>
                  <a:pt x="14241" y="11140"/>
                  <a:pt x="14201" y="11140"/>
                </a:cubicBezTo>
                <a:cubicBezTo>
                  <a:pt x="13889" y="11140"/>
                  <a:pt x="13652" y="10821"/>
                  <a:pt x="13528" y="10497"/>
                </a:cubicBezTo>
                <a:cubicBezTo>
                  <a:pt x="13358" y="10057"/>
                  <a:pt x="13314" y="9428"/>
                  <a:pt x="13529" y="8777"/>
                </a:cubicBezTo>
                <a:close/>
                <a:moveTo>
                  <a:pt x="27165" y="0"/>
                </a:moveTo>
                <a:cubicBezTo>
                  <a:pt x="27131" y="0"/>
                  <a:pt x="27098" y="13"/>
                  <a:pt x="27072" y="39"/>
                </a:cubicBezTo>
                <a:cubicBezTo>
                  <a:pt x="24274" y="2837"/>
                  <a:pt x="21138" y="4087"/>
                  <a:pt x="18371" y="5190"/>
                </a:cubicBezTo>
                <a:cubicBezTo>
                  <a:pt x="17235" y="5642"/>
                  <a:pt x="16163" y="6069"/>
                  <a:pt x="15216" y="6567"/>
                </a:cubicBezTo>
                <a:cubicBezTo>
                  <a:pt x="14260" y="7069"/>
                  <a:pt x="13696" y="7730"/>
                  <a:pt x="13398" y="8396"/>
                </a:cubicBezTo>
                <a:cubicBezTo>
                  <a:pt x="12922" y="8128"/>
                  <a:pt x="12323" y="7895"/>
                  <a:pt x="11576" y="7720"/>
                </a:cubicBezTo>
                <a:cubicBezTo>
                  <a:pt x="10960" y="7576"/>
                  <a:pt x="10313" y="7504"/>
                  <a:pt x="9645" y="7504"/>
                </a:cubicBezTo>
                <a:cubicBezTo>
                  <a:pt x="8335" y="7504"/>
                  <a:pt x="6941" y="7780"/>
                  <a:pt x="5530" y="8326"/>
                </a:cubicBezTo>
                <a:cubicBezTo>
                  <a:pt x="3561" y="9089"/>
                  <a:pt x="1615" y="10370"/>
                  <a:pt x="51" y="11934"/>
                </a:cubicBezTo>
                <a:cubicBezTo>
                  <a:pt x="0" y="11985"/>
                  <a:pt x="0" y="12068"/>
                  <a:pt x="51" y="12118"/>
                </a:cubicBezTo>
                <a:cubicBezTo>
                  <a:pt x="75" y="12144"/>
                  <a:pt x="109" y="12157"/>
                  <a:pt x="142" y="12157"/>
                </a:cubicBezTo>
                <a:cubicBezTo>
                  <a:pt x="177" y="12157"/>
                  <a:pt x="209" y="12144"/>
                  <a:pt x="235" y="12118"/>
                </a:cubicBezTo>
                <a:cubicBezTo>
                  <a:pt x="2970" y="9384"/>
                  <a:pt x="6565" y="7771"/>
                  <a:pt x="9687" y="7771"/>
                </a:cubicBezTo>
                <a:cubicBezTo>
                  <a:pt x="10320" y="7771"/>
                  <a:pt x="10934" y="7837"/>
                  <a:pt x="11517" y="7974"/>
                </a:cubicBezTo>
                <a:cubicBezTo>
                  <a:pt x="12255" y="8147"/>
                  <a:pt x="12843" y="8378"/>
                  <a:pt x="13301" y="8639"/>
                </a:cubicBezTo>
                <a:cubicBezTo>
                  <a:pt x="13043" y="9372"/>
                  <a:pt x="13092" y="10091"/>
                  <a:pt x="13284" y="10591"/>
                </a:cubicBezTo>
                <a:cubicBezTo>
                  <a:pt x="13480" y="11101"/>
                  <a:pt x="13830" y="11401"/>
                  <a:pt x="14206" y="11401"/>
                </a:cubicBezTo>
                <a:cubicBezTo>
                  <a:pt x="14266" y="11401"/>
                  <a:pt x="14326" y="11393"/>
                  <a:pt x="14387" y="11377"/>
                </a:cubicBezTo>
                <a:cubicBezTo>
                  <a:pt x="14708" y="11295"/>
                  <a:pt x="14928" y="10913"/>
                  <a:pt x="14924" y="10450"/>
                </a:cubicBezTo>
                <a:cubicBezTo>
                  <a:pt x="14918" y="9842"/>
                  <a:pt x="14546" y="9121"/>
                  <a:pt x="13623" y="8530"/>
                </a:cubicBezTo>
                <a:cubicBezTo>
                  <a:pt x="13897" y="7902"/>
                  <a:pt x="14427" y="7275"/>
                  <a:pt x="15338" y="6797"/>
                </a:cubicBezTo>
                <a:cubicBezTo>
                  <a:pt x="16272" y="6307"/>
                  <a:pt x="17339" y="5882"/>
                  <a:pt x="18468" y="5432"/>
                </a:cubicBezTo>
                <a:cubicBezTo>
                  <a:pt x="21258" y="4319"/>
                  <a:pt x="24420" y="3059"/>
                  <a:pt x="27257" y="223"/>
                </a:cubicBezTo>
                <a:cubicBezTo>
                  <a:pt x="27307" y="172"/>
                  <a:pt x="27307" y="90"/>
                  <a:pt x="27257" y="39"/>
                </a:cubicBezTo>
                <a:cubicBezTo>
                  <a:pt x="27231" y="13"/>
                  <a:pt x="27198" y="0"/>
                  <a:pt x="27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hasCustomPrompt="1" idx="14" type="title"/>
          </p:nvPr>
        </p:nvSpPr>
        <p:spPr>
          <a:xfrm>
            <a:off x="1607775" y="1475625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15" type="title"/>
          </p:nvPr>
        </p:nvSpPr>
        <p:spPr>
          <a:xfrm>
            <a:off x="4274841" y="1475625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16" type="title"/>
          </p:nvPr>
        </p:nvSpPr>
        <p:spPr>
          <a:xfrm>
            <a:off x="6941932" y="1475625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17" type="title"/>
          </p:nvPr>
        </p:nvSpPr>
        <p:spPr>
          <a:xfrm>
            <a:off x="2930530" y="3203531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18" type="title"/>
          </p:nvPr>
        </p:nvSpPr>
        <p:spPr>
          <a:xfrm>
            <a:off x="5619200" y="3203531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>
            <p:ph type="title"/>
          </p:nvPr>
        </p:nvSpPr>
        <p:spPr>
          <a:xfrm>
            <a:off x="1458175" y="2970375"/>
            <a:ext cx="6227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1458125" y="1641225"/>
            <a:ext cx="62277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14"/>
          <p:cNvSpPr/>
          <p:nvPr/>
        </p:nvSpPr>
        <p:spPr>
          <a:xfrm>
            <a:off x="5885638" y="3966759"/>
            <a:ext cx="3680273" cy="147282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rot="10800000">
            <a:off x="-1209712" y="-284191"/>
            <a:ext cx="3680273" cy="147282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 rot="1649354">
            <a:off x="6691441" y="410107"/>
            <a:ext cx="3121136" cy="2040877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 rot="5014606">
            <a:off x="-1843585" y="2881699"/>
            <a:ext cx="3145458" cy="1789739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flipH="1" rot="-662699">
            <a:off x="5020694" y="-988482"/>
            <a:ext cx="2377411" cy="121454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rot="-10137301">
            <a:off x="2095094" y="4911931"/>
            <a:ext cx="2377411" cy="121454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15"/>
          <p:cNvSpPr/>
          <p:nvPr/>
        </p:nvSpPr>
        <p:spPr>
          <a:xfrm flipH="1">
            <a:off x="-1788168" y="3905281"/>
            <a:ext cx="4161477" cy="166540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-5400000">
            <a:off x="8270751" y="-228099"/>
            <a:ext cx="1557204" cy="1604893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>
            <a:off x="6012058" y="3487383"/>
            <a:ext cx="4052756" cy="2242225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>
            <a:off x="-419050" y="-378950"/>
            <a:ext cx="1423259" cy="1505626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928250" y="1499900"/>
            <a:ext cx="54252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-7046371">
            <a:off x="7607052" y="-145439"/>
            <a:ext cx="2660460" cy="1513820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rot="-3470534">
            <a:off x="-1902081" y="146210"/>
            <a:ext cx="3832555" cy="2386662"/>
          </a:xfrm>
          <a:custGeom>
            <a:rect b="b" l="l" r="r" t="t"/>
            <a:pathLst>
              <a:path extrusionOk="0" h="34865" w="55987">
                <a:moveTo>
                  <a:pt x="1" y="1"/>
                </a:moveTo>
                <a:lnTo>
                  <a:pt x="1" y="34186"/>
                </a:lnTo>
                <a:cubicBezTo>
                  <a:pt x="1" y="34186"/>
                  <a:pt x="1897" y="34865"/>
                  <a:pt x="4475" y="34865"/>
                </a:cubicBezTo>
                <a:cubicBezTo>
                  <a:pt x="8262" y="34865"/>
                  <a:pt x="13520" y="33398"/>
                  <a:pt x="16390" y="26157"/>
                </a:cubicBezTo>
                <a:cubicBezTo>
                  <a:pt x="19375" y="18622"/>
                  <a:pt x="25873" y="14912"/>
                  <a:pt x="32450" y="14912"/>
                </a:cubicBezTo>
                <a:cubicBezTo>
                  <a:pt x="36496" y="14912"/>
                  <a:pt x="40572" y="16316"/>
                  <a:pt x="43879" y="19098"/>
                </a:cubicBezTo>
                <a:cubicBezTo>
                  <a:pt x="50019" y="24263"/>
                  <a:pt x="53530" y="25018"/>
                  <a:pt x="55060" y="25018"/>
                </a:cubicBezTo>
                <a:cubicBezTo>
                  <a:pt x="55693" y="25018"/>
                  <a:pt x="55986" y="24889"/>
                  <a:pt x="55986" y="24889"/>
                </a:cubicBezTo>
                <a:lnTo>
                  <a:pt x="55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 rot="7836095">
            <a:off x="6341292" y="3953059"/>
            <a:ext cx="3934383" cy="200994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flipH="1">
            <a:off x="-530396" y="3158275"/>
            <a:ext cx="2408548" cy="2322186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720000" y="1745250"/>
            <a:ext cx="32331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720000" y="2698950"/>
            <a:ext cx="3233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/>
          <p:nvPr/>
        </p:nvSpPr>
        <p:spPr>
          <a:xfrm flipH="1" rot="2700000">
            <a:off x="7059160" y="-191959"/>
            <a:ext cx="3321301" cy="2068287"/>
          </a:xfrm>
          <a:custGeom>
            <a:rect b="b" l="l" r="r" t="t"/>
            <a:pathLst>
              <a:path extrusionOk="0" h="34865" w="55987">
                <a:moveTo>
                  <a:pt x="1" y="1"/>
                </a:moveTo>
                <a:lnTo>
                  <a:pt x="1" y="34186"/>
                </a:lnTo>
                <a:cubicBezTo>
                  <a:pt x="1" y="34186"/>
                  <a:pt x="1897" y="34865"/>
                  <a:pt x="4475" y="34865"/>
                </a:cubicBezTo>
                <a:cubicBezTo>
                  <a:pt x="8262" y="34865"/>
                  <a:pt x="13520" y="33398"/>
                  <a:pt x="16390" y="26157"/>
                </a:cubicBezTo>
                <a:cubicBezTo>
                  <a:pt x="19375" y="18622"/>
                  <a:pt x="25873" y="14912"/>
                  <a:pt x="32450" y="14912"/>
                </a:cubicBezTo>
                <a:cubicBezTo>
                  <a:pt x="36496" y="14912"/>
                  <a:pt x="40572" y="16316"/>
                  <a:pt x="43879" y="19098"/>
                </a:cubicBezTo>
                <a:cubicBezTo>
                  <a:pt x="50019" y="24263"/>
                  <a:pt x="53530" y="25018"/>
                  <a:pt x="55060" y="25018"/>
                </a:cubicBezTo>
                <a:cubicBezTo>
                  <a:pt x="55693" y="25018"/>
                  <a:pt x="55986" y="24889"/>
                  <a:pt x="55986" y="24889"/>
                </a:cubicBezTo>
                <a:lnTo>
                  <a:pt x="55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>
            <a:off x="-321172" y="4337525"/>
            <a:ext cx="1586022" cy="1634594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-610225" y="-665850"/>
            <a:ext cx="3030742" cy="1981715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flipH="1">
            <a:off x="7269274" y="3470950"/>
            <a:ext cx="3397872" cy="1981726"/>
          </a:xfrm>
          <a:custGeom>
            <a:rect b="b" l="l" r="r" t="t"/>
            <a:pathLst>
              <a:path extrusionOk="0" h="35151" w="60270">
                <a:moveTo>
                  <a:pt x="2256" y="0"/>
                </a:moveTo>
                <a:cubicBezTo>
                  <a:pt x="2195" y="0"/>
                  <a:pt x="2142" y="44"/>
                  <a:pt x="2130" y="106"/>
                </a:cubicBezTo>
                <a:cubicBezTo>
                  <a:pt x="2123" y="135"/>
                  <a:pt x="1516" y="3172"/>
                  <a:pt x="1355" y="6705"/>
                </a:cubicBezTo>
                <a:cubicBezTo>
                  <a:pt x="1136" y="11466"/>
                  <a:pt x="1789" y="14812"/>
                  <a:pt x="3290" y="16648"/>
                </a:cubicBezTo>
                <a:cubicBezTo>
                  <a:pt x="4160" y="17711"/>
                  <a:pt x="5318" y="18250"/>
                  <a:pt x="6730" y="18250"/>
                </a:cubicBezTo>
                <a:cubicBezTo>
                  <a:pt x="10454" y="18250"/>
                  <a:pt x="13850" y="16011"/>
                  <a:pt x="17446" y="13640"/>
                </a:cubicBezTo>
                <a:cubicBezTo>
                  <a:pt x="21205" y="11162"/>
                  <a:pt x="25078" y="8609"/>
                  <a:pt x="29508" y="8609"/>
                </a:cubicBezTo>
                <a:cubicBezTo>
                  <a:pt x="30063" y="8609"/>
                  <a:pt x="30626" y="8649"/>
                  <a:pt x="31199" y="8734"/>
                </a:cubicBezTo>
                <a:cubicBezTo>
                  <a:pt x="34741" y="9260"/>
                  <a:pt x="36550" y="13683"/>
                  <a:pt x="38645" y="18805"/>
                </a:cubicBezTo>
                <a:cubicBezTo>
                  <a:pt x="40341" y="22950"/>
                  <a:pt x="42264" y="27650"/>
                  <a:pt x="45469" y="30910"/>
                </a:cubicBezTo>
                <a:cubicBezTo>
                  <a:pt x="48258" y="33747"/>
                  <a:pt x="51679" y="35150"/>
                  <a:pt x="55852" y="35150"/>
                </a:cubicBezTo>
                <a:cubicBezTo>
                  <a:pt x="57205" y="35150"/>
                  <a:pt x="58638" y="35002"/>
                  <a:pt x="60153" y="34708"/>
                </a:cubicBezTo>
                <a:cubicBezTo>
                  <a:pt x="60223" y="34695"/>
                  <a:pt x="60269" y="34626"/>
                  <a:pt x="60256" y="34555"/>
                </a:cubicBezTo>
                <a:cubicBezTo>
                  <a:pt x="60244" y="34493"/>
                  <a:pt x="60190" y="34450"/>
                  <a:pt x="60129" y="34450"/>
                </a:cubicBezTo>
                <a:cubicBezTo>
                  <a:pt x="60121" y="34450"/>
                  <a:pt x="60112" y="34451"/>
                  <a:pt x="60103" y="34453"/>
                </a:cubicBezTo>
                <a:cubicBezTo>
                  <a:pt x="58608" y="34743"/>
                  <a:pt x="57195" y="34889"/>
                  <a:pt x="55860" y="34889"/>
                </a:cubicBezTo>
                <a:cubicBezTo>
                  <a:pt x="51756" y="34889"/>
                  <a:pt x="48392" y="33511"/>
                  <a:pt x="45655" y="30728"/>
                </a:cubicBezTo>
                <a:cubicBezTo>
                  <a:pt x="42486" y="27503"/>
                  <a:pt x="40574" y="22830"/>
                  <a:pt x="38886" y="18706"/>
                </a:cubicBezTo>
                <a:cubicBezTo>
                  <a:pt x="36761" y="13511"/>
                  <a:pt x="34926" y="9024"/>
                  <a:pt x="31237" y="8476"/>
                </a:cubicBezTo>
                <a:cubicBezTo>
                  <a:pt x="30649" y="8388"/>
                  <a:pt x="30072" y="8347"/>
                  <a:pt x="29504" y="8347"/>
                </a:cubicBezTo>
                <a:cubicBezTo>
                  <a:pt x="25002" y="8347"/>
                  <a:pt x="21095" y="10923"/>
                  <a:pt x="17302" y="13423"/>
                </a:cubicBezTo>
                <a:cubicBezTo>
                  <a:pt x="13739" y="15771"/>
                  <a:pt x="10375" y="17989"/>
                  <a:pt x="6730" y="17989"/>
                </a:cubicBezTo>
                <a:cubicBezTo>
                  <a:pt x="5399" y="17989"/>
                  <a:pt x="4310" y="17482"/>
                  <a:pt x="3493" y="16484"/>
                </a:cubicBezTo>
                <a:cubicBezTo>
                  <a:pt x="0" y="12215"/>
                  <a:pt x="2360" y="277"/>
                  <a:pt x="2385" y="156"/>
                </a:cubicBezTo>
                <a:cubicBezTo>
                  <a:pt x="2399" y="86"/>
                  <a:pt x="2353" y="17"/>
                  <a:pt x="2283" y="3"/>
                </a:cubicBezTo>
                <a:cubicBezTo>
                  <a:pt x="2274" y="1"/>
                  <a:pt x="2265" y="0"/>
                  <a:pt x="2256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rot="-1335342">
            <a:off x="3899319" y="4444738"/>
            <a:ext cx="3482744" cy="1981706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1062175" y="2365875"/>
            <a:ext cx="31227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2" type="subTitle"/>
          </p:nvPr>
        </p:nvSpPr>
        <p:spPr>
          <a:xfrm>
            <a:off x="5063390" y="2365875"/>
            <a:ext cx="31227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3" type="subTitle"/>
          </p:nvPr>
        </p:nvSpPr>
        <p:spPr>
          <a:xfrm>
            <a:off x="1062175" y="2761377"/>
            <a:ext cx="31227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4" type="subTitle"/>
          </p:nvPr>
        </p:nvSpPr>
        <p:spPr>
          <a:xfrm>
            <a:off x="5063390" y="2761377"/>
            <a:ext cx="31227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720000" y="445025"/>
            <a:ext cx="77040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" name="Google Shape;174;p18"/>
          <p:cNvSpPr/>
          <p:nvPr/>
        </p:nvSpPr>
        <p:spPr>
          <a:xfrm>
            <a:off x="7002805" y="3935325"/>
            <a:ext cx="2724047" cy="2202223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flipH="1">
            <a:off x="-563805" y="-457400"/>
            <a:ext cx="2812734" cy="1436933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-259480" y="4304350"/>
            <a:ext cx="2376539" cy="1352267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 rot="781425">
            <a:off x="8193942" y="85584"/>
            <a:ext cx="1404764" cy="1486060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19"/>
          <p:cNvSpPr/>
          <p:nvPr/>
        </p:nvSpPr>
        <p:spPr>
          <a:xfrm>
            <a:off x="6683770" y="3905281"/>
            <a:ext cx="4161477" cy="166540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 flipH="1" rot="5400000">
            <a:off x="-822074" y="-228099"/>
            <a:ext cx="1557204" cy="1604893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-948317" y="3487383"/>
            <a:ext cx="4052756" cy="2242225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7999925" y="-378950"/>
            <a:ext cx="1423259" cy="1505626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720074" y="1176900"/>
            <a:ext cx="36996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2" type="body"/>
          </p:nvPr>
        </p:nvSpPr>
        <p:spPr>
          <a:xfrm>
            <a:off x="4724597" y="1176900"/>
            <a:ext cx="36996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0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" type="subTitle"/>
          </p:nvPr>
        </p:nvSpPr>
        <p:spPr>
          <a:xfrm>
            <a:off x="783050" y="2540525"/>
            <a:ext cx="2210400" cy="40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2" type="subTitle"/>
          </p:nvPr>
        </p:nvSpPr>
        <p:spPr>
          <a:xfrm>
            <a:off x="783050" y="2830881"/>
            <a:ext cx="22104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3" type="subTitle"/>
          </p:nvPr>
        </p:nvSpPr>
        <p:spPr>
          <a:xfrm>
            <a:off x="3466813" y="2830881"/>
            <a:ext cx="22104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4" type="subTitle"/>
          </p:nvPr>
        </p:nvSpPr>
        <p:spPr>
          <a:xfrm>
            <a:off x="6150602" y="2830881"/>
            <a:ext cx="22104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5" type="subTitle"/>
          </p:nvPr>
        </p:nvSpPr>
        <p:spPr>
          <a:xfrm>
            <a:off x="3466813" y="2540525"/>
            <a:ext cx="2210400" cy="40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6" type="subTitle"/>
          </p:nvPr>
        </p:nvSpPr>
        <p:spPr>
          <a:xfrm>
            <a:off x="6150602" y="2540525"/>
            <a:ext cx="2210400" cy="40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0"/>
          <p:cNvSpPr/>
          <p:nvPr/>
        </p:nvSpPr>
        <p:spPr>
          <a:xfrm rot="7046371">
            <a:off x="-1008835" y="-145439"/>
            <a:ext cx="2660460" cy="1513820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 flipH="1" rot="3470534">
            <a:off x="7328204" y="146210"/>
            <a:ext cx="3832555" cy="2386662"/>
          </a:xfrm>
          <a:custGeom>
            <a:rect b="b" l="l" r="r" t="t"/>
            <a:pathLst>
              <a:path extrusionOk="0" h="34865" w="55987">
                <a:moveTo>
                  <a:pt x="1" y="1"/>
                </a:moveTo>
                <a:lnTo>
                  <a:pt x="1" y="34186"/>
                </a:lnTo>
                <a:cubicBezTo>
                  <a:pt x="1" y="34186"/>
                  <a:pt x="1897" y="34865"/>
                  <a:pt x="4475" y="34865"/>
                </a:cubicBezTo>
                <a:cubicBezTo>
                  <a:pt x="8262" y="34865"/>
                  <a:pt x="13520" y="33398"/>
                  <a:pt x="16390" y="26157"/>
                </a:cubicBezTo>
                <a:cubicBezTo>
                  <a:pt x="19375" y="18622"/>
                  <a:pt x="25873" y="14912"/>
                  <a:pt x="32450" y="14912"/>
                </a:cubicBezTo>
                <a:cubicBezTo>
                  <a:pt x="36496" y="14912"/>
                  <a:pt x="40572" y="16316"/>
                  <a:pt x="43879" y="19098"/>
                </a:cubicBezTo>
                <a:cubicBezTo>
                  <a:pt x="50019" y="24263"/>
                  <a:pt x="53530" y="25018"/>
                  <a:pt x="55060" y="25018"/>
                </a:cubicBezTo>
                <a:cubicBezTo>
                  <a:pt x="55693" y="25018"/>
                  <a:pt x="55986" y="24889"/>
                  <a:pt x="55986" y="24889"/>
                </a:cubicBezTo>
                <a:lnTo>
                  <a:pt x="55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 flipH="1" rot="-7836095">
            <a:off x="-1016997" y="3953059"/>
            <a:ext cx="3934383" cy="200994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7380525" y="3158275"/>
            <a:ext cx="2408548" cy="2322186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2391875" y="2401700"/>
            <a:ext cx="43602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3933050" y="1306400"/>
            <a:ext cx="1278000" cy="7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391950" y="3703812"/>
            <a:ext cx="43602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rot="5167472">
            <a:off x="-1887683" y="3544386"/>
            <a:ext cx="5318001" cy="212823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 rot="-7419447">
            <a:off x="6299499" y="527623"/>
            <a:ext cx="5318060" cy="2128260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-681058">
            <a:off x="6441109" y="3619506"/>
            <a:ext cx="3458274" cy="1539587"/>
          </a:xfrm>
          <a:custGeom>
            <a:rect b="b" l="l" r="r" t="t"/>
            <a:pathLst>
              <a:path extrusionOk="0" h="12157" w="27308">
                <a:moveTo>
                  <a:pt x="13529" y="8777"/>
                </a:moveTo>
                <a:cubicBezTo>
                  <a:pt x="14332" y="9303"/>
                  <a:pt x="14658" y="9926"/>
                  <a:pt x="14663" y="10452"/>
                </a:cubicBezTo>
                <a:cubicBezTo>
                  <a:pt x="14667" y="10835"/>
                  <a:pt x="14494" y="11080"/>
                  <a:pt x="14323" y="11124"/>
                </a:cubicBezTo>
                <a:cubicBezTo>
                  <a:pt x="14281" y="11135"/>
                  <a:pt x="14241" y="11140"/>
                  <a:pt x="14201" y="11140"/>
                </a:cubicBezTo>
                <a:cubicBezTo>
                  <a:pt x="13889" y="11140"/>
                  <a:pt x="13652" y="10821"/>
                  <a:pt x="13528" y="10497"/>
                </a:cubicBezTo>
                <a:cubicBezTo>
                  <a:pt x="13358" y="10057"/>
                  <a:pt x="13314" y="9428"/>
                  <a:pt x="13529" y="8777"/>
                </a:cubicBezTo>
                <a:close/>
                <a:moveTo>
                  <a:pt x="27165" y="0"/>
                </a:moveTo>
                <a:cubicBezTo>
                  <a:pt x="27131" y="0"/>
                  <a:pt x="27098" y="13"/>
                  <a:pt x="27072" y="39"/>
                </a:cubicBezTo>
                <a:cubicBezTo>
                  <a:pt x="24274" y="2837"/>
                  <a:pt x="21138" y="4087"/>
                  <a:pt x="18371" y="5190"/>
                </a:cubicBezTo>
                <a:cubicBezTo>
                  <a:pt x="17235" y="5642"/>
                  <a:pt x="16163" y="6069"/>
                  <a:pt x="15216" y="6567"/>
                </a:cubicBezTo>
                <a:cubicBezTo>
                  <a:pt x="14260" y="7069"/>
                  <a:pt x="13696" y="7730"/>
                  <a:pt x="13398" y="8396"/>
                </a:cubicBezTo>
                <a:cubicBezTo>
                  <a:pt x="12922" y="8128"/>
                  <a:pt x="12323" y="7895"/>
                  <a:pt x="11576" y="7720"/>
                </a:cubicBezTo>
                <a:cubicBezTo>
                  <a:pt x="10960" y="7576"/>
                  <a:pt x="10313" y="7504"/>
                  <a:pt x="9645" y="7504"/>
                </a:cubicBezTo>
                <a:cubicBezTo>
                  <a:pt x="8335" y="7504"/>
                  <a:pt x="6941" y="7780"/>
                  <a:pt x="5530" y="8326"/>
                </a:cubicBezTo>
                <a:cubicBezTo>
                  <a:pt x="3561" y="9089"/>
                  <a:pt x="1615" y="10370"/>
                  <a:pt x="51" y="11934"/>
                </a:cubicBezTo>
                <a:cubicBezTo>
                  <a:pt x="0" y="11985"/>
                  <a:pt x="0" y="12068"/>
                  <a:pt x="51" y="12118"/>
                </a:cubicBezTo>
                <a:cubicBezTo>
                  <a:pt x="75" y="12144"/>
                  <a:pt x="109" y="12157"/>
                  <a:pt x="142" y="12157"/>
                </a:cubicBezTo>
                <a:cubicBezTo>
                  <a:pt x="177" y="12157"/>
                  <a:pt x="209" y="12144"/>
                  <a:pt x="235" y="12118"/>
                </a:cubicBezTo>
                <a:cubicBezTo>
                  <a:pt x="2970" y="9384"/>
                  <a:pt x="6565" y="7771"/>
                  <a:pt x="9687" y="7771"/>
                </a:cubicBezTo>
                <a:cubicBezTo>
                  <a:pt x="10320" y="7771"/>
                  <a:pt x="10934" y="7837"/>
                  <a:pt x="11517" y="7974"/>
                </a:cubicBezTo>
                <a:cubicBezTo>
                  <a:pt x="12255" y="8147"/>
                  <a:pt x="12843" y="8378"/>
                  <a:pt x="13301" y="8639"/>
                </a:cubicBezTo>
                <a:cubicBezTo>
                  <a:pt x="13043" y="9372"/>
                  <a:pt x="13092" y="10091"/>
                  <a:pt x="13284" y="10591"/>
                </a:cubicBezTo>
                <a:cubicBezTo>
                  <a:pt x="13480" y="11101"/>
                  <a:pt x="13830" y="11401"/>
                  <a:pt x="14206" y="11401"/>
                </a:cubicBezTo>
                <a:cubicBezTo>
                  <a:pt x="14266" y="11401"/>
                  <a:pt x="14326" y="11393"/>
                  <a:pt x="14387" y="11377"/>
                </a:cubicBezTo>
                <a:cubicBezTo>
                  <a:pt x="14708" y="11295"/>
                  <a:pt x="14928" y="10913"/>
                  <a:pt x="14924" y="10450"/>
                </a:cubicBezTo>
                <a:cubicBezTo>
                  <a:pt x="14918" y="9842"/>
                  <a:pt x="14546" y="9121"/>
                  <a:pt x="13623" y="8530"/>
                </a:cubicBezTo>
                <a:cubicBezTo>
                  <a:pt x="13897" y="7902"/>
                  <a:pt x="14427" y="7275"/>
                  <a:pt x="15338" y="6797"/>
                </a:cubicBezTo>
                <a:cubicBezTo>
                  <a:pt x="16272" y="6307"/>
                  <a:pt x="17339" y="5882"/>
                  <a:pt x="18468" y="5432"/>
                </a:cubicBezTo>
                <a:cubicBezTo>
                  <a:pt x="21258" y="4319"/>
                  <a:pt x="24420" y="3059"/>
                  <a:pt x="27257" y="223"/>
                </a:cubicBezTo>
                <a:cubicBezTo>
                  <a:pt x="27307" y="172"/>
                  <a:pt x="27307" y="90"/>
                  <a:pt x="27257" y="39"/>
                </a:cubicBezTo>
                <a:cubicBezTo>
                  <a:pt x="27231" y="13"/>
                  <a:pt x="27198" y="0"/>
                  <a:pt x="27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1380044">
            <a:off x="-832246" y="-85902"/>
            <a:ext cx="3589203" cy="1241787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-433283">
            <a:off x="3390909" y="-1411358"/>
            <a:ext cx="3974927" cy="2030660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1802675" y="1773627"/>
            <a:ext cx="5125800" cy="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2" type="subTitle"/>
          </p:nvPr>
        </p:nvSpPr>
        <p:spPr>
          <a:xfrm>
            <a:off x="2210701" y="2950460"/>
            <a:ext cx="5125800" cy="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3" type="subTitle"/>
          </p:nvPr>
        </p:nvSpPr>
        <p:spPr>
          <a:xfrm>
            <a:off x="1802675" y="4127294"/>
            <a:ext cx="5125800" cy="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4" type="subTitle"/>
          </p:nvPr>
        </p:nvSpPr>
        <p:spPr>
          <a:xfrm>
            <a:off x="1802675" y="1420400"/>
            <a:ext cx="51258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5" type="subTitle"/>
          </p:nvPr>
        </p:nvSpPr>
        <p:spPr>
          <a:xfrm>
            <a:off x="2210701" y="2598707"/>
            <a:ext cx="51258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6" type="subTitle"/>
          </p:nvPr>
        </p:nvSpPr>
        <p:spPr>
          <a:xfrm>
            <a:off x="1802675" y="3777014"/>
            <a:ext cx="51258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/>
          <p:nvPr/>
        </p:nvSpPr>
        <p:spPr>
          <a:xfrm flipH="1" rot="10146438">
            <a:off x="6803055" y="3969174"/>
            <a:ext cx="3251681" cy="166117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 rot="10800000">
            <a:off x="-821566" y="-219409"/>
            <a:ext cx="2960566" cy="1184803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 rot="2345658">
            <a:off x="6617427" y="-145710"/>
            <a:ext cx="3772174" cy="1305091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rot="6284205">
            <a:off x="-1059131" y="3126568"/>
            <a:ext cx="3038022" cy="2929089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839025" y="1669318"/>
            <a:ext cx="22806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22"/>
          <p:cNvSpPr txBox="1"/>
          <p:nvPr>
            <p:ph idx="2" type="subTitle"/>
          </p:nvPr>
        </p:nvSpPr>
        <p:spPr>
          <a:xfrm>
            <a:off x="839100" y="2014718"/>
            <a:ext cx="2280600" cy="58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3" type="subTitle"/>
          </p:nvPr>
        </p:nvSpPr>
        <p:spPr>
          <a:xfrm>
            <a:off x="6024375" y="2014718"/>
            <a:ext cx="2280600" cy="58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4" type="subTitle"/>
          </p:nvPr>
        </p:nvSpPr>
        <p:spPr>
          <a:xfrm>
            <a:off x="839100" y="3470543"/>
            <a:ext cx="2280600" cy="58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5" type="subTitle"/>
          </p:nvPr>
        </p:nvSpPr>
        <p:spPr>
          <a:xfrm>
            <a:off x="6024375" y="3470543"/>
            <a:ext cx="2280600" cy="58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6" type="subTitle"/>
          </p:nvPr>
        </p:nvSpPr>
        <p:spPr>
          <a:xfrm>
            <a:off x="839085" y="3119813"/>
            <a:ext cx="22806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7" type="subTitle"/>
          </p:nvPr>
        </p:nvSpPr>
        <p:spPr>
          <a:xfrm>
            <a:off x="6024350" y="1669318"/>
            <a:ext cx="22806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idx="8" type="subTitle"/>
          </p:nvPr>
        </p:nvSpPr>
        <p:spPr>
          <a:xfrm>
            <a:off x="6024350" y="3119813"/>
            <a:ext cx="22806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" name="Google Shape;228;p22"/>
          <p:cNvSpPr/>
          <p:nvPr/>
        </p:nvSpPr>
        <p:spPr>
          <a:xfrm flipH="1" rot="2085135">
            <a:off x="7193327" y="-430208"/>
            <a:ext cx="2868942" cy="1786587"/>
          </a:xfrm>
          <a:custGeom>
            <a:rect b="b" l="l" r="r" t="t"/>
            <a:pathLst>
              <a:path extrusionOk="0" h="34865" w="55987">
                <a:moveTo>
                  <a:pt x="1" y="1"/>
                </a:moveTo>
                <a:lnTo>
                  <a:pt x="1" y="34186"/>
                </a:lnTo>
                <a:cubicBezTo>
                  <a:pt x="1" y="34186"/>
                  <a:pt x="1897" y="34865"/>
                  <a:pt x="4475" y="34865"/>
                </a:cubicBezTo>
                <a:cubicBezTo>
                  <a:pt x="8262" y="34865"/>
                  <a:pt x="13520" y="33398"/>
                  <a:pt x="16390" y="26157"/>
                </a:cubicBezTo>
                <a:cubicBezTo>
                  <a:pt x="19375" y="18622"/>
                  <a:pt x="25873" y="14912"/>
                  <a:pt x="32450" y="14912"/>
                </a:cubicBezTo>
                <a:cubicBezTo>
                  <a:pt x="36496" y="14912"/>
                  <a:pt x="40572" y="16316"/>
                  <a:pt x="43879" y="19098"/>
                </a:cubicBezTo>
                <a:cubicBezTo>
                  <a:pt x="50019" y="24263"/>
                  <a:pt x="53530" y="25018"/>
                  <a:pt x="55060" y="25018"/>
                </a:cubicBezTo>
                <a:cubicBezTo>
                  <a:pt x="55693" y="25018"/>
                  <a:pt x="55986" y="24889"/>
                  <a:pt x="55986" y="24889"/>
                </a:cubicBezTo>
                <a:lnTo>
                  <a:pt x="55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flipH="1">
            <a:off x="-480319" y="3928576"/>
            <a:ext cx="1319418" cy="1359825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2167884">
            <a:off x="-1496631" y="28337"/>
            <a:ext cx="4063996" cy="1406088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 rot="7199956">
            <a:off x="6526403" y="3639973"/>
            <a:ext cx="3165451" cy="1846095"/>
          </a:xfrm>
          <a:custGeom>
            <a:rect b="b" l="l" r="r" t="t"/>
            <a:pathLst>
              <a:path extrusionOk="0" h="35151" w="60270">
                <a:moveTo>
                  <a:pt x="2256" y="0"/>
                </a:moveTo>
                <a:cubicBezTo>
                  <a:pt x="2195" y="0"/>
                  <a:pt x="2142" y="44"/>
                  <a:pt x="2130" y="106"/>
                </a:cubicBezTo>
                <a:cubicBezTo>
                  <a:pt x="2123" y="135"/>
                  <a:pt x="1516" y="3172"/>
                  <a:pt x="1355" y="6705"/>
                </a:cubicBezTo>
                <a:cubicBezTo>
                  <a:pt x="1136" y="11466"/>
                  <a:pt x="1789" y="14812"/>
                  <a:pt x="3290" y="16648"/>
                </a:cubicBezTo>
                <a:cubicBezTo>
                  <a:pt x="4160" y="17711"/>
                  <a:pt x="5318" y="18250"/>
                  <a:pt x="6730" y="18250"/>
                </a:cubicBezTo>
                <a:cubicBezTo>
                  <a:pt x="10454" y="18250"/>
                  <a:pt x="13850" y="16011"/>
                  <a:pt x="17446" y="13640"/>
                </a:cubicBezTo>
                <a:cubicBezTo>
                  <a:pt x="21205" y="11162"/>
                  <a:pt x="25078" y="8609"/>
                  <a:pt x="29508" y="8609"/>
                </a:cubicBezTo>
                <a:cubicBezTo>
                  <a:pt x="30063" y="8609"/>
                  <a:pt x="30626" y="8649"/>
                  <a:pt x="31199" y="8734"/>
                </a:cubicBezTo>
                <a:cubicBezTo>
                  <a:pt x="34741" y="9260"/>
                  <a:pt x="36550" y="13683"/>
                  <a:pt x="38645" y="18805"/>
                </a:cubicBezTo>
                <a:cubicBezTo>
                  <a:pt x="40341" y="22950"/>
                  <a:pt x="42264" y="27650"/>
                  <a:pt x="45469" y="30910"/>
                </a:cubicBezTo>
                <a:cubicBezTo>
                  <a:pt x="48258" y="33747"/>
                  <a:pt x="51679" y="35150"/>
                  <a:pt x="55852" y="35150"/>
                </a:cubicBezTo>
                <a:cubicBezTo>
                  <a:pt x="57205" y="35150"/>
                  <a:pt x="58638" y="35002"/>
                  <a:pt x="60153" y="34708"/>
                </a:cubicBezTo>
                <a:cubicBezTo>
                  <a:pt x="60223" y="34695"/>
                  <a:pt x="60269" y="34626"/>
                  <a:pt x="60256" y="34555"/>
                </a:cubicBezTo>
                <a:cubicBezTo>
                  <a:pt x="60244" y="34493"/>
                  <a:pt x="60190" y="34450"/>
                  <a:pt x="60129" y="34450"/>
                </a:cubicBezTo>
                <a:cubicBezTo>
                  <a:pt x="60121" y="34450"/>
                  <a:pt x="60112" y="34451"/>
                  <a:pt x="60103" y="34453"/>
                </a:cubicBezTo>
                <a:cubicBezTo>
                  <a:pt x="58608" y="34743"/>
                  <a:pt x="57195" y="34889"/>
                  <a:pt x="55860" y="34889"/>
                </a:cubicBezTo>
                <a:cubicBezTo>
                  <a:pt x="51756" y="34889"/>
                  <a:pt x="48392" y="33511"/>
                  <a:pt x="45655" y="30728"/>
                </a:cubicBezTo>
                <a:cubicBezTo>
                  <a:pt x="42486" y="27503"/>
                  <a:pt x="40574" y="22830"/>
                  <a:pt x="38886" y="18706"/>
                </a:cubicBezTo>
                <a:cubicBezTo>
                  <a:pt x="36761" y="13511"/>
                  <a:pt x="34926" y="9024"/>
                  <a:pt x="31237" y="8476"/>
                </a:cubicBezTo>
                <a:cubicBezTo>
                  <a:pt x="30649" y="8388"/>
                  <a:pt x="30072" y="8347"/>
                  <a:pt x="29504" y="8347"/>
                </a:cubicBezTo>
                <a:cubicBezTo>
                  <a:pt x="25002" y="8347"/>
                  <a:pt x="21095" y="10923"/>
                  <a:pt x="17302" y="13423"/>
                </a:cubicBezTo>
                <a:cubicBezTo>
                  <a:pt x="13739" y="15771"/>
                  <a:pt x="10375" y="17989"/>
                  <a:pt x="6730" y="17989"/>
                </a:cubicBezTo>
                <a:cubicBezTo>
                  <a:pt x="5399" y="17989"/>
                  <a:pt x="4310" y="17482"/>
                  <a:pt x="3493" y="16484"/>
                </a:cubicBezTo>
                <a:cubicBezTo>
                  <a:pt x="0" y="12215"/>
                  <a:pt x="2360" y="277"/>
                  <a:pt x="2385" y="156"/>
                </a:cubicBezTo>
                <a:cubicBezTo>
                  <a:pt x="2399" y="86"/>
                  <a:pt x="2353" y="17"/>
                  <a:pt x="2283" y="3"/>
                </a:cubicBezTo>
                <a:cubicBezTo>
                  <a:pt x="2274" y="1"/>
                  <a:pt x="2265" y="0"/>
                  <a:pt x="2256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1" type="subTitle"/>
          </p:nvPr>
        </p:nvSpPr>
        <p:spPr>
          <a:xfrm>
            <a:off x="720025" y="1992745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" type="subTitle"/>
          </p:nvPr>
        </p:nvSpPr>
        <p:spPr>
          <a:xfrm>
            <a:off x="3462756" y="1992745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idx="3" type="subTitle"/>
          </p:nvPr>
        </p:nvSpPr>
        <p:spPr>
          <a:xfrm>
            <a:off x="6205477" y="1992745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4" type="subTitle"/>
          </p:nvPr>
        </p:nvSpPr>
        <p:spPr>
          <a:xfrm>
            <a:off x="720025" y="3370895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5" type="subTitle"/>
          </p:nvPr>
        </p:nvSpPr>
        <p:spPr>
          <a:xfrm>
            <a:off x="3462756" y="3370895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6" type="subTitle"/>
          </p:nvPr>
        </p:nvSpPr>
        <p:spPr>
          <a:xfrm>
            <a:off x="6210119" y="3370895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idx="7" type="subTitle"/>
          </p:nvPr>
        </p:nvSpPr>
        <p:spPr>
          <a:xfrm>
            <a:off x="720025" y="1629721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8" type="subTitle"/>
          </p:nvPr>
        </p:nvSpPr>
        <p:spPr>
          <a:xfrm>
            <a:off x="3465119" y="1629721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9" type="subTitle"/>
          </p:nvPr>
        </p:nvSpPr>
        <p:spPr>
          <a:xfrm>
            <a:off x="6210413" y="1629721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3" type="subTitle"/>
          </p:nvPr>
        </p:nvSpPr>
        <p:spPr>
          <a:xfrm>
            <a:off x="720025" y="3007869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4" type="subTitle"/>
          </p:nvPr>
        </p:nvSpPr>
        <p:spPr>
          <a:xfrm>
            <a:off x="3465119" y="3007869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23"/>
          <p:cNvSpPr txBox="1"/>
          <p:nvPr>
            <p:ph idx="15" type="subTitle"/>
          </p:nvPr>
        </p:nvSpPr>
        <p:spPr>
          <a:xfrm>
            <a:off x="6210413" y="3007869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8" name="Google Shape;248;p23"/>
          <p:cNvSpPr/>
          <p:nvPr/>
        </p:nvSpPr>
        <p:spPr>
          <a:xfrm rot="5967261">
            <a:off x="6843164" y="3483195"/>
            <a:ext cx="3605178" cy="184176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rot="2483902">
            <a:off x="-1076682" y="3971188"/>
            <a:ext cx="4283492" cy="1481996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-3623033">
            <a:off x="-1219040" y="-444321"/>
            <a:ext cx="3659303" cy="1869418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rot="-7909210">
            <a:off x="5886467" y="-971491"/>
            <a:ext cx="1387393" cy="1429832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7818175" y="-141525"/>
            <a:ext cx="2722879" cy="1506458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 txBox="1"/>
          <p:nvPr>
            <p:ph hasCustomPrompt="1" type="title"/>
          </p:nvPr>
        </p:nvSpPr>
        <p:spPr>
          <a:xfrm>
            <a:off x="1595637" y="1979851"/>
            <a:ext cx="10428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7" name="Google Shape;257;p24"/>
          <p:cNvSpPr txBox="1"/>
          <p:nvPr>
            <p:ph idx="1" type="subTitle"/>
          </p:nvPr>
        </p:nvSpPr>
        <p:spPr>
          <a:xfrm flipH="1">
            <a:off x="1064187" y="3058850"/>
            <a:ext cx="2105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2" type="subTitle"/>
          </p:nvPr>
        </p:nvSpPr>
        <p:spPr>
          <a:xfrm flipH="1">
            <a:off x="1064187" y="3305957"/>
            <a:ext cx="21057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hasCustomPrompt="1" idx="3" type="title"/>
          </p:nvPr>
        </p:nvSpPr>
        <p:spPr>
          <a:xfrm>
            <a:off x="4050600" y="1979851"/>
            <a:ext cx="10428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idx="4" type="subTitle"/>
          </p:nvPr>
        </p:nvSpPr>
        <p:spPr>
          <a:xfrm flipH="1">
            <a:off x="3519150" y="3058850"/>
            <a:ext cx="2105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idx="5" type="subTitle"/>
          </p:nvPr>
        </p:nvSpPr>
        <p:spPr>
          <a:xfrm flipH="1">
            <a:off x="3519150" y="3305957"/>
            <a:ext cx="21057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hasCustomPrompt="1" idx="6" type="title"/>
          </p:nvPr>
        </p:nvSpPr>
        <p:spPr>
          <a:xfrm>
            <a:off x="6505563" y="1979851"/>
            <a:ext cx="10428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63" name="Google Shape;263;p24"/>
          <p:cNvSpPr txBox="1"/>
          <p:nvPr>
            <p:ph idx="7" type="subTitle"/>
          </p:nvPr>
        </p:nvSpPr>
        <p:spPr>
          <a:xfrm flipH="1">
            <a:off x="5974113" y="3058850"/>
            <a:ext cx="2105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4" name="Google Shape;264;p24"/>
          <p:cNvSpPr txBox="1"/>
          <p:nvPr>
            <p:ph idx="8" type="subTitle"/>
          </p:nvPr>
        </p:nvSpPr>
        <p:spPr>
          <a:xfrm flipH="1">
            <a:off x="5974113" y="3305957"/>
            <a:ext cx="21057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5" name="Google Shape;265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6" name="Google Shape;266;p24"/>
          <p:cNvSpPr/>
          <p:nvPr/>
        </p:nvSpPr>
        <p:spPr>
          <a:xfrm rot="-9931724">
            <a:off x="-765637" y="4064376"/>
            <a:ext cx="2961492" cy="1512929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 flipH="1" rot="10800000">
            <a:off x="6672125" y="-1054375"/>
            <a:ext cx="2775416" cy="2243750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-461575" y="-509400"/>
            <a:ext cx="2476209" cy="1619122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 rot="8999979">
            <a:off x="6740145" y="4005350"/>
            <a:ext cx="3486629" cy="1206298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>
            <p:ph type="ctrTitle"/>
          </p:nvPr>
        </p:nvSpPr>
        <p:spPr>
          <a:xfrm>
            <a:off x="2195213" y="629975"/>
            <a:ext cx="4753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" name="Google Shape;274;p25"/>
          <p:cNvSpPr txBox="1"/>
          <p:nvPr>
            <p:ph idx="1" type="subTitle"/>
          </p:nvPr>
        </p:nvSpPr>
        <p:spPr>
          <a:xfrm>
            <a:off x="2195293" y="1635713"/>
            <a:ext cx="47535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5"/>
          <p:cNvSpPr txBox="1"/>
          <p:nvPr/>
        </p:nvSpPr>
        <p:spPr>
          <a:xfrm>
            <a:off x="1863813" y="3899150"/>
            <a:ext cx="541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highlight>
                <a:srgbClr val="DFDEFC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 rot="2853412">
            <a:off x="6400536" y="-650225"/>
            <a:ext cx="3551292" cy="1814238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rot="5400000">
            <a:off x="-1308695" y="2547740"/>
            <a:ext cx="2977109" cy="2406807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 rot="-1765183">
            <a:off x="5093589" y="4427274"/>
            <a:ext cx="4300969" cy="1721225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 rot="-4665955">
            <a:off x="-1005370" y="-228683"/>
            <a:ext cx="3301740" cy="2158913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 rot="-7746242">
            <a:off x="7545378" y="1875558"/>
            <a:ext cx="2777608" cy="2678156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/>
          <p:nvPr/>
        </p:nvSpPr>
        <p:spPr>
          <a:xfrm flipH="1" rot="10146438">
            <a:off x="6803055" y="3969174"/>
            <a:ext cx="3251681" cy="166117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 rot="10800000">
            <a:off x="-821566" y="-219409"/>
            <a:ext cx="2960566" cy="1184803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 rot="2345658">
            <a:off x="6617427" y="-145710"/>
            <a:ext cx="3772174" cy="1305091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 rot="6284205">
            <a:off x="-1059131" y="3126568"/>
            <a:ext cx="3038022" cy="2929089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/>
          <p:nvPr/>
        </p:nvSpPr>
        <p:spPr>
          <a:xfrm flipH="1">
            <a:off x="-1788168" y="3905281"/>
            <a:ext cx="4161477" cy="166540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 rot="-5400000">
            <a:off x="8270751" y="-228099"/>
            <a:ext cx="1557204" cy="1604893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 flipH="1">
            <a:off x="6012058" y="3487383"/>
            <a:ext cx="4052756" cy="2242225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 flipH="1">
            <a:off x="-419050" y="-378950"/>
            <a:ext cx="1423259" cy="1505626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2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2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 flipH="1" rot="8612845">
            <a:off x="6438091" y="2095696"/>
            <a:ext cx="5651602" cy="4295662"/>
          </a:xfrm>
          <a:custGeom>
            <a:rect b="b" l="l" r="r" t="t"/>
            <a:pathLst>
              <a:path extrusionOk="0" h="126414" w="166317">
                <a:moveTo>
                  <a:pt x="71218" y="1"/>
                </a:moveTo>
                <a:cubicBezTo>
                  <a:pt x="58598" y="1"/>
                  <a:pt x="46009" y="2674"/>
                  <a:pt x="34361" y="8313"/>
                </a:cubicBezTo>
                <a:cubicBezTo>
                  <a:pt x="16567" y="16935"/>
                  <a:pt x="0" y="35356"/>
                  <a:pt x="677" y="57361"/>
                </a:cubicBezTo>
                <a:cubicBezTo>
                  <a:pt x="727" y="58890"/>
                  <a:pt x="852" y="60368"/>
                  <a:pt x="1028" y="61847"/>
                </a:cubicBezTo>
                <a:cubicBezTo>
                  <a:pt x="3158" y="78163"/>
                  <a:pt x="14812" y="90744"/>
                  <a:pt x="29775" y="95206"/>
                </a:cubicBezTo>
                <a:cubicBezTo>
                  <a:pt x="34514" y="96622"/>
                  <a:pt x="38984" y="97054"/>
                  <a:pt x="43261" y="97054"/>
                </a:cubicBezTo>
                <a:cubicBezTo>
                  <a:pt x="49946" y="97054"/>
                  <a:pt x="56159" y="95999"/>
                  <a:pt x="62190" y="95999"/>
                </a:cubicBezTo>
                <a:cubicBezTo>
                  <a:pt x="66301" y="95999"/>
                  <a:pt x="70328" y="96489"/>
                  <a:pt x="74362" y="98138"/>
                </a:cubicBezTo>
                <a:cubicBezTo>
                  <a:pt x="91735" y="105235"/>
                  <a:pt x="95755" y="126414"/>
                  <a:pt x="122423" y="126414"/>
                </a:cubicBezTo>
                <a:cubicBezTo>
                  <a:pt x="123724" y="126414"/>
                  <a:pt x="125079" y="126363"/>
                  <a:pt x="126492" y="126258"/>
                </a:cubicBezTo>
                <a:cubicBezTo>
                  <a:pt x="136768" y="125481"/>
                  <a:pt x="146517" y="119842"/>
                  <a:pt x="153385" y="111948"/>
                </a:cubicBezTo>
                <a:cubicBezTo>
                  <a:pt x="166317" y="97110"/>
                  <a:pt x="166091" y="75431"/>
                  <a:pt x="158347" y="57436"/>
                </a:cubicBezTo>
                <a:cubicBezTo>
                  <a:pt x="157946" y="56484"/>
                  <a:pt x="157520" y="55556"/>
                  <a:pt x="157069" y="54629"/>
                </a:cubicBezTo>
                <a:cubicBezTo>
                  <a:pt x="155740" y="51822"/>
                  <a:pt x="154287" y="49065"/>
                  <a:pt x="152683" y="46408"/>
                </a:cubicBezTo>
                <a:cubicBezTo>
                  <a:pt x="135126" y="17039"/>
                  <a:pt x="103077" y="1"/>
                  <a:pt x="71218" y="1"/>
                </a:cubicBezTo>
                <a:close/>
              </a:path>
            </a:pathLst>
          </a:custGeom>
          <a:solidFill>
            <a:srgbClr val="C27E9F">
              <a:alpha val="17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 flipH="1" rot="-9669669">
            <a:off x="-687183" y="-2440409"/>
            <a:ext cx="5651503" cy="4295587"/>
          </a:xfrm>
          <a:custGeom>
            <a:rect b="b" l="l" r="r" t="t"/>
            <a:pathLst>
              <a:path extrusionOk="0" h="126414" w="166317">
                <a:moveTo>
                  <a:pt x="71218" y="1"/>
                </a:moveTo>
                <a:cubicBezTo>
                  <a:pt x="58598" y="1"/>
                  <a:pt x="46009" y="2674"/>
                  <a:pt x="34361" y="8313"/>
                </a:cubicBezTo>
                <a:cubicBezTo>
                  <a:pt x="16567" y="16935"/>
                  <a:pt x="0" y="35356"/>
                  <a:pt x="677" y="57361"/>
                </a:cubicBezTo>
                <a:cubicBezTo>
                  <a:pt x="727" y="58890"/>
                  <a:pt x="852" y="60368"/>
                  <a:pt x="1028" y="61847"/>
                </a:cubicBezTo>
                <a:cubicBezTo>
                  <a:pt x="3158" y="78163"/>
                  <a:pt x="14812" y="90744"/>
                  <a:pt x="29775" y="95206"/>
                </a:cubicBezTo>
                <a:cubicBezTo>
                  <a:pt x="34514" y="96622"/>
                  <a:pt x="38984" y="97054"/>
                  <a:pt x="43261" y="97054"/>
                </a:cubicBezTo>
                <a:cubicBezTo>
                  <a:pt x="49946" y="97054"/>
                  <a:pt x="56159" y="95999"/>
                  <a:pt x="62190" y="95999"/>
                </a:cubicBezTo>
                <a:cubicBezTo>
                  <a:pt x="66301" y="95999"/>
                  <a:pt x="70328" y="96489"/>
                  <a:pt x="74362" y="98138"/>
                </a:cubicBezTo>
                <a:cubicBezTo>
                  <a:pt x="91735" y="105235"/>
                  <a:pt x="95755" y="126414"/>
                  <a:pt x="122423" y="126414"/>
                </a:cubicBezTo>
                <a:cubicBezTo>
                  <a:pt x="123724" y="126414"/>
                  <a:pt x="125079" y="126363"/>
                  <a:pt x="126492" y="126258"/>
                </a:cubicBezTo>
                <a:cubicBezTo>
                  <a:pt x="136768" y="125481"/>
                  <a:pt x="146517" y="119842"/>
                  <a:pt x="153385" y="111948"/>
                </a:cubicBezTo>
                <a:cubicBezTo>
                  <a:pt x="166317" y="97110"/>
                  <a:pt x="166091" y="75431"/>
                  <a:pt x="158347" y="57436"/>
                </a:cubicBezTo>
                <a:cubicBezTo>
                  <a:pt x="157946" y="56484"/>
                  <a:pt x="157520" y="55556"/>
                  <a:pt x="157069" y="54629"/>
                </a:cubicBezTo>
                <a:cubicBezTo>
                  <a:pt x="155740" y="51822"/>
                  <a:pt x="154287" y="49065"/>
                  <a:pt x="152683" y="46408"/>
                </a:cubicBezTo>
                <a:cubicBezTo>
                  <a:pt x="135126" y="17039"/>
                  <a:pt x="103077" y="1"/>
                  <a:pt x="71218" y="1"/>
                </a:cubicBezTo>
                <a:close/>
              </a:path>
            </a:pathLst>
          </a:custGeom>
          <a:solidFill>
            <a:srgbClr val="C27E9F">
              <a:alpha val="17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 flipH="1" rot="-9669590">
            <a:off x="186437" y="2738639"/>
            <a:ext cx="639122" cy="639078"/>
          </a:xfrm>
          <a:custGeom>
            <a:rect b="b" l="l" r="r" t="t"/>
            <a:pathLst>
              <a:path extrusionOk="0" h="14437" w="14438">
                <a:moveTo>
                  <a:pt x="7219" y="1"/>
                </a:moveTo>
                <a:cubicBezTo>
                  <a:pt x="3234" y="1"/>
                  <a:pt x="1" y="3234"/>
                  <a:pt x="1" y="7219"/>
                </a:cubicBezTo>
                <a:cubicBezTo>
                  <a:pt x="1" y="11204"/>
                  <a:pt x="3234" y="14437"/>
                  <a:pt x="7219" y="14437"/>
                </a:cubicBezTo>
                <a:cubicBezTo>
                  <a:pt x="11204" y="14437"/>
                  <a:pt x="14437" y="11204"/>
                  <a:pt x="14437" y="7219"/>
                </a:cubicBezTo>
                <a:cubicBezTo>
                  <a:pt x="14437" y="3234"/>
                  <a:pt x="11204" y="1"/>
                  <a:pt x="7219" y="1"/>
                </a:cubicBezTo>
                <a:close/>
              </a:path>
            </a:pathLst>
          </a:custGeom>
          <a:solidFill>
            <a:srgbClr val="C27E9F">
              <a:alpha val="17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 flipH="1" rot="-9669590">
            <a:off x="7231757" y="2295822"/>
            <a:ext cx="508137" cy="508181"/>
          </a:xfrm>
          <a:custGeom>
            <a:rect b="b" l="l" r="r" t="t"/>
            <a:pathLst>
              <a:path extrusionOk="0" h="11480" w="11479">
                <a:moveTo>
                  <a:pt x="5739" y="1"/>
                </a:moveTo>
                <a:cubicBezTo>
                  <a:pt x="2582" y="1"/>
                  <a:pt x="0" y="2557"/>
                  <a:pt x="0" y="5740"/>
                </a:cubicBezTo>
                <a:cubicBezTo>
                  <a:pt x="0" y="8898"/>
                  <a:pt x="2582" y="11480"/>
                  <a:pt x="5739" y="11480"/>
                </a:cubicBezTo>
                <a:cubicBezTo>
                  <a:pt x="8922" y="11480"/>
                  <a:pt x="11479" y="8898"/>
                  <a:pt x="11479" y="5740"/>
                </a:cubicBezTo>
                <a:cubicBezTo>
                  <a:pt x="11479" y="2557"/>
                  <a:pt x="8922" y="1"/>
                  <a:pt x="5739" y="1"/>
                </a:cubicBezTo>
                <a:close/>
              </a:path>
            </a:pathLst>
          </a:custGeom>
          <a:solidFill>
            <a:srgbClr val="C27E9F">
              <a:alpha val="17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 flipH="1" rot="-9669590">
            <a:off x="135952" y="1804540"/>
            <a:ext cx="264095" cy="264095"/>
          </a:xfrm>
          <a:custGeom>
            <a:rect b="b" l="l" r="r" t="t"/>
            <a:pathLst>
              <a:path extrusionOk="0" h="5966" w="5966">
                <a:moveTo>
                  <a:pt x="2983" y="0"/>
                </a:moveTo>
                <a:cubicBezTo>
                  <a:pt x="1329" y="0"/>
                  <a:pt x="0" y="1329"/>
                  <a:pt x="0" y="2983"/>
                </a:cubicBezTo>
                <a:cubicBezTo>
                  <a:pt x="0" y="4637"/>
                  <a:pt x="1329" y="5965"/>
                  <a:pt x="2983" y="5965"/>
                </a:cubicBezTo>
                <a:cubicBezTo>
                  <a:pt x="4637" y="5965"/>
                  <a:pt x="5965" y="4637"/>
                  <a:pt x="5965" y="2983"/>
                </a:cubicBezTo>
                <a:cubicBezTo>
                  <a:pt x="5965" y="1329"/>
                  <a:pt x="4637" y="0"/>
                  <a:pt x="2983" y="0"/>
                </a:cubicBezTo>
                <a:close/>
              </a:path>
            </a:pathLst>
          </a:custGeom>
          <a:solidFill>
            <a:srgbClr val="C27E9F">
              <a:alpha val="17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 flipH="1" rot="-9669590">
            <a:off x="3185797" y="4644042"/>
            <a:ext cx="264095" cy="265202"/>
          </a:xfrm>
          <a:custGeom>
            <a:rect b="b" l="l" r="r" t="t"/>
            <a:pathLst>
              <a:path extrusionOk="0" h="5991" w="5966">
                <a:moveTo>
                  <a:pt x="2983" y="0"/>
                </a:moveTo>
                <a:cubicBezTo>
                  <a:pt x="1354" y="0"/>
                  <a:pt x="0" y="1354"/>
                  <a:pt x="0" y="3008"/>
                </a:cubicBezTo>
                <a:cubicBezTo>
                  <a:pt x="0" y="4637"/>
                  <a:pt x="1354" y="5990"/>
                  <a:pt x="2983" y="5990"/>
                </a:cubicBezTo>
                <a:cubicBezTo>
                  <a:pt x="4637" y="5990"/>
                  <a:pt x="5965" y="4637"/>
                  <a:pt x="5965" y="3008"/>
                </a:cubicBezTo>
                <a:cubicBezTo>
                  <a:pt x="5965" y="1354"/>
                  <a:pt x="4637" y="0"/>
                  <a:pt x="2983" y="0"/>
                </a:cubicBezTo>
                <a:close/>
              </a:path>
            </a:pathLst>
          </a:custGeom>
          <a:solidFill>
            <a:srgbClr val="C27E9F">
              <a:alpha val="17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 flipH="1" rot="-9669590">
            <a:off x="6579322" y="402954"/>
            <a:ext cx="264095" cy="264095"/>
          </a:xfrm>
          <a:custGeom>
            <a:rect b="b" l="l" r="r" t="t"/>
            <a:pathLst>
              <a:path extrusionOk="0" h="5966" w="5966">
                <a:moveTo>
                  <a:pt x="2983" y="0"/>
                </a:moveTo>
                <a:cubicBezTo>
                  <a:pt x="1329" y="0"/>
                  <a:pt x="0" y="1328"/>
                  <a:pt x="0" y="2983"/>
                </a:cubicBezTo>
                <a:cubicBezTo>
                  <a:pt x="0" y="4637"/>
                  <a:pt x="1329" y="5965"/>
                  <a:pt x="2983" y="5965"/>
                </a:cubicBezTo>
                <a:cubicBezTo>
                  <a:pt x="4612" y="5965"/>
                  <a:pt x="5965" y="4637"/>
                  <a:pt x="5965" y="2983"/>
                </a:cubicBezTo>
                <a:cubicBezTo>
                  <a:pt x="5965" y="1328"/>
                  <a:pt x="4612" y="0"/>
                  <a:pt x="2983" y="0"/>
                </a:cubicBezTo>
                <a:close/>
              </a:path>
            </a:pathLst>
          </a:custGeom>
          <a:solidFill>
            <a:srgbClr val="C27E9F">
              <a:alpha val="17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 flipH="1" rot="-9669590">
            <a:off x="8769766" y="45060"/>
            <a:ext cx="697908" cy="697908"/>
          </a:xfrm>
          <a:custGeom>
            <a:rect b="b" l="l" r="r" t="t"/>
            <a:pathLst>
              <a:path extrusionOk="0" h="15766" w="15766">
                <a:moveTo>
                  <a:pt x="7870" y="1"/>
                </a:moveTo>
                <a:cubicBezTo>
                  <a:pt x="3535" y="1"/>
                  <a:pt x="1" y="3535"/>
                  <a:pt x="1" y="7871"/>
                </a:cubicBezTo>
                <a:cubicBezTo>
                  <a:pt x="1" y="12231"/>
                  <a:pt x="3535" y="15765"/>
                  <a:pt x="7870" y="15765"/>
                </a:cubicBezTo>
                <a:cubicBezTo>
                  <a:pt x="12231" y="15765"/>
                  <a:pt x="15765" y="12231"/>
                  <a:pt x="15765" y="7871"/>
                </a:cubicBezTo>
                <a:cubicBezTo>
                  <a:pt x="15765" y="3535"/>
                  <a:pt x="12231" y="1"/>
                  <a:pt x="7870" y="1"/>
                </a:cubicBezTo>
                <a:close/>
              </a:path>
            </a:pathLst>
          </a:custGeom>
          <a:solidFill>
            <a:srgbClr val="C27E9F">
              <a:alpha val="17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9"/>
          <p:cNvGrpSpPr/>
          <p:nvPr/>
        </p:nvGrpSpPr>
        <p:grpSpPr>
          <a:xfrm flipH="1" rot="10800000">
            <a:off x="7658275" y="3818830"/>
            <a:ext cx="1110875" cy="1032029"/>
            <a:chOff x="5454300" y="91375"/>
            <a:chExt cx="1110875" cy="1032029"/>
          </a:xfrm>
        </p:grpSpPr>
        <p:sp>
          <p:nvSpPr>
            <p:cNvPr id="312" name="Google Shape;312;p29"/>
            <p:cNvSpPr/>
            <p:nvPr/>
          </p:nvSpPr>
          <p:spPr>
            <a:xfrm>
              <a:off x="5509977" y="157555"/>
              <a:ext cx="1016323" cy="912240"/>
            </a:xfrm>
            <a:custGeom>
              <a:rect b="b" l="l" r="r" t="t"/>
              <a:pathLst>
                <a:path extrusionOk="0" h="29966" w="33385">
                  <a:moveTo>
                    <a:pt x="16923" y="0"/>
                  </a:moveTo>
                  <a:cubicBezTo>
                    <a:pt x="14059" y="0"/>
                    <a:pt x="11138" y="839"/>
                    <a:pt x="8522" y="2557"/>
                  </a:cubicBezTo>
                  <a:cubicBezTo>
                    <a:pt x="1655" y="7068"/>
                    <a:pt x="1" y="16642"/>
                    <a:pt x="4487" y="23510"/>
                  </a:cubicBezTo>
                  <a:cubicBezTo>
                    <a:pt x="7279" y="27760"/>
                    <a:pt x="11780" y="29965"/>
                    <a:pt x="16433" y="29965"/>
                  </a:cubicBezTo>
                  <a:cubicBezTo>
                    <a:pt x="19298" y="29965"/>
                    <a:pt x="22221" y="29129"/>
                    <a:pt x="24838" y="27419"/>
                  </a:cubicBezTo>
                  <a:cubicBezTo>
                    <a:pt x="31705" y="22908"/>
                    <a:pt x="33384" y="13334"/>
                    <a:pt x="28873" y="6467"/>
                  </a:cubicBezTo>
                  <a:cubicBezTo>
                    <a:pt x="26080" y="2215"/>
                    <a:pt x="21577" y="0"/>
                    <a:pt x="16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5860936" y="158316"/>
              <a:ext cx="665351" cy="911418"/>
            </a:xfrm>
            <a:custGeom>
              <a:rect b="b" l="l" r="r" t="t"/>
              <a:pathLst>
                <a:path extrusionOk="0" h="29939" w="21856">
                  <a:moveTo>
                    <a:pt x="6316" y="1"/>
                  </a:moveTo>
                  <a:lnTo>
                    <a:pt x="6316" y="1"/>
                  </a:lnTo>
                  <a:cubicBezTo>
                    <a:pt x="9073" y="1003"/>
                    <a:pt x="11555" y="2883"/>
                    <a:pt x="13334" y="5615"/>
                  </a:cubicBezTo>
                  <a:cubicBezTo>
                    <a:pt x="17845" y="12482"/>
                    <a:pt x="16166" y="22056"/>
                    <a:pt x="9299" y="26542"/>
                  </a:cubicBezTo>
                  <a:cubicBezTo>
                    <a:pt x="6697" y="28262"/>
                    <a:pt x="3789" y="29103"/>
                    <a:pt x="925" y="29103"/>
                  </a:cubicBezTo>
                  <a:cubicBezTo>
                    <a:pt x="616" y="29103"/>
                    <a:pt x="308" y="29093"/>
                    <a:pt x="1" y="29074"/>
                  </a:cubicBezTo>
                  <a:lnTo>
                    <a:pt x="1" y="29074"/>
                  </a:lnTo>
                  <a:cubicBezTo>
                    <a:pt x="1569" y="29649"/>
                    <a:pt x="3229" y="29939"/>
                    <a:pt x="4910" y="29939"/>
                  </a:cubicBezTo>
                  <a:cubicBezTo>
                    <a:pt x="7770" y="29939"/>
                    <a:pt x="10689" y="29099"/>
                    <a:pt x="13309" y="27394"/>
                  </a:cubicBezTo>
                  <a:cubicBezTo>
                    <a:pt x="20176" y="22883"/>
                    <a:pt x="21855" y="13309"/>
                    <a:pt x="17344" y="6442"/>
                  </a:cubicBezTo>
                  <a:cubicBezTo>
                    <a:pt x="14738" y="2457"/>
                    <a:pt x="10627" y="276"/>
                    <a:pt x="6316" y="1"/>
                  </a:cubicBezTo>
                  <a:close/>
                </a:path>
              </a:pathLst>
            </a:custGeom>
            <a:solidFill>
              <a:srgbClr val="191919">
                <a:alpha val="7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5636644" y="230310"/>
              <a:ext cx="421933" cy="643250"/>
            </a:xfrm>
            <a:custGeom>
              <a:rect b="b" l="l" r="r" t="t"/>
              <a:pathLst>
                <a:path extrusionOk="0" h="21130" w="13860">
                  <a:moveTo>
                    <a:pt x="10875" y="1"/>
                  </a:moveTo>
                  <a:cubicBezTo>
                    <a:pt x="10210" y="1"/>
                    <a:pt x="9553" y="164"/>
                    <a:pt x="8923" y="368"/>
                  </a:cubicBezTo>
                  <a:cubicBezTo>
                    <a:pt x="4837" y="1671"/>
                    <a:pt x="1554" y="5130"/>
                    <a:pt x="451" y="9265"/>
                  </a:cubicBezTo>
                  <a:cubicBezTo>
                    <a:pt x="151" y="10418"/>
                    <a:pt x="0" y="11621"/>
                    <a:pt x="50" y="12799"/>
                  </a:cubicBezTo>
                  <a:cubicBezTo>
                    <a:pt x="100" y="15105"/>
                    <a:pt x="802" y="17335"/>
                    <a:pt x="1930" y="19365"/>
                  </a:cubicBezTo>
                  <a:cubicBezTo>
                    <a:pt x="2402" y="20174"/>
                    <a:pt x="3303" y="21129"/>
                    <a:pt x="4178" y="21129"/>
                  </a:cubicBezTo>
                  <a:cubicBezTo>
                    <a:pt x="4606" y="21129"/>
                    <a:pt x="5027" y="20901"/>
                    <a:pt x="5389" y="20318"/>
                  </a:cubicBezTo>
                  <a:cubicBezTo>
                    <a:pt x="5840" y="19566"/>
                    <a:pt x="5940" y="18638"/>
                    <a:pt x="5890" y="17761"/>
                  </a:cubicBezTo>
                  <a:cubicBezTo>
                    <a:pt x="5865" y="16859"/>
                    <a:pt x="5689" y="15982"/>
                    <a:pt x="5714" y="15105"/>
                  </a:cubicBezTo>
                  <a:cubicBezTo>
                    <a:pt x="5740" y="13150"/>
                    <a:pt x="6617" y="11295"/>
                    <a:pt x="7795" y="9716"/>
                  </a:cubicBezTo>
                  <a:cubicBezTo>
                    <a:pt x="8973" y="8162"/>
                    <a:pt x="10426" y="6859"/>
                    <a:pt x="11855" y="5505"/>
                  </a:cubicBezTo>
                  <a:cubicBezTo>
                    <a:pt x="12406" y="5004"/>
                    <a:pt x="12933" y="4478"/>
                    <a:pt x="13308" y="3826"/>
                  </a:cubicBezTo>
                  <a:cubicBezTo>
                    <a:pt x="13684" y="3175"/>
                    <a:pt x="13860" y="2373"/>
                    <a:pt x="13609" y="1646"/>
                  </a:cubicBezTo>
                  <a:cubicBezTo>
                    <a:pt x="13308" y="794"/>
                    <a:pt x="12456" y="217"/>
                    <a:pt x="11579" y="67"/>
                  </a:cubicBezTo>
                  <a:cubicBezTo>
                    <a:pt x="11344" y="21"/>
                    <a:pt x="11109" y="1"/>
                    <a:pt x="10875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5612261" y="96489"/>
              <a:ext cx="237269" cy="201042"/>
            </a:xfrm>
            <a:custGeom>
              <a:rect b="b" l="l" r="r" t="t"/>
              <a:pathLst>
                <a:path extrusionOk="0" h="6604" w="7794">
                  <a:moveTo>
                    <a:pt x="6337" y="0"/>
                  </a:moveTo>
                  <a:cubicBezTo>
                    <a:pt x="5694" y="0"/>
                    <a:pt x="4931" y="470"/>
                    <a:pt x="4886" y="1155"/>
                  </a:cubicBezTo>
                  <a:cubicBezTo>
                    <a:pt x="4836" y="1656"/>
                    <a:pt x="4786" y="2182"/>
                    <a:pt x="4711" y="2683"/>
                  </a:cubicBezTo>
                  <a:cubicBezTo>
                    <a:pt x="4686" y="2959"/>
                    <a:pt x="4561" y="3686"/>
                    <a:pt x="4510" y="3711"/>
                  </a:cubicBezTo>
                  <a:cubicBezTo>
                    <a:pt x="4483" y="3723"/>
                    <a:pt x="4448" y="3729"/>
                    <a:pt x="4408" y="3729"/>
                  </a:cubicBezTo>
                  <a:cubicBezTo>
                    <a:pt x="4125" y="3729"/>
                    <a:pt x="3583" y="3451"/>
                    <a:pt x="3408" y="3385"/>
                  </a:cubicBezTo>
                  <a:cubicBezTo>
                    <a:pt x="2881" y="3235"/>
                    <a:pt x="2405" y="3160"/>
                    <a:pt x="1854" y="3135"/>
                  </a:cubicBezTo>
                  <a:cubicBezTo>
                    <a:pt x="1846" y="3134"/>
                    <a:pt x="1838" y="3134"/>
                    <a:pt x="1830" y="3134"/>
                  </a:cubicBezTo>
                  <a:cubicBezTo>
                    <a:pt x="0" y="3134"/>
                    <a:pt x="157" y="6017"/>
                    <a:pt x="2004" y="6042"/>
                  </a:cubicBezTo>
                  <a:cubicBezTo>
                    <a:pt x="2681" y="6042"/>
                    <a:pt x="3307" y="6468"/>
                    <a:pt x="3984" y="6568"/>
                  </a:cubicBezTo>
                  <a:cubicBezTo>
                    <a:pt x="4157" y="6591"/>
                    <a:pt x="4334" y="6604"/>
                    <a:pt x="4512" y="6604"/>
                  </a:cubicBezTo>
                  <a:cubicBezTo>
                    <a:pt x="5107" y="6604"/>
                    <a:pt x="5713" y="6464"/>
                    <a:pt x="6215" y="6117"/>
                  </a:cubicBezTo>
                  <a:cubicBezTo>
                    <a:pt x="7543" y="5190"/>
                    <a:pt x="7618" y="3210"/>
                    <a:pt x="7718" y="1731"/>
                  </a:cubicBezTo>
                  <a:cubicBezTo>
                    <a:pt x="7794" y="954"/>
                    <a:pt x="7443" y="202"/>
                    <a:pt x="6591" y="27"/>
                  </a:cubicBezTo>
                  <a:cubicBezTo>
                    <a:pt x="6510" y="9"/>
                    <a:pt x="6425" y="0"/>
                    <a:pt x="6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5498257" y="364039"/>
              <a:ext cx="142988" cy="163385"/>
            </a:xfrm>
            <a:custGeom>
              <a:rect b="b" l="l" r="r" t="t"/>
              <a:pathLst>
                <a:path extrusionOk="0" h="5367" w="4697">
                  <a:moveTo>
                    <a:pt x="2521" y="1"/>
                  </a:moveTo>
                  <a:cubicBezTo>
                    <a:pt x="2397" y="1"/>
                    <a:pt x="2268" y="27"/>
                    <a:pt x="2140" y="85"/>
                  </a:cubicBezTo>
                  <a:cubicBezTo>
                    <a:pt x="1689" y="285"/>
                    <a:pt x="1388" y="937"/>
                    <a:pt x="1664" y="1388"/>
                  </a:cubicBezTo>
                  <a:cubicBezTo>
                    <a:pt x="1839" y="1664"/>
                    <a:pt x="2015" y="1965"/>
                    <a:pt x="2190" y="2290"/>
                  </a:cubicBezTo>
                  <a:cubicBezTo>
                    <a:pt x="2265" y="2441"/>
                    <a:pt x="2491" y="2867"/>
                    <a:pt x="2466" y="2917"/>
                  </a:cubicBezTo>
                  <a:cubicBezTo>
                    <a:pt x="2391" y="3042"/>
                    <a:pt x="1889" y="3117"/>
                    <a:pt x="1764" y="3168"/>
                  </a:cubicBezTo>
                  <a:cubicBezTo>
                    <a:pt x="1413" y="3293"/>
                    <a:pt x="1138" y="3443"/>
                    <a:pt x="837" y="3669"/>
                  </a:cubicBezTo>
                  <a:cubicBezTo>
                    <a:pt x="1" y="4260"/>
                    <a:pt x="675" y="5366"/>
                    <a:pt x="1495" y="5366"/>
                  </a:cubicBezTo>
                  <a:cubicBezTo>
                    <a:pt x="1683" y="5366"/>
                    <a:pt x="1878" y="5308"/>
                    <a:pt x="2065" y="5173"/>
                  </a:cubicBezTo>
                  <a:cubicBezTo>
                    <a:pt x="2441" y="4897"/>
                    <a:pt x="2942" y="4872"/>
                    <a:pt x="3343" y="4646"/>
                  </a:cubicBezTo>
                  <a:cubicBezTo>
                    <a:pt x="3794" y="4421"/>
                    <a:pt x="4195" y="4020"/>
                    <a:pt x="4346" y="3518"/>
                  </a:cubicBezTo>
                  <a:cubicBezTo>
                    <a:pt x="4697" y="2491"/>
                    <a:pt x="3945" y="1413"/>
                    <a:pt x="3418" y="561"/>
                  </a:cubicBezTo>
                  <a:cubicBezTo>
                    <a:pt x="3213" y="225"/>
                    <a:pt x="2883" y="1"/>
                    <a:pt x="2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5454300" y="574785"/>
              <a:ext cx="193827" cy="257757"/>
            </a:xfrm>
            <a:custGeom>
              <a:rect b="b" l="l" r="r" t="t"/>
              <a:pathLst>
                <a:path extrusionOk="0" h="8467" w="6367">
                  <a:moveTo>
                    <a:pt x="1653" y="1"/>
                  </a:moveTo>
                  <a:cubicBezTo>
                    <a:pt x="1187" y="1"/>
                    <a:pt x="746" y="198"/>
                    <a:pt x="426" y="656"/>
                  </a:cubicBezTo>
                  <a:cubicBezTo>
                    <a:pt x="0" y="1257"/>
                    <a:pt x="100" y="2385"/>
                    <a:pt x="827" y="2761"/>
                  </a:cubicBezTo>
                  <a:cubicBezTo>
                    <a:pt x="1328" y="3012"/>
                    <a:pt x="1805" y="3262"/>
                    <a:pt x="2256" y="3538"/>
                  </a:cubicBezTo>
                  <a:cubicBezTo>
                    <a:pt x="2506" y="3688"/>
                    <a:pt x="3158" y="4089"/>
                    <a:pt x="3158" y="4164"/>
                  </a:cubicBezTo>
                  <a:cubicBezTo>
                    <a:pt x="3183" y="4415"/>
                    <a:pt x="2557" y="4916"/>
                    <a:pt x="2406" y="5092"/>
                  </a:cubicBezTo>
                  <a:cubicBezTo>
                    <a:pt x="2055" y="5543"/>
                    <a:pt x="1780" y="5969"/>
                    <a:pt x="1554" y="6495"/>
                  </a:cubicBezTo>
                  <a:cubicBezTo>
                    <a:pt x="1063" y="7636"/>
                    <a:pt x="2035" y="8467"/>
                    <a:pt x="3012" y="8467"/>
                  </a:cubicBezTo>
                  <a:cubicBezTo>
                    <a:pt x="3581" y="8467"/>
                    <a:pt x="4151" y="8186"/>
                    <a:pt x="4436" y="7523"/>
                  </a:cubicBezTo>
                  <a:cubicBezTo>
                    <a:pt x="4712" y="6871"/>
                    <a:pt x="5364" y="6420"/>
                    <a:pt x="5740" y="5819"/>
                  </a:cubicBezTo>
                  <a:cubicBezTo>
                    <a:pt x="6141" y="5117"/>
                    <a:pt x="6366" y="4290"/>
                    <a:pt x="6191" y="3488"/>
                  </a:cubicBezTo>
                  <a:cubicBezTo>
                    <a:pt x="5815" y="1809"/>
                    <a:pt x="3935" y="956"/>
                    <a:pt x="2557" y="230"/>
                  </a:cubicBezTo>
                  <a:cubicBezTo>
                    <a:pt x="2262" y="82"/>
                    <a:pt x="1952" y="1"/>
                    <a:pt x="1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5647329" y="932502"/>
              <a:ext cx="158210" cy="132303"/>
            </a:xfrm>
            <a:custGeom>
              <a:rect b="b" l="l" r="r" t="t"/>
              <a:pathLst>
                <a:path extrusionOk="0" h="4346" w="5197">
                  <a:moveTo>
                    <a:pt x="2850" y="1"/>
                  </a:moveTo>
                  <a:cubicBezTo>
                    <a:pt x="2197" y="1"/>
                    <a:pt x="1498" y="215"/>
                    <a:pt x="902" y="383"/>
                  </a:cubicBezTo>
                  <a:cubicBezTo>
                    <a:pt x="401" y="509"/>
                    <a:pt x="0" y="910"/>
                    <a:pt x="75" y="1461"/>
                  </a:cubicBezTo>
                  <a:cubicBezTo>
                    <a:pt x="141" y="1879"/>
                    <a:pt x="554" y="2315"/>
                    <a:pt x="992" y="2315"/>
                  </a:cubicBezTo>
                  <a:cubicBezTo>
                    <a:pt x="1054" y="2315"/>
                    <a:pt x="1116" y="2307"/>
                    <a:pt x="1178" y="2288"/>
                  </a:cubicBezTo>
                  <a:cubicBezTo>
                    <a:pt x="1529" y="2213"/>
                    <a:pt x="1855" y="2113"/>
                    <a:pt x="2206" y="2063"/>
                  </a:cubicBezTo>
                  <a:cubicBezTo>
                    <a:pt x="2347" y="2022"/>
                    <a:pt x="2686" y="1949"/>
                    <a:pt x="2824" y="1949"/>
                  </a:cubicBezTo>
                  <a:cubicBezTo>
                    <a:pt x="2856" y="1949"/>
                    <a:pt x="2877" y="1953"/>
                    <a:pt x="2882" y="1962"/>
                  </a:cubicBezTo>
                  <a:cubicBezTo>
                    <a:pt x="3008" y="2063"/>
                    <a:pt x="2932" y="2564"/>
                    <a:pt x="2932" y="2714"/>
                  </a:cubicBezTo>
                  <a:cubicBezTo>
                    <a:pt x="2957" y="3090"/>
                    <a:pt x="3008" y="3416"/>
                    <a:pt x="3133" y="3742"/>
                  </a:cubicBezTo>
                  <a:cubicBezTo>
                    <a:pt x="3275" y="4167"/>
                    <a:pt x="3592" y="4345"/>
                    <a:pt x="3925" y="4345"/>
                  </a:cubicBezTo>
                  <a:cubicBezTo>
                    <a:pt x="4534" y="4345"/>
                    <a:pt x="5197" y="3751"/>
                    <a:pt x="4937" y="2990"/>
                  </a:cubicBezTo>
                  <a:cubicBezTo>
                    <a:pt x="4787" y="2564"/>
                    <a:pt x="4887" y="2088"/>
                    <a:pt x="4812" y="1637"/>
                  </a:cubicBezTo>
                  <a:cubicBezTo>
                    <a:pt x="4712" y="1135"/>
                    <a:pt x="4461" y="634"/>
                    <a:pt x="4010" y="333"/>
                  </a:cubicBezTo>
                  <a:cubicBezTo>
                    <a:pt x="3668" y="89"/>
                    <a:pt x="3268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970039" y="1015820"/>
              <a:ext cx="184025" cy="107584"/>
            </a:xfrm>
            <a:custGeom>
              <a:rect b="b" l="l" r="r" t="t"/>
              <a:pathLst>
                <a:path extrusionOk="0" h="3534" w="6045">
                  <a:moveTo>
                    <a:pt x="2955" y="1"/>
                  </a:moveTo>
                  <a:cubicBezTo>
                    <a:pt x="2931" y="1"/>
                    <a:pt x="2907" y="1"/>
                    <a:pt x="2883" y="2"/>
                  </a:cubicBezTo>
                  <a:cubicBezTo>
                    <a:pt x="1780" y="27"/>
                    <a:pt x="1028" y="1105"/>
                    <a:pt x="402" y="1882"/>
                  </a:cubicBezTo>
                  <a:cubicBezTo>
                    <a:pt x="76" y="2283"/>
                    <a:pt x="1" y="2834"/>
                    <a:pt x="402" y="3260"/>
                  </a:cubicBezTo>
                  <a:cubicBezTo>
                    <a:pt x="573" y="3432"/>
                    <a:pt x="855" y="3534"/>
                    <a:pt x="1131" y="3534"/>
                  </a:cubicBezTo>
                  <a:cubicBezTo>
                    <a:pt x="1381" y="3534"/>
                    <a:pt x="1626" y="3451"/>
                    <a:pt x="1780" y="3260"/>
                  </a:cubicBezTo>
                  <a:cubicBezTo>
                    <a:pt x="1981" y="2985"/>
                    <a:pt x="2206" y="2709"/>
                    <a:pt x="2432" y="2458"/>
                  </a:cubicBezTo>
                  <a:cubicBezTo>
                    <a:pt x="2553" y="2337"/>
                    <a:pt x="2862" y="1981"/>
                    <a:pt x="2927" y="1981"/>
                  </a:cubicBezTo>
                  <a:cubicBezTo>
                    <a:pt x="2929" y="1981"/>
                    <a:pt x="2931" y="1981"/>
                    <a:pt x="2933" y="1982"/>
                  </a:cubicBezTo>
                  <a:cubicBezTo>
                    <a:pt x="3083" y="2007"/>
                    <a:pt x="3334" y="2433"/>
                    <a:pt x="3434" y="2559"/>
                  </a:cubicBezTo>
                  <a:cubicBezTo>
                    <a:pt x="3660" y="2834"/>
                    <a:pt x="3910" y="3060"/>
                    <a:pt x="4186" y="3260"/>
                  </a:cubicBezTo>
                  <a:cubicBezTo>
                    <a:pt x="4362" y="3378"/>
                    <a:pt x="4536" y="3429"/>
                    <a:pt x="4698" y="3429"/>
                  </a:cubicBezTo>
                  <a:cubicBezTo>
                    <a:pt x="5509" y="3429"/>
                    <a:pt x="6045" y="2166"/>
                    <a:pt x="5189" y="1581"/>
                  </a:cubicBezTo>
                  <a:cubicBezTo>
                    <a:pt x="4813" y="1331"/>
                    <a:pt x="4612" y="880"/>
                    <a:pt x="4286" y="579"/>
                  </a:cubicBezTo>
                  <a:cubicBezTo>
                    <a:pt x="3928" y="244"/>
                    <a:pt x="3455" y="1"/>
                    <a:pt x="2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6198928" y="894024"/>
              <a:ext cx="231241" cy="203295"/>
            </a:xfrm>
            <a:custGeom>
              <a:rect b="b" l="l" r="r" t="t"/>
              <a:pathLst>
                <a:path extrusionOk="0" h="6678" w="7596">
                  <a:moveTo>
                    <a:pt x="3111" y="0"/>
                  </a:moveTo>
                  <a:cubicBezTo>
                    <a:pt x="2456" y="0"/>
                    <a:pt x="1809" y="174"/>
                    <a:pt x="1304" y="595"/>
                  </a:cubicBezTo>
                  <a:cubicBezTo>
                    <a:pt x="0" y="1597"/>
                    <a:pt x="51" y="3552"/>
                    <a:pt x="0" y="5006"/>
                  </a:cubicBezTo>
                  <a:cubicBezTo>
                    <a:pt x="0" y="5808"/>
                    <a:pt x="376" y="6510"/>
                    <a:pt x="1229" y="6660"/>
                  </a:cubicBezTo>
                  <a:cubicBezTo>
                    <a:pt x="1293" y="6672"/>
                    <a:pt x="1360" y="6678"/>
                    <a:pt x="1429" y="6678"/>
                  </a:cubicBezTo>
                  <a:cubicBezTo>
                    <a:pt x="2074" y="6678"/>
                    <a:pt x="2835" y="6160"/>
                    <a:pt x="2858" y="5457"/>
                  </a:cubicBezTo>
                  <a:cubicBezTo>
                    <a:pt x="2883" y="4931"/>
                    <a:pt x="2908" y="4429"/>
                    <a:pt x="2958" y="3903"/>
                  </a:cubicBezTo>
                  <a:cubicBezTo>
                    <a:pt x="2983" y="3627"/>
                    <a:pt x="3058" y="2926"/>
                    <a:pt x="3108" y="2901"/>
                  </a:cubicBezTo>
                  <a:cubicBezTo>
                    <a:pt x="3140" y="2881"/>
                    <a:pt x="3185" y="2872"/>
                    <a:pt x="3238" y="2872"/>
                  </a:cubicBezTo>
                  <a:cubicBezTo>
                    <a:pt x="3520" y="2872"/>
                    <a:pt x="4042" y="3109"/>
                    <a:pt x="4211" y="3151"/>
                  </a:cubicBezTo>
                  <a:cubicBezTo>
                    <a:pt x="4737" y="3277"/>
                    <a:pt x="5213" y="3327"/>
                    <a:pt x="5765" y="3327"/>
                  </a:cubicBezTo>
                  <a:cubicBezTo>
                    <a:pt x="7596" y="3252"/>
                    <a:pt x="7326" y="443"/>
                    <a:pt x="5535" y="443"/>
                  </a:cubicBezTo>
                  <a:cubicBezTo>
                    <a:pt x="5512" y="443"/>
                    <a:pt x="5488" y="443"/>
                    <a:pt x="5464" y="444"/>
                  </a:cubicBezTo>
                  <a:cubicBezTo>
                    <a:pt x="5442" y="445"/>
                    <a:pt x="5421" y="446"/>
                    <a:pt x="5399" y="446"/>
                  </a:cubicBezTo>
                  <a:cubicBezTo>
                    <a:pt x="4746" y="446"/>
                    <a:pt x="4115" y="91"/>
                    <a:pt x="3484" y="18"/>
                  </a:cubicBezTo>
                  <a:cubicBezTo>
                    <a:pt x="3360" y="6"/>
                    <a:pt x="3236" y="0"/>
                    <a:pt x="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288182" y="760538"/>
              <a:ext cx="86487" cy="89592"/>
            </a:xfrm>
            <a:custGeom>
              <a:rect b="b" l="l" r="r" t="t"/>
              <a:pathLst>
                <a:path extrusionOk="0" h="2943" w="2841">
                  <a:moveTo>
                    <a:pt x="1992" y="1"/>
                  </a:moveTo>
                  <a:cubicBezTo>
                    <a:pt x="1908" y="1"/>
                    <a:pt x="1819" y="21"/>
                    <a:pt x="1730" y="67"/>
                  </a:cubicBezTo>
                  <a:cubicBezTo>
                    <a:pt x="1505" y="168"/>
                    <a:pt x="1204" y="143"/>
                    <a:pt x="978" y="243"/>
                  </a:cubicBezTo>
                  <a:cubicBezTo>
                    <a:pt x="677" y="343"/>
                    <a:pt x="427" y="519"/>
                    <a:pt x="302" y="794"/>
                  </a:cubicBezTo>
                  <a:cubicBezTo>
                    <a:pt x="1" y="1346"/>
                    <a:pt x="327" y="2022"/>
                    <a:pt x="552" y="2549"/>
                  </a:cubicBezTo>
                  <a:cubicBezTo>
                    <a:pt x="658" y="2781"/>
                    <a:pt x="852" y="2942"/>
                    <a:pt x="1106" y="2942"/>
                  </a:cubicBezTo>
                  <a:cubicBezTo>
                    <a:pt x="1153" y="2942"/>
                    <a:pt x="1203" y="2936"/>
                    <a:pt x="1254" y="2925"/>
                  </a:cubicBezTo>
                  <a:cubicBezTo>
                    <a:pt x="1505" y="2849"/>
                    <a:pt x="1730" y="2499"/>
                    <a:pt x="1630" y="2223"/>
                  </a:cubicBezTo>
                  <a:cubicBezTo>
                    <a:pt x="1555" y="2047"/>
                    <a:pt x="1479" y="1872"/>
                    <a:pt x="1404" y="1672"/>
                  </a:cubicBezTo>
                  <a:cubicBezTo>
                    <a:pt x="1379" y="1571"/>
                    <a:pt x="1279" y="1321"/>
                    <a:pt x="1304" y="1296"/>
                  </a:cubicBezTo>
                  <a:cubicBezTo>
                    <a:pt x="1354" y="1220"/>
                    <a:pt x="1655" y="1220"/>
                    <a:pt x="1730" y="1220"/>
                  </a:cubicBezTo>
                  <a:cubicBezTo>
                    <a:pt x="1931" y="1170"/>
                    <a:pt x="2106" y="1120"/>
                    <a:pt x="2281" y="1020"/>
                  </a:cubicBezTo>
                  <a:cubicBezTo>
                    <a:pt x="2840" y="741"/>
                    <a:pt x="2496" y="1"/>
                    <a:pt x="1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6099749" y="843217"/>
              <a:ext cx="74097" cy="58145"/>
            </a:xfrm>
            <a:custGeom>
              <a:rect b="b" l="l" r="r" t="t"/>
              <a:pathLst>
                <a:path extrusionOk="0" h="1910" w="2434">
                  <a:moveTo>
                    <a:pt x="1066" y="0"/>
                  </a:moveTo>
                  <a:cubicBezTo>
                    <a:pt x="929" y="0"/>
                    <a:pt x="794" y="25"/>
                    <a:pt x="677" y="83"/>
                  </a:cubicBezTo>
                  <a:cubicBezTo>
                    <a:pt x="226" y="309"/>
                    <a:pt x="126" y="885"/>
                    <a:pt x="50" y="1336"/>
                  </a:cubicBezTo>
                  <a:cubicBezTo>
                    <a:pt x="0" y="1562"/>
                    <a:pt x="75" y="1788"/>
                    <a:pt x="301" y="1888"/>
                  </a:cubicBezTo>
                  <a:cubicBezTo>
                    <a:pt x="341" y="1903"/>
                    <a:pt x="384" y="1910"/>
                    <a:pt x="429" y="1910"/>
                  </a:cubicBezTo>
                  <a:cubicBezTo>
                    <a:pt x="610" y="1910"/>
                    <a:pt x="812" y="1793"/>
                    <a:pt x="852" y="1612"/>
                  </a:cubicBezTo>
                  <a:cubicBezTo>
                    <a:pt x="903" y="1462"/>
                    <a:pt x="928" y="1311"/>
                    <a:pt x="978" y="1161"/>
                  </a:cubicBezTo>
                  <a:cubicBezTo>
                    <a:pt x="1003" y="1086"/>
                    <a:pt x="1053" y="860"/>
                    <a:pt x="1078" y="860"/>
                  </a:cubicBezTo>
                  <a:cubicBezTo>
                    <a:pt x="1084" y="858"/>
                    <a:pt x="1090" y="857"/>
                    <a:pt x="1097" y="857"/>
                  </a:cubicBezTo>
                  <a:cubicBezTo>
                    <a:pt x="1179" y="857"/>
                    <a:pt x="1332" y="988"/>
                    <a:pt x="1379" y="1011"/>
                  </a:cubicBezTo>
                  <a:cubicBezTo>
                    <a:pt x="1529" y="1086"/>
                    <a:pt x="1679" y="1111"/>
                    <a:pt x="1830" y="1136"/>
                  </a:cubicBezTo>
                  <a:cubicBezTo>
                    <a:pt x="1853" y="1139"/>
                    <a:pt x="1876" y="1141"/>
                    <a:pt x="1897" y="1141"/>
                  </a:cubicBezTo>
                  <a:cubicBezTo>
                    <a:pt x="2386" y="1141"/>
                    <a:pt x="2433" y="356"/>
                    <a:pt x="1905" y="284"/>
                  </a:cubicBezTo>
                  <a:cubicBezTo>
                    <a:pt x="1705" y="234"/>
                    <a:pt x="1529" y="108"/>
                    <a:pt x="1354" y="33"/>
                  </a:cubicBezTo>
                  <a:cubicBezTo>
                    <a:pt x="1260" y="12"/>
                    <a:pt x="1162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5803707" y="817038"/>
              <a:ext cx="69866" cy="59728"/>
            </a:xfrm>
            <a:custGeom>
              <a:rect b="b" l="l" r="r" t="t"/>
              <a:pathLst>
                <a:path extrusionOk="0" h="1962" w="2295">
                  <a:moveTo>
                    <a:pt x="1250" y="0"/>
                  </a:moveTo>
                  <a:cubicBezTo>
                    <a:pt x="959" y="0"/>
                    <a:pt x="654" y="92"/>
                    <a:pt x="402" y="166"/>
                  </a:cubicBezTo>
                  <a:cubicBezTo>
                    <a:pt x="176" y="217"/>
                    <a:pt x="1" y="392"/>
                    <a:pt x="26" y="643"/>
                  </a:cubicBezTo>
                  <a:cubicBezTo>
                    <a:pt x="48" y="838"/>
                    <a:pt x="220" y="1033"/>
                    <a:pt x="412" y="1033"/>
                  </a:cubicBezTo>
                  <a:cubicBezTo>
                    <a:pt x="442" y="1033"/>
                    <a:pt x="472" y="1029"/>
                    <a:pt x="502" y="1019"/>
                  </a:cubicBezTo>
                  <a:cubicBezTo>
                    <a:pt x="653" y="993"/>
                    <a:pt x="828" y="943"/>
                    <a:pt x="978" y="918"/>
                  </a:cubicBezTo>
                  <a:cubicBezTo>
                    <a:pt x="1054" y="893"/>
                    <a:pt x="1254" y="868"/>
                    <a:pt x="1279" y="868"/>
                  </a:cubicBezTo>
                  <a:cubicBezTo>
                    <a:pt x="1329" y="943"/>
                    <a:pt x="1304" y="1144"/>
                    <a:pt x="1304" y="1219"/>
                  </a:cubicBezTo>
                  <a:cubicBezTo>
                    <a:pt x="1304" y="1394"/>
                    <a:pt x="1329" y="1520"/>
                    <a:pt x="1379" y="1695"/>
                  </a:cubicBezTo>
                  <a:cubicBezTo>
                    <a:pt x="1442" y="1882"/>
                    <a:pt x="1583" y="1962"/>
                    <a:pt x="1732" y="1962"/>
                  </a:cubicBezTo>
                  <a:cubicBezTo>
                    <a:pt x="2001" y="1962"/>
                    <a:pt x="2294" y="1700"/>
                    <a:pt x="2181" y="1344"/>
                  </a:cubicBezTo>
                  <a:cubicBezTo>
                    <a:pt x="2131" y="1169"/>
                    <a:pt x="2181" y="943"/>
                    <a:pt x="2131" y="743"/>
                  </a:cubicBezTo>
                  <a:cubicBezTo>
                    <a:pt x="2106" y="517"/>
                    <a:pt x="1981" y="292"/>
                    <a:pt x="1805" y="166"/>
                  </a:cubicBezTo>
                  <a:cubicBezTo>
                    <a:pt x="1642" y="44"/>
                    <a:pt x="1449" y="0"/>
                    <a:pt x="1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5670769" y="527631"/>
              <a:ext cx="58206" cy="74767"/>
            </a:xfrm>
            <a:custGeom>
              <a:rect b="b" l="l" r="r" t="t"/>
              <a:pathLst>
                <a:path extrusionOk="0" h="2456" w="1912">
                  <a:moveTo>
                    <a:pt x="836" y="1"/>
                  </a:moveTo>
                  <a:cubicBezTo>
                    <a:pt x="762" y="1"/>
                    <a:pt x="685" y="23"/>
                    <a:pt x="608" y="74"/>
                  </a:cubicBezTo>
                  <a:cubicBezTo>
                    <a:pt x="433" y="200"/>
                    <a:pt x="333" y="500"/>
                    <a:pt x="508" y="676"/>
                  </a:cubicBezTo>
                  <a:cubicBezTo>
                    <a:pt x="608" y="801"/>
                    <a:pt x="709" y="926"/>
                    <a:pt x="784" y="1052"/>
                  </a:cubicBezTo>
                  <a:cubicBezTo>
                    <a:pt x="834" y="1102"/>
                    <a:pt x="984" y="1277"/>
                    <a:pt x="959" y="1302"/>
                  </a:cubicBezTo>
                  <a:cubicBezTo>
                    <a:pt x="934" y="1353"/>
                    <a:pt x="734" y="1428"/>
                    <a:pt x="659" y="1478"/>
                  </a:cubicBezTo>
                  <a:cubicBezTo>
                    <a:pt x="533" y="1553"/>
                    <a:pt x="408" y="1628"/>
                    <a:pt x="308" y="1754"/>
                  </a:cubicBezTo>
                  <a:cubicBezTo>
                    <a:pt x="1" y="2060"/>
                    <a:pt x="310" y="2455"/>
                    <a:pt x="652" y="2455"/>
                  </a:cubicBezTo>
                  <a:cubicBezTo>
                    <a:pt x="757" y="2455"/>
                    <a:pt x="865" y="2418"/>
                    <a:pt x="959" y="2330"/>
                  </a:cubicBezTo>
                  <a:cubicBezTo>
                    <a:pt x="1085" y="2180"/>
                    <a:pt x="1310" y="2129"/>
                    <a:pt x="1486" y="2004"/>
                  </a:cubicBezTo>
                  <a:cubicBezTo>
                    <a:pt x="1661" y="1854"/>
                    <a:pt x="1812" y="1653"/>
                    <a:pt x="1837" y="1428"/>
                  </a:cubicBezTo>
                  <a:cubicBezTo>
                    <a:pt x="1912" y="952"/>
                    <a:pt x="1511" y="525"/>
                    <a:pt x="1210" y="200"/>
                  </a:cubicBezTo>
                  <a:cubicBezTo>
                    <a:pt x="1111" y="84"/>
                    <a:pt x="979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5841028" y="342304"/>
              <a:ext cx="73336" cy="58845"/>
            </a:xfrm>
            <a:custGeom>
              <a:rect b="b" l="l" r="r" t="t"/>
              <a:pathLst>
                <a:path extrusionOk="0" h="1933" w="2409">
                  <a:moveTo>
                    <a:pt x="1956" y="0"/>
                  </a:moveTo>
                  <a:cubicBezTo>
                    <a:pt x="1774" y="0"/>
                    <a:pt x="1572" y="117"/>
                    <a:pt x="1532" y="298"/>
                  </a:cubicBezTo>
                  <a:cubicBezTo>
                    <a:pt x="1507" y="473"/>
                    <a:pt x="1482" y="623"/>
                    <a:pt x="1432" y="774"/>
                  </a:cubicBezTo>
                  <a:cubicBezTo>
                    <a:pt x="1406" y="849"/>
                    <a:pt x="1356" y="1050"/>
                    <a:pt x="1356" y="1075"/>
                  </a:cubicBezTo>
                  <a:cubicBezTo>
                    <a:pt x="1281" y="1075"/>
                    <a:pt x="1081" y="949"/>
                    <a:pt x="1031" y="924"/>
                  </a:cubicBezTo>
                  <a:cubicBezTo>
                    <a:pt x="880" y="874"/>
                    <a:pt x="730" y="824"/>
                    <a:pt x="579" y="824"/>
                  </a:cubicBezTo>
                  <a:cubicBezTo>
                    <a:pt x="557" y="821"/>
                    <a:pt x="535" y="819"/>
                    <a:pt x="514" y="819"/>
                  </a:cubicBezTo>
                  <a:cubicBezTo>
                    <a:pt x="25" y="819"/>
                    <a:pt x="1" y="1628"/>
                    <a:pt x="529" y="1676"/>
                  </a:cubicBezTo>
                  <a:cubicBezTo>
                    <a:pt x="730" y="1701"/>
                    <a:pt x="905" y="1852"/>
                    <a:pt x="1106" y="1902"/>
                  </a:cubicBezTo>
                  <a:cubicBezTo>
                    <a:pt x="1193" y="1921"/>
                    <a:pt x="1284" y="1933"/>
                    <a:pt x="1375" y="1933"/>
                  </a:cubicBezTo>
                  <a:cubicBezTo>
                    <a:pt x="1518" y="1933"/>
                    <a:pt x="1660" y="1903"/>
                    <a:pt x="1782" y="1826"/>
                  </a:cubicBezTo>
                  <a:cubicBezTo>
                    <a:pt x="2209" y="1601"/>
                    <a:pt x="2284" y="999"/>
                    <a:pt x="2359" y="573"/>
                  </a:cubicBezTo>
                  <a:cubicBezTo>
                    <a:pt x="2409" y="348"/>
                    <a:pt x="2334" y="97"/>
                    <a:pt x="2083" y="22"/>
                  </a:cubicBezTo>
                  <a:cubicBezTo>
                    <a:pt x="2044" y="7"/>
                    <a:pt x="2000" y="0"/>
                    <a:pt x="1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6182581" y="375454"/>
              <a:ext cx="69013" cy="59911"/>
            </a:xfrm>
            <a:custGeom>
              <a:rect b="b" l="l" r="r" t="t"/>
              <a:pathLst>
                <a:path extrusionOk="0" h="1968" w="2267">
                  <a:moveTo>
                    <a:pt x="559" y="0"/>
                  </a:moveTo>
                  <a:cubicBezTo>
                    <a:pt x="292" y="0"/>
                    <a:pt x="0" y="253"/>
                    <a:pt x="111" y="587"/>
                  </a:cubicBezTo>
                  <a:cubicBezTo>
                    <a:pt x="161" y="788"/>
                    <a:pt x="86" y="988"/>
                    <a:pt x="136" y="1189"/>
                  </a:cubicBezTo>
                  <a:cubicBezTo>
                    <a:pt x="161" y="1414"/>
                    <a:pt x="262" y="1640"/>
                    <a:pt x="462" y="1790"/>
                  </a:cubicBezTo>
                  <a:cubicBezTo>
                    <a:pt x="628" y="1923"/>
                    <a:pt x="834" y="1968"/>
                    <a:pt x="1048" y="1968"/>
                  </a:cubicBezTo>
                  <a:cubicBezTo>
                    <a:pt x="1318" y="1968"/>
                    <a:pt x="1603" y="1896"/>
                    <a:pt x="1841" y="1840"/>
                  </a:cubicBezTo>
                  <a:cubicBezTo>
                    <a:pt x="2066" y="1790"/>
                    <a:pt x="2267" y="1615"/>
                    <a:pt x="2242" y="1364"/>
                  </a:cubicBezTo>
                  <a:cubicBezTo>
                    <a:pt x="2219" y="1160"/>
                    <a:pt x="2032" y="956"/>
                    <a:pt x="1830" y="956"/>
                  </a:cubicBezTo>
                  <a:cubicBezTo>
                    <a:pt x="1809" y="956"/>
                    <a:pt x="1787" y="958"/>
                    <a:pt x="1766" y="963"/>
                  </a:cubicBezTo>
                  <a:cubicBezTo>
                    <a:pt x="1615" y="1013"/>
                    <a:pt x="1465" y="1038"/>
                    <a:pt x="1314" y="1063"/>
                  </a:cubicBezTo>
                  <a:cubicBezTo>
                    <a:pt x="1234" y="1063"/>
                    <a:pt x="1090" y="1095"/>
                    <a:pt x="1022" y="1095"/>
                  </a:cubicBezTo>
                  <a:cubicBezTo>
                    <a:pt x="1006" y="1095"/>
                    <a:pt x="994" y="1093"/>
                    <a:pt x="989" y="1088"/>
                  </a:cubicBezTo>
                  <a:cubicBezTo>
                    <a:pt x="938" y="1038"/>
                    <a:pt x="989" y="813"/>
                    <a:pt x="989" y="737"/>
                  </a:cubicBezTo>
                  <a:cubicBezTo>
                    <a:pt x="989" y="587"/>
                    <a:pt x="963" y="437"/>
                    <a:pt x="913" y="286"/>
                  </a:cubicBezTo>
                  <a:cubicBezTo>
                    <a:pt x="858" y="85"/>
                    <a:pt x="713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251561" y="631528"/>
              <a:ext cx="60459" cy="74797"/>
            </a:xfrm>
            <a:custGeom>
              <a:rect b="b" l="l" r="r" t="t"/>
              <a:pathLst>
                <a:path extrusionOk="0" h="2457" w="1986">
                  <a:moveTo>
                    <a:pt x="1319" y="1"/>
                  </a:moveTo>
                  <a:cubicBezTo>
                    <a:pt x="1220" y="1"/>
                    <a:pt x="1118" y="36"/>
                    <a:pt x="1028" y="120"/>
                  </a:cubicBezTo>
                  <a:cubicBezTo>
                    <a:pt x="878" y="270"/>
                    <a:pt x="652" y="295"/>
                    <a:pt x="502" y="421"/>
                  </a:cubicBezTo>
                  <a:cubicBezTo>
                    <a:pt x="302" y="546"/>
                    <a:pt x="151" y="747"/>
                    <a:pt x="101" y="972"/>
                  </a:cubicBezTo>
                  <a:cubicBezTo>
                    <a:pt x="1" y="1448"/>
                    <a:pt x="377" y="1899"/>
                    <a:pt x="652" y="2250"/>
                  </a:cubicBezTo>
                  <a:cubicBezTo>
                    <a:pt x="756" y="2371"/>
                    <a:pt x="896" y="2457"/>
                    <a:pt x="1047" y="2457"/>
                  </a:cubicBezTo>
                  <a:cubicBezTo>
                    <a:pt x="1114" y="2457"/>
                    <a:pt x="1184" y="2440"/>
                    <a:pt x="1254" y="2401"/>
                  </a:cubicBezTo>
                  <a:cubicBezTo>
                    <a:pt x="1429" y="2275"/>
                    <a:pt x="1555" y="1975"/>
                    <a:pt x="1404" y="1799"/>
                  </a:cubicBezTo>
                  <a:cubicBezTo>
                    <a:pt x="1304" y="1674"/>
                    <a:pt x="1204" y="1549"/>
                    <a:pt x="1129" y="1423"/>
                  </a:cubicBezTo>
                  <a:cubicBezTo>
                    <a:pt x="1078" y="1348"/>
                    <a:pt x="953" y="1173"/>
                    <a:pt x="953" y="1148"/>
                  </a:cubicBezTo>
                  <a:cubicBezTo>
                    <a:pt x="978" y="1097"/>
                    <a:pt x="1204" y="1022"/>
                    <a:pt x="1279" y="997"/>
                  </a:cubicBezTo>
                  <a:cubicBezTo>
                    <a:pt x="1404" y="922"/>
                    <a:pt x="1530" y="847"/>
                    <a:pt x="1655" y="722"/>
                  </a:cubicBezTo>
                  <a:cubicBezTo>
                    <a:pt x="1986" y="429"/>
                    <a:pt x="1666" y="1"/>
                    <a:pt x="1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5886873" y="940904"/>
              <a:ext cx="105148" cy="63929"/>
            </a:xfrm>
            <a:custGeom>
              <a:rect b="b" l="l" r="r" t="t"/>
              <a:pathLst>
                <a:path extrusionOk="0" h="2100" w="3454">
                  <a:moveTo>
                    <a:pt x="1739" y="0"/>
                  </a:moveTo>
                  <a:cubicBezTo>
                    <a:pt x="1166" y="0"/>
                    <a:pt x="701" y="507"/>
                    <a:pt x="302" y="859"/>
                  </a:cubicBezTo>
                  <a:cubicBezTo>
                    <a:pt x="101" y="1085"/>
                    <a:pt x="1" y="1386"/>
                    <a:pt x="201" y="1636"/>
                  </a:cubicBezTo>
                  <a:cubicBezTo>
                    <a:pt x="295" y="1777"/>
                    <a:pt x="488" y="1870"/>
                    <a:pt x="674" y="1870"/>
                  </a:cubicBezTo>
                  <a:cubicBezTo>
                    <a:pt x="785" y="1870"/>
                    <a:pt x="894" y="1837"/>
                    <a:pt x="978" y="1762"/>
                  </a:cubicBezTo>
                  <a:cubicBezTo>
                    <a:pt x="1129" y="1611"/>
                    <a:pt x="1279" y="1486"/>
                    <a:pt x="1429" y="1361"/>
                  </a:cubicBezTo>
                  <a:cubicBezTo>
                    <a:pt x="1505" y="1285"/>
                    <a:pt x="1705" y="1110"/>
                    <a:pt x="1730" y="1110"/>
                  </a:cubicBezTo>
                  <a:cubicBezTo>
                    <a:pt x="1830" y="1135"/>
                    <a:pt x="1931" y="1411"/>
                    <a:pt x="1981" y="1486"/>
                  </a:cubicBezTo>
                  <a:cubicBezTo>
                    <a:pt x="2081" y="1661"/>
                    <a:pt x="2206" y="1812"/>
                    <a:pt x="2357" y="1962"/>
                  </a:cubicBezTo>
                  <a:cubicBezTo>
                    <a:pt x="2463" y="2059"/>
                    <a:pt x="2576" y="2099"/>
                    <a:pt x="2684" y="2099"/>
                  </a:cubicBezTo>
                  <a:cubicBezTo>
                    <a:pt x="3108" y="2099"/>
                    <a:pt x="3453" y="1465"/>
                    <a:pt x="3033" y="1085"/>
                  </a:cubicBezTo>
                  <a:cubicBezTo>
                    <a:pt x="2858" y="909"/>
                    <a:pt x="2783" y="634"/>
                    <a:pt x="2607" y="433"/>
                  </a:cubicBezTo>
                  <a:cubicBezTo>
                    <a:pt x="2432" y="208"/>
                    <a:pt x="2156" y="32"/>
                    <a:pt x="1855" y="7"/>
                  </a:cubicBezTo>
                  <a:cubicBezTo>
                    <a:pt x="1816" y="2"/>
                    <a:pt x="1778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5662580" y="778590"/>
              <a:ext cx="80125" cy="82499"/>
            </a:xfrm>
            <a:custGeom>
              <a:rect b="b" l="l" r="r" t="t"/>
              <a:pathLst>
                <a:path extrusionOk="0" h="2710" w="2632">
                  <a:moveTo>
                    <a:pt x="652" y="26"/>
                  </a:moveTo>
                  <a:cubicBezTo>
                    <a:pt x="351" y="26"/>
                    <a:pt x="75" y="176"/>
                    <a:pt x="25" y="502"/>
                  </a:cubicBezTo>
                  <a:cubicBezTo>
                    <a:pt x="0" y="778"/>
                    <a:pt x="201" y="1129"/>
                    <a:pt x="502" y="1129"/>
                  </a:cubicBezTo>
                  <a:cubicBezTo>
                    <a:pt x="702" y="1129"/>
                    <a:pt x="903" y="1154"/>
                    <a:pt x="1103" y="1154"/>
                  </a:cubicBezTo>
                  <a:cubicBezTo>
                    <a:pt x="1203" y="1179"/>
                    <a:pt x="1479" y="1179"/>
                    <a:pt x="1504" y="1204"/>
                  </a:cubicBezTo>
                  <a:cubicBezTo>
                    <a:pt x="1529" y="1304"/>
                    <a:pt x="1429" y="1555"/>
                    <a:pt x="1404" y="1630"/>
                  </a:cubicBezTo>
                  <a:cubicBezTo>
                    <a:pt x="1354" y="1830"/>
                    <a:pt x="1329" y="2031"/>
                    <a:pt x="1354" y="2231"/>
                  </a:cubicBezTo>
                  <a:cubicBezTo>
                    <a:pt x="1365" y="2560"/>
                    <a:pt x="1597" y="2709"/>
                    <a:pt x="1845" y="2709"/>
                  </a:cubicBezTo>
                  <a:cubicBezTo>
                    <a:pt x="2146" y="2709"/>
                    <a:pt x="2470" y="2490"/>
                    <a:pt x="2456" y="2106"/>
                  </a:cubicBezTo>
                  <a:cubicBezTo>
                    <a:pt x="2431" y="1855"/>
                    <a:pt x="2582" y="1605"/>
                    <a:pt x="2607" y="1329"/>
                  </a:cubicBezTo>
                  <a:cubicBezTo>
                    <a:pt x="2632" y="1053"/>
                    <a:pt x="2557" y="728"/>
                    <a:pt x="2381" y="502"/>
                  </a:cubicBezTo>
                  <a:cubicBezTo>
                    <a:pt x="1980" y="1"/>
                    <a:pt x="1228" y="51"/>
                    <a:pt x="6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672656" y="342730"/>
              <a:ext cx="88375" cy="87918"/>
            </a:xfrm>
            <a:custGeom>
              <a:rect b="b" l="l" r="r" t="t"/>
              <a:pathLst>
                <a:path extrusionOk="0" h="2888" w="2903">
                  <a:moveTo>
                    <a:pt x="1866" y="0"/>
                  </a:moveTo>
                  <a:cubicBezTo>
                    <a:pt x="1836" y="0"/>
                    <a:pt x="1806" y="3"/>
                    <a:pt x="1775" y="8"/>
                  </a:cubicBezTo>
                  <a:cubicBezTo>
                    <a:pt x="1499" y="58"/>
                    <a:pt x="1248" y="384"/>
                    <a:pt x="1348" y="685"/>
                  </a:cubicBezTo>
                  <a:cubicBezTo>
                    <a:pt x="1399" y="860"/>
                    <a:pt x="1474" y="1061"/>
                    <a:pt x="1524" y="1236"/>
                  </a:cubicBezTo>
                  <a:cubicBezTo>
                    <a:pt x="1549" y="1336"/>
                    <a:pt x="1624" y="1612"/>
                    <a:pt x="1599" y="1637"/>
                  </a:cubicBezTo>
                  <a:cubicBezTo>
                    <a:pt x="1549" y="1687"/>
                    <a:pt x="1248" y="1687"/>
                    <a:pt x="1173" y="1687"/>
                  </a:cubicBezTo>
                  <a:cubicBezTo>
                    <a:pt x="973" y="1712"/>
                    <a:pt x="772" y="1762"/>
                    <a:pt x="597" y="1838"/>
                  </a:cubicBezTo>
                  <a:cubicBezTo>
                    <a:pt x="0" y="2080"/>
                    <a:pt x="338" y="2888"/>
                    <a:pt x="872" y="2888"/>
                  </a:cubicBezTo>
                  <a:cubicBezTo>
                    <a:pt x="945" y="2888"/>
                    <a:pt x="1020" y="2873"/>
                    <a:pt x="1098" y="2840"/>
                  </a:cubicBezTo>
                  <a:cubicBezTo>
                    <a:pt x="1323" y="2740"/>
                    <a:pt x="1624" y="2790"/>
                    <a:pt x="1875" y="2715"/>
                  </a:cubicBezTo>
                  <a:cubicBezTo>
                    <a:pt x="2151" y="2640"/>
                    <a:pt x="2426" y="2464"/>
                    <a:pt x="2577" y="2213"/>
                  </a:cubicBezTo>
                  <a:cubicBezTo>
                    <a:pt x="2902" y="1662"/>
                    <a:pt x="2602" y="985"/>
                    <a:pt x="2426" y="434"/>
                  </a:cubicBezTo>
                  <a:cubicBezTo>
                    <a:pt x="2336" y="187"/>
                    <a:pt x="2126" y="0"/>
                    <a:pt x="1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871043" y="218498"/>
              <a:ext cx="99791" cy="71235"/>
            </a:xfrm>
            <a:custGeom>
              <a:rect b="b" l="l" r="r" t="t"/>
              <a:pathLst>
                <a:path extrusionOk="0" h="2340" w="3278">
                  <a:moveTo>
                    <a:pt x="2685" y="0"/>
                  </a:moveTo>
                  <a:cubicBezTo>
                    <a:pt x="2471" y="0"/>
                    <a:pt x="2246" y="108"/>
                    <a:pt x="2175" y="304"/>
                  </a:cubicBezTo>
                  <a:cubicBezTo>
                    <a:pt x="2100" y="505"/>
                    <a:pt x="2050" y="680"/>
                    <a:pt x="1949" y="856"/>
                  </a:cubicBezTo>
                  <a:cubicBezTo>
                    <a:pt x="1924" y="956"/>
                    <a:pt x="1799" y="1207"/>
                    <a:pt x="1774" y="1232"/>
                  </a:cubicBezTo>
                  <a:cubicBezTo>
                    <a:pt x="1699" y="1232"/>
                    <a:pt x="1473" y="1031"/>
                    <a:pt x="1398" y="981"/>
                  </a:cubicBezTo>
                  <a:cubicBezTo>
                    <a:pt x="1223" y="881"/>
                    <a:pt x="1072" y="806"/>
                    <a:pt x="872" y="756"/>
                  </a:cubicBezTo>
                  <a:cubicBezTo>
                    <a:pt x="814" y="739"/>
                    <a:pt x="759" y="731"/>
                    <a:pt x="707" y="731"/>
                  </a:cubicBezTo>
                  <a:cubicBezTo>
                    <a:pt x="139" y="731"/>
                    <a:pt x="0" y="1672"/>
                    <a:pt x="621" y="1833"/>
                  </a:cubicBezTo>
                  <a:cubicBezTo>
                    <a:pt x="872" y="1908"/>
                    <a:pt x="1072" y="2109"/>
                    <a:pt x="1298" y="2234"/>
                  </a:cubicBezTo>
                  <a:cubicBezTo>
                    <a:pt x="1468" y="2296"/>
                    <a:pt x="1658" y="2339"/>
                    <a:pt x="1843" y="2339"/>
                  </a:cubicBezTo>
                  <a:cubicBezTo>
                    <a:pt x="1957" y="2339"/>
                    <a:pt x="2070" y="2323"/>
                    <a:pt x="2175" y="2284"/>
                  </a:cubicBezTo>
                  <a:cubicBezTo>
                    <a:pt x="2776" y="2059"/>
                    <a:pt x="2977" y="1332"/>
                    <a:pt x="3177" y="806"/>
                  </a:cubicBezTo>
                  <a:cubicBezTo>
                    <a:pt x="3278" y="530"/>
                    <a:pt x="3202" y="204"/>
                    <a:pt x="2927" y="54"/>
                  </a:cubicBezTo>
                  <a:cubicBezTo>
                    <a:pt x="2855" y="18"/>
                    <a:pt x="2771" y="0"/>
                    <a:pt x="2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095488" y="233323"/>
              <a:ext cx="102713" cy="67826"/>
            </a:xfrm>
            <a:custGeom>
              <a:rect b="b" l="l" r="r" t="t"/>
              <a:pathLst>
                <a:path extrusionOk="0" h="2228" w="3374">
                  <a:moveTo>
                    <a:pt x="769" y="1"/>
                  </a:moveTo>
                  <a:cubicBezTo>
                    <a:pt x="372" y="1"/>
                    <a:pt x="1" y="530"/>
                    <a:pt x="341" y="945"/>
                  </a:cubicBezTo>
                  <a:cubicBezTo>
                    <a:pt x="491" y="1146"/>
                    <a:pt x="541" y="1421"/>
                    <a:pt x="667" y="1647"/>
                  </a:cubicBezTo>
                  <a:cubicBezTo>
                    <a:pt x="842" y="1898"/>
                    <a:pt x="1068" y="2123"/>
                    <a:pt x="1368" y="2198"/>
                  </a:cubicBezTo>
                  <a:cubicBezTo>
                    <a:pt x="1447" y="2218"/>
                    <a:pt x="1525" y="2227"/>
                    <a:pt x="1603" y="2227"/>
                  </a:cubicBezTo>
                  <a:cubicBezTo>
                    <a:pt x="2119" y="2227"/>
                    <a:pt x="2608" y="1830"/>
                    <a:pt x="3022" y="1547"/>
                  </a:cubicBezTo>
                  <a:cubicBezTo>
                    <a:pt x="3248" y="1371"/>
                    <a:pt x="3373" y="1071"/>
                    <a:pt x="3223" y="795"/>
                  </a:cubicBezTo>
                  <a:cubicBezTo>
                    <a:pt x="3135" y="620"/>
                    <a:pt x="2925" y="493"/>
                    <a:pt x="2721" y="493"/>
                  </a:cubicBezTo>
                  <a:cubicBezTo>
                    <a:pt x="2633" y="493"/>
                    <a:pt x="2546" y="517"/>
                    <a:pt x="2471" y="569"/>
                  </a:cubicBezTo>
                  <a:cubicBezTo>
                    <a:pt x="2321" y="695"/>
                    <a:pt x="2145" y="795"/>
                    <a:pt x="1995" y="895"/>
                  </a:cubicBezTo>
                  <a:cubicBezTo>
                    <a:pt x="1895" y="970"/>
                    <a:pt x="1669" y="1096"/>
                    <a:pt x="1644" y="1096"/>
                  </a:cubicBezTo>
                  <a:cubicBezTo>
                    <a:pt x="1544" y="1046"/>
                    <a:pt x="1494" y="770"/>
                    <a:pt x="1469" y="695"/>
                  </a:cubicBezTo>
                  <a:cubicBezTo>
                    <a:pt x="1368" y="494"/>
                    <a:pt x="1268" y="344"/>
                    <a:pt x="1143" y="193"/>
                  </a:cubicBezTo>
                  <a:cubicBezTo>
                    <a:pt x="1032" y="57"/>
                    <a:pt x="899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330161" y="529701"/>
              <a:ext cx="68678" cy="94889"/>
            </a:xfrm>
            <a:custGeom>
              <a:rect b="b" l="l" r="r" t="t"/>
              <a:pathLst>
                <a:path extrusionOk="0" h="3117" w="2256">
                  <a:moveTo>
                    <a:pt x="1262" y="0"/>
                  </a:moveTo>
                  <a:cubicBezTo>
                    <a:pt x="1070" y="0"/>
                    <a:pt x="881" y="91"/>
                    <a:pt x="777" y="307"/>
                  </a:cubicBezTo>
                  <a:cubicBezTo>
                    <a:pt x="652" y="558"/>
                    <a:pt x="401" y="683"/>
                    <a:pt x="276" y="909"/>
                  </a:cubicBezTo>
                  <a:cubicBezTo>
                    <a:pt x="100" y="1159"/>
                    <a:pt x="0" y="1460"/>
                    <a:pt x="50" y="1736"/>
                  </a:cubicBezTo>
                  <a:cubicBezTo>
                    <a:pt x="151" y="2362"/>
                    <a:pt x="802" y="2713"/>
                    <a:pt x="1303" y="3014"/>
                  </a:cubicBezTo>
                  <a:cubicBezTo>
                    <a:pt x="1413" y="3080"/>
                    <a:pt x="1537" y="3116"/>
                    <a:pt x="1658" y="3116"/>
                  </a:cubicBezTo>
                  <a:cubicBezTo>
                    <a:pt x="1815" y="3116"/>
                    <a:pt x="1967" y="3055"/>
                    <a:pt x="2080" y="2914"/>
                  </a:cubicBezTo>
                  <a:cubicBezTo>
                    <a:pt x="2256" y="2688"/>
                    <a:pt x="2231" y="2287"/>
                    <a:pt x="1980" y="2112"/>
                  </a:cubicBezTo>
                  <a:cubicBezTo>
                    <a:pt x="1805" y="2011"/>
                    <a:pt x="1629" y="1911"/>
                    <a:pt x="1479" y="1811"/>
                  </a:cubicBezTo>
                  <a:cubicBezTo>
                    <a:pt x="1379" y="1736"/>
                    <a:pt x="1153" y="1585"/>
                    <a:pt x="1153" y="1560"/>
                  </a:cubicBezTo>
                  <a:cubicBezTo>
                    <a:pt x="1153" y="1460"/>
                    <a:pt x="1404" y="1310"/>
                    <a:pt x="1454" y="1234"/>
                  </a:cubicBezTo>
                  <a:cubicBezTo>
                    <a:pt x="1604" y="1084"/>
                    <a:pt x="1705" y="934"/>
                    <a:pt x="1805" y="758"/>
                  </a:cubicBezTo>
                  <a:cubicBezTo>
                    <a:pt x="2002" y="331"/>
                    <a:pt x="1628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411774" y="598590"/>
              <a:ext cx="138970" cy="164481"/>
            </a:xfrm>
            <a:custGeom>
              <a:rect b="b" l="l" r="r" t="t"/>
              <a:pathLst>
                <a:path extrusionOk="0" h="5403" w="4565">
                  <a:moveTo>
                    <a:pt x="3095" y="0"/>
                  </a:moveTo>
                  <a:cubicBezTo>
                    <a:pt x="2892" y="0"/>
                    <a:pt x="2680" y="67"/>
                    <a:pt x="2482" y="225"/>
                  </a:cubicBezTo>
                  <a:cubicBezTo>
                    <a:pt x="2131" y="500"/>
                    <a:pt x="1630" y="575"/>
                    <a:pt x="1254" y="801"/>
                  </a:cubicBezTo>
                  <a:cubicBezTo>
                    <a:pt x="803" y="1077"/>
                    <a:pt x="427" y="1478"/>
                    <a:pt x="277" y="1979"/>
                  </a:cubicBezTo>
                  <a:cubicBezTo>
                    <a:pt x="1" y="3032"/>
                    <a:pt x="803" y="4084"/>
                    <a:pt x="1379" y="4886"/>
                  </a:cubicBezTo>
                  <a:cubicBezTo>
                    <a:pt x="1593" y="5189"/>
                    <a:pt x="1908" y="5403"/>
                    <a:pt x="2252" y="5403"/>
                  </a:cubicBezTo>
                  <a:cubicBezTo>
                    <a:pt x="2392" y="5403"/>
                    <a:pt x="2537" y="5367"/>
                    <a:pt x="2683" y="5287"/>
                  </a:cubicBezTo>
                  <a:cubicBezTo>
                    <a:pt x="3109" y="5087"/>
                    <a:pt x="3384" y="4410"/>
                    <a:pt x="3084" y="3984"/>
                  </a:cubicBezTo>
                  <a:cubicBezTo>
                    <a:pt x="2883" y="3708"/>
                    <a:pt x="2708" y="3408"/>
                    <a:pt x="2507" y="3107"/>
                  </a:cubicBezTo>
                  <a:cubicBezTo>
                    <a:pt x="2432" y="2956"/>
                    <a:pt x="2181" y="2530"/>
                    <a:pt x="2181" y="2505"/>
                  </a:cubicBezTo>
                  <a:cubicBezTo>
                    <a:pt x="2257" y="2355"/>
                    <a:pt x="2758" y="2255"/>
                    <a:pt x="2908" y="2205"/>
                  </a:cubicBezTo>
                  <a:cubicBezTo>
                    <a:pt x="3234" y="2054"/>
                    <a:pt x="3510" y="1879"/>
                    <a:pt x="3785" y="1653"/>
                  </a:cubicBezTo>
                  <a:cubicBezTo>
                    <a:pt x="4565" y="1034"/>
                    <a:pt x="3894" y="0"/>
                    <a:pt x="30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6379750" y="329914"/>
              <a:ext cx="185425" cy="224300"/>
            </a:xfrm>
            <a:custGeom>
              <a:rect b="b" l="l" r="r" t="t"/>
              <a:pathLst>
                <a:path extrusionOk="0" h="7368" w="6091">
                  <a:moveTo>
                    <a:pt x="2678" y="1"/>
                  </a:moveTo>
                  <a:cubicBezTo>
                    <a:pt x="2086" y="1"/>
                    <a:pt x="1486" y="326"/>
                    <a:pt x="1304" y="1056"/>
                  </a:cubicBezTo>
                  <a:cubicBezTo>
                    <a:pt x="1128" y="1657"/>
                    <a:pt x="627" y="2158"/>
                    <a:pt x="376" y="2735"/>
                  </a:cubicBezTo>
                  <a:cubicBezTo>
                    <a:pt x="101" y="3411"/>
                    <a:pt x="0" y="4188"/>
                    <a:pt x="276" y="4890"/>
                  </a:cubicBezTo>
                  <a:cubicBezTo>
                    <a:pt x="827" y="6319"/>
                    <a:pt x="2632" y="6820"/>
                    <a:pt x="3960" y="7271"/>
                  </a:cubicBezTo>
                  <a:cubicBezTo>
                    <a:pt x="4156" y="7334"/>
                    <a:pt x="4358" y="7368"/>
                    <a:pt x="4555" y="7368"/>
                  </a:cubicBezTo>
                  <a:cubicBezTo>
                    <a:pt x="5063" y="7368"/>
                    <a:pt x="5537" y="7143"/>
                    <a:pt x="5790" y="6619"/>
                  </a:cubicBezTo>
                  <a:cubicBezTo>
                    <a:pt x="6091" y="6018"/>
                    <a:pt x="5840" y="5015"/>
                    <a:pt x="5138" y="4790"/>
                  </a:cubicBezTo>
                  <a:cubicBezTo>
                    <a:pt x="4687" y="4639"/>
                    <a:pt x="4211" y="4464"/>
                    <a:pt x="3760" y="4289"/>
                  </a:cubicBezTo>
                  <a:cubicBezTo>
                    <a:pt x="3509" y="4188"/>
                    <a:pt x="2883" y="3938"/>
                    <a:pt x="2883" y="3863"/>
                  </a:cubicBezTo>
                  <a:cubicBezTo>
                    <a:pt x="2832" y="3637"/>
                    <a:pt x="3309" y="3111"/>
                    <a:pt x="3409" y="2935"/>
                  </a:cubicBezTo>
                  <a:cubicBezTo>
                    <a:pt x="3685" y="2484"/>
                    <a:pt x="3860" y="2058"/>
                    <a:pt x="3985" y="1557"/>
                  </a:cubicBezTo>
                  <a:cubicBezTo>
                    <a:pt x="4243" y="582"/>
                    <a:pt x="3468" y="1"/>
                    <a:pt x="2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6260084" y="190218"/>
              <a:ext cx="153278" cy="134282"/>
            </a:xfrm>
            <a:custGeom>
              <a:rect b="b" l="l" r="r" t="t"/>
              <a:pathLst>
                <a:path extrusionOk="0" h="4411" w="5035">
                  <a:moveTo>
                    <a:pt x="1243" y="0"/>
                  </a:moveTo>
                  <a:cubicBezTo>
                    <a:pt x="647" y="0"/>
                    <a:pt x="1" y="550"/>
                    <a:pt x="222" y="1309"/>
                  </a:cubicBezTo>
                  <a:cubicBezTo>
                    <a:pt x="347" y="1735"/>
                    <a:pt x="222" y="2236"/>
                    <a:pt x="272" y="2687"/>
                  </a:cubicBezTo>
                  <a:cubicBezTo>
                    <a:pt x="372" y="3188"/>
                    <a:pt x="598" y="3690"/>
                    <a:pt x="999" y="4015"/>
                  </a:cubicBezTo>
                  <a:cubicBezTo>
                    <a:pt x="1381" y="4310"/>
                    <a:pt x="1840" y="4410"/>
                    <a:pt x="2314" y="4410"/>
                  </a:cubicBezTo>
                  <a:cubicBezTo>
                    <a:pt x="2928" y="4410"/>
                    <a:pt x="3569" y="4243"/>
                    <a:pt x="4107" y="4116"/>
                  </a:cubicBezTo>
                  <a:cubicBezTo>
                    <a:pt x="4633" y="3990"/>
                    <a:pt x="5034" y="3614"/>
                    <a:pt x="4984" y="3063"/>
                  </a:cubicBezTo>
                  <a:cubicBezTo>
                    <a:pt x="4961" y="2635"/>
                    <a:pt x="4534" y="2167"/>
                    <a:pt x="4085" y="2167"/>
                  </a:cubicBezTo>
                  <a:cubicBezTo>
                    <a:pt x="4034" y="2167"/>
                    <a:pt x="3982" y="2173"/>
                    <a:pt x="3931" y="2186"/>
                  </a:cubicBezTo>
                  <a:cubicBezTo>
                    <a:pt x="3580" y="2261"/>
                    <a:pt x="3255" y="2311"/>
                    <a:pt x="2904" y="2386"/>
                  </a:cubicBezTo>
                  <a:cubicBezTo>
                    <a:pt x="2770" y="2405"/>
                    <a:pt x="2464" y="2453"/>
                    <a:pt x="2313" y="2453"/>
                  </a:cubicBezTo>
                  <a:cubicBezTo>
                    <a:pt x="2265" y="2453"/>
                    <a:pt x="2233" y="2449"/>
                    <a:pt x="2227" y="2436"/>
                  </a:cubicBezTo>
                  <a:cubicBezTo>
                    <a:pt x="2102" y="2311"/>
                    <a:pt x="2202" y="1835"/>
                    <a:pt x="2202" y="1685"/>
                  </a:cubicBezTo>
                  <a:cubicBezTo>
                    <a:pt x="2202" y="1309"/>
                    <a:pt x="2152" y="983"/>
                    <a:pt x="2052" y="632"/>
                  </a:cubicBezTo>
                  <a:cubicBezTo>
                    <a:pt x="1922" y="188"/>
                    <a:pt x="1591" y="0"/>
                    <a:pt x="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898806" y="91375"/>
              <a:ext cx="183416" cy="110689"/>
            </a:xfrm>
            <a:custGeom>
              <a:rect b="b" l="l" r="r" t="t"/>
              <a:pathLst>
                <a:path extrusionOk="0" h="3636" w="6025">
                  <a:moveTo>
                    <a:pt x="4939" y="0"/>
                  </a:moveTo>
                  <a:cubicBezTo>
                    <a:pt x="4670" y="0"/>
                    <a:pt x="4401" y="100"/>
                    <a:pt x="4245" y="320"/>
                  </a:cubicBezTo>
                  <a:cubicBezTo>
                    <a:pt x="4045" y="596"/>
                    <a:pt x="3819" y="871"/>
                    <a:pt x="3619" y="1147"/>
                  </a:cubicBezTo>
                  <a:cubicBezTo>
                    <a:pt x="3497" y="1293"/>
                    <a:pt x="3212" y="1650"/>
                    <a:pt x="3148" y="1650"/>
                  </a:cubicBezTo>
                  <a:cubicBezTo>
                    <a:pt x="3146" y="1650"/>
                    <a:pt x="3144" y="1649"/>
                    <a:pt x="3143" y="1648"/>
                  </a:cubicBezTo>
                  <a:cubicBezTo>
                    <a:pt x="2992" y="1648"/>
                    <a:pt x="2717" y="1222"/>
                    <a:pt x="2616" y="1097"/>
                  </a:cubicBezTo>
                  <a:cubicBezTo>
                    <a:pt x="2366" y="821"/>
                    <a:pt x="2115" y="621"/>
                    <a:pt x="1814" y="420"/>
                  </a:cubicBezTo>
                  <a:cubicBezTo>
                    <a:pt x="1648" y="320"/>
                    <a:pt x="1486" y="276"/>
                    <a:pt x="1335" y="276"/>
                  </a:cubicBezTo>
                  <a:cubicBezTo>
                    <a:pt x="506" y="276"/>
                    <a:pt x="0" y="1598"/>
                    <a:pt x="912" y="2150"/>
                  </a:cubicBezTo>
                  <a:cubicBezTo>
                    <a:pt x="1288" y="2400"/>
                    <a:pt x="1514" y="2851"/>
                    <a:pt x="1864" y="3127"/>
                  </a:cubicBezTo>
                  <a:cubicBezTo>
                    <a:pt x="2228" y="3422"/>
                    <a:pt x="2674" y="3635"/>
                    <a:pt x="3146" y="3635"/>
                  </a:cubicBezTo>
                  <a:cubicBezTo>
                    <a:pt x="3195" y="3635"/>
                    <a:pt x="3244" y="3633"/>
                    <a:pt x="3293" y="3628"/>
                  </a:cubicBezTo>
                  <a:cubicBezTo>
                    <a:pt x="4396" y="3553"/>
                    <a:pt x="5098" y="2425"/>
                    <a:pt x="5674" y="1623"/>
                  </a:cubicBezTo>
                  <a:cubicBezTo>
                    <a:pt x="5975" y="1197"/>
                    <a:pt x="6025" y="646"/>
                    <a:pt x="5599" y="245"/>
                  </a:cubicBezTo>
                  <a:cubicBezTo>
                    <a:pt x="5441" y="87"/>
                    <a:pt x="5190" y="0"/>
                    <a:pt x="4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096705" y="667357"/>
              <a:ext cx="134312" cy="131085"/>
            </a:xfrm>
            <a:custGeom>
              <a:rect b="b" l="l" r="r" t="t"/>
              <a:pathLst>
                <a:path extrusionOk="0" h="4306" w="4412">
                  <a:moveTo>
                    <a:pt x="3247" y="1"/>
                  </a:moveTo>
                  <a:cubicBezTo>
                    <a:pt x="2617" y="1"/>
                    <a:pt x="1791" y="482"/>
                    <a:pt x="1128" y="1274"/>
                  </a:cubicBezTo>
                  <a:cubicBezTo>
                    <a:pt x="251" y="2352"/>
                    <a:pt x="0" y="3630"/>
                    <a:pt x="576" y="4106"/>
                  </a:cubicBezTo>
                  <a:cubicBezTo>
                    <a:pt x="739" y="4241"/>
                    <a:pt x="944" y="4305"/>
                    <a:pt x="1176" y="4305"/>
                  </a:cubicBezTo>
                  <a:cubicBezTo>
                    <a:pt x="1803" y="4305"/>
                    <a:pt x="2617" y="3834"/>
                    <a:pt x="3258" y="3028"/>
                  </a:cubicBezTo>
                  <a:cubicBezTo>
                    <a:pt x="4160" y="1951"/>
                    <a:pt x="4411" y="672"/>
                    <a:pt x="3835" y="196"/>
                  </a:cubicBezTo>
                  <a:cubicBezTo>
                    <a:pt x="3675" y="63"/>
                    <a:pt x="3474" y="1"/>
                    <a:pt x="324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6112717" y="334693"/>
              <a:ext cx="122866" cy="170143"/>
            </a:xfrm>
            <a:custGeom>
              <a:rect b="b" l="l" r="r" t="t"/>
              <a:pathLst>
                <a:path extrusionOk="0" h="5589" w="4036">
                  <a:moveTo>
                    <a:pt x="1364" y="1"/>
                  </a:moveTo>
                  <a:cubicBezTo>
                    <a:pt x="1266" y="1"/>
                    <a:pt x="1170" y="16"/>
                    <a:pt x="1078" y="46"/>
                  </a:cubicBezTo>
                  <a:cubicBezTo>
                    <a:pt x="251" y="322"/>
                    <a:pt x="0" y="1801"/>
                    <a:pt x="527" y="3305"/>
                  </a:cubicBezTo>
                  <a:cubicBezTo>
                    <a:pt x="990" y="4650"/>
                    <a:pt x="1900" y="5588"/>
                    <a:pt x="2676" y="5588"/>
                  </a:cubicBezTo>
                  <a:cubicBezTo>
                    <a:pt x="2781" y="5588"/>
                    <a:pt x="2884" y="5571"/>
                    <a:pt x="2983" y="5535"/>
                  </a:cubicBezTo>
                  <a:cubicBezTo>
                    <a:pt x="3810" y="5259"/>
                    <a:pt x="4035" y="3806"/>
                    <a:pt x="3534" y="2277"/>
                  </a:cubicBezTo>
                  <a:cubicBezTo>
                    <a:pt x="3067" y="941"/>
                    <a:pt x="2144" y="1"/>
                    <a:pt x="1364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5960115" y="847053"/>
              <a:ext cx="119061" cy="69561"/>
            </a:xfrm>
            <a:custGeom>
              <a:rect b="b" l="l" r="r" t="t"/>
              <a:pathLst>
                <a:path extrusionOk="0" h="2285" w="3911">
                  <a:moveTo>
                    <a:pt x="2619" y="0"/>
                  </a:moveTo>
                  <a:cubicBezTo>
                    <a:pt x="2316" y="0"/>
                    <a:pt x="1976" y="59"/>
                    <a:pt x="1630" y="183"/>
                  </a:cubicBezTo>
                  <a:cubicBezTo>
                    <a:pt x="652" y="509"/>
                    <a:pt x="1" y="1210"/>
                    <a:pt x="176" y="1762"/>
                  </a:cubicBezTo>
                  <a:cubicBezTo>
                    <a:pt x="289" y="2101"/>
                    <a:pt x="725" y="2284"/>
                    <a:pt x="1283" y="2284"/>
                  </a:cubicBezTo>
                  <a:cubicBezTo>
                    <a:pt x="1590" y="2284"/>
                    <a:pt x="1934" y="2229"/>
                    <a:pt x="2281" y="2113"/>
                  </a:cubicBezTo>
                  <a:cubicBezTo>
                    <a:pt x="3259" y="1762"/>
                    <a:pt x="3911" y="1060"/>
                    <a:pt x="3710" y="534"/>
                  </a:cubicBezTo>
                  <a:cubicBezTo>
                    <a:pt x="3597" y="194"/>
                    <a:pt x="3170" y="0"/>
                    <a:pt x="2619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5798379" y="691923"/>
              <a:ext cx="106092" cy="113094"/>
            </a:xfrm>
            <a:custGeom>
              <a:rect b="b" l="l" r="r" t="t"/>
              <a:pathLst>
                <a:path extrusionOk="0" h="3715" w="3485">
                  <a:moveTo>
                    <a:pt x="924" y="1"/>
                  </a:moveTo>
                  <a:cubicBezTo>
                    <a:pt x="774" y="1"/>
                    <a:pt x="638" y="38"/>
                    <a:pt x="527" y="116"/>
                  </a:cubicBezTo>
                  <a:cubicBezTo>
                    <a:pt x="0" y="492"/>
                    <a:pt x="126" y="1570"/>
                    <a:pt x="802" y="2522"/>
                  </a:cubicBezTo>
                  <a:cubicBezTo>
                    <a:pt x="1329" y="3262"/>
                    <a:pt x="2036" y="3715"/>
                    <a:pt x="2573" y="3715"/>
                  </a:cubicBezTo>
                  <a:cubicBezTo>
                    <a:pt x="2726" y="3715"/>
                    <a:pt x="2866" y="3678"/>
                    <a:pt x="2983" y="3600"/>
                  </a:cubicBezTo>
                  <a:cubicBezTo>
                    <a:pt x="3484" y="3224"/>
                    <a:pt x="3359" y="2146"/>
                    <a:pt x="2682" y="1194"/>
                  </a:cubicBezTo>
                  <a:cubicBezTo>
                    <a:pt x="2156" y="453"/>
                    <a:pt x="1448" y="1"/>
                    <a:pt x="924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256918" y="497616"/>
              <a:ext cx="46577" cy="72210"/>
            </a:xfrm>
            <a:custGeom>
              <a:rect b="b" l="l" r="r" t="t"/>
              <a:pathLst>
                <a:path extrusionOk="0" h="2372" w="1530">
                  <a:moveTo>
                    <a:pt x="627" y="0"/>
                  </a:moveTo>
                  <a:cubicBezTo>
                    <a:pt x="602" y="0"/>
                    <a:pt x="577" y="3"/>
                    <a:pt x="552" y="8"/>
                  </a:cubicBezTo>
                  <a:cubicBezTo>
                    <a:pt x="201" y="58"/>
                    <a:pt x="0" y="634"/>
                    <a:pt x="126" y="1286"/>
                  </a:cubicBezTo>
                  <a:cubicBezTo>
                    <a:pt x="219" y="1915"/>
                    <a:pt x="572" y="2371"/>
                    <a:pt x="904" y="2371"/>
                  </a:cubicBezTo>
                  <a:cubicBezTo>
                    <a:pt x="928" y="2371"/>
                    <a:pt x="953" y="2369"/>
                    <a:pt x="978" y="2364"/>
                  </a:cubicBezTo>
                  <a:cubicBezTo>
                    <a:pt x="1329" y="2313"/>
                    <a:pt x="1529" y="1737"/>
                    <a:pt x="1404" y="1085"/>
                  </a:cubicBezTo>
                  <a:cubicBezTo>
                    <a:pt x="1310" y="477"/>
                    <a:pt x="977" y="0"/>
                    <a:pt x="627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103555" y="528362"/>
              <a:ext cx="59546" cy="109136"/>
            </a:xfrm>
            <a:custGeom>
              <a:rect b="b" l="l" r="r" t="t"/>
              <a:pathLst>
                <a:path extrusionOk="0" h="3585" w="1956">
                  <a:moveTo>
                    <a:pt x="978" y="0"/>
                  </a:moveTo>
                  <a:cubicBezTo>
                    <a:pt x="452" y="0"/>
                    <a:pt x="1" y="802"/>
                    <a:pt x="1" y="1780"/>
                  </a:cubicBezTo>
                  <a:cubicBezTo>
                    <a:pt x="1" y="2782"/>
                    <a:pt x="427" y="3584"/>
                    <a:pt x="978" y="3584"/>
                  </a:cubicBezTo>
                  <a:cubicBezTo>
                    <a:pt x="1504" y="3584"/>
                    <a:pt x="1955" y="2782"/>
                    <a:pt x="1955" y="1780"/>
                  </a:cubicBezTo>
                  <a:cubicBezTo>
                    <a:pt x="1955" y="802"/>
                    <a:pt x="1504" y="0"/>
                    <a:pt x="978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5653417" y="403643"/>
              <a:ext cx="130507" cy="141405"/>
            </a:xfrm>
            <a:custGeom>
              <a:rect b="b" l="l" r="r" t="t"/>
              <a:pathLst>
                <a:path extrusionOk="0" h="4645" w="4287">
                  <a:moveTo>
                    <a:pt x="3132" y="1"/>
                  </a:moveTo>
                  <a:cubicBezTo>
                    <a:pt x="2463" y="1"/>
                    <a:pt x="1600" y="574"/>
                    <a:pt x="953" y="1516"/>
                  </a:cubicBezTo>
                  <a:cubicBezTo>
                    <a:pt x="151" y="2719"/>
                    <a:pt x="1" y="4072"/>
                    <a:pt x="677" y="4498"/>
                  </a:cubicBezTo>
                  <a:cubicBezTo>
                    <a:pt x="821" y="4598"/>
                    <a:pt x="990" y="4645"/>
                    <a:pt x="1176" y="4645"/>
                  </a:cubicBezTo>
                  <a:cubicBezTo>
                    <a:pt x="1832" y="4645"/>
                    <a:pt x="2689" y="4057"/>
                    <a:pt x="3334" y="3120"/>
                  </a:cubicBezTo>
                  <a:cubicBezTo>
                    <a:pt x="4136" y="1917"/>
                    <a:pt x="4286" y="588"/>
                    <a:pt x="3635" y="137"/>
                  </a:cubicBezTo>
                  <a:cubicBezTo>
                    <a:pt x="3488" y="45"/>
                    <a:pt x="3317" y="1"/>
                    <a:pt x="3132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5833478" y="388027"/>
              <a:ext cx="149564" cy="87644"/>
            </a:xfrm>
            <a:custGeom>
              <a:rect b="b" l="l" r="r" t="t"/>
              <a:pathLst>
                <a:path extrusionOk="0" h="2879" w="4913">
                  <a:moveTo>
                    <a:pt x="3287" y="1"/>
                  </a:moveTo>
                  <a:cubicBezTo>
                    <a:pt x="2900" y="1"/>
                    <a:pt x="2467" y="73"/>
                    <a:pt x="2030" y="224"/>
                  </a:cubicBezTo>
                  <a:cubicBezTo>
                    <a:pt x="802" y="650"/>
                    <a:pt x="0" y="1553"/>
                    <a:pt x="226" y="2204"/>
                  </a:cubicBezTo>
                  <a:cubicBezTo>
                    <a:pt x="371" y="2641"/>
                    <a:pt x="913" y="2879"/>
                    <a:pt x="1615" y="2879"/>
                  </a:cubicBezTo>
                  <a:cubicBezTo>
                    <a:pt x="2002" y="2879"/>
                    <a:pt x="2438" y="2807"/>
                    <a:pt x="2883" y="2655"/>
                  </a:cubicBezTo>
                  <a:cubicBezTo>
                    <a:pt x="4111" y="2229"/>
                    <a:pt x="4913" y="1352"/>
                    <a:pt x="4687" y="675"/>
                  </a:cubicBezTo>
                  <a:cubicBezTo>
                    <a:pt x="4542" y="239"/>
                    <a:pt x="3990" y="1"/>
                    <a:pt x="328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5835000" y="891893"/>
              <a:ext cx="87005" cy="56806"/>
            </a:xfrm>
            <a:custGeom>
              <a:rect b="b" l="l" r="r" t="t"/>
              <a:pathLst>
                <a:path extrusionOk="0" h="1866" w="2858">
                  <a:moveTo>
                    <a:pt x="821" y="0"/>
                  </a:moveTo>
                  <a:cubicBezTo>
                    <a:pt x="518" y="0"/>
                    <a:pt x="280" y="94"/>
                    <a:pt x="176" y="289"/>
                  </a:cubicBezTo>
                  <a:cubicBezTo>
                    <a:pt x="0" y="665"/>
                    <a:pt x="401" y="1266"/>
                    <a:pt x="1078" y="1617"/>
                  </a:cubicBezTo>
                  <a:cubicBezTo>
                    <a:pt x="1411" y="1784"/>
                    <a:pt x="1744" y="1865"/>
                    <a:pt x="2023" y="1865"/>
                  </a:cubicBezTo>
                  <a:cubicBezTo>
                    <a:pt x="2333" y="1865"/>
                    <a:pt x="2577" y="1765"/>
                    <a:pt x="2682" y="1567"/>
                  </a:cubicBezTo>
                  <a:cubicBezTo>
                    <a:pt x="2858" y="1191"/>
                    <a:pt x="2457" y="590"/>
                    <a:pt x="1780" y="239"/>
                  </a:cubicBezTo>
                  <a:cubicBezTo>
                    <a:pt x="1442" y="82"/>
                    <a:pt x="1103" y="0"/>
                    <a:pt x="821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5966994" y="304678"/>
              <a:ext cx="106853" cy="57506"/>
            </a:xfrm>
            <a:custGeom>
              <a:rect b="b" l="l" r="r" t="t"/>
              <a:pathLst>
                <a:path extrusionOk="0" h="1889" w="3510">
                  <a:moveTo>
                    <a:pt x="1635" y="0"/>
                  </a:moveTo>
                  <a:cubicBezTo>
                    <a:pt x="759" y="0"/>
                    <a:pt x="49" y="362"/>
                    <a:pt x="25" y="857"/>
                  </a:cubicBezTo>
                  <a:cubicBezTo>
                    <a:pt x="0" y="1358"/>
                    <a:pt x="752" y="1834"/>
                    <a:pt x="1705" y="1885"/>
                  </a:cubicBezTo>
                  <a:cubicBezTo>
                    <a:pt x="1759" y="1887"/>
                    <a:pt x="1812" y="1889"/>
                    <a:pt x="1865" y="1889"/>
                  </a:cubicBezTo>
                  <a:cubicBezTo>
                    <a:pt x="2746" y="1889"/>
                    <a:pt x="3460" y="1505"/>
                    <a:pt x="3484" y="1032"/>
                  </a:cubicBezTo>
                  <a:cubicBezTo>
                    <a:pt x="3509" y="506"/>
                    <a:pt x="2757" y="55"/>
                    <a:pt x="1805" y="5"/>
                  </a:cubicBezTo>
                  <a:cubicBezTo>
                    <a:pt x="1748" y="2"/>
                    <a:pt x="1691" y="0"/>
                    <a:pt x="1635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5636644" y="634389"/>
              <a:ext cx="64112" cy="117538"/>
            </a:xfrm>
            <a:custGeom>
              <a:rect b="b" l="l" r="r" t="t"/>
              <a:pathLst>
                <a:path extrusionOk="0" h="3861" w="2106">
                  <a:moveTo>
                    <a:pt x="1053" y="1"/>
                  </a:moveTo>
                  <a:cubicBezTo>
                    <a:pt x="476" y="1"/>
                    <a:pt x="0" y="878"/>
                    <a:pt x="0" y="1931"/>
                  </a:cubicBezTo>
                  <a:cubicBezTo>
                    <a:pt x="0" y="2983"/>
                    <a:pt x="476" y="3861"/>
                    <a:pt x="1053" y="3861"/>
                  </a:cubicBezTo>
                  <a:cubicBezTo>
                    <a:pt x="1629" y="3861"/>
                    <a:pt x="2105" y="2983"/>
                    <a:pt x="2105" y="1931"/>
                  </a:cubicBezTo>
                  <a:cubicBezTo>
                    <a:pt x="2105" y="878"/>
                    <a:pt x="1629" y="1"/>
                    <a:pt x="1053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5913570" y="559625"/>
              <a:ext cx="137387" cy="154922"/>
            </a:xfrm>
            <a:custGeom>
              <a:rect b="b" l="l" r="r" t="t"/>
              <a:pathLst>
                <a:path extrusionOk="0" h="5089" w="4513">
                  <a:moveTo>
                    <a:pt x="2257" y="1"/>
                  </a:moveTo>
                  <a:cubicBezTo>
                    <a:pt x="1029" y="1"/>
                    <a:pt x="1" y="1129"/>
                    <a:pt x="1" y="2532"/>
                  </a:cubicBezTo>
                  <a:cubicBezTo>
                    <a:pt x="1" y="3936"/>
                    <a:pt x="1003" y="5089"/>
                    <a:pt x="2257" y="5089"/>
                  </a:cubicBezTo>
                  <a:cubicBezTo>
                    <a:pt x="3510" y="5089"/>
                    <a:pt x="4512" y="3936"/>
                    <a:pt x="4512" y="2532"/>
                  </a:cubicBezTo>
                  <a:cubicBezTo>
                    <a:pt x="4512" y="1129"/>
                    <a:pt x="3510" y="1"/>
                    <a:pt x="225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29"/>
          <p:cNvSpPr/>
          <p:nvPr/>
        </p:nvSpPr>
        <p:spPr>
          <a:xfrm flipH="1" rot="10800000">
            <a:off x="6635225" y="4155945"/>
            <a:ext cx="369357" cy="357776"/>
          </a:xfrm>
          <a:custGeom>
            <a:rect b="b" l="l" r="r" t="t"/>
            <a:pathLst>
              <a:path extrusionOk="0" h="11740" w="12120">
                <a:moveTo>
                  <a:pt x="5934" y="0"/>
                </a:moveTo>
                <a:cubicBezTo>
                  <a:pt x="5579" y="0"/>
                  <a:pt x="5268" y="506"/>
                  <a:pt x="5601" y="859"/>
                </a:cubicBezTo>
                <a:cubicBezTo>
                  <a:pt x="5676" y="909"/>
                  <a:pt x="5701" y="1009"/>
                  <a:pt x="5752" y="1085"/>
                </a:cubicBezTo>
                <a:cubicBezTo>
                  <a:pt x="5000" y="1135"/>
                  <a:pt x="4273" y="1360"/>
                  <a:pt x="3621" y="1736"/>
                </a:cubicBezTo>
                <a:cubicBezTo>
                  <a:pt x="3646" y="1611"/>
                  <a:pt x="3646" y="1511"/>
                  <a:pt x="3646" y="1410"/>
                </a:cubicBezTo>
                <a:cubicBezTo>
                  <a:pt x="3646" y="1235"/>
                  <a:pt x="3571" y="1085"/>
                  <a:pt x="3371" y="1034"/>
                </a:cubicBezTo>
                <a:cubicBezTo>
                  <a:pt x="3358" y="1032"/>
                  <a:pt x="3344" y="1031"/>
                  <a:pt x="3331" y="1031"/>
                </a:cubicBezTo>
                <a:cubicBezTo>
                  <a:pt x="3187" y="1031"/>
                  <a:pt x="3020" y="1150"/>
                  <a:pt x="3020" y="1310"/>
                </a:cubicBezTo>
                <a:cubicBezTo>
                  <a:pt x="3020" y="1435"/>
                  <a:pt x="2995" y="1536"/>
                  <a:pt x="2995" y="1661"/>
                </a:cubicBezTo>
                <a:cubicBezTo>
                  <a:pt x="2995" y="1711"/>
                  <a:pt x="2970" y="1887"/>
                  <a:pt x="2970" y="1887"/>
                </a:cubicBezTo>
                <a:cubicBezTo>
                  <a:pt x="2962" y="1890"/>
                  <a:pt x="2953" y="1892"/>
                  <a:pt x="2943" y="1892"/>
                </a:cubicBezTo>
                <a:cubicBezTo>
                  <a:pt x="2878" y="1892"/>
                  <a:pt x="2762" y="1836"/>
                  <a:pt x="2719" y="1836"/>
                </a:cubicBezTo>
                <a:cubicBezTo>
                  <a:pt x="2594" y="1786"/>
                  <a:pt x="2493" y="1786"/>
                  <a:pt x="2368" y="1786"/>
                </a:cubicBezTo>
                <a:cubicBezTo>
                  <a:pt x="1967" y="1811"/>
                  <a:pt x="2042" y="2438"/>
                  <a:pt x="2443" y="2438"/>
                </a:cubicBezTo>
                <a:cubicBezTo>
                  <a:pt x="2465" y="2431"/>
                  <a:pt x="2487" y="2428"/>
                  <a:pt x="2509" y="2428"/>
                </a:cubicBezTo>
                <a:cubicBezTo>
                  <a:pt x="2562" y="2428"/>
                  <a:pt x="2616" y="2445"/>
                  <a:pt x="2669" y="2463"/>
                </a:cubicBezTo>
                <a:cubicBezTo>
                  <a:pt x="2268" y="2864"/>
                  <a:pt x="1917" y="3340"/>
                  <a:pt x="1666" y="3842"/>
                </a:cubicBezTo>
                <a:cubicBezTo>
                  <a:pt x="1516" y="3666"/>
                  <a:pt x="1366" y="3516"/>
                  <a:pt x="1215" y="3365"/>
                </a:cubicBezTo>
                <a:cubicBezTo>
                  <a:pt x="1099" y="3263"/>
                  <a:pt x="957" y="3195"/>
                  <a:pt x="815" y="3195"/>
                </a:cubicBezTo>
                <a:cubicBezTo>
                  <a:pt x="712" y="3195"/>
                  <a:pt x="608" y="3231"/>
                  <a:pt x="513" y="3315"/>
                </a:cubicBezTo>
                <a:cubicBezTo>
                  <a:pt x="313" y="3466"/>
                  <a:pt x="238" y="3816"/>
                  <a:pt x="438" y="4017"/>
                </a:cubicBezTo>
                <a:cubicBezTo>
                  <a:pt x="564" y="4142"/>
                  <a:pt x="689" y="4268"/>
                  <a:pt x="814" y="4393"/>
                </a:cubicBezTo>
                <a:cubicBezTo>
                  <a:pt x="864" y="4468"/>
                  <a:pt x="1040" y="4644"/>
                  <a:pt x="1040" y="4669"/>
                </a:cubicBezTo>
                <a:cubicBezTo>
                  <a:pt x="1015" y="4744"/>
                  <a:pt x="764" y="4844"/>
                  <a:pt x="714" y="4894"/>
                </a:cubicBezTo>
                <a:cubicBezTo>
                  <a:pt x="564" y="4994"/>
                  <a:pt x="438" y="5120"/>
                  <a:pt x="313" y="5270"/>
                </a:cubicBezTo>
                <a:cubicBezTo>
                  <a:pt x="1" y="5619"/>
                  <a:pt x="362" y="6036"/>
                  <a:pt x="735" y="6036"/>
                </a:cubicBezTo>
                <a:cubicBezTo>
                  <a:pt x="870" y="6036"/>
                  <a:pt x="1008" y="5980"/>
                  <a:pt x="1115" y="5847"/>
                </a:cubicBezTo>
                <a:lnTo>
                  <a:pt x="1140" y="5847"/>
                </a:lnTo>
                <a:cubicBezTo>
                  <a:pt x="1140" y="5922"/>
                  <a:pt x="1115" y="6022"/>
                  <a:pt x="1115" y="6122"/>
                </a:cubicBezTo>
                <a:cubicBezTo>
                  <a:pt x="1115" y="6974"/>
                  <a:pt x="1366" y="7776"/>
                  <a:pt x="1741" y="8453"/>
                </a:cubicBezTo>
                <a:cubicBezTo>
                  <a:pt x="1666" y="8453"/>
                  <a:pt x="1566" y="8428"/>
                  <a:pt x="1491" y="8428"/>
                </a:cubicBezTo>
                <a:cubicBezTo>
                  <a:pt x="1467" y="8425"/>
                  <a:pt x="1442" y="8423"/>
                  <a:pt x="1418" y="8423"/>
                </a:cubicBezTo>
                <a:cubicBezTo>
                  <a:pt x="1244" y="8423"/>
                  <a:pt x="1084" y="8505"/>
                  <a:pt x="1040" y="8704"/>
                </a:cubicBezTo>
                <a:cubicBezTo>
                  <a:pt x="990" y="8879"/>
                  <a:pt x="1090" y="9130"/>
                  <a:pt x="1290" y="9155"/>
                </a:cubicBezTo>
                <a:cubicBezTo>
                  <a:pt x="1441" y="9180"/>
                  <a:pt x="1566" y="9205"/>
                  <a:pt x="1691" y="9230"/>
                </a:cubicBezTo>
                <a:cubicBezTo>
                  <a:pt x="1767" y="9230"/>
                  <a:pt x="1942" y="9280"/>
                  <a:pt x="1967" y="9280"/>
                </a:cubicBezTo>
                <a:cubicBezTo>
                  <a:pt x="1992" y="9355"/>
                  <a:pt x="1892" y="9506"/>
                  <a:pt x="1867" y="9581"/>
                </a:cubicBezTo>
                <a:cubicBezTo>
                  <a:pt x="1817" y="9706"/>
                  <a:pt x="1792" y="9832"/>
                  <a:pt x="1767" y="9957"/>
                </a:cubicBezTo>
                <a:cubicBezTo>
                  <a:pt x="1754" y="10207"/>
                  <a:pt x="1936" y="10333"/>
                  <a:pt x="2124" y="10333"/>
                </a:cubicBezTo>
                <a:cubicBezTo>
                  <a:pt x="2312" y="10333"/>
                  <a:pt x="2506" y="10207"/>
                  <a:pt x="2518" y="9957"/>
                </a:cubicBezTo>
                <a:cubicBezTo>
                  <a:pt x="2543" y="9832"/>
                  <a:pt x="2594" y="9706"/>
                  <a:pt x="2644" y="9581"/>
                </a:cubicBezTo>
                <a:cubicBezTo>
                  <a:pt x="2694" y="9631"/>
                  <a:pt x="2744" y="9656"/>
                  <a:pt x="2769" y="9681"/>
                </a:cubicBezTo>
                <a:cubicBezTo>
                  <a:pt x="2794" y="9706"/>
                  <a:pt x="2819" y="9731"/>
                  <a:pt x="2844" y="9756"/>
                </a:cubicBezTo>
                <a:cubicBezTo>
                  <a:pt x="2894" y="9781"/>
                  <a:pt x="2944" y="9832"/>
                  <a:pt x="2995" y="9857"/>
                </a:cubicBezTo>
                <a:cubicBezTo>
                  <a:pt x="3020" y="9882"/>
                  <a:pt x="3045" y="9882"/>
                  <a:pt x="3070" y="9907"/>
                </a:cubicBezTo>
                <a:cubicBezTo>
                  <a:pt x="3120" y="9957"/>
                  <a:pt x="3170" y="9982"/>
                  <a:pt x="3220" y="10007"/>
                </a:cubicBezTo>
                <a:cubicBezTo>
                  <a:pt x="3245" y="10032"/>
                  <a:pt x="3245" y="10057"/>
                  <a:pt x="3270" y="10057"/>
                </a:cubicBezTo>
                <a:cubicBezTo>
                  <a:pt x="3345" y="10107"/>
                  <a:pt x="3421" y="10157"/>
                  <a:pt x="3496" y="10182"/>
                </a:cubicBezTo>
                <a:cubicBezTo>
                  <a:pt x="3521" y="10207"/>
                  <a:pt x="3546" y="10207"/>
                  <a:pt x="3571" y="10233"/>
                </a:cubicBezTo>
                <a:cubicBezTo>
                  <a:pt x="3621" y="10258"/>
                  <a:pt x="3671" y="10283"/>
                  <a:pt x="3721" y="10308"/>
                </a:cubicBezTo>
                <a:cubicBezTo>
                  <a:pt x="3746" y="10333"/>
                  <a:pt x="3772" y="10333"/>
                  <a:pt x="3822" y="10358"/>
                </a:cubicBezTo>
                <a:cubicBezTo>
                  <a:pt x="3872" y="10383"/>
                  <a:pt x="3897" y="10408"/>
                  <a:pt x="3947" y="10433"/>
                </a:cubicBezTo>
                <a:cubicBezTo>
                  <a:pt x="3997" y="10433"/>
                  <a:pt x="4022" y="10458"/>
                  <a:pt x="4047" y="10458"/>
                </a:cubicBezTo>
                <a:cubicBezTo>
                  <a:pt x="4097" y="10483"/>
                  <a:pt x="4147" y="10508"/>
                  <a:pt x="4223" y="10533"/>
                </a:cubicBezTo>
                <a:cubicBezTo>
                  <a:pt x="4248" y="10533"/>
                  <a:pt x="4273" y="10558"/>
                  <a:pt x="4298" y="10558"/>
                </a:cubicBezTo>
                <a:cubicBezTo>
                  <a:pt x="4373" y="10583"/>
                  <a:pt x="4423" y="10608"/>
                  <a:pt x="4498" y="10634"/>
                </a:cubicBezTo>
                <a:lnTo>
                  <a:pt x="4548" y="10634"/>
                </a:lnTo>
                <a:cubicBezTo>
                  <a:pt x="4649" y="10659"/>
                  <a:pt x="4724" y="10684"/>
                  <a:pt x="4799" y="10709"/>
                </a:cubicBezTo>
                <a:cubicBezTo>
                  <a:pt x="4849" y="10709"/>
                  <a:pt x="4874" y="10734"/>
                  <a:pt x="4899" y="10734"/>
                </a:cubicBezTo>
                <a:cubicBezTo>
                  <a:pt x="4950" y="10734"/>
                  <a:pt x="5025" y="10759"/>
                  <a:pt x="5075" y="10759"/>
                </a:cubicBezTo>
                <a:cubicBezTo>
                  <a:pt x="5100" y="10784"/>
                  <a:pt x="5150" y="10784"/>
                  <a:pt x="5175" y="10784"/>
                </a:cubicBezTo>
                <a:lnTo>
                  <a:pt x="5200" y="10784"/>
                </a:lnTo>
                <a:cubicBezTo>
                  <a:pt x="5150" y="10834"/>
                  <a:pt x="5125" y="10909"/>
                  <a:pt x="5075" y="10959"/>
                </a:cubicBezTo>
                <a:cubicBezTo>
                  <a:pt x="4950" y="11160"/>
                  <a:pt x="4924" y="11436"/>
                  <a:pt x="5125" y="11611"/>
                </a:cubicBezTo>
                <a:cubicBezTo>
                  <a:pt x="5210" y="11696"/>
                  <a:pt x="5336" y="11740"/>
                  <a:pt x="5460" y="11740"/>
                </a:cubicBezTo>
                <a:cubicBezTo>
                  <a:pt x="5593" y="11740"/>
                  <a:pt x="5724" y="11689"/>
                  <a:pt x="5802" y="11586"/>
                </a:cubicBezTo>
                <a:cubicBezTo>
                  <a:pt x="5877" y="11436"/>
                  <a:pt x="5977" y="11310"/>
                  <a:pt x="6102" y="11185"/>
                </a:cubicBezTo>
                <a:cubicBezTo>
                  <a:pt x="6153" y="11110"/>
                  <a:pt x="6303" y="10934"/>
                  <a:pt x="6328" y="10934"/>
                </a:cubicBezTo>
                <a:cubicBezTo>
                  <a:pt x="6403" y="10934"/>
                  <a:pt x="6528" y="11135"/>
                  <a:pt x="6579" y="11210"/>
                </a:cubicBezTo>
                <a:cubicBezTo>
                  <a:pt x="6704" y="11335"/>
                  <a:pt x="6829" y="11436"/>
                  <a:pt x="6980" y="11511"/>
                </a:cubicBezTo>
                <a:cubicBezTo>
                  <a:pt x="7062" y="11562"/>
                  <a:pt x="7142" y="11584"/>
                  <a:pt x="7216" y="11584"/>
                </a:cubicBezTo>
                <a:cubicBezTo>
                  <a:pt x="7616" y="11584"/>
                  <a:pt x="7850" y="10937"/>
                  <a:pt x="7406" y="10684"/>
                </a:cubicBezTo>
                <a:cubicBezTo>
                  <a:pt x="7406" y="10659"/>
                  <a:pt x="7381" y="10659"/>
                  <a:pt x="7381" y="10659"/>
                </a:cubicBezTo>
                <a:cubicBezTo>
                  <a:pt x="8634" y="10258"/>
                  <a:pt x="9686" y="9355"/>
                  <a:pt x="10313" y="8177"/>
                </a:cubicBezTo>
                <a:cubicBezTo>
                  <a:pt x="10438" y="8403"/>
                  <a:pt x="10589" y="8603"/>
                  <a:pt x="10739" y="8754"/>
                </a:cubicBezTo>
                <a:cubicBezTo>
                  <a:pt x="10844" y="8893"/>
                  <a:pt x="10997" y="8985"/>
                  <a:pt x="11157" y="8985"/>
                </a:cubicBezTo>
                <a:cubicBezTo>
                  <a:pt x="11226" y="8985"/>
                  <a:pt x="11297" y="8967"/>
                  <a:pt x="11366" y="8929"/>
                </a:cubicBezTo>
                <a:cubicBezTo>
                  <a:pt x="11541" y="8804"/>
                  <a:pt x="11666" y="8478"/>
                  <a:pt x="11516" y="8303"/>
                </a:cubicBezTo>
                <a:cubicBezTo>
                  <a:pt x="11416" y="8177"/>
                  <a:pt x="11315" y="8052"/>
                  <a:pt x="11215" y="7902"/>
                </a:cubicBezTo>
                <a:cubicBezTo>
                  <a:pt x="11165" y="7852"/>
                  <a:pt x="11040" y="7651"/>
                  <a:pt x="11065" y="7626"/>
                </a:cubicBezTo>
                <a:cubicBezTo>
                  <a:pt x="11090" y="7576"/>
                  <a:pt x="11315" y="7501"/>
                  <a:pt x="11366" y="7476"/>
                </a:cubicBezTo>
                <a:cubicBezTo>
                  <a:pt x="11516" y="7400"/>
                  <a:pt x="11641" y="7325"/>
                  <a:pt x="11767" y="7200"/>
                </a:cubicBezTo>
                <a:cubicBezTo>
                  <a:pt x="12120" y="6906"/>
                  <a:pt x="11797" y="6457"/>
                  <a:pt x="11436" y="6457"/>
                </a:cubicBezTo>
                <a:cubicBezTo>
                  <a:pt x="11335" y="6457"/>
                  <a:pt x="11232" y="6492"/>
                  <a:pt x="11140" y="6573"/>
                </a:cubicBezTo>
                <a:cubicBezTo>
                  <a:pt x="11040" y="6649"/>
                  <a:pt x="10914" y="6699"/>
                  <a:pt x="10814" y="6749"/>
                </a:cubicBezTo>
                <a:cubicBezTo>
                  <a:pt x="10864" y="6448"/>
                  <a:pt x="10889" y="6147"/>
                  <a:pt x="10889" y="5821"/>
                </a:cubicBezTo>
                <a:cubicBezTo>
                  <a:pt x="10889" y="5821"/>
                  <a:pt x="10889" y="5796"/>
                  <a:pt x="10889" y="5796"/>
                </a:cubicBezTo>
                <a:cubicBezTo>
                  <a:pt x="10889" y="5721"/>
                  <a:pt x="10889" y="5621"/>
                  <a:pt x="10889" y="5546"/>
                </a:cubicBezTo>
                <a:cubicBezTo>
                  <a:pt x="10889" y="5521"/>
                  <a:pt x="10889" y="5496"/>
                  <a:pt x="10889" y="5446"/>
                </a:cubicBezTo>
                <a:cubicBezTo>
                  <a:pt x="10889" y="5395"/>
                  <a:pt x="10864" y="5345"/>
                  <a:pt x="10864" y="5295"/>
                </a:cubicBezTo>
                <a:cubicBezTo>
                  <a:pt x="10864" y="5245"/>
                  <a:pt x="10864" y="5220"/>
                  <a:pt x="10864" y="5170"/>
                </a:cubicBezTo>
                <a:cubicBezTo>
                  <a:pt x="10839" y="5120"/>
                  <a:pt x="10839" y="5070"/>
                  <a:pt x="10839" y="5019"/>
                </a:cubicBezTo>
                <a:cubicBezTo>
                  <a:pt x="10839" y="4994"/>
                  <a:pt x="10814" y="4944"/>
                  <a:pt x="10814" y="4919"/>
                </a:cubicBezTo>
                <a:cubicBezTo>
                  <a:pt x="10814" y="4869"/>
                  <a:pt x="10789" y="4819"/>
                  <a:pt x="10789" y="4769"/>
                </a:cubicBezTo>
                <a:cubicBezTo>
                  <a:pt x="10764" y="4719"/>
                  <a:pt x="10764" y="4694"/>
                  <a:pt x="10764" y="4644"/>
                </a:cubicBezTo>
                <a:cubicBezTo>
                  <a:pt x="10739" y="4618"/>
                  <a:pt x="10739" y="4568"/>
                  <a:pt x="10714" y="4518"/>
                </a:cubicBezTo>
                <a:cubicBezTo>
                  <a:pt x="10714" y="4493"/>
                  <a:pt x="10714" y="4468"/>
                  <a:pt x="10689" y="4443"/>
                </a:cubicBezTo>
                <a:cubicBezTo>
                  <a:pt x="10714" y="4443"/>
                  <a:pt x="10714" y="4468"/>
                  <a:pt x="10739" y="4468"/>
                </a:cubicBezTo>
                <a:cubicBezTo>
                  <a:pt x="10792" y="4491"/>
                  <a:pt x="10847" y="4502"/>
                  <a:pt x="10900" y="4502"/>
                </a:cubicBezTo>
                <a:cubicBezTo>
                  <a:pt x="11026" y="4502"/>
                  <a:pt x="11145" y="4441"/>
                  <a:pt x="11215" y="4318"/>
                </a:cubicBezTo>
                <a:cubicBezTo>
                  <a:pt x="11290" y="4167"/>
                  <a:pt x="11240" y="3892"/>
                  <a:pt x="11065" y="3842"/>
                </a:cubicBezTo>
                <a:cubicBezTo>
                  <a:pt x="10940" y="3791"/>
                  <a:pt x="10839" y="3741"/>
                  <a:pt x="10714" y="3691"/>
                </a:cubicBezTo>
                <a:cubicBezTo>
                  <a:pt x="10664" y="3666"/>
                  <a:pt x="10488" y="3591"/>
                  <a:pt x="10488" y="3566"/>
                </a:cubicBezTo>
                <a:cubicBezTo>
                  <a:pt x="10488" y="3516"/>
                  <a:pt x="10614" y="3390"/>
                  <a:pt x="10639" y="3340"/>
                </a:cubicBezTo>
                <a:cubicBezTo>
                  <a:pt x="10714" y="3240"/>
                  <a:pt x="10764" y="3115"/>
                  <a:pt x="10789" y="2989"/>
                </a:cubicBezTo>
                <a:cubicBezTo>
                  <a:pt x="10877" y="2740"/>
                  <a:pt x="10673" y="2585"/>
                  <a:pt x="10463" y="2585"/>
                </a:cubicBezTo>
                <a:cubicBezTo>
                  <a:pt x="10315" y="2585"/>
                  <a:pt x="10164" y="2662"/>
                  <a:pt x="10112" y="2839"/>
                </a:cubicBezTo>
                <a:cubicBezTo>
                  <a:pt x="10087" y="2914"/>
                  <a:pt x="10037" y="2964"/>
                  <a:pt x="9987" y="3039"/>
                </a:cubicBezTo>
                <a:cubicBezTo>
                  <a:pt x="9987" y="3014"/>
                  <a:pt x="9962" y="2989"/>
                  <a:pt x="9937" y="2964"/>
                </a:cubicBezTo>
                <a:cubicBezTo>
                  <a:pt x="9912" y="2939"/>
                  <a:pt x="9887" y="2889"/>
                  <a:pt x="9837" y="2864"/>
                </a:cubicBezTo>
                <a:cubicBezTo>
                  <a:pt x="9837" y="2839"/>
                  <a:pt x="9812" y="2814"/>
                  <a:pt x="9787" y="2789"/>
                </a:cubicBezTo>
                <a:cubicBezTo>
                  <a:pt x="9736" y="2714"/>
                  <a:pt x="9686" y="2664"/>
                  <a:pt x="9636" y="2588"/>
                </a:cubicBezTo>
                <a:cubicBezTo>
                  <a:pt x="9611" y="2588"/>
                  <a:pt x="9611" y="2588"/>
                  <a:pt x="9611" y="2563"/>
                </a:cubicBezTo>
                <a:cubicBezTo>
                  <a:pt x="9561" y="2513"/>
                  <a:pt x="9511" y="2463"/>
                  <a:pt x="9461" y="2413"/>
                </a:cubicBezTo>
                <a:cubicBezTo>
                  <a:pt x="9436" y="2413"/>
                  <a:pt x="9411" y="2388"/>
                  <a:pt x="9386" y="2363"/>
                </a:cubicBezTo>
                <a:cubicBezTo>
                  <a:pt x="9361" y="2338"/>
                  <a:pt x="9310" y="2288"/>
                  <a:pt x="9260" y="2263"/>
                </a:cubicBezTo>
                <a:cubicBezTo>
                  <a:pt x="9235" y="2237"/>
                  <a:pt x="9210" y="2212"/>
                  <a:pt x="9210" y="2212"/>
                </a:cubicBezTo>
                <a:cubicBezTo>
                  <a:pt x="9160" y="2162"/>
                  <a:pt x="9110" y="2137"/>
                  <a:pt x="9060" y="2087"/>
                </a:cubicBezTo>
                <a:cubicBezTo>
                  <a:pt x="9060" y="2087"/>
                  <a:pt x="9035" y="2087"/>
                  <a:pt x="9035" y="2062"/>
                </a:cubicBezTo>
                <a:cubicBezTo>
                  <a:pt x="8634" y="1761"/>
                  <a:pt x="8183" y="1536"/>
                  <a:pt x="7706" y="1360"/>
                </a:cubicBezTo>
                <a:cubicBezTo>
                  <a:pt x="7782" y="1285"/>
                  <a:pt x="7857" y="1235"/>
                  <a:pt x="7932" y="1160"/>
                </a:cubicBezTo>
                <a:cubicBezTo>
                  <a:pt x="8132" y="1009"/>
                  <a:pt x="8208" y="734"/>
                  <a:pt x="8057" y="508"/>
                </a:cubicBezTo>
                <a:cubicBezTo>
                  <a:pt x="7977" y="380"/>
                  <a:pt x="7814" y="292"/>
                  <a:pt x="7655" y="292"/>
                </a:cubicBezTo>
                <a:cubicBezTo>
                  <a:pt x="7566" y="292"/>
                  <a:pt x="7478" y="320"/>
                  <a:pt x="7406" y="383"/>
                </a:cubicBezTo>
                <a:cubicBezTo>
                  <a:pt x="7280" y="483"/>
                  <a:pt x="7155" y="583"/>
                  <a:pt x="7005" y="684"/>
                </a:cubicBezTo>
                <a:cubicBezTo>
                  <a:pt x="6929" y="759"/>
                  <a:pt x="6754" y="884"/>
                  <a:pt x="6729" y="884"/>
                </a:cubicBezTo>
                <a:cubicBezTo>
                  <a:pt x="6654" y="859"/>
                  <a:pt x="6579" y="608"/>
                  <a:pt x="6554" y="558"/>
                </a:cubicBezTo>
                <a:cubicBezTo>
                  <a:pt x="6453" y="408"/>
                  <a:pt x="6353" y="258"/>
                  <a:pt x="6228" y="132"/>
                </a:cubicBezTo>
                <a:cubicBezTo>
                  <a:pt x="6135" y="39"/>
                  <a:pt x="6032" y="0"/>
                  <a:pt x="59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 flipH="1" rot="10800000">
            <a:off x="1579013" y="3881092"/>
            <a:ext cx="467771" cy="453105"/>
          </a:xfrm>
          <a:custGeom>
            <a:rect b="b" l="l" r="r" t="t"/>
            <a:pathLst>
              <a:path extrusionOk="0" h="11740" w="12120">
                <a:moveTo>
                  <a:pt x="5934" y="0"/>
                </a:moveTo>
                <a:cubicBezTo>
                  <a:pt x="5579" y="0"/>
                  <a:pt x="5268" y="506"/>
                  <a:pt x="5601" y="859"/>
                </a:cubicBezTo>
                <a:cubicBezTo>
                  <a:pt x="5676" y="909"/>
                  <a:pt x="5701" y="1009"/>
                  <a:pt x="5752" y="1085"/>
                </a:cubicBezTo>
                <a:cubicBezTo>
                  <a:pt x="5000" y="1135"/>
                  <a:pt x="4273" y="1360"/>
                  <a:pt x="3621" y="1736"/>
                </a:cubicBezTo>
                <a:cubicBezTo>
                  <a:pt x="3646" y="1611"/>
                  <a:pt x="3646" y="1511"/>
                  <a:pt x="3646" y="1410"/>
                </a:cubicBezTo>
                <a:cubicBezTo>
                  <a:pt x="3646" y="1235"/>
                  <a:pt x="3571" y="1085"/>
                  <a:pt x="3371" y="1034"/>
                </a:cubicBezTo>
                <a:cubicBezTo>
                  <a:pt x="3358" y="1032"/>
                  <a:pt x="3344" y="1031"/>
                  <a:pt x="3331" y="1031"/>
                </a:cubicBezTo>
                <a:cubicBezTo>
                  <a:pt x="3187" y="1031"/>
                  <a:pt x="3020" y="1150"/>
                  <a:pt x="3020" y="1310"/>
                </a:cubicBezTo>
                <a:cubicBezTo>
                  <a:pt x="3020" y="1435"/>
                  <a:pt x="2995" y="1536"/>
                  <a:pt x="2995" y="1661"/>
                </a:cubicBezTo>
                <a:cubicBezTo>
                  <a:pt x="2995" y="1711"/>
                  <a:pt x="2970" y="1887"/>
                  <a:pt x="2970" y="1887"/>
                </a:cubicBezTo>
                <a:cubicBezTo>
                  <a:pt x="2962" y="1890"/>
                  <a:pt x="2953" y="1892"/>
                  <a:pt x="2943" y="1892"/>
                </a:cubicBezTo>
                <a:cubicBezTo>
                  <a:pt x="2878" y="1892"/>
                  <a:pt x="2762" y="1836"/>
                  <a:pt x="2719" y="1836"/>
                </a:cubicBezTo>
                <a:cubicBezTo>
                  <a:pt x="2594" y="1786"/>
                  <a:pt x="2493" y="1786"/>
                  <a:pt x="2368" y="1786"/>
                </a:cubicBezTo>
                <a:cubicBezTo>
                  <a:pt x="1967" y="1811"/>
                  <a:pt x="2042" y="2438"/>
                  <a:pt x="2443" y="2438"/>
                </a:cubicBezTo>
                <a:cubicBezTo>
                  <a:pt x="2465" y="2431"/>
                  <a:pt x="2487" y="2428"/>
                  <a:pt x="2509" y="2428"/>
                </a:cubicBezTo>
                <a:cubicBezTo>
                  <a:pt x="2562" y="2428"/>
                  <a:pt x="2616" y="2445"/>
                  <a:pt x="2669" y="2463"/>
                </a:cubicBezTo>
                <a:cubicBezTo>
                  <a:pt x="2268" y="2864"/>
                  <a:pt x="1917" y="3340"/>
                  <a:pt x="1666" y="3842"/>
                </a:cubicBezTo>
                <a:cubicBezTo>
                  <a:pt x="1516" y="3666"/>
                  <a:pt x="1366" y="3516"/>
                  <a:pt x="1215" y="3365"/>
                </a:cubicBezTo>
                <a:cubicBezTo>
                  <a:pt x="1099" y="3263"/>
                  <a:pt x="957" y="3195"/>
                  <a:pt x="815" y="3195"/>
                </a:cubicBezTo>
                <a:cubicBezTo>
                  <a:pt x="712" y="3195"/>
                  <a:pt x="608" y="3231"/>
                  <a:pt x="513" y="3315"/>
                </a:cubicBezTo>
                <a:cubicBezTo>
                  <a:pt x="313" y="3466"/>
                  <a:pt x="238" y="3816"/>
                  <a:pt x="438" y="4017"/>
                </a:cubicBezTo>
                <a:cubicBezTo>
                  <a:pt x="564" y="4142"/>
                  <a:pt x="689" y="4268"/>
                  <a:pt x="814" y="4393"/>
                </a:cubicBezTo>
                <a:cubicBezTo>
                  <a:pt x="864" y="4468"/>
                  <a:pt x="1040" y="4644"/>
                  <a:pt x="1040" y="4669"/>
                </a:cubicBezTo>
                <a:cubicBezTo>
                  <a:pt x="1015" y="4744"/>
                  <a:pt x="764" y="4844"/>
                  <a:pt x="714" y="4894"/>
                </a:cubicBezTo>
                <a:cubicBezTo>
                  <a:pt x="564" y="4994"/>
                  <a:pt x="438" y="5120"/>
                  <a:pt x="313" y="5270"/>
                </a:cubicBezTo>
                <a:cubicBezTo>
                  <a:pt x="1" y="5619"/>
                  <a:pt x="362" y="6036"/>
                  <a:pt x="735" y="6036"/>
                </a:cubicBezTo>
                <a:cubicBezTo>
                  <a:pt x="870" y="6036"/>
                  <a:pt x="1008" y="5980"/>
                  <a:pt x="1115" y="5847"/>
                </a:cubicBezTo>
                <a:lnTo>
                  <a:pt x="1140" y="5847"/>
                </a:lnTo>
                <a:cubicBezTo>
                  <a:pt x="1140" y="5922"/>
                  <a:pt x="1115" y="6022"/>
                  <a:pt x="1115" y="6122"/>
                </a:cubicBezTo>
                <a:cubicBezTo>
                  <a:pt x="1115" y="6974"/>
                  <a:pt x="1366" y="7776"/>
                  <a:pt x="1741" y="8453"/>
                </a:cubicBezTo>
                <a:cubicBezTo>
                  <a:pt x="1666" y="8453"/>
                  <a:pt x="1566" y="8428"/>
                  <a:pt x="1491" y="8428"/>
                </a:cubicBezTo>
                <a:cubicBezTo>
                  <a:pt x="1467" y="8425"/>
                  <a:pt x="1442" y="8423"/>
                  <a:pt x="1418" y="8423"/>
                </a:cubicBezTo>
                <a:cubicBezTo>
                  <a:pt x="1244" y="8423"/>
                  <a:pt x="1084" y="8505"/>
                  <a:pt x="1040" y="8704"/>
                </a:cubicBezTo>
                <a:cubicBezTo>
                  <a:pt x="990" y="8879"/>
                  <a:pt x="1090" y="9130"/>
                  <a:pt x="1290" y="9155"/>
                </a:cubicBezTo>
                <a:cubicBezTo>
                  <a:pt x="1441" y="9180"/>
                  <a:pt x="1566" y="9205"/>
                  <a:pt x="1691" y="9230"/>
                </a:cubicBezTo>
                <a:cubicBezTo>
                  <a:pt x="1767" y="9230"/>
                  <a:pt x="1942" y="9280"/>
                  <a:pt x="1967" y="9280"/>
                </a:cubicBezTo>
                <a:cubicBezTo>
                  <a:pt x="1992" y="9355"/>
                  <a:pt x="1892" y="9506"/>
                  <a:pt x="1867" y="9581"/>
                </a:cubicBezTo>
                <a:cubicBezTo>
                  <a:pt x="1817" y="9706"/>
                  <a:pt x="1792" y="9832"/>
                  <a:pt x="1767" y="9957"/>
                </a:cubicBezTo>
                <a:cubicBezTo>
                  <a:pt x="1754" y="10207"/>
                  <a:pt x="1936" y="10333"/>
                  <a:pt x="2124" y="10333"/>
                </a:cubicBezTo>
                <a:cubicBezTo>
                  <a:pt x="2312" y="10333"/>
                  <a:pt x="2506" y="10207"/>
                  <a:pt x="2518" y="9957"/>
                </a:cubicBezTo>
                <a:cubicBezTo>
                  <a:pt x="2543" y="9832"/>
                  <a:pt x="2594" y="9706"/>
                  <a:pt x="2644" y="9581"/>
                </a:cubicBezTo>
                <a:cubicBezTo>
                  <a:pt x="2694" y="9631"/>
                  <a:pt x="2744" y="9656"/>
                  <a:pt x="2769" y="9681"/>
                </a:cubicBezTo>
                <a:cubicBezTo>
                  <a:pt x="2794" y="9706"/>
                  <a:pt x="2819" y="9731"/>
                  <a:pt x="2844" y="9756"/>
                </a:cubicBezTo>
                <a:cubicBezTo>
                  <a:pt x="2894" y="9781"/>
                  <a:pt x="2944" y="9832"/>
                  <a:pt x="2995" y="9857"/>
                </a:cubicBezTo>
                <a:cubicBezTo>
                  <a:pt x="3020" y="9882"/>
                  <a:pt x="3045" y="9882"/>
                  <a:pt x="3070" y="9907"/>
                </a:cubicBezTo>
                <a:cubicBezTo>
                  <a:pt x="3120" y="9957"/>
                  <a:pt x="3170" y="9982"/>
                  <a:pt x="3220" y="10007"/>
                </a:cubicBezTo>
                <a:cubicBezTo>
                  <a:pt x="3245" y="10032"/>
                  <a:pt x="3245" y="10057"/>
                  <a:pt x="3270" y="10057"/>
                </a:cubicBezTo>
                <a:cubicBezTo>
                  <a:pt x="3345" y="10107"/>
                  <a:pt x="3421" y="10157"/>
                  <a:pt x="3496" y="10182"/>
                </a:cubicBezTo>
                <a:cubicBezTo>
                  <a:pt x="3521" y="10207"/>
                  <a:pt x="3546" y="10207"/>
                  <a:pt x="3571" y="10233"/>
                </a:cubicBezTo>
                <a:cubicBezTo>
                  <a:pt x="3621" y="10258"/>
                  <a:pt x="3671" y="10283"/>
                  <a:pt x="3721" y="10308"/>
                </a:cubicBezTo>
                <a:cubicBezTo>
                  <a:pt x="3746" y="10333"/>
                  <a:pt x="3772" y="10333"/>
                  <a:pt x="3822" y="10358"/>
                </a:cubicBezTo>
                <a:cubicBezTo>
                  <a:pt x="3872" y="10383"/>
                  <a:pt x="3897" y="10408"/>
                  <a:pt x="3947" y="10433"/>
                </a:cubicBezTo>
                <a:cubicBezTo>
                  <a:pt x="3997" y="10433"/>
                  <a:pt x="4022" y="10458"/>
                  <a:pt x="4047" y="10458"/>
                </a:cubicBezTo>
                <a:cubicBezTo>
                  <a:pt x="4097" y="10483"/>
                  <a:pt x="4147" y="10508"/>
                  <a:pt x="4223" y="10533"/>
                </a:cubicBezTo>
                <a:cubicBezTo>
                  <a:pt x="4248" y="10533"/>
                  <a:pt x="4273" y="10558"/>
                  <a:pt x="4298" y="10558"/>
                </a:cubicBezTo>
                <a:cubicBezTo>
                  <a:pt x="4373" y="10583"/>
                  <a:pt x="4423" y="10608"/>
                  <a:pt x="4498" y="10634"/>
                </a:cubicBezTo>
                <a:lnTo>
                  <a:pt x="4548" y="10634"/>
                </a:lnTo>
                <a:cubicBezTo>
                  <a:pt x="4649" y="10659"/>
                  <a:pt x="4724" y="10684"/>
                  <a:pt x="4799" y="10709"/>
                </a:cubicBezTo>
                <a:cubicBezTo>
                  <a:pt x="4849" y="10709"/>
                  <a:pt x="4874" y="10734"/>
                  <a:pt x="4899" y="10734"/>
                </a:cubicBezTo>
                <a:cubicBezTo>
                  <a:pt x="4950" y="10734"/>
                  <a:pt x="5025" y="10759"/>
                  <a:pt x="5075" y="10759"/>
                </a:cubicBezTo>
                <a:cubicBezTo>
                  <a:pt x="5100" y="10784"/>
                  <a:pt x="5150" y="10784"/>
                  <a:pt x="5175" y="10784"/>
                </a:cubicBezTo>
                <a:lnTo>
                  <a:pt x="5200" y="10784"/>
                </a:lnTo>
                <a:cubicBezTo>
                  <a:pt x="5150" y="10834"/>
                  <a:pt x="5125" y="10909"/>
                  <a:pt x="5075" y="10959"/>
                </a:cubicBezTo>
                <a:cubicBezTo>
                  <a:pt x="4950" y="11160"/>
                  <a:pt x="4924" y="11436"/>
                  <a:pt x="5125" y="11611"/>
                </a:cubicBezTo>
                <a:cubicBezTo>
                  <a:pt x="5210" y="11696"/>
                  <a:pt x="5336" y="11740"/>
                  <a:pt x="5460" y="11740"/>
                </a:cubicBezTo>
                <a:cubicBezTo>
                  <a:pt x="5593" y="11740"/>
                  <a:pt x="5724" y="11689"/>
                  <a:pt x="5802" y="11586"/>
                </a:cubicBezTo>
                <a:cubicBezTo>
                  <a:pt x="5877" y="11436"/>
                  <a:pt x="5977" y="11310"/>
                  <a:pt x="6102" y="11185"/>
                </a:cubicBezTo>
                <a:cubicBezTo>
                  <a:pt x="6153" y="11110"/>
                  <a:pt x="6303" y="10934"/>
                  <a:pt x="6328" y="10934"/>
                </a:cubicBezTo>
                <a:cubicBezTo>
                  <a:pt x="6403" y="10934"/>
                  <a:pt x="6528" y="11135"/>
                  <a:pt x="6579" y="11210"/>
                </a:cubicBezTo>
                <a:cubicBezTo>
                  <a:pt x="6704" y="11335"/>
                  <a:pt x="6829" y="11436"/>
                  <a:pt x="6980" y="11511"/>
                </a:cubicBezTo>
                <a:cubicBezTo>
                  <a:pt x="7062" y="11562"/>
                  <a:pt x="7142" y="11584"/>
                  <a:pt x="7216" y="11584"/>
                </a:cubicBezTo>
                <a:cubicBezTo>
                  <a:pt x="7616" y="11584"/>
                  <a:pt x="7850" y="10937"/>
                  <a:pt x="7406" y="10684"/>
                </a:cubicBezTo>
                <a:cubicBezTo>
                  <a:pt x="7406" y="10659"/>
                  <a:pt x="7381" y="10659"/>
                  <a:pt x="7381" y="10659"/>
                </a:cubicBezTo>
                <a:cubicBezTo>
                  <a:pt x="8634" y="10258"/>
                  <a:pt x="9686" y="9355"/>
                  <a:pt x="10313" y="8177"/>
                </a:cubicBezTo>
                <a:cubicBezTo>
                  <a:pt x="10438" y="8403"/>
                  <a:pt x="10589" y="8603"/>
                  <a:pt x="10739" y="8754"/>
                </a:cubicBezTo>
                <a:cubicBezTo>
                  <a:pt x="10844" y="8893"/>
                  <a:pt x="10997" y="8985"/>
                  <a:pt x="11157" y="8985"/>
                </a:cubicBezTo>
                <a:cubicBezTo>
                  <a:pt x="11226" y="8985"/>
                  <a:pt x="11297" y="8967"/>
                  <a:pt x="11366" y="8929"/>
                </a:cubicBezTo>
                <a:cubicBezTo>
                  <a:pt x="11541" y="8804"/>
                  <a:pt x="11666" y="8478"/>
                  <a:pt x="11516" y="8303"/>
                </a:cubicBezTo>
                <a:cubicBezTo>
                  <a:pt x="11416" y="8177"/>
                  <a:pt x="11315" y="8052"/>
                  <a:pt x="11215" y="7902"/>
                </a:cubicBezTo>
                <a:cubicBezTo>
                  <a:pt x="11165" y="7852"/>
                  <a:pt x="11040" y="7651"/>
                  <a:pt x="11065" y="7626"/>
                </a:cubicBezTo>
                <a:cubicBezTo>
                  <a:pt x="11090" y="7576"/>
                  <a:pt x="11315" y="7501"/>
                  <a:pt x="11366" y="7476"/>
                </a:cubicBezTo>
                <a:cubicBezTo>
                  <a:pt x="11516" y="7400"/>
                  <a:pt x="11641" y="7325"/>
                  <a:pt x="11767" y="7200"/>
                </a:cubicBezTo>
                <a:cubicBezTo>
                  <a:pt x="12120" y="6906"/>
                  <a:pt x="11797" y="6457"/>
                  <a:pt x="11436" y="6457"/>
                </a:cubicBezTo>
                <a:cubicBezTo>
                  <a:pt x="11335" y="6457"/>
                  <a:pt x="11232" y="6492"/>
                  <a:pt x="11140" y="6573"/>
                </a:cubicBezTo>
                <a:cubicBezTo>
                  <a:pt x="11040" y="6649"/>
                  <a:pt x="10914" y="6699"/>
                  <a:pt x="10814" y="6749"/>
                </a:cubicBezTo>
                <a:cubicBezTo>
                  <a:pt x="10864" y="6448"/>
                  <a:pt x="10889" y="6147"/>
                  <a:pt x="10889" y="5821"/>
                </a:cubicBezTo>
                <a:cubicBezTo>
                  <a:pt x="10889" y="5821"/>
                  <a:pt x="10889" y="5796"/>
                  <a:pt x="10889" y="5796"/>
                </a:cubicBezTo>
                <a:cubicBezTo>
                  <a:pt x="10889" y="5721"/>
                  <a:pt x="10889" y="5621"/>
                  <a:pt x="10889" y="5546"/>
                </a:cubicBezTo>
                <a:cubicBezTo>
                  <a:pt x="10889" y="5521"/>
                  <a:pt x="10889" y="5496"/>
                  <a:pt x="10889" y="5446"/>
                </a:cubicBezTo>
                <a:cubicBezTo>
                  <a:pt x="10889" y="5395"/>
                  <a:pt x="10864" y="5345"/>
                  <a:pt x="10864" y="5295"/>
                </a:cubicBezTo>
                <a:cubicBezTo>
                  <a:pt x="10864" y="5245"/>
                  <a:pt x="10864" y="5220"/>
                  <a:pt x="10864" y="5170"/>
                </a:cubicBezTo>
                <a:cubicBezTo>
                  <a:pt x="10839" y="5120"/>
                  <a:pt x="10839" y="5070"/>
                  <a:pt x="10839" y="5019"/>
                </a:cubicBezTo>
                <a:cubicBezTo>
                  <a:pt x="10839" y="4994"/>
                  <a:pt x="10814" y="4944"/>
                  <a:pt x="10814" y="4919"/>
                </a:cubicBezTo>
                <a:cubicBezTo>
                  <a:pt x="10814" y="4869"/>
                  <a:pt x="10789" y="4819"/>
                  <a:pt x="10789" y="4769"/>
                </a:cubicBezTo>
                <a:cubicBezTo>
                  <a:pt x="10764" y="4719"/>
                  <a:pt x="10764" y="4694"/>
                  <a:pt x="10764" y="4644"/>
                </a:cubicBezTo>
                <a:cubicBezTo>
                  <a:pt x="10739" y="4618"/>
                  <a:pt x="10739" y="4568"/>
                  <a:pt x="10714" y="4518"/>
                </a:cubicBezTo>
                <a:cubicBezTo>
                  <a:pt x="10714" y="4493"/>
                  <a:pt x="10714" y="4468"/>
                  <a:pt x="10689" y="4443"/>
                </a:cubicBezTo>
                <a:cubicBezTo>
                  <a:pt x="10714" y="4443"/>
                  <a:pt x="10714" y="4468"/>
                  <a:pt x="10739" y="4468"/>
                </a:cubicBezTo>
                <a:cubicBezTo>
                  <a:pt x="10792" y="4491"/>
                  <a:pt x="10847" y="4502"/>
                  <a:pt x="10900" y="4502"/>
                </a:cubicBezTo>
                <a:cubicBezTo>
                  <a:pt x="11026" y="4502"/>
                  <a:pt x="11145" y="4441"/>
                  <a:pt x="11215" y="4318"/>
                </a:cubicBezTo>
                <a:cubicBezTo>
                  <a:pt x="11290" y="4167"/>
                  <a:pt x="11240" y="3892"/>
                  <a:pt x="11065" y="3842"/>
                </a:cubicBezTo>
                <a:cubicBezTo>
                  <a:pt x="10940" y="3791"/>
                  <a:pt x="10839" y="3741"/>
                  <a:pt x="10714" y="3691"/>
                </a:cubicBezTo>
                <a:cubicBezTo>
                  <a:pt x="10664" y="3666"/>
                  <a:pt x="10488" y="3591"/>
                  <a:pt x="10488" y="3566"/>
                </a:cubicBezTo>
                <a:cubicBezTo>
                  <a:pt x="10488" y="3516"/>
                  <a:pt x="10614" y="3390"/>
                  <a:pt x="10639" y="3340"/>
                </a:cubicBezTo>
                <a:cubicBezTo>
                  <a:pt x="10714" y="3240"/>
                  <a:pt x="10764" y="3115"/>
                  <a:pt x="10789" y="2989"/>
                </a:cubicBezTo>
                <a:cubicBezTo>
                  <a:pt x="10877" y="2740"/>
                  <a:pt x="10673" y="2585"/>
                  <a:pt x="10463" y="2585"/>
                </a:cubicBezTo>
                <a:cubicBezTo>
                  <a:pt x="10315" y="2585"/>
                  <a:pt x="10164" y="2662"/>
                  <a:pt x="10112" y="2839"/>
                </a:cubicBezTo>
                <a:cubicBezTo>
                  <a:pt x="10087" y="2914"/>
                  <a:pt x="10037" y="2964"/>
                  <a:pt x="9987" y="3039"/>
                </a:cubicBezTo>
                <a:cubicBezTo>
                  <a:pt x="9987" y="3014"/>
                  <a:pt x="9962" y="2989"/>
                  <a:pt x="9937" y="2964"/>
                </a:cubicBezTo>
                <a:cubicBezTo>
                  <a:pt x="9912" y="2939"/>
                  <a:pt x="9887" y="2889"/>
                  <a:pt x="9837" y="2864"/>
                </a:cubicBezTo>
                <a:cubicBezTo>
                  <a:pt x="9837" y="2839"/>
                  <a:pt x="9812" y="2814"/>
                  <a:pt x="9787" y="2789"/>
                </a:cubicBezTo>
                <a:cubicBezTo>
                  <a:pt x="9736" y="2714"/>
                  <a:pt x="9686" y="2664"/>
                  <a:pt x="9636" y="2588"/>
                </a:cubicBezTo>
                <a:cubicBezTo>
                  <a:pt x="9611" y="2588"/>
                  <a:pt x="9611" y="2588"/>
                  <a:pt x="9611" y="2563"/>
                </a:cubicBezTo>
                <a:cubicBezTo>
                  <a:pt x="9561" y="2513"/>
                  <a:pt x="9511" y="2463"/>
                  <a:pt x="9461" y="2413"/>
                </a:cubicBezTo>
                <a:cubicBezTo>
                  <a:pt x="9436" y="2413"/>
                  <a:pt x="9411" y="2388"/>
                  <a:pt x="9386" y="2363"/>
                </a:cubicBezTo>
                <a:cubicBezTo>
                  <a:pt x="9361" y="2338"/>
                  <a:pt x="9310" y="2288"/>
                  <a:pt x="9260" y="2263"/>
                </a:cubicBezTo>
                <a:cubicBezTo>
                  <a:pt x="9235" y="2237"/>
                  <a:pt x="9210" y="2212"/>
                  <a:pt x="9210" y="2212"/>
                </a:cubicBezTo>
                <a:cubicBezTo>
                  <a:pt x="9160" y="2162"/>
                  <a:pt x="9110" y="2137"/>
                  <a:pt x="9060" y="2087"/>
                </a:cubicBezTo>
                <a:cubicBezTo>
                  <a:pt x="9060" y="2087"/>
                  <a:pt x="9035" y="2087"/>
                  <a:pt x="9035" y="2062"/>
                </a:cubicBezTo>
                <a:cubicBezTo>
                  <a:pt x="8634" y="1761"/>
                  <a:pt x="8183" y="1536"/>
                  <a:pt x="7706" y="1360"/>
                </a:cubicBezTo>
                <a:cubicBezTo>
                  <a:pt x="7782" y="1285"/>
                  <a:pt x="7857" y="1235"/>
                  <a:pt x="7932" y="1160"/>
                </a:cubicBezTo>
                <a:cubicBezTo>
                  <a:pt x="8132" y="1009"/>
                  <a:pt x="8208" y="734"/>
                  <a:pt x="8057" y="508"/>
                </a:cubicBezTo>
                <a:cubicBezTo>
                  <a:pt x="7977" y="380"/>
                  <a:pt x="7814" y="292"/>
                  <a:pt x="7655" y="292"/>
                </a:cubicBezTo>
                <a:cubicBezTo>
                  <a:pt x="7566" y="292"/>
                  <a:pt x="7478" y="320"/>
                  <a:pt x="7406" y="383"/>
                </a:cubicBezTo>
                <a:cubicBezTo>
                  <a:pt x="7280" y="483"/>
                  <a:pt x="7155" y="583"/>
                  <a:pt x="7005" y="684"/>
                </a:cubicBezTo>
                <a:cubicBezTo>
                  <a:pt x="6929" y="759"/>
                  <a:pt x="6754" y="884"/>
                  <a:pt x="6729" y="884"/>
                </a:cubicBezTo>
                <a:cubicBezTo>
                  <a:pt x="6654" y="859"/>
                  <a:pt x="6579" y="608"/>
                  <a:pt x="6554" y="558"/>
                </a:cubicBezTo>
                <a:cubicBezTo>
                  <a:pt x="6453" y="408"/>
                  <a:pt x="6353" y="258"/>
                  <a:pt x="6228" y="132"/>
                </a:cubicBezTo>
                <a:cubicBezTo>
                  <a:pt x="6135" y="39"/>
                  <a:pt x="6032" y="0"/>
                  <a:pt x="59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9"/>
          <p:cNvGrpSpPr/>
          <p:nvPr/>
        </p:nvGrpSpPr>
        <p:grpSpPr>
          <a:xfrm flipH="1" rot="10800000">
            <a:off x="1125048" y="318971"/>
            <a:ext cx="653528" cy="607143"/>
            <a:chOff x="5454300" y="91375"/>
            <a:chExt cx="1110875" cy="1032029"/>
          </a:xfrm>
        </p:grpSpPr>
        <p:sp>
          <p:nvSpPr>
            <p:cNvPr id="353" name="Google Shape;353;p29"/>
            <p:cNvSpPr/>
            <p:nvPr/>
          </p:nvSpPr>
          <p:spPr>
            <a:xfrm>
              <a:off x="5509977" y="157555"/>
              <a:ext cx="1016323" cy="912240"/>
            </a:xfrm>
            <a:custGeom>
              <a:rect b="b" l="l" r="r" t="t"/>
              <a:pathLst>
                <a:path extrusionOk="0" h="29966" w="33385">
                  <a:moveTo>
                    <a:pt x="16923" y="0"/>
                  </a:moveTo>
                  <a:cubicBezTo>
                    <a:pt x="14059" y="0"/>
                    <a:pt x="11138" y="839"/>
                    <a:pt x="8522" y="2557"/>
                  </a:cubicBezTo>
                  <a:cubicBezTo>
                    <a:pt x="1655" y="7068"/>
                    <a:pt x="1" y="16642"/>
                    <a:pt x="4487" y="23510"/>
                  </a:cubicBezTo>
                  <a:cubicBezTo>
                    <a:pt x="7279" y="27760"/>
                    <a:pt x="11780" y="29965"/>
                    <a:pt x="16433" y="29965"/>
                  </a:cubicBezTo>
                  <a:cubicBezTo>
                    <a:pt x="19298" y="29965"/>
                    <a:pt x="22221" y="29129"/>
                    <a:pt x="24838" y="27419"/>
                  </a:cubicBezTo>
                  <a:cubicBezTo>
                    <a:pt x="31705" y="22908"/>
                    <a:pt x="33384" y="13334"/>
                    <a:pt x="28873" y="6467"/>
                  </a:cubicBezTo>
                  <a:cubicBezTo>
                    <a:pt x="26080" y="2215"/>
                    <a:pt x="21577" y="0"/>
                    <a:pt x="16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5860936" y="158316"/>
              <a:ext cx="665351" cy="911418"/>
            </a:xfrm>
            <a:custGeom>
              <a:rect b="b" l="l" r="r" t="t"/>
              <a:pathLst>
                <a:path extrusionOk="0" h="29939" w="21856">
                  <a:moveTo>
                    <a:pt x="6316" y="1"/>
                  </a:moveTo>
                  <a:lnTo>
                    <a:pt x="6316" y="1"/>
                  </a:lnTo>
                  <a:cubicBezTo>
                    <a:pt x="9073" y="1003"/>
                    <a:pt x="11555" y="2883"/>
                    <a:pt x="13334" y="5615"/>
                  </a:cubicBezTo>
                  <a:cubicBezTo>
                    <a:pt x="17845" y="12482"/>
                    <a:pt x="16166" y="22056"/>
                    <a:pt x="9299" y="26542"/>
                  </a:cubicBezTo>
                  <a:cubicBezTo>
                    <a:pt x="6697" y="28262"/>
                    <a:pt x="3789" y="29103"/>
                    <a:pt x="925" y="29103"/>
                  </a:cubicBezTo>
                  <a:cubicBezTo>
                    <a:pt x="616" y="29103"/>
                    <a:pt x="308" y="29093"/>
                    <a:pt x="1" y="29074"/>
                  </a:cubicBezTo>
                  <a:lnTo>
                    <a:pt x="1" y="29074"/>
                  </a:lnTo>
                  <a:cubicBezTo>
                    <a:pt x="1569" y="29649"/>
                    <a:pt x="3229" y="29939"/>
                    <a:pt x="4910" y="29939"/>
                  </a:cubicBezTo>
                  <a:cubicBezTo>
                    <a:pt x="7770" y="29939"/>
                    <a:pt x="10689" y="29099"/>
                    <a:pt x="13309" y="27394"/>
                  </a:cubicBezTo>
                  <a:cubicBezTo>
                    <a:pt x="20176" y="22883"/>
                    <a:pt x="21855" y="13309"/>
                    <a:pt x="17344" y="6442"/>
                  </a:cubicBezTo>
                  <a:cubicBezTo>
                    <a:pt x="14738" y="2457"/>
                    <a:pt x="10627" y="276"/>
                    <a:pt x="6316" y="1"/>
                  </a:cubicBezTo>
                  <a:close/>
                </a:path>
              </a:pathLst>
            </a:custGeom>
            <a:solidFill>
              <a:srgbClr val="191919">
                <a:alpha val="7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5636644" y="230310"/>
              <a:ext cx="421933" cy="643250"/>
            </a:xfrm>
            <a:custGeom>
              <a:rect b="b" l="l" r="r" t="t"/>
              <a:pathLst>
                <a:path extrusionOk="0" h="21130" w="13860">
                  <a:moveTo>
                    <a:pt x="10875" y="1"/>
                  </a:moveTo>
                  <a:cubicBezTo>
                    <a:pt x="10210" y="1"/>
                    <a:pt x="9553" y="164"/>
                    <a:pt x="8923" y="368"/>
                  </a:cubicBezTo>
                  <a:cubicBezTo>
                    <a:pt x="4837" y="1671"/>
                    <a:pt x="1554" y="5130"/>
                    <a:pt x="451" y="9265"/>
                  </a:cubicBezTo>
                  <a:cubicBezTo>
                    <a:pt x="151" y="10418"/>
                    <a:pt x="0" y="11621"/>
                    <a:pt x="50" y="12799"/>
                  </a:cubicBezTo>
                  <a:cubicBezTo>
                    <a:pt x="100" y="15105"/>
                    <a:pt x="802" y="17335"/>
                    <a:pt x="1930" y="19365"/>
                  </a:cubicBezTo>
                  <a:cubicBezTo>
                    <a:pt x="2402" y="20174"/>
                    <a:pt x="3303" y="21129"/>
                    <a:pt x="4178" y="21129"/>
                  </a:cubicBezTo>
                  <a:cubicBezTo>
                    <a:pt x="4606" y="21129"/>
                    <a:pt x="5027" y="20901"/>
                    <a:pt x="5389" y="20318"/>
                  </a:cubicBezTo>
                  <a:cubicBezTo>
                    <a:pt x="5840" y="19566"/>
                    <a:pt x="5940" y="18638"/>
                    <a:pt x="5890" y="17761"/>
                  </a:cubicBezTo>
                  <a:cubicBezTo>
                    <a:pt x="5865" y="16859"/>
                    <a:pt x="5689" y="15982"/>
                    <a:pt x="5714" y="15105"/>
                  </a:cubicBezTo>
                  <a:cubicBezTo>
                    <a:pt x="5740" y="13150"/>
                    <a:pt x="6617" y="11295"/>
                    <a:pt x="7795" y="9716"/>
                  </a:cubicBezTo>
                  <a:cubicBezTo>
                    <a:pt x="8973" y="8162"/>
                    <a:pt x="10426" y="6859"/>
                    <a:pt x="11855" y="5505"/>
                  </a:cubicBezTo>
                  <a:cubicBezTo>
                    <a:pt x="12406" y="5004"/>
                    <a:pt x="12933" y="4478"/>
                    <a:pt x="13308" y="3826"/>
                  </a:cubicBezTo>
                  <a:cubicBezTo>
                    <a:pt x="13684" y="3175"/>
                    <a:pt x="13860" y="2373"/>
                    <a:pt x="13609" y="1646"/>
                  </a:cubicBezTo>
                  <a:cubicBezTo>
                    <a:pt x="13308" y="794"/>
                    <a:pt x="12456" y="217"/>
                    <a:pt x="11579" y="67"/>
                  </a:cubicBezTo>
                  <a:cubicBezTo>
                    <a:pt x="11344" y="21"/>
                    <a:pt x="11109" y="1"/>
                    <a:pt x="10875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5612261" y="96489"/>
              <a:ext cx="237269" cy="201042"/>
            </a:xfrm>
            <a:custGeom>
              <a:rect b="b" l="l" r="r" t="t"/>
              <a:pathLst>
                <a:path extrusionOk="0" h="6604" w="7794">
                  <a:moveTo>
                    <a:pt x="6337" y="0"/>
                  </a:moveTo>
                  <a:cubicBezTo>
                    <a:pt x="5694" y="0"/>
                    <a:pt x="4931" y="470"/>
                    <a:pt x="4886" y="1155"/>
                  </a:cubicBezTo>
                  <a:cubicBezTo>
                    <a:pt x="4836" y="1656"/>
                    <a:pt x="4786" y="2182"/>
                    <a:pt x="4711" y="2683"/>
                  </a:cubicBezTo>
                  <a:cubicBezTo>
                    <a:pt x="4686" y="2959"/>
                    <a:pt x="4561" y="3686"/>
                    <a:pt x="4510" y="3711"/>
                  </a:cubicBezTo>
                  <a:cubicBezTo>
                    <a:pt x="4483" y="3723"/>
                    <a:pt x="4448" y="3729"/>
                    <a:pt x="4408" y="3729"/>
                  </a:cubicBezTo>
                  <a:cubicBezTo>
                    <a:pt x="4125" y="3729"/>
                    <a:pt x="3583" y="3451"/>
                    <a:pt x="3408" y="3385"/>
                  </a:cubicBezTo>
                  <a:cubicBezTo>
                    <a:pt x="2881" y="3235"/>
                    <a:pt x="2405" y="3160"/>
                    <a:pt x="1854" y="3135"/>
                  </a:cubicBezTo>
                  <a:cubicBezTo>
                    <a:pt x="1846" y="3134"/>
                    <a:pt x="1838" y="3134"/>
                    <a:pt x="1830" y="3134"/>
                  </a:cubicBezTo>
                  <a:cubicBezTo>
                    <a:pt x="0" y="3134"/>
                    <a:pt x="157" y="6017"/>
                    <a:pt x="2004" y="6042"/>
                  </a:cubicBezTo>
                  <a:cubicBezTo>
                    <a:pt x="2681" y="6042"/>
                    <a:pt x="3307" y="6468"/>
                    <a:pt x="3984" y="6568"/>
                  </a:cubicBezTo>
                  <a:cubicBezTo>
                    <a:pt x="4157" y="6591"/>
                    <a:pt x="4334" y="6604"/>
                    <a:pt x="4512" y="6604"/>
                  </a:cubicBezTo>
                  <a:cubicBezTo>
                    <a:pt x="5107" y="6604"/>
                    <a:pt x="5713" y="6464"/>
                    <a:pt x="6215" y="6117"/>
                  </a:cubicBezTo>
                  <a:cubicBezTo>
                    <a:pt x="7543" y="5190"/>
                    <a:pt x="7618" y="3210"/>
                    <a:pt x="7718" y="1731"/>
                  </a:cubicBezTo>
                  <a:cubicBezTo>
                    <a:pt x="7794" y="954"/>
                    <a:pt x="7443" y="202"/>
                    <a:pt x="6591" y="27"/>
                  </a:cubicBezTo>
                  <a:cubicBezTo>
                    <a:pt x="6510" y="9"/>
                    <a:pt x="6425" y="0"/>
                    <a:pt x="6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5498257" y="364039"/>
              <a:ext cx="142988" cy="163385"/>
            </a:xfrm>
            <a:custGeom>
              <a:rect b="b" l="l" r="r" t="t"/>
              <a:pathLst>
                <a:path extrusionOk="0" h="5367" w="4697">
                  <a:moveTo>
                    <a:pt x="2521" y="1"/>
                  </a:moveTo>
                  <a:cubicBezTo>
                    <a:pt x="2397" y="1"/>
                    <a:pt x="2268" y="27"/>
                    <a:pt x="2140" y="85"/>
                  </a:cubicBezTo>
                  <a:cubicBezTo>
                    <a:pt x="1689" y="285"/>
                    <a:pt x="1388" y="937"/>
                    <a:pt x="1664" y="1388"/>
                  </a:cubicBezTo>
                  <a:cubicBezTo>
                    <a:pt x="1839" y="1664"/>
                    <a:pt x="2015" y="1965"/>
                    <a:pt x="2190" y="2290"/>
                  </a:cubicBezTo>
                  <a:cubicBezTo>
                    <a:pt x="2265" y="2441"/>
                    <a:pt x="2491" y="2867"/>
                    <a:pt x="2466" y="2917"/>
                  </a:cubicBezTo>
                  <a:cubicBezTo>
                    <a:pt x="2391" y="3042"/>
                    <a:pt x="1889" y="3117"/>
                    <a:pt x="1764" y="3168"/>
                  </a:cubicBezTo>
                  <a:cubicBezTo>
                    <a:pt x="1413" y="3293"/>
                    <a:pt x="1138" y="3443"/>
                    <a:pt x="837" y="3669"/>
                  </a:cubicBezTo>
                  <a:cubicBezTo>
                    <a:pt x="1" y="4260"/>
                    <a:pt x="675" y="5366"/>
                    <a:pt x="1495" y="5366"/>
                  </a:cubicBezTo>
                  <a:cubicBezTo>
                    <a:pt x="1683" y="5366"/>
                    <a:pt x="1878" y="5308"/>
                    <a:pt x="2065" y="5173"/>
                  </a:cubicBezTo>
                  <a:cubicBezTo>
                    <a:pt x="2441" y="4897"/>
                    <a:pt x="2942" y="4872"/>
                    <a:pt x="3343" y="4646"/>
                  </a:cubicBezTo>
                  <a:cubicBezTo>
                    <a:pt x="3794" y="4421"/>
                    <a:pt x="4195" y="4020"/>
                    <a:pt x="4346" y="3518"/>
                  </a:cubicBezTo>
                  <a:cubicBezTo>
                    <a:pt x="4697" y="2491"/>
                    <a:pt x="3945" y="1413"/>
                    <a:pt x="3418" y="561"/>
                  </a:cubicBezTo>
                  <a:cubicBezTo>
                    <a:pt x="3213" y="225"/>
                    <a:pt x="2883" y="1"/>
                    <a:pt x="2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5454300" y="574785"/>
              <a:ext cx="193827" cy="257757"/>
            </a:xfrm>
            <a:custGeom>
              <a:rect b="b" l="l" r="r" t="t"/>
              <a:pathLst>
                <a:path extrusionOk="0" h="8467" w="6367">
                  <a:moveTo>
                    <a:pt x="1653" y="1"/>
                  </a:moveTo>
                  <a:cubicBezTo>
                    <a:pt x="1187" y="1"/>
                    <a:pt x="746" y="198"/>
                    <a:pt x="426" y="656"/>
                  </a:cubicBezTo>
                  <a:cubicBezTo>
                    <a:pt x="0" y="1257"/>
                    <a:pt x="100" y="2385"/>
                    <a:pt x="827" y="2761"/>
                  </a:cubicBezTo>
                  <a:cubicBezTo>
                    <a:pt x="1328" y="3012"/>
                    <a:pt x="1805" y="3262"/>
                    <a:pt x="2256" y="3538"/>
                  </a:cubicBezTo>
                  <a:cubicBezTo>
                    <a:pt x="2506" y="3688"/>
                    <a:pt x="3158" y="4089"/>
                    <a:pt x="3158" y="4164"/>
                  </a:cubicBezTo>
                  <a:cubicBezTo>
                    <a:pt x="3183" y="4415"/>
                    <a:pt x="2557" y="4916"/>
                    <a:pt x="2406" y="5092"/>
                  </a:cubicBezTo>
                  <a:cubicBezTo>
                    <a:pt x="2055" y="5543"/>
                    <a:pt x="1780" y="5969"/>
                    <a:pt x="1554" y="6495"/>
                  </a:cubicBezTo>
                  <a:cubicBezTo>
                    <a:pt x="1063" y="7636"/>
                    <a:pt x="2035" y="8467"/>
                    <a:pt x="3012" y="8467"/>
                  </a:cubicBezTo>
                  <a:cubicBezTo>
                    <a:pt x="3581" y="8467"/>
                    <a:pt x="4151" y="8186"/>
                    <a:pt x="4436" y="7523"/>
                  </a:cubicBezTo>
                  <a:cubicBezTo>
                    <a:pt x="4712" y="6871"/>
                    <a:pt x="5364" y="6420"/>
                    <a:pt x="5740" y="5819"/>
                  </a:cubicBezTo>
                  <a:cubicBezTo>
                    <a:pt x="6141" y="5117"/>
                    <a:pt x="6366" y="4290"/>
                    <a:pt x="6191" y="3488"/>
                  </a:cubicBezTo>
                  <a:cubicBezTo>
                    <a:pt x="5815" y="1809"/>
                    <a:pt x="3935" y="956"/>
                    <a:pt x="2557" y="230"/>
                  </a:cubicBezTo>
                  <a:cubicBezTo>
                    <a:pt x="2262" y="82"/>
                    <a:pt x="1952" y="1"/>
                    <a:pt x="1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5647329" y="932502"/>
              <a:ext cx="158210" cy="132303"/>
            </a:xfrm>
            <a:custGeom>
              <a:rect b="b" l="l" r="r" t="t"/>
              <a:pathLst>
                <a:path extrusionOk="0" h="4346" w="5197">
                  <a:moveTo>
                    <a:pt x="2850" y="1"/>
                  </a:moveTo>
                  <a:cubicBezTo>
                    <a:pt x="2197" y="1"/>
                    <a:pt x="1498" y="215"/>
                    <a:pt x="902" y="383"/>
                  </a:cubicBezTo>
                  <a:cubicBezTo>
                    <a:pt x="401" y="509"/>
                    <a:pt x="0" y="910"/>
                    <a:pt x="75" y="1461"/>
                  </a:cubicBezTo>
                  <a:cubicBezTo>
                    <a:pt x="141" y="1879"/>
                    <a:pt x="554" y="2315"/>
                    <a:pt x="992" y="2315"/>
                  </a:cubicBezTo>
                  <a:cubicBezTo>
                    <a:pt x="1054" y="2315"/>
                    <a:pt x="1116" y="2307"/>
                    <a:pt x="1178" y="2288"/>
                  </a:cubicBezTo>
                  <a:cubicBezTo>
                    <a:pt x="1529" y="2213"/>
                    <a:pt x="1855" y="2113"/>
                    <a:pt x="2206" y="2063"/>
                  </a:cubicBezTo>
                  <a:cubicBezTo>
                    <a:pt x="2347" y="2022"/>
                    <a:pt x="2686" y="1949"/>
                    <a:pt x="2824" y="1949"/>
                  </a:cubicBezTo>
                  <a:cubicBezTo>
                    <a:pt x="2856" y="1949"/>
                    <a:pt x="2877" y="1953"/>
                    <a:pt x="2882" y="1962"/>
                  </a:cubicBezTo>
                  <a:cubicBezTo>
                    <a:pt x="3008" y="2063"/>
                    <a:pt x="2932" y="2564"/>
                    <a:pt x="2932" y="2714"/>
                  </a:cubicBezTo>
                  <a:cubicBezTo>
                    <a:pt x="2957" y="3090"/>
                    <a:pt x="3008" y="3416"/>
                    <a:pt x="3133" y="3742"/>
                  </a:cubicBezTo>
                  <a:cubicBezTo>
                    <a:pt x="3275" y="4167"/>
                    <a:pt x="3592" y="4345"/>
                    <a:pt x="3925" y="4345"/>
                  </a:cubicBezTo>
                  <a:cubicBezTo>
                    <a:pt x="4534" y="4345"/>
                    <a:pt x="5197" y="3751"/>
                    <a:pt x="4937" y="2990"/>
                  </a:cubicBezTo>
                  <a:cubicBezTo>
                    <a:pt x="4787" y="2564"/>
                    <a:pt x="4887" y="2088"/>
                    <a:pt x="4812" y="1637"/>
                  </a:cubicBezTo>
                  <a:cubicBezTo>
                    <a:pt x="4712" y="1135"/>
                    <a:pt x="4461" y="634"/>
                    <a:pt x="4010" y="333"/>
                  </a:cubicBezTo>
                  <a:cubicBezTo>
                    <a:pt x="3668" y="89"/>
                    <a:pt x="3268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5970039" y="1015820"/>
              <a:ext cx="184025" cy="107584"/>
            </a:xfrm>
            <a:custGeom>
              <a:rect b="b" l="l" r="r" t="t"/>
              <a:pathLst>
                <a:path extrusionOk="0" h="3534" w="6045">
                  <a:moveTo>
                    <a:pt x="2955" y="1"/>
                  </a:moveTo>
                  <a:cubicBezTo>
                    <a:pt x="2931" y="1"/>
                    <a:pt x="2907" y="1"/>
                    <a:pt x="2883" y="2"/>
                  </a:cubicBezTo>
                  <a:cubicBezTo>
                    <a:pt x="1780" y="27"/>
                    <a:pt x="1028" y="1105"/>
                    <a:pt x="402" y="1882"/>
                  </a:cubicBezTo>
                  <a:cubicBezTo>
                    <a:pt x="76" y="2283"/>
                    <a:pt x="1" y="2834"/>
                    <a:pt x="402" y="3260"/>
                  </a:cubicBezTo>
                  <a:cubicBezTo>
                    <a:pt x="573" y="3432"/>
                    <a:pt x="855" y="3534"/>
                    <a:pt x="1131" y="3534"/>
                  </a:cubicBezTo>
                  <a:cubicBezTo>
                    <a:pt x="1381" y="3534"/>
                    <a:pt x="1626" y="3451"/>
                    <a:pt x="1780" y="3260"/>
                  </a:cubicBezTo>
                  <a:cubicBezTo>
                    <a:pt x="1981" y="2985"/>
                    <a:pt x="2206" y="2709"/>
                    <a:pt x="2432" y="2458"/>
                  </a:cubicBezTo>
                  <a:cubicBezTo>
                    <a:pt x="2553" y="2337"/>
                    <a:pt x="2862" y="1981"/>
                    <a:pt x="2927" y="1981"/>
                  </a:cubicBezTo>
                  <a:cubicBezTo>
                    <a:pt x="2929" y="1981"/>
                    <a:pt x="2931" y="1981"/>
                    <a:pt x="2933" y="1982"/>
                  </a:cubicBezTo>
                  <a:cubicBezTo>
                    <a:pt x="3083" y="2007"/>
                    <a:pt x="3334" y="2433"/>
                    <a:pt x="3434" y="2559"/>
                  </a:cubicBezTo>
                  <a:cubicBezTo>
                    <a:pt x="3660" y="2834"/>
                    <a:pt x="3910" y="3060"/>
                    <a:pt x="4186" y="3260"/>
                  </a:cubicBezTo>
                  <a:cubicBezTo>
                    <a:pt x="4362" y="3378"/>
                    <a:pt x="4536" y="3429"/>
                    <a:pt x="4698" y="3429"/>
                  </a:cubicBezTo>
                  <a:cubicBezTo>
                    <a:pt x="5509" y="3429"/>
                    <a:pt x="6045" y="2166"/>
                    <a:pt x="5189" y="1581"/>
                  </a:cubicBezTo>
                  <a:cubicBezTo>
                    <a:pt x="4813" y="1331"/>
                    <a:pt x="4612" y="880"/>
                    <a:pt x="4286" y="579"/>
                  </a:cubicBezTo>
                  <a:cubicBezTo>
                    <a:pt x="3928" y="244"/>
                    <a:pt x="3455" y="1"/>
                    <a:pt x="2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6198928" y="894024"/>
              <a:ext cx="231241" cy="203295"/>
            </a:xfrm>
            <a:custGeom>
              <a:rect b="b" l="l" r="r" t="t"/>
              <a:pathLst>
                <a:path extrusionOk="0" h="6678" w="7596">
                  <a:moveTo>
                    <a:pt x="3111" y="0"/>
                  </a:moveTo>
                  <a:cubicBezTo>
                    <a:pt x="2456" y="0"/>
                    <a:pt x="1809" y="174"/>
                    <a:pt x="1304" y="595"/>
                  </a:cubicBezTo>
                  <a:cubicBezTo>
                    <a:pt x="0" y="1597"/>
                    <a:pt x="51" y="3552"/>
                    <a:pt x="0" y="5006"/>
                  </a:cubicBezTo>
                  <a:cubicBezTo>
                    <a:pt x="0" y="5808"/>
                    <a:pt x="376" y="6510"/>
                    <a:pt x="1229" y="6660"/>
                  </a:cubicBezTo>
                  <a:cubicBezTo>
                    <a:pt x="1293" y="6672"/>
                    <a:pt x="1360" y="6678"/>
                    <a:pt x="1429" y="6678"/>
                  </a:cubicBezTo>
                  <a:cubicBezTo>
                    <a:pt x="2074" y="6678"/>
                    <a:pt x="2835" y="6160"/>
                    <a:pt x="2858" y="5457"/>
                  </a:cubicBezTo>
                  <a:cubicBezTo>
                    <a:pt x="2883" y="4931"/>
                    <a:pt x="2908" y="4429"/>
                    <a:pt x="2958" y="3903"/>
                  </a:cubicBezTo>
                  <a:cubicBezTo>
                    <a:pt x="2983" y="3627"/>
                    <a:pt x="3058" y="2926"/>
                    <a:pt x="3108" y="2901"/>
                  </a:cubicBezTo>
                  <a:cubicBezTo>
                    <a:pt x="3140" y="2881"/>
                    <a:pt x="3185" y="2872"/>
                    <a:pt x="3238" y="2872"/>
                  </a:cubicBezTo>
                  <a:cubicBezTo>
                    <a:pt x="3520" y="2872"/>
                    <a:pt x="4042" y="3109"/>
                    <a:pt x="4211" y="3151"/>
                  </a:cubicBezTo>
                  <a:cubicBezTo>
                    <a:pt x="4737" y="3277"/>
                    <a:pt x="5213" y="3327"/>
                    <a:pt x="5765" y="3327"/>
                  </a:cubicBezTo>
                  <a:cubicBezTo>
                    <a:pt x="7596" y="3252"/>
                    <a:pt x="7326" y="443"/>
                    <a:pt x="5535" y="443"/>
                  </a:cubicBezTo>
                  <a:cubicBezTo>
                    <a:pt x="5512" y="443"/>
                    <a:pt x="5488" y="443"/>
                    <a:pt x="5464" y="444"/>
                  </a:cubicBezTo>
                  <a:cubicBezTo>
                    <a:pt x="5442" y="445"/>
                    <a:pt x="5421" y="446"/>
                    <a:pt x="5399" y="446"/>
                  </a:cubicBezTo>
                  <a:cubicBezTo>
                    <a:pt x="4746" y="446"/>
                    <a:pt x="4115" y="91"/>
                    <a:pt x="3484" y="18"/>
                  </a:cubicBezTo>
                  <a:cubicBezTo>
                    <a:pt x="3360" y="6"/>
                    <a:pt x="3236" y="0"/>
                    <a:pt x="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6288182" y="760538"/>
              <a:ext cx="86487" cy="89592"/>
            </a:xfrm>
            <a:custGeom>
              <a:rect b="b" l="l" r="r" t="t"/>
              <a:pathLst>
                <a:path extrusionOk="0" h="2943" w="2841">
                  <a:moveTo>
                    <a:pt x="1992" y="1"/>
                  </a:moveTo>
                  <a:cubicBezTo>
                    <a:pt x="1908" y="1"/>
                    <a:pt x="1819" y="21"/>
                    <a:pt x="1730" y="67"/>
                  </a:cubicBezTo>
                  <a:cubicBezTo>
                    <a:pt x="1505" y="168"/>
                    <a:pt x="1204" y="143"/>
                    <a:pt x="978" y="243"/>
                  </a:cubicBezTo>
                  <a:cubicBezTo>
                    <a:pt x="677" y="343"/>
                    <a:pt x="427" y="519"/>
                    <a:pt x="302" y="794"/>
                  </a:cubicBezTo>
                  <a:cubicBezTo>
                    <a:pt x="1" y="1346"/>
                    <a:pt x="327" y="2022"/>
                    <a:pt x="552" y="2549"/>
                  </a:cubicBezTo>
                  <a:cubicBezTo>
                    <a:pt x="658" y="2781"/>
                    <a:pt x="852" y="2942"/>
                    <a:pt x="1106" y="2942"/>
                  </a:cubicBezTo>
                  <a:cubicBezTo>
                    <a:pt x="1153" y="2942"/>
                    <a:pt x="1203" y="2936"/>
                    <a:pt x="1254" y="2925"/>
                  </a:cubicBezTo>
                  <a:cubicBezTo>
                    <a:pt x="1505" y="2849"/>
                    <a:pt x="1730" y="2499"/>
                    <a:pt x="1630" y="2223"/>
                  </a:cubicBezTo>
                  <a:cubicBezTo>
                    <a:pt x="1555" y="2047"/>
                    <a:pt x="1479" y="1872"/>
                    <a:pt x="1404" y="1672"/>
                  </a:cubicBezTo>
                  <a:cubicBezTo>
                    <a:pt x="1379" y="1571"/>
                    <a:pt x="1279" y="1321"/>
                    <a:pt x="1304" y="1296"/>
                  </a:cubicBezTo>
                  <a:cubicBezTo>
                    <a:pt x="1354" y="1220"/>
                    <a:pt x="1655" y="1220"/>
                    <a:pt x="1730" y="1220"/>
                  </a:cubicBezTo>
                  <a:cubicBezTo>
                    <a:pt x="1931" y="1170"/>
                    <a:pt x="2106" y="1120"/>
                    <a:pt x="2281" y="1020"/>
                  </a:cubicBezTo>
                  <a:cubicBezTo>
                    <a:pt x="2840" y="741"/>
                    <a:pt x="2496" y="1"/>
                    <a:pt x="1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6099749" y="843217"/>
              <a:ext cx="74097" cy="58145"/>
            </a:xfrm>
            <a:custGeom>
              <a:rect b="b" l="l" r="r" t="t"/>
              <a:pathLst>
                <a:path extrusionOk="0" h="1910" w="2434">
                  <a:moveTo>
                    <a:pt x="1066" y="0"/>
                  </a:moveTo>
                  <a:cubicBezTo>
                    <a:pt x="929" y="0"/>
                    <a:pt x="794" y="25"/>
                    <a:pt x="677" y="83"/>
                  </a:cubicBezTo>
                  <a:cubicBezTo>
                    <a:pt x="226" y="309"/>
                    <a:pt x="126" y="885"/>
                    <a:pt x="50" y="1336"/>
                  </a:cubicBezTo>
                  <a:cubicBezTo>
                    <a:pt x="0" y="1562"/>
                    <a:pt x="75" y="1788"/>
                    <a:pt x="301" y="1888"/>
                  </a:cubicBezTo>
                  <a:cubicBezTo>
                    <a:pt x="341" y="1903"/>
                    <a:pt x="384" y="1910"/>
                    <a:pt x="429" y="1910"/>
                  </a:cubicBezTo>
                  <a:cubicBezTo>
                    <a:pt x="610" y="1910"/>
                    <a:pt x="812" y="1793"/>
                    <a:pt x="852" y="1612"/>
                  </a:cubicBezTo>
                  <a:cubicBezTo>
                    <a:pt x="903" y="1462"/>
                    <a:pt x="928" y="1311"/>
                    <a:pt x="978" y="1161"/>
                  </a:cubicBezTo>
                  <a:cubicBezTo>
                    <a:pt x="1003" y="1086"/>
                    <a:pt x="1053" y="860"/>
                    <a:pt x="1078" y="860"/>
                  </a:cubicBezTo>
                  <a:cubicBezTo>
                    <a:pt x="1084" y="858"/>
                    <a:pt x="1090" y="857"/>
                    <a:pt x="1097" y="857"/>
                  </a:cubicBezTo>
                  <a:cubicBezTo>
                    <a:pt x="1179" y="857"/>
                    <a:pt x="1332" y="988"/>
                    <a:pt x="1379" y="1011"/>
                  </a:cubicBezTo>
                  <a:cubicBezTo>
                    <a:pt x="1529" y="1086"/>
                    <a:pt x="1679" y="1111"/>
                    <a:pt x="1830" y="1136"/>
                  </a:cubicBezTo>
                  <a:cubicBezTo>
                    <a:pt x="1853" y="1139"/>
                    <a:pt x="1876" y="1141"/>
                    <a:pt x="1897" y="1141"/>
                  </a:cubicBezTo>
                  <a:cubicBezTo>
                    <a:pt x="2386" y="1141"/>
                    <a:pt x="2433" y="356"/>
                    <a:pt x="1905" y="284"/>
                  </a:cubicBezTo>
                  <a:cubicBezTo>
                    <a:pt x="1705" y="234"/>
                    <a:pt x="1529" y="108"/>
                    <a:pt x="1354" y="33"/>
                  </a:cubicBezTo>
                  <a:cubicBezTo>
                    <a:pt x="1260" y="12"/>
                    <a:pt x="1162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5803707" y="817038"/>
              <a:ext cx="69866" cy="59728"/>
            </a:xfrm>
            <a:custGeom>
              <a:rect b="b" l="l" r="r" t="t"/>
              <a:pathLst>
                <a:path extrusionOk="0" h="1962" w="2295">
                  <a:moveTo>
                    <a:pt x="1250" y="0"/>
                  </a:moveTo>
                  <a:cubicBezTo>
                    <a:pt x="959" y="0"/>
                    <a:pt x="654" y="92"/>
                    <a:pt x="402" y="166"/>
                  </a:cubicBezTo>
                  <a:cubicBezTo>
                    <a:pt x="176" y="217"/>
                    <a:pt x="1" y="392"/>
                    <a:pt x="26" y="643"/>
                  </a:cubicBezTo>
                  <a:cubicBezTo>
                    <a:pt x="48" y="838"/>
                    <a:pt x="220" y="1033"/>
                    <a:pt x="412" y="1033"/>
                  </a:cubicBezTo>
                  <a:cubicBezTo>
                    <a:pt x="442" y="1033"/>
                    <a:pt x="472" y="1029"/>
                    <a:pt x="502" y="1019"/>
                  </a:cubicBezTo>
                  <a:cubicBezTo>
                    <a:pt x="653" y="993"/>
                    <a:pt x="828" y="943"/>
                    <a:pt x="978" y="918"/>
                  </a:cubicBezTo>
                  <a:cubicBezTo>
                    <a:pt x="1054" y="893"/>
                    <a:pt x="1254" y="868"/>
                    <a:pt x="1279" y="868"/>
                  </a:cubicBezTo>
                  <a:cubicBezTo>
                    <a:pt x="1329" y="943"/>
                    <a:pt x="1304" y="1144"/>
                    <a:pt x="1304" y="1219"/>
                  </a:cubicBezTo>
                  <a:cubicBezTo>
                    <a:pt x="1304" y="1394"/>
                    <a:pt x="1329" y="1520"/>
                    <a:pt x="1379" y="1695"/>
                  </a:cubicBezTo>
                  <a:cubicBezTo>
                    <a:pt x="1442" y="1882"/>
                    <a:pt x="1583" y="1962"/>
                    <a:pt x="1732" y="1962"/>
                  </a:cubicBezTo>
                  <a:cubicBezTo>
                    <a:pt x="2001" y="1962"/>
                    <a:pt x="2294" y="1700"/>
                    <a:pt x="2181" y="1344"/>
                  </a:cubicBezTo>
                  <a:cubicBezTo>
                    <a:pt x="2131" y="1169"/>
                    <a:pt x="2181" y="943"/>
                    <a:pt x="2131" y="743"/>
                  </a:cubicBezTo>
                  <a:cubicBezTo>
                    <a:pt x="2106" y="517"/>
                    <a:pt x="1981" y="292"/>
                    <a:pt x="1805" y="166"/>
                  </a:cubicBezTo>
                  <a:cubicBezTo>
                    <a:pt x="1642" y="44"/>
                    <a:pt x="1449" y="0"/>
                    <a:pt x="1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5670769" y="527631"/>
              <a:ext cx="58206" cy="74767"/>
            </a:xfrm>
            <a:custGeom>
              <a:rect b="b" l="l" r="r" t="t"/>
              <a:pathLst>
                <a:path extrusionOk="0" h="2456" w="1912">
                  <a:moveTo>
                    <a:pt x="836" y="1"/>
                  </a:moveTo>
                  <a:cubicBezTo>
                    <a:pt x="762" y="1"/>
                    <a:pt x="685" y="23"/>
                    <a:pt x="608" y="74"/>
                  </a:cubicBezTo>
                  <a:cubicBezTo>
                    <a:pt x="433" y="200"/>
                    <a:pt x="333" y="500"/>
                    <a:pt x="508" y="676"/>
                  </a:cubicBezTo>
                  <a:cubicBezTo>
                    <a:pt x="608" y="801"/>
                    <a:pt x="709" y="926"/>
                    <a:pt x="784" y="1052"/>
                  </a:cubicBezTo>
                  <a:cubicBezTo>
                    <a:pt x="834" y="1102"/>
                    <a:pt x="984" y="1277"/>
                    <a:pt x="959" y="1302"/>
                  </a:cubicBezTo>
                  <a:cubicBezTo>
                    <a:pt x="934" y="1353"/>
                    <a:pt x="734" y="1428"/>
                    <a:pt x="659" y="1478"/>
                  </a:cubicBezTo>
                  <a:cubicBezTo>
                    <a:pt x="533" y="1553"/>
                    <a:pt x="408" y="1628"/>
                    <a:pt x="308" y="1754"/>
                  </a:cubicBezTo>
                  <a:cubicBezTo>
                    <a:pt x="1" y="2060"/>
                    <a:pt x="310" y="2455"/>
                    <a:pt x="652" y="2455"/>
                  </a:cubicBezTo>
                  <a:cubicBezTo>
                    <a:pt x="757" y="2455"/>
                    <a:pt x="865" y="2418"/>
                    <a:pt x="959" y="2330"/>
                  </a:cubicBezTo>
                  <a:cubicBezTo>
                    <a:pt x="1085" y="2180"/>
                    <a:pt x="1310" y="2129"/>
                    <a:pt x="1486" y="2004"/>
                  </a:cubicBezTo>
                  <a:cubicBezTo>
                    <a:pt x="1661" y="1854"/>
                    <a:pt x="1812" y="1653"/>
                    <a:pt x="1837" y="1428"/>
                  </a:cubicBezTo>
                  <a:cubicBezTo>
                    <a:pt x="1912" y="952"/>
                    <a:pt x="1511" y="525"/>
                    <a:pt x="1210" y="200"/>
                  </a:cubicBezTo>
                  <a:cubicBezTo>
                    <a:pt x="1111" y="84"/>
                    <a:pt x="979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841028" y="342304"/>
              <a:ext cx="73336" cy="58845"/>
            </a:xfrm>
            <a:custGeom>
              <a:rect b="b" l="l" r="r" t="t"/>
              <a:pathLst>
                <a:path extrusionOk="0" h="1933" w="2409">
                  <a:moveTo>
                    <a:pt x="1956" y="0"/>
                  </a:moveTo>
                  <a:cubicBezTo>
                    <a:pt x="1774" y="0"/>
                    <a:pt x="1572" y="117"/>
                    <a:pt x="1532" y="298"/>
                  </a:cubicBezTo>
                  <a:cubicBezTo>
                    <a:pt x="1507" y="473"/>
                    <a:pt x="1482" y="623"/>
                    <a:pt x="1432" y="774"/>
                  </a:cubicBezTo>
                  <a:cubicBezTo>
                    <a:pt x="1406" y="849"/>
                    <a:pt x="1356" y="1050"/>
                    <a:pt x="1356" y="1075"/>
                  </a:cubicBezTo>
                  <a:cubicBezTo>
                    <a:pt x="1281" y="1075"/>
                    <a:pt x="1081" y="949"/>
                    <a:pt x="1031" y="924"/>
                  </a:cubicBezTo>
                  <a:cubicBezTo>
                    <a:pt x="880" y="874"/>
                    <a:pt x="730" y="824"/>
                    <a:pt x="579" y="824"/>
                  </a:cubicBezTo>
                  <a:cubicBezTo>
                    <a:pt x="557" y="821"/>
                    <a:pt x="535" y="819"/>
                    <a:pt x="514" y="819"/>
                  </a:cubicBezTo>
                  <a:cubicBezTo>
                    <a:pt x="25" y="819"/>
                    <a:pt x="1" y="1628"/>
                    <a:pt x="529" y="1676"/>
                  </a:cubicBezTo>
                  <a:cubicBezTo>
                    <a:pt x="730" y="1701"/>
                    <a:pt x="905" y="1852"/>
                    <a:pt x="1106" y="1902"/>
                  </a:cubicBezTo>
                  <a:cubicBezTo>
                    <a:pt x="1193" y="1921"/>
                    <a:pt x="1284" y="1933"/>
                    <a:pt x="1375" y="1933"/>
                  </a:cubicBezTo>
                  <a:cubicBezTo>
                    <a:pt x="1518" y="1933"/>
                    <a:pt x="1660" y="1903"/>
                    <a:pt x="1782" y="1826"/>
                  </a:cubicBezTo>
                  <a:cubicBezTo>
                    <a:pt x="2209" y="1601"/>
                    <a:pt x="2284" y="999"/>
                    <a:pt x="2359" y="573"/>
                  </a:cubicBezTo>
                  <a:cubicBezTo>
                    <a:pt x="2409" y="348"/>
                    <a:pt x="2334" y="97"/>
                    <a:pt x="2083" y="22"/>
                  </a:cubicBezTo>
                  <a:cubicBezTo>
                    <a:pt x="2044" y="7"/>
                    <a:pt x="2000" y="0"/>
                    <a:pt x="1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6182581" y="375454"/>
              <a:ext cx="69013" cy="59911"/>
            </a:xfrm>
            <a:custGeom>
              <a:rect b="b" l="l" r="r" t="t"/>
              <a:pathLst>
                <a:path extrusionOk="0" h="1968" w="2267">
                  <a:moveTo>
                    <a:pt x="559" y="0"/>
                  </a:moveTo>
                  <a:cubicBezTo>
                    <a:pt x="292" y="0"/>
                    <a:pt x="0" y="253"/>
                    <a:pt x="111" y="587"/>
                  </a:cubicBezTo>
                  <a:cubicBezTo>
                    <a:pt x="161" y="788"/>
                    <a:pt x="86" y="988"/>
                    <a:pt x="136" y="1189"/>
                  </a:cubicBezTo>
                  <a:cubicBezTo>
                    <a:pt x="161" y="1414"/>
                    <a:pt x="262" y="1640"/>
                    <a:pt x="462" y="1790"/>
                  </a:cubicBezTo>
                  <a:cubicBezTo>
                    <a:pt x="628" y="1923"/>
                    <a:pt x="834" y="1968"/>
                    <a:pt x="1048" y="1968"/>
                  </a:cubicBezTo>
                  <a:cubicBezTo>
                    <a:pt x="1318" y="1968"/>
                    <a:pt x="1603" y="1896"/>
                    <a:pt x="1841" y="1840"/>
                  </a:cubicBezTo>
                  <a:cubicBezTo>
                    <a:pt x="2066" y="1790"/>
                    <a:pt x="2267" y="1615"/>
                    <a:pt x="2242" y="1364"/>
                  </a:cubicBezTo>
                  <a:cubicBezTo>
                    <a:pt x="2219" y="1160"/>
                    <a:pt x="2032" y="956"/>
                    <a:pt x="1830" y="956"/>
                  </a:cubicBezTo>
                  <a:cubicBezTo>
                    <a:pt x="1809" y="956"/>
                    <a:pt x="1787" y="958"/>
                    <a:pt x="1766" y="963"/>
                  </a:cubicBezTo>
                  <a:cubicBezTo>
                    <a:pt x="1615" y="1013"/>
                    <a:pt x="1465" y="1038"/>
                    <a:pt x="1314" y="1063"/>
                  </a:cubicBezTo>
                  <a:cubicBezTo>
                    <a:pt x="1234" y="1063"/>
                    <a:pt x="1090" y="1095"/>
                    <a:pt x="1022" y="1095"/>
                  </a:cubicBezTo>
                  <a:cubicBezTo>
                    <a:pt x="1006" y="1095"/>
                    <a:pt x="994" y="1093"/>
                    <a:pt x="989" y="1088"/>
                  </a:cubicBezTo>
                  <a:cubicBezTo>
                    <a:pt x="938" y="1038"/>
                    <a:pt x="989" y="813"/>
                    <a:pt x="989" y="737"/>
                  </a:cubicBezTo>
                  <a:cubicBezTo>
                    <a:pt x="989" y="587"/>
                    <a:pt x="963" y="437"/>
                    <a:pt x="913" y="286"/>
                  </a:cubicBezTo>
                  <a:cubicBezTo>
                    <a:pt x="858" y="85"/>
                    <a:pt x="713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251561" y="631528"/>
              <a:ext cx="60459" cy="74797"/>
            </a:xfrm>
            <a:custGeom>
              <a:rect b="b" l="l" r="r" t="t"/>
              <a:pathLst>
                <a:path extrusionOk="0" h="2457" w="1986">
                  <a:moveTo>
                    <a:pt x="1319" y="1"/>
                  </a:moveTo>
                  <a:cubicBezTo>
                    <a:pt x="1220" y="1"/>
                    <a:pt x="1118" y="36"/>
                    <a:pt x="1028" y="120"/>
                  </a:cubicBezTo>
                  <a:cubicBezTo>
                    <a:pt x="878" y="270"/>
                    <a:pt x="652" y="295"/>
                    <a:pt x="502" y="421"/>
                  </a:cubicBezTo>
                  <a:cubicBezTo>
                    <a:pt x="302" y="546"/>
                    <a:pt x="151" y="747"/>
                    <a:pt x="101" y="972"/>
                  </a:cubicBezTo>
                  <a:cubicBezTo>
                    <a:pt x="1" y="1448"/>
                    <a:pt x="377" y="1899"/>
                    <a:pt x="652" y="2250"/>
                  </a:cubicBezTo>
                  <a:cubicBezTo>
                    <a:pt x="756" y="2371"/>
                    <a:pt x="896" y="2457"/>
                    <a:pt x="1047" y="2457"/>
                  </a:cubicBezTo>
                  <a:cubicBezTo>
                    <a:pt x="1114" y="2457"/>
                    <a:pt x="1184" y="2440"/>
                    <a:pt x="1254" y="2401"/>
                  </a:cubicBezTo>
                  <a:cubicBezTo>
                    <a:pt x="1429" y="2275"/>
                    <a:pt x="1555" y="1975"/>
                    <a:pt x="1404" y="1799"/>
                  </a:cubicBezTo>
                  <a:cubicBezTo>
                    <a:pt x="1304" y="1674"/>
                    <a:pt x="1204" y="1549"/>
                    <a:pt x="1129" y="1423"/>
                  </a:cubicBezTo>
                  <a:cubicBezTo>
                    <a:pt x="1078" y="1348"/>
                    <a:pt x="953" y="1173"/>
                    <a:pt x="953" y="1148"/>
                  </a:cubicBezTo>
                  <a:cubicBezTo>
                    <a:pt x="978" y="1097"/>
                    <a:pt x="1204" y="1022"/>
                    <a:pt x="1279" y="997"/>
                  </a:cubicBezTo>
                  <a:cubicBezTo>
                    <a:pt x="1404" y="922"/>
                    <a:pt x="1530" y="847"/>
                    <a:pt x="1655" y="722"/>
                  </a:cubicBezTo>
                  <a:cubicBezTo>
                    <a:pt x="1986" y="429"/>
                    <a:pt x="1666" y="1"/>
                    <a:pt x="1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5886873" y="940904"/>
              <a:ext cx="105148" cy="63929"/>
            </a:xfrm>
            <a:custGeom>
              <a:rect b="b" l="l" r="r" t="t"/>
              <a:pathLst>
                <a:path extrusionOk="0" h="2100" w="3454">
                  <a:moveTo>
                    <a:pt x="1739" y="0"/>
                  </a:moveTo>
                  <a:cubicBezTo>
                    <a:pt x="1166" y="0"/>
                    <a:pt x="701" y="507"/>
                    <a:pt x="302" y="859"/>
                  </a:cubicBezTo>
                  <a:cubicBezTo>
                    <a:pt x="101" y="1085"/>
                    <a:pt x="1" y="1386"/>
                    <a:pt x="201" y="1636"/>
                  </a:cubicBezTo>
                  <a:cubicBezTo>
                    <a:pt x="295" y="1777"/>
                    <a:pt x="488" y="1870"/>
                    <a:pt x="674" y="1870"/>
                  </a:cubicBezTo>
                  <a:cubicBezTo>
                    <a:pt x="785" y="1870"/>
                    <a:pt x="894" y="1837"/>
                    <a:pt x="978" y="1762"/>
                  </a:cubicBezTo>
                  <a:cubicBezTo>
                    <a:pt x="1129" y="1611"/>
                    <a:pt x="1279" y="1486"/>
                    <a:pt x="1429" y="1361"/>
                  </a:cubicBezTo>
                  <a:cubicBezTo>
                    <a:pt x="1505" y="1285"/>
                    <a:pt x="1705" y="1110"/>
                    <a:pt x="1730" y="1110"/>
                  </a:cubicBezTo>
                  <a:cubicBezTo>
                    <a:pt x="1830" y="1135"/>
                    <a:pt x="1931" y="1411"/>
                    <a:pt x="1981" y="1486"/>
                  </a:cubicBezTo>
                  <a:cubicBezTo>
                    <a:pt x="2081" y="1661"/>
                    <a:pt x="2206" y="1812"/>
                    <a:pt x="2357" y="1962"/>
                  </a:cubicBezTo>
                  <a:cubicBezTo>
                    <a:pt x="2463" y="2059"/>
                    <a:pt x="2576" y="2099"/>
                    <a:pt x="2684" y="2099"/>
                  </a:cubicBezTo>
                  <a:cubicBezTo>
                    <a:pt x="3108" y="2099"/>
                    <a:pt x="3453" y="1465"/>
                    <a:pt x="3033" y="1085"/>
                  </a:cubicBezTo>
                  <a:cubicBezTo>
                    <a:pt x="2858" y="909"/>
                    <a:pt x="2783" y="634"/>
                    <a:pt x="2607" y="433"/>
                  </a:cubicBezTo>
                  <a:cubicBezTo>
                    <a:pt x="2432" y="208"/>
                    <a:pt x="2156" y="32"/>
                    <a:pt x="1855" y="7"/>
                  </a:cubicBezTo>
                  <a:cubicBezTo>
                    <a:pt x="1816" y="2"/>
                    <a:pt x="1778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5662580" y="778590"/>
              <a:ext cx="80125" cy="82499"/>
            </a:xfrm>
            <a:custGeom>
              <a:rect b="b" l="l" r="r" t="t"/>
              <a:pathLst>
                <a:path extrusionOk="0" h="2710" w="2632">
                  <a:moveTo>
                    <a:pt x="652" y="26"/>
                  </a:moveTo>
                  <a:cubicBezTo>
                    <a:pt x="351" y="26"/>
                    <a:pt x="75" y="176"/>
                    <a:pt x="25" y="502"/>
                  </a:cubicBezTo>
                  <a:cubicBezTo>
                    <a:pt x="0" y="778"/>
                    <a:pt x="201" y="1129"/>
                    <a:pt x="502" y="1129"/>
                  </a:cubicBezTo>
                  <a:cubicBezTo>
                    <a:pt x="702" y="1129"/>
                    <a:pt x="903" y="1154"/>
                    <a:pt x="1103" y="1154"/>
                  </a:cubicBezTo>
                  <a:cubicBezTo>
                    <a:pt x="1203" y="1179"/>
                    <a:pt x="1479" y="1179"/>
                    <a:pt x="1504" y="1204"/>
                  </a:cubicBezTo>
                  <a:cubicBezTo>
                    <a:pt x="1529" y="1304"/>
                    <a:pt x="1429" y="1555"/>
                    <a:pt x="1404" y="1630"/>
                  </a:cubicBezTo>
                  <a:cubicBezTo>
                    <a:pt x="1354" y="1830"/>
                    <a:pt x="1329" y="2031"/>
                    <a:pt x="1354" y="2231"/>
                  </a:cubicBezTo>
                  <a:cubicBezTo>
                    <a:pt x="1365" y="2560"/>
                    <a:pt x="1597" y="2709"/>
                    <a:pt x="1845" y="2709"/>
                  </a:cubicBezTo>
                  <a:cubicBezTo>
                    <a:pt x="2146" y="2709"/>
                    <a:pt x="2470" y="2490"/>
                    <a:pt x="2456" y="2106"/>
                  </a:cubicBezTo>
                  <a:cubicBezTo>
                    <a:pt x="2431" y="1855"/>
                    <a:pt x="2582" y="1605"/>
                    <a:pt x="2607" y="1329"/>
                  </a:cubicBezTo>
                  <a:cubicBezTo>
                    <a:pt x="2632" y="1053"/>
                    <a:pt x="2557" y="728"/>
                    <a:pt x="2381" y="502"/>
                  </a:cubicBezTo>
                  <a:cubicBezTo>
                    <a:pt x="1980" y="1"/>
                    <a:pt x="1228" y="51"/>
                    <a:pt x="6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5672656" y="342730"/>
              <a:ext cx="88375" cy="87918"/>
            </a:xfrm>
            <a:custGeom>
              <a:rect b="b" l="l" r="r" t="t"/>
              <a:pathLst>
                <a:path extrusionOk="0" h="2888" w="2903">
                  <a:moveTo>
                    <a:pt x="1866" y="0"/>
                  </a:moveTo>
                  <a:cubicBezTo>
                    <a:pt x="1836" y="0"/>
                    <a:pt x="1806" y="3"/>
                    <a:pt x="1775" y="8"/>
                  </a:cubicBezTo>
                  <a:cubicBezTo>
                    <a:pt x="1499" y="58"/>
                    <a:pt x="1248" y="384"/>
                    <a:pt x="1348" y="685"/>
                  </a:cubicBezTo>
                  <a:cubicBezTo>
                    <a:pt x="1399" y="860"/>
                    <a:pt x="1474" y="1061"/>
                    <a:pt x="1524" y="1236"/>
                  </a:cubicBezTo>
                  <a:cubicBezTo>
                    <a:pt x="1549" y="1336"/>
                    <a:pt x="1624" y="1612"/>
                    <a:pt x="1599" y="1637"/>
                  </a:cubicBezTo>
                  <a:cubicBezTo>
                    <a:pt x="1549" y="1687"/>
                    <a:pt x="1248" y="1687"/>
                    <a:pt x="1173" y="1687"/>
                  </a:cubicBezTo>
                  <a:cubicBezTo>
                    <a:pt x="973" y="1712"/>
                    <a:pt x="772" y="1762"/>
                    <a:pt x="597" y="1838"/>
                  </a:cubicBezTo>
                  <a:cubicBezTo>
                    <a:pt x="0" y="2080"/>
                    <a:pt x="338" y="2888"/>
                    <a:pt x="872" y="2888"/>
                  </a:cubicBezTo>
                  <a:cubicBezTo>
                    <a:pt x="945" y="2888"/>
                    <a:pt x="1020" y="2873"/>
                    <a:pt x="1098" y="2840"/>
                  </a:cubicBezTo>
                  <a:cubicBezTo>
                    <a:pt x="1323" y="2740"/>
                    <a:pt x="1624" y="2790"/>
                    <a:pt x="1875" y="2715"/>
                  </a:cubicBezTo>
                  <a:cubicBezTo>
                    <a:pt x="2151" y="2640"/>
                    <a:pt x="2426" y="2464"/>
                    <a:pt x="2577" y="2213"/>
                  </a:cubicBezTo>
                  <a:cubicBezTo>
                    <a:pt x="2902" y="1662"/>
                    <a:pt x="2602" y="985"/>
                    <a:pt x="2426" y="434"/>
                  </a:cubicBezTo>
                  <a:cubicBezTo>
                    <a:pt x="2336" y="187"/>
                    <a:pt x="2126" y="0"/>
                    <a:pt x="1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5871043" y="218498"/>
              <a:ext cx="99791" cy="71235"/>
            </a:xfrm>
            <a:custGeom>
              <a:rect b="b" l="l" r="r" t="t"/>
              <a:pathLst>
                <a:path extrusionOk="0" h="2340" w="3278">
                  <a:moveTo>
                    <a:pt x="2685" y="0"/>
                  </a:moveTo>
                  <a:cubicBezTo>
                    <a:pt x="2471" y="0"/>
                    <a:pt x="2246" y="108"/>
                    <a:pt x="2175" y="304"/>
                  </a:cubicBezTo>
                  <a:cubicBezTo>
                    <a:pt x="2100" y="505"/>
                    <a:pt x="2050" y="680"/>
                    <a:pt x="1949" y="856"/>
                  </a:cubicBezTo>
                  <a:cubicBezTo>
                    <a:pt x="1924" y="956"/>
                    <a:pt x="1799" y="1207"/>
                    <a:pt x="1774" y="1232"/>
                  </a:cubicBezTo>
                  <a:cubicBezTo>
                    <a:pt x="1699" y="1232"/>
                    <a:pt x="1473" y="1031"/>
                    <a:pt x="1398" y="981"/>
                  </a:cubicBezTo>
                  <a:cubicBezTo>
                    <a:pt x="1223" y="881"/>
                    <a:pt x="1072" y="806"/>
                    <a:pt x="872" y="756"/>
                  </a:cubicBezTo>
                  <a:cubicBezTo>
                    <a:pt x="814" y="739"/>
                    <a:pt x="759" y="731"/>
                    <a:pt x="707" y="731"/>
                  </a:cubicBezTo>
                  <a:cubicBezTo>
                    <a:pt x="139" y="731"/>
                    <a:pt x="0" y="1672"/>
                    <a:pt x="621" y="1833"/>
                  </a:cubicBezTo>
                  <a:cubicBezTo>
                    <a:pt x="872" y="1908"/>
                    <a:pt x="1072" y="2109"/>
                    <a:pt x="1298" y="2234"/>
                  </a:cubicBezTo>
                  <a:cubicBezTo>
                    <a:pt x="1468" y="2296"/>
                    <a:pt x="1658" y="2339"/>
                    <a:pt x="1843" y="2339"/>
                  </a:cubicBezTo>
                  <a:cubicBezTo>
                    <a:pt x="1957" y="2339"/>
                    <a:pt x="2070" y="2323"/>
                    <a:pt x="2175" y="2284"/>
                  </a:cubicBezTo>
                  <a:cubicBezTo>
                    <a:pt x="2776" y="2059"/>
                    <a:pt x="2977" y="1332"/>
                    <a:pt x="3177" y="806"/>
                  </a:cubicBezTo>
                  <a:cubicBezTo>
                    <a:pt x="3278" y="530"/>
                    <a:pt x="3202" y="204"/>
                    <a:pt x="2927" y="54"/>
                  </a:cubicBezTo>
                  <a:cubicBezTo>
                    <a:pt x="2855" y="18"/>
                    <a:pt x="2771" y="0"/>
                    <a:pt x="2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6095488" y="233323"/>
              <a:ext cx="102713" cy="67826"/>
            </a:xfrm>
            <a:custGeom>
              <a:rect b="b" l="l" r="r" t="t"/>
              <a:pathLst>
                <a:path extrusionOk="0" h="2228" w="3374">
                  <a:moveTo>
                    <a:pt x="769" y="1"/>
                  </a:moveTo>
                  <a:cubicBezTo>
                    <a:pt x="372" y="1"/>
                    <a:pt x="1" y="530"/>
                    <a:pt x="341" y="945"/>
                  </a:cubicBezTo>
                  <a:cubicBezTo>
                    <a:pt x="491" y="1146"/>
                    <a:pt x="541" y="1421"/>
                    <a:pt x="667" y="1647"/>
                  </a:cubicBezTo>
                  <a:cubicBezTo>
                    <a:pt x="842" y="1898"/>
                    <a:pt x="1068" y="2123"/>
                    <a:pt x="1368" y="2198"/>
                  </a:cubicBezTo>
                  <a:cubicBezTo>
                    <a:pt x="1447" y="2218"/>
                    <a:pt x="1525" y="2227"/>
                    <a:pt x="1603" y="2227"/>
                  </a:cubicBezTo>
                  <a:cubicBezTo>
                    <a:pt x="2119" y="2227"/>
                    <a:pt x="2608" y="1830"/>
                    <a:pt x="3022" y="1547"/>
                  </a:cubicBezTo>
                  <a:cubicBezTo>
                    <a:pt x="3248" y="1371"/>
                    <a:pt x="3373" y="1071"/>
                    <a:pt x="3223" y="795"/>
                  </a:cubicBezTo>
                  <a:cubicBezTo>
                    <a:pt x="3135" y="620"/>
                    <a:pt x="2925" y="493"/>
                    <a:pt x="2721" y="493"/>
                  </a:cubicBezTo>
                  <a:cubicBezTo>
                    <a:pt x="2633" y="493"/>
                    <a:pt x="2546" y="517"/>
                    <a:pt x="2471" y="569"/>
                  </a:cubicBezTo>
                  <a:cubicBezTo>
                    <a:pt x="2321" y="695"/>
                    <a:pt x="2145" y="795"/>
                    <a:pt x="1995" y="895"/>
                  </a:cubicBezTo>
                  <a:cubicBezTo>
                    <a:pt x="1895" y="970"/>
                    <a:pt x="1669" y="1096"/>
                    <a:pt x="1644" y="1096"/>
                  </a:cubicBezTo>
                  <a:cubicBezTo>
                    <a:pt x="1544" y="1046"/>
                    <a:pt x="1494" y="770"/>
                    <a:pt x="1469" y="695"/>
                  </a:cubicBezTo>
                  <a:cubicBezTo>
                    <a:pt x="1368" y="494"/>
                    <a:pt x="1268" y="344"/>
                    <a:pt x="1143" y="193"/>
                  </a:cubicBezTo>
                  <a:cubicBezTo>
                    <a:pt x="1032" y="57"/>
                    <a:pt x="899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6330161" y="529701"/>
              <a:ext cx="68678" cy="94889"/>
            </a:xfrm>
            <a:custGeom>
              <a:rect b="b" l="l" r="r" t="t"/>
              <a:pathLst>
                <a:path extrusionOk="0" h="3117" w="2256">
                  <a:moveTo>
                    <a:pt x="1262" y="0"/>
                  </a:moveTo>
                  <a:cubicBezTo>
                    <a:pt x="1070" y="0"/>
                    <a:pt x="881" y="91"/>
                    <a:pt x="777" y="307"/>
                  </a:cubicBezTo>
                  <a:cubicBezTo>
                    <a:pt x="652" y="558"/>
                    <a:pt x="401" y="683"/>
                    <a:pt x="276" y="909"/>
                  </a:cubicBezTo>
                  <a:cubicBezTo>
                    <a:pt x="100" y="1159"/>
                    <a:pt x="0" y="1460"/>
                    <a:pt x="50" y="1736"/>
                  </a:cubicBezTo>
                  <a:cubicBezTo>
                    <a:pt x="151" y="2362"/>
                    <a:pt x="802" y="2713"/>
                    <a:pt x="1303" y="3014"/>
                  </a:cubicBezTo>
                  <a:cubicBezTo>
                    <a:pt x="1413" y="3080"/>
                    <a:pt x="1537" y="3116"/>
                    <a:pt x="1658" y="3116"/>
                  </a:cubicBezTo>
                  <a:cubicBezTo>
                    <a:pt x="1815" y="3116"/>
                    <a:pt x="1967" y="3055"/>
                    <a:pt x="2080" y="2914"/>
                  </a:cubicBezTo>
                  <a:cubicBezTo>
                    <a:pt x="2256" y="2688"/>
                    <a:pt x="2231" y="2287"/>
                    <a:pt x="1980" y="2112"/>
                  </a:cubicBezTo>
                  <a:cubicBezTo>
                    <a:pt x="1805" y="2011"/>
                    <a:pt x="1629" y="1911"/>
                    <a:pt x="1479" y="1811"/>
                  </a:cubicBezTo>
                  <a:cubicBezTo>
                    <a:pt x="1379" y="1736"/>
                    <a:pt x="1153" y="1585"/>
                    <a:pt x="1153" y="1560"/>
                  </a:cubicBezTo>
                  <a:cubicBezTo>
                    <a:pt x="1153" y="1460"/>
                    <a:pt x="1404" y="1310"/>
                    <a:pt x="1454" y="1234"/>
                  </a:cubicBezTo>
                  <a:cubicBezTo>
                    <a:pt x="1604" y="1084"/>
                    <a:pt x="1705" y="934"/>
                    <a:pt x="1805" y="758"/>
                  </a:cubicBezTo>
                  <a:cubicBezTo>
                    <a:pt x="2002" y="331"/>
                    <a:pt x="1628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6411774" y="598590"/>
              <a:ext cx="138970" cy="164481"/>
            </a:xfrm>
            <a:custGeom>
              <a:rect b="b" l="l" r="r" t="t"/>
              <a:pathLst>
                <a:path extrusionOk="0" h="5403" w="4565">
                  <a:moveTo>
                    <a:pt x="3095" y="0"/>
                  </a:moveTo>
                  <a:cubicBezTo>
                    <a:pt x="2892" y="0"/>
                    <a:pt x="2680" y="67"/>
                    <a:pt x="2482" y="225"/>
                  </a:cubicBezTo>
                  <a:cubicBezTo>
                    <a:pt x="2131" y="500"/>
                    <a:pt x="1630" y="575"/>
                    <a:pt x="1254" y="801"/>
                  </a:cubicBezTo>
                  <a:cubicBezTo>
                    <a:pt x="803" y="1077"/>
                    <a:pt x="427" y="1478"/>
                    <a:pt x="277" y="1979"/>
                  </a:cubicBezTo>
                  <a:cubicBezTo>
                    <a:pt x="1" y="3032"/>
                    <a:pt x="803" y="4084"/>
                    <a:pt x="1379" y="4886"/>
                  </a:cubicBezTo>
                  <a:cubicBezTo>
                    <a:pt x="1593" y="5189"/>
                    <a:pt x="1908" y="5403"/>
                    <a:pt x="2252" y="5403"/>
                  </a:cubicBezTo>
                  <a:cubicBezTo>
                    <a:pt x="2392" y="5403"/>
                    <a:pt x="2537" y="5367"/>
                    <a:pt x="2683" y="5287"/>
                  </a:cubicBezTo>
                  <a:cubicBezTo>
                    <a:pt x="3109" y="5087"/>
                    <a:pt x="3384" y="4410"/>
                    <a:pt x="3084" y="3984"/>
                  </a:cubicBezTo>
                  <a:cubicBezTo>
                    <a:pt x="2883" y="3708"/>
                    <a:pt x="2708" y="3408"/>
                    <a:pt x="2507" y="3107"/>
                  </a:cubicBezTo>
                  <a:cubicBezTo>
                    <a:pt x="2432" y="2956"/>
                    <a:pt x="2181" y="2530"/>
                    <a:pt x="2181" y="2505"/>
                  </a:cubicBezTo>
                  <a:cubicBezTo>
                    <a:pt x="2257" y="2355"/>
                    <a:pt x="2758" y="2255"/>
                    <a:pt x="2908" y="2205"/>
                  </a:cubicBezTo>
                  <a:cubicBezTo>
                    <a:pt x="3234" y="2054"/>
                    <a:pt x="3510" y="1879"/>
                    <a:pt x="3785" y="1653"/>
                  </a:cubicBezTo>
                  <a:cubicBezTo>
                    <a:pt x="4565" y="1034"/>
                    <a:pt x="3894" y="0"/>
                    <a:pt x="30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6379750" y="329914"/>
              <a:ext cx="185425" cy="224300"/>
            </a:xfrm>
            <a:custGeom>
              <a:rect b="b" l="l" r="r" t="t"/>
              <a:pathLst>
                <a:path extrusionOk="0" h="7368" w="6091">
                  <a:moveTo>
                    <a:pt x="2678" y="1"/>
                  </a:moveTo>
                  <a:cubicBezTo>
                    <a:pt x="2086" y="1"/>
                    <a:pt x="1486" y="326"/>
                    <a:pt x="1304" y="1056"/>
                  </a:cubicBezTo>
                  <a:cubicBezTo>
                    <a:pt x="1128" y="1657"/>
                    <a:pt x="627" y="2158"/>
                    <a:pt x="376" y="2735"/>
                  </a:cubicBezTo>
                  <a:cubicBezTo>
                    <a:pt x="101" y="3411"/>
                    <a:pt x="0" y="4188"/>
                    <a:pt x="276" y="4890"/>
                  </a:cubicBezTo>
                  <a:cubicBezTo>
                    <a:pt x="827" y="6319"/>
                    <a:pt x="2632" y="6820"/>
                    <a:pt x="3960" y="7271"/>
                  </a:cubicBezTo>
                  <a:cubicBezTo>
                    <a:pt x="4156" y="7334"/>
                    <a:pt x="4358" y="7368"/>
                    <a:pt x="4555" y="7368"/>
                  </a:cubicBezTo>
                  <a:cubicBezTo>
                    <a:pt x="5063" y="7368"/>
                    <a:pt x="5537" y="7143"/>
                    <a:pt x="5790" y="6619"/>
                  </a:cubicBezTo>
                  <a:cubicBezTo>
                    <a:pt x="6091" y="6018"/>
                    <a:pt x="5840" y="5015"/>
                    <a:pt x="5138" y="4790"/>
                  </a:cubicBezTo>
                  <a:cubicBezTo>
                    <a:pt x="4687" y="4639"/>
                    <a:pt x="4211" y="4464"/>
                    <a:pt x="3760" y="4289"/>
                  </a:cubicBezTo>
                  <a:cubicBezTo>
                    <a:pt x="3509" y="4188"/>
                    <a:pt x="2883" y="3938"/>
                    <a:pt x="2883" y="3863"/>
                  </a:cubicBezTo>
                  <a:cubicBezTo>
                    <a:pt x="2832" y="3637"/>
                    <a:pt x="3309" y="3111"/>
                    <a:pt x="3409" y="2935"/>
                  </a:cubicBezTo>
                  <a:cubicBezTo>
                    <a:pt x="3685" y="2484"/>
                    <a:pt x="3860" y="2058"/>
                    <a:pt x="3985" y="1557"/>
                  </a:cubicBezTo>
                  <a:cubicBezTo>
                    <a:pt x="4243" y="582"/>
                    <a:pt x="3468" y="1"/>
                    <a:pt x="2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6260084" y="190218"/>
              <a:ext cx="153278" cy="134282"/>
            </a:xfrm>
            <a:custGeom>
              <a:rect b="b" l="l" r="r" t="t"/>
              <a:pathLst>
                <a:path extrusionOk="0" h="4411" w="5035">
                  <a:moveTo>
                    <a:pt x="1243" y="0"/>
                  </a:moveTo>
                  <a:cubicBezTo>
                    <a:pt x="647" y="0"/>
                    <a:pt x="1" y="550"/>
                    <a:pt x="222" y="1309"/>
                  </a:cubicBezTo>
                  <a:cubicBezTo>
                    <a:pt x="347" y="1735"/>
                    <a:pt x="222" y="2236"/>
                    <a:pt x="272" y="2687"/>
                  </a:cubicBezTo>
                  <a:cubicBezTo>
                    <a:pt x="372" y="3188"/>
                    <a:pt x="598" y="3690"/>
                    <a:pt x="999" y="4015"/>
                  </a:cubicBezTo>
                  <a:cubicBezTo>
                    <a:pt x="1381" y="4310"/>
                    <a:pt x="1840" y="4410"/>
                    <a:pt x="2314" y="4410"/>
                  </a:cubicBezTo>
                  <a:cubicBezTo>
                    <a:pt x="2928" y="4410"/>
                    <a:pt x="3569" y="4243"/>
                    <a:pt x="4107" y="4116"/>
                  </a:cubicBezTo>
                  <a:cubicBezTo>
                    <a:pt x="4633" y="3990"/>
                    <a:pt x="5034" y="3614"/>
                    <a:pt x="4984" y="3063"/>
                  </a:cubicBezTo>
                  <a:cubicBezTo>
                    <a:pt x="4961" y="2635"/>
                    <a:pt x="4534" y="2167"/>
                    <a:pt x="4085" y="2167"/>
                  </a:cubicBezTo>
                  <a:cubicBezTo>
                    <a:pt x="4034" y="2167"/>
                    <a:pt x="3982" y="2173"/>
                    <a:pt x="3931" y="2186"/>
                  </a:cubicBezTo>
                  <a:cubicBezTo>
                    <a:pt x="3580" y="2261"/>
                    <a:pt x="3255" y="2311"/>
                    <a:pt x="2904" y="2386"/>
                  </a:cubicBezTo>
                  <a:cubicBezTo>
                    <a:pt x="2770" y="2405"/>
                    <a:pt x="2464" y="2453"/>
                    <a:pt x="2313" y="2453"/>
                  </a:cubicBezTo>
                  <a:cubicBezTo>
                    <a:pt x="2265" y="2453"/>
                    <a:pt x="2233" y="2449"/>
                    <a:pt x="2227" y="2436"/>
                  </a:cubicBezTo>
                  <a:cubicBezTo>
                    <a:pt x="2102" y="2311"/>
                    <a:pt x="2202" y="1835"/>
                    <a:pt x="2202" y="1685"/>
                  </a:cubicBezTo>
                  <a:cubicBezTo>
                    <a:pt x="2202" y="1309"/>
                    <a:pt x="2152" y="983"/>
                    <a:pt x="2052" y="632"/>
                  </a:cubicBezTo>
                  <a:cubicBezTo>
                    <a:pt x="1922" y="188"/>
                    <a:pt x="1591" y="0"/>
                    <a:pt x="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898806" y="91375"/>
              <a:ext cx="183416" cy="110689"/>
            </a:xfrm>
            <a:custGeom>
              <a:rect b="b" l="l" r="r" t="t"/>
              <a:pathLst>
                <a:path extrusionOk="0" h="3636" w="6025">
                  <a:moveTo>
                    <a:pt x="4939" y="0"/>
                  </a:moveTo>
                  <a:cubicBezTo>
                    <a:pt x="4670" y="0"/>
                    <a:pt x="4401" y="100"/>
                    <a:pt x="4245" y="320"/>
                  </a:cubicBezTo>
                  <a:cubicBezTo>
                    <a:pt x="4045" y="596"/>
                    <a:pt x="3819" y="871"/>
                    <a:pt x="3619" y="1147"/>
                  </a:cubicBezTo>
                  <a:cubicBezTo>
                    <a:pt x="3497" y="1293"/>
                    <a:pt x="3212" y="1650"/>
                    <a:pt x="3148" y="1650"/>
                  </a:cubicBezTo>
                  <a:cubicBezTo>
                    <a:pt x="3146" y="1650"/>
                    <a:pt x="3144" y="1649"/>
                    <a:pt x="3143" y="1648"/>
                  </a:cubicBezTo>
                  <a:cubicBezTo>
                    <a:pt x="2992" y="1648"/>
                    <a:pt x="2717" y="1222"/>
                    <a:pt x="2616" y="1097"/>
                  </a:cubicBezTo>
                  <a:cubicBezTo>
                    <a:pt x="2366" y="821"/>
                    <a:pt x="2115" y="621"/>
                    <a:pt x="1814" y="420"/>
                  </a:cubicBezTo>
                  <a:cubicBezTo>
                    <a:pt x="1648" y="320"/>
                    <a:pt x="1486" y="276"/>
                    <a:pt x="1335" y="276"/>
                  </a:cubicBezTo>
                  <a:cubicBezTo>
                    <a:pt x="506" y="276"/>
                    <a:pt x="0" y="1598"/>
                    <a:pt x="912" y="2150"/>
                  </a:cubicBezTo>
                  <a:cubicBezTo>
                    <a:pt x="1288" y="2400"/>
                    <a:pt x="1514" y="2851"/>
                    <a:pt x="1864" y="3127"/>
                  </a:cubicBezTo>
                  <a:cubicBezTo>
                    <a:pt x="2228" y="3422"/>
                    <a:pt x="2674" y="3635"/>
                    <a:pt x="3146" y="3635"/>
                  </a:cubicBezTo>
                  <a:cubicBezTo>
                    <a:pt x="3195" y="3635"/>
                    <a:pt x="3244" y="3633"/>
                    <a:pt x="3293" y="3628"/>
                  </a:cubicBezTo>
                  <a:cubicBezTo>
                    <a:pt x="4396" y="3553"/>
                    <a:pt x="5098" y="2425"/>
                    <a:pt x="5674" y="1623"/>
                  </a:cubicBezTo>
                  <a:cubicBezTo>
                    <a:pt x="5975" y="1197"/>
                    <a:pt x="6025" y="646"/>
                    <a:pt x="5599" y="245"/>
                  </a:cubicBezTo>
                  <a:cubicBezTo>
                    <a:pt x="5441" y="87"/>
                    <a:pt x="5190" y="0"/>
                    <a:pt x="4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6096705" y="667357"/>
              <a:ext cx="134312" cy="131085"/>
            </a:xfrm>
            <a:custGeom>
              <a:rect b="b" l="l" r="r" t="t"/>
              <a:pathLst>
                <a:path extrusionOk="0" h="4306" w="4412">
                  <a:moveTo>
                    <a:pt x="3247" y="1"/>
                  </a:moveTo>
                  <a:cubicBezTo>
                    <a:pt x="2617" y="1"/>
                    <a:pt x="1791" y="482"/>
                    <a:pt x="1128" y="1274"/>
                  </a:cubicBezTo>
                  <a:cubicBezTo>
                    <a:pt x="251" y="2352"/>
                    <a:pt x="0" y="3630"/>
                    <a:pt x="576" y="4106"/>
                  </a:cubicBezTo>
                  <a:cubicBezTo>
                    <a:pt x="739" y="4241"/>
                    <a:pt x="944" y="4305"/>
                    <a:pt x="1176" y="4305"/>
                  </a:cubicBezTo>
                  <a:cubicBezTo>
                    <a:pt x="1803" y="4305"/>
                    <a:pt x="2617" y="3834"/>
                    <a:pt x="3258" y="3028"/>
                  </a:cubicBezTo>
                  <a:cubicBezTo>
                    <a:pt x="4160" y="1951"/>
                    <a:pt x="4411" y="672"/>
                    <a:pt x="3835" y="196"/>
                  </a:cubicBezTo>
                  <a:cubicBezTo>
                    <a:pt x="3675" y="63"/>
                    <a:pt x="3474" y="1"/>
                    <a:pt x="324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6112717" y="334693"/>
              <a:ext cx="122866" cy="170143"/>
            </a:xfrm>
            <a:custGeom>
              <a:rect b="b" l="l" r="r" t="t"/>
              <a:pathLst>
                <a:path extrusionOk="0" h="5589" w="4036">
                  <a:moveTo>
                    <a:pt x="1364" y="1"/>
                  </a:moveTo>
                  <a:cubicBezTo>
                    <a:pt x="1266" y="1"/>
                    <a:pt x="1170" y="16"/>
                    <a:pt x="1078" y="46"/>
                  </a:cubicBezTo>
                  <a:cubicBezTo>
                    <a:pt x="251" y="322"/>
                    <a:pt x="0" y="1801"/>
                    <a:pt x="527" y="3305"/>
                  </a:cubicBezTo>
                  <a:cubicBezTo>
                    <a:pt x="990" y="4650"/>
                    <a:pt x="1900" y="5588"/>
                    <a:pt x="2676" y="5588"/>
                  </a:cubicBezTo>
                  <a:cubicBezTo>
                    <a:pt x="2781" y="5588"/>
                    <a:pt x="2884" y="5571"/>
                    <a:pt x="2983" y="5535"/>
                  </a:cubicBezTo>
                  <a:cubicBezTo>
                    <a:pt x="3810" y="5259"/>
                    <a:pt x="4035" y="3806"/>
                    <a:pt x="3534" y="2277"/>
                  </a:cubicBezTo>
                  <a:cubicBezTo>
                    <a:pt x="3067" y="941"/>
                    <a:pt x="2144" y="1"/>
                    <a:pt x="1364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5960115" y="847053"/>
              <a:ext cx="119061" cy="69561"/>
            </a:xfrm>
            <a:custGeom>
              <a:rect b="b" l="l" r="r" t="t"/>
              <a:pathLst>
                <a:path extrusionOk="0" h="2285" w="3911">
                  <a:moveTo>
                    <a:pt x="2619" y="0"/>
                  </a:moveTo>
                  <a:cubicBezTo>
                    <a:pt x="2316" y="0"/>
                    <a:pt x="1976" y="59"/>
                    <a:pt x="1630" y="183"/>
                  </a:cubicBezTo>
                  <a:cubicBezTo>
                    <a:pt x="652" y="509"/>
                    <a:pt x="1" y="1210"/>
                    <a:pt x="176" y="1762"/>
                  </a:cubicBezTo>
                  <a:cubicBezTo>
                    <a:pt x="289" y="2101"/>
                    <a:pt x="725" y="2284"/>
                    <a:pt x="1283" y="2284"/>
                  </a:cubicBezTo>
                  <a:cubicBezTo>
                    <a:pt x="1590" y="2284"/>
                    <a:pt x="1934" y="2229"/>
                    <a:pt x="2281" y="2113"/>
                  </a:cubicBezTo>
                  <a:cubicBezTo>
                    <a:pt x="3259" y="1762"/>
                    <a:pt x="3911" y="1060"/>
                    <a:pt x="3710" y="534"/>
                  </a:cubicBezTo>
                  <a:cubicBezTo>
                    <a:pt x="3597" y="194"/>
                    <a:pt x="3170" y="0"/>
                    <a:pt x="2619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5798379" y="691923"/>
              <a:ext cx="106092" cy="113094"/>
            </a:xfrm>
            <a:custGeom>
              <a:rect b="b" l="l" r="r" t="t"/>
              <a:pathLst>
                <a:path extrusionOk="0" h="3715" w="3485">
                  <a:moveTo>
                    <a:pt x="924" y="1"/>
                  </a:moveTo>
                  <a:cubicBezTo>
                    <a:pt x="774" y="1"/>
                    <a:pt x="638" y="38"/>
                    <a:pt x="527" y="116"/>
                  </a:cubicBezTo>
                  <a:cubicBezTo>
                    <a:pt x="0" y="492"/>
                    <a:pt x="126" y="1570"/>
                    <a:pt x="802" y="2522"/>
                  </a:cubicBezTo>
                  <a:cubicBezTo>
                    <a:pt x="1329" y="3262"/>
                    <a:pt x="2036" y="3715"/>
                    <a:pt x="2573" y="3715"/>
                  </a:cubicBezTo>
                  <a:cubicBezTo>
                    <a:pt x="2726" y="3715"/>
                    <a:pt x="2866" y="3678"/>
                    <a:pt x="2983" y="3600"/>
                  </a:cubicBezTo>
                  <a:cubicBezTo>
                    <a:pt x="3484" y="3224"/>
                    <a:pt x="3359" y="2146"/>
                    <a:pt x="2682" y="1194"/>
                  </a:cubicBezTo>
                  <a:cubicBezTo>
                    <a:pt x="2156" y="453"/>
                    <a:pt x="1448" y="1"/>
                    <a:pt x="924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6256918" y="497616"/>
              <a:ext cx="46577" cy="72210"/>
            </a:xfrm>
            <a:custGeom>
              <a:rect b="b" l="l" r="r" t="t"/>
              <a:pathLst>
                <a:path extrusionOk="0" h="2372" w="1530">
                  <a:moveTo>
                    <a:pt x="627" y="0"/>
                  </a:moveTo>
                  <a:cubicBezTo>
                    <a:pt x="602" y="0"/>
                    <a:pt x="577" y="3"/>
                    <a:pt x="552" y="8"/>
                  </a:cubicBezTo>
                  <a:cubicBezTo>
                    <a:pt x="201" y="58"/>
                    <a:pt x="0" y="634"/>
                    <a:pt x="126" y="1286"/>
                  </a:cubicBezTo>
                  <a:cubicBezTo>
                    <a:pt x="219" y="1915"/>
                    <a:pt x="572" y="2371"/>
                    <a:pt x="904" y="2371"/>
                  </a:cubicBezTo>
                  <a:cubicBezTo>
                    <a:pt x="928" y="2371"/>
                    <a:pt x="953" y="2369"/>
                    <a:pt x="978" y="2364"/>
                  </a:cubicBezTo>
                  <a:cubicBezTo>
                    <a:pt x="1329" y="2313"/>
                    <a:pt x="1529" y="1737"/>
                    <a:pt x="1404" y="1085"/>
                  </a:cubicBezTo>
                  <a:cubicBezTo>
                    <a:pt x="1310" y="477"/>
                    <a:pt x="977" y="0"/>
                    <a:pt x="627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6103555" y="528362"/>
              <a:ext cx="59546" cy="109136"/>
            </a:xfrm>
            <a:custGeom>
              <a:rect b="b" l="l" r="r" t="t"/>
              <a:pathLst>
                <a:path extrusionOk="0" h="3585" w="1956">
                  <a:moveTo>
                    <a:pt x="978" y="0"/>
                  </a:moveTo>
                  <a:cubicBezTo>
                    <a:pt x="452" y="0"/>
                    <a:pt x="1" y="802"/>
                    <a:pt x="1" y="1780"/>
                  </a:cubicBezTo>
                  <a:cubicBezTo>
                    <a:pt x="1" y="2782"/>
                    <a:pt x="427" y="3584"/>
                    <a:pt x="978" y="3584"/>
                  </a:cubicBezTo>
                  <a:cubicBezTo>
                    <a:pt x="1504" y="3584"/>
                    <a:pt x="1955" y="2782"/>
                    <a:pt x="1955" y="1780"/>
                  </a:cubicBezTo>
                  <a:cubicBezTo>
                    <a:pt x="1955" y="802"/>
                    <a:pt x="1504" y="0"/>
                    <a:pt x="978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5653417" y="403643"/>
              <a:ext cx="130507" cy="141405"/>
            </a:xfrm>
            <a:custGeom>
              <a:rect b="b" l="l" r="r" t="t"/>
              <a:pathLst>
                <a:path extrusionOk="0" h="4645" w="4287">
                  <a:moveTo>
                    <a:pt x="3132" y="1"/>
                  </a:moveTo>
                  <a:cubicBezTo>
                    <a:pt x="2463" y="1"/>
                    <a:pt x="1600" y="574"/>
                    <a:pt x="953" y="1516"/>
                  </a:cubicBezTo>
                  <a:cubicBezTo>
                    <a:pt x="151" y="2719"/>
                    <a:pt x="1" y="4072"/>
                    <a:pt x="677" y="4498"/>
                  </a:cubicBezTo>
                  <a:cubicBezTo>
                    <a:pt x="821" y="4598"/>
                    <a:pt x="990" y="4645"/>
                    <a:pt x="1176" y="4645"/>
                  </a:cubicBezTo>
                  <a:cubicBezTo>
                    <a:pt x="1832" y="4645"/>
                    <a:pt x="2689" y="4057"/>
                    <a:pt x="3334" y="3120"/>
                  </a:cubicBezTo>
                  <a:cubicBezTo>
                    <a:pt x="4136" y="1917"/>
                    <a:pt x="4286" y="588"/>
                    <a:pt x="3635" y="137"/>
                  </a:cubicBezTo>
                  <a:cubicBezTo>
                    <a:pt x="3488" y="45"/>
                    <a:pt x="3317" y="1"/>
                    <a:pt x="3132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5833478" y="388027"/>
              <a:ext cx="149564" cy="87644"/>
            </a:xfrm>
            <a:custGeom>
              <a:rect b="b" l="l" r="r" t="t"/>
              <a:pathLst>
                <a:path extrusionOk="0" h="2879" w="4913">
                  <a:moveTo>
                    <a:pt x="3287" y="1"/>
                  </a:moveTo>
                  <a:cubicBezTo>
                    <a:pt x="2900" y="1"/>
                    <a:pt x="2467" y="73"/>
                    <a:pt x="2030" y="224"/>
                  </a:cubicBezTo>
                  <a:cubicBezTo>
                    <a:pt x="802" y="650"/>
                    <a:pt x="0" y="1553"/>
                    <a:pt x="226" y="2204"/>
                  </a:cubicBezTo>
                  <a:cubicBezTo>
                    <a:pt x="371" y="2641"/>
                    <a:pt x="913" y="2879"/>
                    <a:pt x="1615" y="2879"/>
                  </a:cubicBezTo>
                  <a:cubicBezTo>
                    <a:pt x="2002" y="2879"/>
                    <a:pt x="2438" y="2807"/>
                    <a:pt x="2883" y="2655"/>
                  </a:cubicBezTo>
                  <a:cubicBezTo>
                    <a:pt x="4111" y="2229"/>
                    <a:pt x="4913" y="1352"/>
                    <a:pt x="4687" y="675"/>
                  </a:cubicBezTo>
                  <a:cubicBezTo>
                    <a:pt x="4542" y="239"/>
                    <a:pt x="3990" y="1"/>
                    <a:pt x="328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5835000" y="891893"/>
              <a:ext cx="87005" cy="56806"/>
            </a:xfrm>
            <a:custGeom>
              <a:rect b="b" l="l" r="r" t="t"/>
              <a:pathLst>
                <a:path extrusionOk="0" h="1866" w="2858">
                  <a:moveTo>
                    <a:pt x="821" y="0"/>
                  </a:moveTo>
                  <a:cubicBezTo>
                    <a:pt x="518" y="0"/>
                    <a:pt x="280" y="94"/>
                    <a:pt x="176" y="289"/>
                  </a:cubicBezTo>
                  <a:cubicBezTo>
                    <a:pt x="0" y="665"/>
                    <a:pt x="401" y="1266"/>
                    <a:pt x="1078" y="1617"/>
                  </a:cubicBezTo>
                  <a:cubicBezTo>
                    <a:pt x="1411" y="1784"/>
                    <a:pt x="1744" y="1865"/>
                    <a:pt x="2023" y="1865"/>
                  </a:cubicBezTo>
                  <a:cubicBezTo>
                    <a:pt x="2333" y="1865"/>
                    <a:pt x="2577" y="1765"/>
                    <a:pt x="2682" y="1567"/>
                  </a:cubicBezTo>
                  <a:cubicBezTo>
                    <a:pt x="2858" y="1191"/>
                    <a:pt x="2457" y="590"/>
                    <a:pt x="1780" y="239"/>
                  </a:cubicBezTo>
                  <a:cubicBezTo>
                    <a:pt x="1442" y="82"/>
                    <a:pt x="1103" y="0"/>
                    <a:pt x="821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966994" y="304678"/>
              <a:ext cx="106853" cy="57506"/>
            </a:xfrm>
            <a:custGeom>
              <a:rect b="b" l="l" r="r" t="t"/>
              <a:pathLst>
                <a:path extrusionOk="0" h="1889" w="3510">
                  <a:moveTo>
                    <a:pt x="1635" y="0"/>
                  </a:moveTo>
                  <a:cubicBezTo>
                    <a:pt x="759" y="0"/>
                    <a:pt x="49" y="362"/>
                    <a:pt x="25" y="857"/>
                  </a:cubicBezTo>
                  <a:cubicBezTo>
                    <a:pt x="0" y="1358"/>
                    <a:pt x="752" y="1834"/>
                    <a:pt x="1705" y="1885"/>
                  </a:cubicBezTo>
                  <a:cubicBezTo>
                    <a:pt x="1759" y="1887"/>
                    <a:pt x="1812" y="1889"/>
                    <a:pt x="1865" y="1889"/>
                  </a:cubicBezTo>
                  <a:cubicBezTo>
                    <a:pt x="2746" y="1889"/>
                    <a:pt x="3460" y="1505"/>
                    <a:pt x="3484" y="1032"/>
                  </a:cubicBezTo>
                  <a:cubicBezTo>
                    <a:pt x="3509" y="506"/>
                    <a:pt x="2757" y="55"/>
                    <a:pt x="1805" y="5"/>
                  </a:cubicBezTo>
                  <a:cubicBezTo>
                    <a:pt x="1748" y="2"/>
                    <a:pt x="1691" y="0"/>
                    <a:pt x="1635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636644" y="634389"/>
              <a:ext cx="64112" cy="117538"/>
            </a:xfrm>
            <a:custGeom>
              <a:rect b="b" l="l" r="r" t="t"/>
              <a:pathLst>
                <a:path extrusionOk="0" h="3861" w="2106">
                  <a:moveTo>
                    <a:pt x="1053" y="1"/>
                  </a:moveTo>
                  <a:cubicBezTo>
                    <a:pt x="476" y="1"/>
                    <a:pt x="0" y="878"/>
                    <a:pt x="0" y="1931"/>
                  </a:cubicBezTo>
                  <a:cubicBezTo>
                    <a:pt x="0" y="2983"/>
                    <a:pt x="476" y="3861"/>
                    <a:pt x="1053" y="3861"/>
                  </a:cubicBezTo>
                  <a:cubicBezTo>
                    <a:pt x="1629" y="3861"/>
                    <a:pt x="2105" y="2983"/>
                    <a:pt x="2105" y="1931"/>
                  </a:cubicBezTo>
                  <a:cubicBezTo>
                    <a:pt x="2105" y="878"/>
                    <a:pt x="1629" y="1"/>
                    <a:pt x="1053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5913570" y="559625"/>
              <a:ext cx="137387" cy="154922"/>
            </a:xfrm>
            <a:custGeom>
              <a:rect b="b" l="l" r="r" t="t"/>
              <a:pathLst>
                <a:path extrusionOk="0" h="5089" w="4513">
                  <a:moveTo>
                    <a:pt x="2257" y="1"/>
                  </a:moveTo>
                  <a:cubicBezTo>
                    <a:pt x="1029" y="1"/>
                    <a:pt x="1" y="1129"/>
                    <a:pt x="1" y="2532"/>
                  </a:cubicBezTo>
                  <a:cubicBezTo>
                    <a:pt x="1" y="3936"/>
                    <a:pt x="1003" y="5089"/>
                    <a:pt x="2257" y="5089"/>
                  </a:cubicBezTo>
                  <a:cubicBezTo>
                    <a:pt x="3510" y="5089"/>
                    <a:pt x="4512" y="3936"/>
                    <a:pt x="4512" y="2532"/>
                  </a:cubicBezTo>
                  <a:cubicBezTo>
                    <a:pt x="4512" y="1129"/>
                    <a:pt x="3510" y="1"/>
                    <a:pt x="225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9"/>
          <p:cNvGrpSpPr/>
          <p:nvPr/>
        </p:nvGrpSpPr>
        <p:grpSpPr>
          <a:xfrm flipH="1" rot="10800000">
            <a:off x="159663" y="3727518"/>
            <a:ext cx="1110875" cy="1032029"/>
            <a:chOff x="5454300" y="91375"/>
            <a:chExt cx="1110875" cy="1032029"/>
          </a:xfrm>
        </p:grpSpPr>
        <p:sp>
          <p:nvSpPr>
            <p:cNvPr id="392" name="Google Shape;392;p29"/>
            <p:cNvSpPr/>
            <p:nvPr/>
          </p:nvSpPr>
          <p:spPr>
            <a:xfrm>
              <a:off x="5509977" y="157555"/>
              <a:ext cx="1016323" cy="912240"/>
            </a:xfrm>
            <a:custGeom>
              <a:rect b="b" l="l" r="r" t="t"/>
              <a:pathLst>
                <a:path extrusionOk="0" h="29966" w="33385">
                  <a:moveTo>
                    <a:pt x="16923" y="0"/>
                  </a:moveTo>
                  <a:cubicBezTo>
                    <a:pt x="14059" y="0"/>
                    <a:pt x="11138" y="839"/>
                    <a:pt x="8522" y="2557"/>
                  </a:cubicBezTo>
                  <a:cubicBezTo>
                    <a:pt x="1655" y="7068"/>
                    <a:pt x="1" y="16642"/>
                    <a:pt x="4487" y="23510"/>
                  </a:cubicBezTo>
                  <a:cubicBezTo>
                    <a:pt x="7279" y="27760"/>
                    <a:pt x="11780" y="29965"/>
                    <a:pt x="16433" y="29965"/>
                  </a:cubicBezTo>
                  <a:cubicBezTo>
                    <a:pt x="19298" y="29965"/>
                    <a:pt x="22221" y="29129"/>
                    <a:pt x="24838" y="27419"/>
                  </a:cubicBezTo>
                  <a:cubicBezTo>
                    <a:pt x="31705" y="22908"/>
                    <a:pt x="33384" y="13334"/>
                    <a:pt x="28873" y="6467"/>
                  </a:cubicBezTo>
                  <a:cubicBezTo>
                    <a:pt x="26080" y="2215"/>
                    <a:pt x="21577" y="0"/>
                    <a:pt x="16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860936" y="158316"/>
              <a:ext cx="665351" cy="911418"/>
            </a:xfrm>
            <a:custGeom>
              <a:rect b="b" l="l" r="r" t="t"/>
              <a:pathLst>
                <a:path extrusionOk="0" h="29939" w="21856">
                  <a:moveTo>
                    <a:pt x="6316" y="1"/>
                  </a:moveTo>
                  <a:lnTo>
                    <a:pt x="6316" y="1"/>
                  </a:lnTo>
                  <a:cubicBezTo>
                    <a:pt x="9073" y="1003"/>
                    <a:pt x="11555" y="2883"/>
                    <a:pt x="13334" y="5615"/>
                  </a:cubicBezTo>
                  <a:cubicBezTo>
                    <a:pt x="17845" y="12482"/>
                    <a:pt x="16166" y="22056"/>
                    <a:pt x="9299" y="26542"/>
                  </a:cubicBezTo>
                  <a:cubicBezTo>
                    <a:pt x="6697" y="28262"/>
                    <a:pt x="3789" y="29103"/>
                    <a:pt x="925" y="29103"/>
                  </a:cubicBezTo>
                  <a:cubicBezTo>
                    <a:pt x="616" y="29103"/>
                    <a:pt x="308" y="29093"/>
                    <a:pt x="1" y="29074"/>
                  </a:cubicBezTo>
                  <a:lnTo>
                    <a:pt x="1" y="29074"/>
                  </a:lnTo>
                  <a:cubicBezTo>
                    <a:pt x="1569" y="29649"/>
                    <a:pt x="3229" y="29939"/>
                    <a:pt x="4910" y="29939"/>
                  </a:cubicBezTo>
                  <a:cubicBezTo>
                    <a:pt x="7770" y="29939"/>
                    <a:pt x="10689" y="29099"/>
                    <a:pt x="13309" y="27394"/>
                  </a:cubicBezTo>
                  <a:cubicBezTo>
                    <a:pt x="20176" y="22883"/>
                    <a:pt x="21855" y="13309"/>
                    <a:pt x="17344" y="6442"/>
                  </a:cubicBezTo>
                  <a:cubicBezTo>
                    <a:pt x="14738" y="2457"/>
                    <a:pt x="10627" y="276"/>
                    <a:pt x="6316" y="1"/>
                  </a:cubicBezTo>
                  <a:close/>
                </a:path>
              </a:pathLst>
            </a:custGeom>
            <a:solidFill>
              <a:srgbClr val="191919">
                <a:alpha val="7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5636644" y="230310"/>
              <a:ext cx="421933" cy="643250"/>
            </a:xfrm>
            <a:custGeom>
              <a:rect b="b" l="l" r="r" t="t"/>
              <a:pathLst>
                <a:path extrusionOk="0" h="21130" w="13860">
                  <a:moveTo>
                    <a:pt x="10875" y="1"/>
                  </a:moveTo>
                  <a:cubicBezTo>
                    <a:pt x="10210" y="1"/>
                    <a:pt x="9553" y="164"/>
                    <a:pt x="8923" y="368"/>
                  </a:cubicBezTo>
                  <a:cubicBezTo>
                    <a:pt x="4837" y="1671"/>
                    <a:pt x="1554" y="5130"/>
                    <a:pt x="451" y="9265"/>
                  </a:cubicBezTo>
                  <a:cubicBezTo>
                    <a:pt x="151" y="10418"/>
                    <a:pt x="0" y="11621"/>
                    <a:pt x="50" y="12799"/>
                  </a:cubicBezTo>
                  <a:cubicBezTo>
                    <a:pt x="100" y="15105"/>
                    <a:pt x="802" y="17335"/>
                    <a:pt x="1930" y="19365"/>
                  </a:cubicBezTo>
                  <a:cubicBezTo>
                    <a:pt x="2402" y="20174"/>
                    <a:pt x="3303" y="21129"/>
                    <a:pt x="4178" y="21129"/>
                  </a:cubicBezTo>
                  <a:cubicBezTo>
                    <a:pt x="4606" y="21129"/>
                    <a:pt x="5027" y="20901"/>
                    <a:pt x="5389" y="20318"/>
                  </a:cubicBezTo>
                  <a:cubicBezTo>
                    <a:pt x="5840" y="19566"/>
                    <a:pt x="5940" y="18638"/>
                    <a:pt x="5890" y="17761"/>
                  </a:cubicBezTo>
                  <a:cubicBezTo>
                    <a:pt x="5865" y="16859"/>
                    <a:pt x="5689" y="15982"/>
                    <a:pt x="5714" y="15105"/>
                  </a:cubicBezTo>
                  <a:cubicBezTo>
                    <a:pt x="5740" y="13150"/>
                    <a:pt x="6617" y="11295"/>
                    <a:pt x="7795" y="9716"/>
                  </a:cubicBezTo>
                  <a:cubicBezTo>
                    <a:pt x="8973" y="8162"/>
                    <a:pt x="10426" y="6859"/>
                    <a:pt x="11855" y="5505"/>
                  </a:cubicBezTo>
                  <a:cubicBezTo>
                    <a:pt x="12406" y="5004"/>
                    <a:pt x="12933" y="4478"/>
                    <a:pt x="13308" y="3826"/>
                  </a:cubicBezTo>
                  <a:cubicBezTo>
                    <a:pt x="13684" y="3175"/>
                    <a:pt x="13860" y="2373"/>
                    <a:pt x="13609" y="1646"/>
                  </a:cubicBezTo>
                  <a:cubicBezTo>
                    <a:pt x="13308" y="794"/>
                    <a:pt x="12456" y="217"/>
                    <a:pt x="11579" y="67"/>
                  </a:cubicBezTo>
                  <a:cubicBezTo>
                    <a:pt x="11344" y="21"/>
                    <a:pt x="11109" y="1"/>
                    <a:pt x="10875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612261" y="96489"/>
              <a:ext cx="237269" cy="201042"/>
            </a:xfrm>
            <a:custGeom>
              <a:rect b="b" l="l" r="r" t="t"/>
              <a:pathLst>
                <a:path extrusionOk="0" h="6604" w="7794">
                  <a:moveTo>
                    <a:pt x="6337" y="0"/>
                  </a:moveTo>
                  <a:cubicBezTo>
                    <a:pt x="5694" y="0"/>
                    <a:pt x="4931" y="470"/>
                    <a:pt x="4886" y="1155"/>
                  </a:cubicBezTo>
                  <a:cubicBezTo>
                    <a:pt x="4836" y="1656"/>
                    <a:pt x="4786" y="2182"/>
                    <a:pt x="4711" y="2683"/>
                  </a:cubicBezTo>
                  <a:cubicBezTo>
                    <a:pt x="4686" y="2959"/>
                    <a:pt x="4561" y="3686"/>
                    <a:pt x="4510" y="3711"/>
                  </a:cubicBezTo>
                  <a:cubicBezTo>
                    <a:pt x="4483" y="3723"/>
                    <a:pt x="4448" y="3729"/>
                    <a:pt x="4408" y="3729"/>
                  </a:cubicBezTo>
                  <a:cubicBezTo>
                    <a:pt x="4125" y="3729"/>
                    <a:pt x="3583" y="3451"/>
                    <a:pt x="3408" y="3385"/>
                  </a:cubicBezTo>
                  <a:cubicBezTo>
                    <a:pt x="2881" y="3235"/>
                    <a:pt x="2405" y="3160"/>
                    <a:pt x="1854" y="3135"/>
                  </a:cubicBezTo>
                  <a:cubicBezTo>
                    <a:pt x="1846" y="3134"/>
                    <a:pt x="1838" y="3134"/>
                    <a:pt x="1830" y="3134"/>
                  </a:cubicBezTo>
                  <a:cubicBezTo>
                    <a:pt x="0" y="3134"/>
                    <a:pt x="157" y="6017"/>
                    <a:pt x="2004" y="6042"/>
                  </a:cubicBezTo>
                  <a:cubicBezTo>
                    <a:pt x="2681" y="6042"/>
                    <a:pt x="3307" y="6468"/>
                    <a:pt x="3984" y="6568"/>
                  </a:cubicBezTo>
                  <a:cubicBezTo>
                    <a:pt x="4157" y="6591"/>
                    <a:pt x="4334" y="6604"/>
                    <a:pt x="4512" y="6604"/>
                  </a:cubicBezTo>
                  <a:cubicBezTo>
                    <a:pt x="5107" y="6604"/>
                    <a:pt x="5713" y="6464"/>
                    <a:pt x="6215" y="6117"/>
                  </a:cubicBezTo>
                  <a:cubicBezTo>
                    <a:pt x="7543" y="5190"/>
                    <a:pt x="7618" y="3210"/>
                    <a:pt x="7718" y="1731"/>
                  </a:cubicBezTo>
                  <a:cubicBezTo>
                    <a:pt x="7794" y="954"/>
                    <a:pt x="7443" y="202"/>
                    <a:pt x="6591" y="27"/>
                  </a:cubicBezTo>
                  <a:cubicBezTo>
                    <a:pt x="6510" y="9"/>
                    <a:pt x="6425" y="0"/>
                    <a:pt x="6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498257" y="364039"/>
              <a:ext cx="142988" cy="163385"/>
            </a:xfrm>
            <a:custGeom>
              <a:rect b="b" l="l" r="r" t="t"/>
              <a:pathLst>
                <a:path extrusionOk="0" h="5367" w="4697">
                  <a:moveTo>
                    <a:pt x="2521" y="1"/>
                  </a:moveTo>
                  <a:cubicBezTo>
                    <a:pt x="2397" y="1"/>
                    <a:pt x="2268" y="27"/>
                    <a:pt x="2140" y="85"/>
                  </a:cubicBezTo>
                  <a:cubicBezTo>
                    <a:pt x="1689" y="285"/>
                    <a:pt x="1388" y="937"/>
                    <a:pt x="1664" y="1388"/>
                  </a:cubicBezTo>
                  <a:cubicBezTo>
                    <a:pt x="1839" y="1664"/>
                    <a:pt x="2015" y="1965"/>
                    <a:pt x="2190" y="2290"/>
                  </a:cubicBezTo>
                  <a:cubicBezTo>
                    <a:pt x="2265" y="2441"/>
                    <a:pt x="2491" y="2867"/>
                    <a:pt x="2466" y="2917"/>
                  </a:cubicBezTo>
                  <a:cubicBezTo>
                    <a:pt x="2391" y="3042"/>
                    <a:pt x="1889" y="3117"/>
                    <a:pt x="1764" y="3168"/>
                  </a:cubicBezTo>
                  <a:cubicBezTo>
                    <a:pt x="1413" y="3293"/>
                    <a:pt x="1138" y="3443"/>
                    <a:pt x="837" y="3669"/>
                  </a:cubicBezTo>
                  <a:cubicBezTo>
                    <a:pt x="1" y="4260"/>
                    <a:pt x="675" y="5366"/>
                    <a:pt x="1495" y="5366"/>
                  </a:cubicBezTo>
                  <a:cubicBezTo>
                    <a:pt x="1683" y="5366"/>
                    <a:pt x="1878" y="5308"/>
                    <a:pt x="2065" y="5173"/>
                  </a:cubicBezTo>
                  <a:cubicBezTo>
                    <a:pt x="2441" y="4897"/>
                    <a:pt x="2942" y="4872"/>
                    <a:pt x="3343" y="4646"/>
                  </a:cubicBezTo>
                  <a:cubicBezTo>
                    <a:pt x="3794" y="4421"/>
                    <a:pt x="4195" y="4020"/>
                    <a:pt x="4346" y="3518"/>
                  </a:cubicBezTo>
                  <a:cubicBezTo>
                    <a:pt x="4697" y="2491"/>
                    <a:pt x="3945" y="1413"/>
                    <a:pt x="3418" y="561"/>
                  </a:cubicBezTo>
                  <a:cubicBezTo>
                    <a:pt x="3213" y="225"/>
                    <a:pt x="2883" y="1"/>
                    <a:pt x="2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454300" y="574785"/>
              <a:ext cx="193827" cy="257757"/>
            </a:xfrm>
            <a:custGeom>
              <a:rect b="b" l="l" r="r" t="t"/>
              <a:pathLst>
                <a:path extrusionOk="0" h="8467" w="6367">
                  <a:moveTo>
                    <a:pt x="1653" y="1"/>
                  </a:moveTo>
                  <a:cubicBezTo>
                    <a:pt x="1187" y="1"/>
                    <a:pt x="746" y="198"/>
                    <a:pt x="426" y="656"/>
                  </a:cubicBezTo>
                  <a:cubicBezTo>
                    <a:pt x="0" y="1257"/>
                    <a:pt x="100" y="2385"/>
                    <a:pt x="827" y="2761"/>
                  </a:cubicBezTo>
                  <a:cubicBezTo>
                    <a:pt x="1328" y="3012"/>
                    <a:pt x="1805" y="3262"/>
                    <a:pt x="2256" y="3538"/>
                  </a:cubicBezTo>
                  <a:cubicBezTo>
                    <a:pt x="2506" y="3688"/>
                    <a:pt x="3158" y="4089"/>
                    <a:pt x="3158" y="4164"/>
                  </a:cubicBezTo>
                  <a:cubicBezTo>
                    <a:pt x="3183" y="4415"/>
                    <a:pt x="2557" y="4916"/>
                    <a:pt x="2406" y="5092"/>
                  </a:cubicBezTo>
                  <a:cubicBezTo>
                    <a:pt x="2055" y="5543"/>
                    <a:pt x="1780" y="5969"/>
                    <a:pt x="1554" y="6495"/>
                  </a:cubicBezTo>
                  <a:cubicBezTo>
                    <a:pt x="1063" y="7636"/>
                    <a:pt x="2035" y="8467"/>
                    <a:pt x="3012" y="8467"/>
                  </a:cubicBezTo>
                  <a:cubicBezTo>
                    <a:pt x="3581" y="8467"/>
                    <a:pt x="4151" y="8186"/>
                    <a:pt x="4436" y="7523"/>
                  </a:cubicBezTo>
                  <a:cubicBezTo>
                    <a:pt x="4712" y="6871"/>
                    <a:pt x="5364" y="6420"/>
                    <a:pt x="5740" y="5819"/>
                  </a:cubicBezTo>
                  <a:cubicBezTo>
                    <a:pt x="6141" y="5117"/>
                    <a:pt x="6366" y="4290"/>
                    <a:pt x="6191" y="3488"/>
                  </a:cubicBezTo>
                  <a:cubicBezTo>
                    <a:pt x="5815" y="1809"/>
                    <a:pt x="3935" y="956"/>
                    <a:pt x="2557" y="230"/>
                  </a:cubicBezTo>
                  <a:cubicBezTo>
                    <a:pt x="2262" y="82"/>
                    <a:pt x="1952" y="1"/>
                    <a:pt x="1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5647329" y="932502"/>
              <a:ext cx="158210" cy="132303"/>
            </a:xfrm>
            <a:custGeom>
              <a:rect b="b" l="l" r="r" t="t"/>
              <a:pathLst>
                <a:path extrusionOk="0" h="4346" w="5197">
                  <a:moveTo>
                    <a:pt x="2850" y="1"/>
                  </a:moveTo>
                  <a:cubicBezTo>
                    <a:pt x="2197" y="1"/>
                    <a:pt x="1498" y="215"/>
                    <a:pt x="902" y="383"/>
                  </a:cubicBezTo>
                  <a:cubicBezTo>
                    <a:pt x="401" y="509"/>
                    <a:pt x="0" y="910"/>
                    <a:pt x="75" y="1461"/>
                  </a:cubicBezTo>
                  <a:cubicBezTo>
                    <a:pt x="141" y="1879"/>
                    <a:pt x="554" y="2315"/>
                    <a:pt x="992" y="2315"/>
                  </a:cubicBezTo>
                  <a:cubicBezTo>
                    <a:pt x="1054" y="2315"/>
                    <a:pt x="1116" y="2307"/>
                    <a:pt x="1178" y="2288"/>
                  </a:cubicBezTo>
                  <a:cubicBezTo>
                    <a:pt x="1529" y="2213"/>
                    <a:pt x="1855" y="2113"/>
                    <a:pt x="2206" y="2063"/>
                  </a:cubicBezTo>
                  <a:cubicBezTo>
                    <a:pt x="2347" y="2022"/>
                    <a:pt x="2686" y="1949"/>
                    <a:pt x="2824" y="1949"/>
                  </a:cubicBezTo>
                  <a:cubicBezTo>
                    <a:pt x="2856" y="1949"/>
                    <a:pt x="2877" y="1953"/>
                    <a:pt x="2882" y="1962"/>
                  </a:cubicBezTo>
                  <a:cubicBezTo>
                    <a:pt x="3008" y="2063"/>
                    <a:pt x="2932" y="2564"/>
                    <a:pt x="2932" y="2714"/>
                  </a:cubicBezTo>
                  <a:cubicBezTo>
                    <a:pt x="2957" y="3090"/>
                    <a:pt x="3008" y="3416"/>
                    <a:pt x="3133" y="3742"/>
                  </a:cubicBezTo>
                  <a:cubicBezTo>
                    <a:pt x="3275" y="4167"/>
                    <a:pt x="3592" y="4345"/>
                    <a:pt x="3925" y="4345"/>
                  </a:cubicBezTo>
                  <a:cubicBezTo>
                    <a:pt x="4534" y="4345"/>
                    <a:pt x="5197" y="3751"/>
                    <a:pt x="4937" y="2990"/>
                  </a:cubicBezTo>
                  <a:cubicBezTo>
                    <a:pt x="4787" y="2564"/>
                    <a:pt x="4887" y="2088"/>
                    <a:pt x="4812" y="1637"/>
                  </a:cubicBezTo>
                  <a:cubicBezTo>
                    <a:pt x="4712" y="1135"/>
                    <a:pt x="4461" y="634"/>
                    <a:pt x="4010" y="333"/>
                  </a:cubicBezTo>
                  <a:cubicBezTo>
                    <a:pt x="3668" y="89"/>
                    <a:pt x="3268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970039" y="1015820"/>
              <a:ext cx="184025" cy="107584"/>
            </a:xfrm>
            <a:custGeom>
              <a:rect b="b" l="l" r="r" t="t"/>
              <a:pathLst>
                <a:path extrusionOk="0" h="3534" w="6045">
                  <a:moveTo>
                    <a:pt x="2955" y="1"/>
                  </a:moveTo>
                  <a:cubicBezTo>
                    <a:pt x="2931" y="1"/>
                    <a:pt x="2907" y="1"/>
                    <a:pt x="2883" y="2"/>
                  </a:cubicBezTo>
                  <a:cubicBezTo>
                    <a:pt x="1780" y="27"/>
                    <a:pt x="1028" y="1105"/>
                    <a:pt x="402" y="1882"/>
                  </a:cubicBezTo>
                  <a:cubicBezTo>
                    <a:pt x="76" y="2283"/>
                    <a:pt x="1" y="2834"/>
                    <a:pt x="402" y="3260"/>
                  </a:cubicBezTo>
                  <a:cubicBezTo>
                    <a:pt x="573" y="3432"/>
                    <a:pt x="855" y="3534"/>
                    <a:pt x="1131" y="3534"/>
                  </a:cubicBezTo>
                  <a:cubicBezTo>
                    <a:pt x="1381" y="3534"/>
                    <a:pt x="1626" y="3451"/>
                    <a:pt x="1780" y="3260"/>
                  </a:cubicBezTo>
                  <a:cubicBezTo>
                    <a:pt x="1981" y="2985"/>
                    <a:pt x="2206" y="2709"/>
                    <a:pt x="2432" y="2458"/>
                  </a:cubicBezTo>
                  <a:cubicBezTo>
                    <a:pt x="2553" y="2337"/>
                    <a:pt x="2862" y="1981"/>
                    <a:pt x="2927" y="1981"/>
                  </a:cubicBezTo>
                  <a:cubicBezTo>
                    <a:pt x="2929" y="1981"/>
                    <a:pt x="2931" y="1981"/>
                    <a:pt x="2933" y="1982"/>
                  </a:cubicBezTo>
                  <a:cubicBezTo>
                    <a:pt x="3083" y="2007"/>
                    <a:pt x="3334" y="2433"/>
                    <a:pt x="3434" y="2559"/>
                  </a:cubicBezTo>
                  <a:cubicBezTo>
                    <a:pt x="3660" y="2834"/>
                    <a:pt x="3910" y="3060"/>
                    <a:pt x="4186" y="3260"/>
                  </a:cubicBezTo>
                  <a:cubicBezTo>
                    <a:pt x="4362" y="3378"/>
                    <a:pt x="4536" y="3429"/>
                    <a:pt x="4698" y="3429"/>
                  </a:cubicBezTo>
                  <a:cubicBezTo>
                    <a:pt x="5509" y="3429"/>
                    <a:pt x="6045" y="2166"/>
                    <a:pt x="5189" y="1581"/>
                  </a:cubicBezTo>
                  <a:cubicBezTo>
                    <a:pt x="4813" y="1331"/>
                    <a:pt x="4612" y="880"/>
                    <a:pt x="4286" y="579"/>
                  </a:cubicBezTo>
                  <a:cubicBezTo>
                    <a:pt x="3928" y="244"/>
                    <a:pt x="3455" y="1"/>
                    <a:pt x="2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198928" y="894024"/>
              <a:ext cx="231241" cy="203295"/>
            </a:xfrm>
            <a:custGeom>
              <a:rect b="b" l="l" r="r" t="t"/>
              <a:pathLst>
                <a:path extrusionOk="0" h="6678" w="7596">
                  <a:moveTo>
                    <a:pt x="3111" y="0"/>
                  </a:moveTo>
                  <a:cubicBezTo>
                    <a:pt x="2456" y="0"/>
                    <a:pt x="1809" y="174"/>
                    <a:pt x="1304" y="595"/>
                  </a:cubicBezTo>
                  <a:cubicBezTo>
                    <a:pt x="0" y="1597"/>
                    <a:pt x="51" y="3552"/>
                    <a:pt x="0" y="5006"/>
                  </a:cubicBezTo>
                  <a:cubicBezTo>
                    <a:pt x="0" y="5808"/>
                    <a:pt x="376" y="6510"/>
                    <a:pt x="1229" y="6660"/>
                  </a:cubicBezTo>
                  <a:cubicBezTo>
                    <a:pt x="1293" y="6672"/>
                    <a:pt x="1360" y="6678"/>
                    <a:pt x="1429" y="6678"/>
                  </a:cubicBezTo>
                  <a:cubicBezTo>
                    <a:pt x="2074" y="6678"/>
                    <a:pt x="2835" y="6160"/>
                    <a:pt x="2858" y="5457"/>
                  </a:cubicBezTo>
                  <a:cubicBezTo>
                    <a:pt x="2883" y="4931"/>
                    <a:pt x="2908" y="4429"/>
                    <a:pt x="2958" y="3903"/>
                  </a:cubicBezTo>
                  <a:cubicBezTo>
                    <a:pt x="2983" y="3627"/>
                    <a:pt x="3058" y="2926"/>
                    <a:pt x="3108" y="2901"/>
                  </a:cubicBezTo>
                  <a:cubicBezTo>
                    <a:pt x="3140" y="2881"/>
                    <a:pt x="3185" y="2872"/>
                    <a:pt x="3238" y="2872"/>
                  </a:cubicBezTo>
                  <a:cubicBezTo>
                    <a:pt x="3520" y="2872"/>
                    <a:pt x="4042" y="3109"/>
                    <a:pt x="4211" y="3151"/>
                  </a:cubicBezTo>
                  <a:cubicBezTo>
                    <a:pt x="4737" y="3277"/>
                    <a:pt x="5213" y="3327"/>
                    <a:pt x="5765" y="3327"/>
                  </a:cubicBezTo>
                  <a:cubicBezTo>
                    <a:pt x="7596" y="3252"/>
                    <a:pt x="7326" y="443"/>
                    <a:pt x="5535" y="443"/>
                  </a:cubicBezTo>
                  <a:cubicBezTo>
                    <a:pt x="5512" y="443"/>
                    <a:pt x="5488" y="443"/>
                    <a:pt x="5464" y="444"/>
                  </a:cubicBezTo>
                  <a:cubicBezTo>
                    <a:pt x="5442" y="445"/>
                    <a:pt x="5421" y="446"/>
                    <a:pt x="5399" y="446"/>
                  </a:cubicBezTo>
                  <a:cubicBezTo>
                    <a:pt x="4746" y="446"/>
                    <a:pt x="4115" y="91"/>
                    <a:pt x="3484" y="18"/>
                  </a:cubicBezTo>
                  <a:cubicBezTo>
                    <a:pt x="3360" y="6"/>
                    <a:pt x="3236" y="0"/>
                    <a:pt x="3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288182" y="760538"/>
              <a:ext cx="86487" cy="89592"/>
            </a:xfrm>
            <a:custGeom>
              <a:rect b="b" l="l" r="r" t="t"/>
              <a:pathLst>
                <a:path extrusionOk="0" h="2943" w="2841">
                  <a:moveTo>
                    <a:pt x="1992" y="1"/>
                  </a:moveTo>
                  <a:cubicBezTo>
                    <a:pt x="1908" y="1"/>
                    <a:pt x="1819" y="21"/>
                    <a:pt x="1730" y="67"/>
                  </a:cubicBezTo>
                  <a:cubicBezTo>
                    <a:pt x="1505" y="168"/>
                    <a:pt x="1204" y="143"/>
                    <a:pt x="978" y="243"/>
                  </a:cubicBezTo>
                  <a:cubicBezTo>
                    <a:pt x="677" y="343"/>
                    <a:pt x="427" y="519"/>
                    <a:pt x="302" y="794"/>
                  </a:cubicBezTo>
                  <a:cubicBezTo>
                    <a:pt x="1" y="1346"/>
                    <a:pt x="327" y="2022"/>
                    <a:pt x="552" y="2549"/>
                  </a:cubicBezTo>
                  <a:cubicBezTo>
                    <a:pt x="658" y="2781"/>
                    <a:pt x="852" y="2942"/>
                    <a:pt x="1106" y="2942"/>
                  </a:cubicBezTo>
                  <a:cubicBezTo>
                    <a:pt x="1153" y="2942"/>
                    <a:pt x="1203" y="2936"/>
                    <a:pt x="1254" y="2925"/>
                  </a:cubicBezTo>
                  <a:cubicBezTo>
                    <a:pt x="1505" y="2849"/>
                    <a:pt x="1730" y="2499"/>
                    <a:pt x="1630" y="2223"/>
                  </a:cubicBezTo>
                  <a:cubicBezTo>
                    <a:pt x="1555" y="2047"/>
                    <a:pt x="1479" y="1872"/>
                    <a:pt x="1404" y="1672"/>
                  </a:cubicBezTo>
                  <a:cubicBezTo>
                    <a:pt x="1379" y="1571"/>
                    <a:pt x="1279" y="1321"/>
                    <a:pt x="1304" y="1296"/>
                  </a:cubicBezTo>
                  <a:cubicBezTo>
                    <a:pt x="1354" y="1220"/>
                    <a:pt x="1655" y="1220"/>
                    <a:pt x="1730" y="1220"/>
                  </a:cubicBezTo>
                  <a:cubicBezTo>
                    <a:pt x="1931" y="1170"/>
                    <a:pt x="2106" y="1120"/>
                    <a:pt x="2281" y="1020"/>
                  </a:cubicBezTo>
                  <a:cubicBezTo>
                    <a:pt x="2840" y="741"/>
                    <a:pt x="2496" y="1"/>
                    <a:pt x="1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099749" y="843217"/>
              <a:ext cx="74097" cy="58145"/>
            </a:xfrm>
            <a:custGeom>
              <a:rect b="b" l="l" r="r" t="t"/>
              <a:pathLst>
                <a:path extrusionOk="0" h="1910" w="2434">
                  <a:moveTo>
                    <a:pt x="1066" y="0"/>
                  </a:moveTo>
                  <a:cubicBezTo>
                    <a:pt x="929" y="0"/>
                    <a:pt x="794" y="25"/>
                    <a:pt x="677" y="83"/>
                  </a:cubicBezTo>
                  <a:cubicBezTo>
                    <a:pt x="226" y="309"/>
                    <a:pt x="126" y="885"/>
                    <a:pt x="50" y="1336"/>
                  </a:cubicBezTo>
                  <a:cubicBezTo>
                    <a:pt x="0" y="1562"/>
                    <a:pt x="75" y="1788"/>
                    <a:pt x="301" y="1888"/>
                  </a:cubicBezTo>
                  <a:cubicBezTo>
                    <a:pt x="341" y="1903"/>
                    <a:pt x="384" y="1910"/>
                    <a:pt x="429" y="1910"/>
                  </a:cubicBezTo>
                  <a:cubicBezTo>
                    <a:pt x="610" y="1910"/>
                    <a:pt x="812" y="1793"/>
                    <a:pt x="852" y="1612"/>
                  </a:cubicBezTo>
                  <a:cubicBezTo>
                    <a:pt x="903" y="1462"/>
                    <a:pt x="928" y="1311"/>
                    <a:pt x="978" y="1161"/>
                  </a:cubicBezTo>
                  <a:cubicBezTo>
                    <a:pt x="1003" y="1086"/>
                    <a:pt x="1053" y="860"/>
                    <a:pt x="1078" y="860"/>
                  </a:cubicBezTo>
                  <a:cubicBezTo>
                    <a:pt x="1084" y="858"/>
                    <a:pt x="1090" y="857"/>
                    <a:pt x="1097" y="857"/>
                  </a:cubicBezTo>
                  <a:cubicBezTo>
                    <a:pt x="1179" y="857"/>
                    <a:pt x="1332" y="988"/>
                    <a:pt x="1379" y="1011"/>
                  </a:cubicBezTo>
                  <a:cubicBezTo>
                    <a:pt x="1529" y="1086"/>
                    <a:pt x="1679" y="1111"/>
                    <a:pt x="1830" y="1136"/>
                  </a:cubicBezTo>
                  <a:cubicBezTo>
                    <a:pt x="1853" y="1139"/>
                    <a:pt x="1876" y="1141"/>
                    <a:pt x="1897" y="1141"/>
                  </a:cubicBezTo>
                  <a:cubicBezTo>
                    <a:pt x="2386" y="1141"/>
                    <a:pt x="2433" y="356"/>
                    <a:pt x="1905" y="284"/>
                  </a:cubicBezTo>
                  <a:cubicBezTo>
                    <a:pt x="1705" y="234"/>
                    <a:pt x="1529" y="108"/>
                    <a:pt x="1354" y="33"/>
                  </a:cubicBezTo>
                  <a:cubicBezTo>
                    <a:pt x="1260" y="12"/>
                    <a:pt x="1162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803707" y="817038"/>
              <a:ext cx="69866" cy="59728"/>
            </a:xfrm>
            <a:custGeom>
              <a:rect b="b" l="l" r="r" t="t"/>
              <a:pathLst>
                <a:path extrusionOk="0" h="1962" w="2295">
                  <a:moveTo>
                    <a:pt x="1250" y="0"/>
                  </a:moveTo>
                  <a:cubicBezTo>
                    <a:pt x="959" y="0"/>
                    <a:pt x="654" y="92"/>
                    <a:pt x="402" y="166"/>
                  </a:cubicBezTo>
                  <a:cubicBezTo>
                    <a:pt x="176" y="217"/>
                    <a:pt x="1" y="392"/>
                    <a:pt x="26" y="643"/>
                  </a:cubicBezTo>
                  <a:cubicBezTo>
                    <a:pt x="48" y="838"/>
                    <a:pt x="220" y="1033"/>
                    <a:pt x="412" y="1033"/>
                  </a:cubicBezTo>
                  <a:cubicBezTo>
                    <a:pt x="442" y="1033"/>
                    <a:pt x="472" y="1029"/>
                    <a:pt x="502" y="1019"/>
                  </a:cubicBezTo>
                  <a:cubicBezTo>
                    <a:pt x="653" y="993"/>
                    <a:pt x="828" y="943"/>
                    <a:pt x="978" y="918"/>
                  </a:cubicBezTo>
                  <a:cubicBezTo>
                    <a:pt x="1054" y="893"/>
                    <a:pt x="1254" y="868"/>
                    <a:pt x="1279" y="868"/>
                  </a:cubicBezTo>
                  <a:cubicBezTo>
                    <a:pt x="1329" y="943"/>
                    <a:pt x="1304" y="1144"/>
                    <a:pt x="1304" y="1219"/>
                  </a:cubicBezTo>
                  <a:cubicBezTo>
                    <a:pt x="1304" y="1394"/>
                    <a:pt x="1329" y="1520"/>
                    <a:pt x="1379" y="1695"/>
                  </a:cubicBezTo>
                  <a:cubicBezTo>
                    <a:pt x="1442" y="1882"/>
                    <a:pt x="1583" y="1962"/>
                    <a:pt x="1732" y="1962"/>
                  </a:cubicBezTo>
                  <a:cubicBezTo>
                    <a:pt x="2001" y="1962"/>
                    <a:pt x="2294" y="1700"/>
                    <a:pt x="2181" y="1344"/>
                  </a:cubicBezTo>
                  <a:cubicBezTo>
                    <a:pt x="2131" y="1169"/>
                    <a:pt x="2181" y="943"/>
                    <a:pt x="2131" y="743"/>
                  </a:cubicBezTo>
                  <a:cubicBezTo>
                    <a:pt x="2106" y="517"/>
                    <a:pt x="1981" y="292"/>
                    <a:pt x="1805" y="166"/>
                  </a:cubicBezTo>
                  <a:cubicBezTo>
                    <a:pt x="1642" y="44"/>
                    <a:pt x="1449" y="0"/>
                    <a:pt x="1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670769" y="527631"/>
              <a:ext cx="58206" cy="74767"/>
            </a:xfrm>
            <a:custGeom>
              <a:rect b="b" l="l" r="r" t="t"/>
              <a:pathLst>
                <a:path extrusionOk="0" h="2456" w="1912">
                  <a:moveTo>
                    <a:pt x="836" y="1"/>
                  </a:moveTo>
                  <a:cubicBezTo>
                    <a:pt x="762" y="1"/>
                    <a:pt x="685" y="23"/>
                    <a:pt x="608" y="74"/>
                  </a:cubicBezTo>
                  <a:cubicBezTo>
                    <a:pt x="433" y="200"/>
                    <a:pt x="333" y="500"/>
                    <a:pt x="508" y="676"/>
                  </a:cubicBezTo>
                  <a:cubicBezTo>
                    <a:pt x="608" y="801"/>
                    <a:pt x="709" y="926"/>
                    <a:pt x="784" y="1052"/>
                  </a:cubicBezTo>
                  <a:cubicBezTo>
                    <a:pt x="834" y="1102"/>
                    <a:pt x="984" y="1277"/>
                    <a:pt x="959" y="1302"/>
                  </a:cubicBezTo>
                  <a:cubicBezTo>
                    <a:pt x="934" y="1353"/>
                    <a:pt x="734" y="1428"/>
                    <a:pt x="659" y="1478"/>
                  </a:cubicBezTo>
                  <a:cubicBezTo>
                    <a:pt x="533" y="1553"/>
                    <a:pt x="408" y="1628"/>
                    <a:pt x="308" y="1754"/>
                  </a:cubicBezTo>
                  <a:cubicBezTo>
                    <a:pt x="1" y="2060"/>
                    <a:pt x="310" y="2455"/>
                    <a:pt x="652" y="2455"/>
                  </a:cubicBezTo>
                  <a:cubicBezTo>
                    <a:pt x="757" y="2455"/>
                    <a:pt x="865" y="2418"/>
                    <a:pt x="959" y="2330"/>
                  </a:cubicBezTo>
                  <a:cubicBezTo>
                    <a:pt x="1085" y="2180"/>
                    <a:pt x="1310" y="2129"/>
                    <a:pt x="1486" y="2004"/>
                  </a:cubicBezTo>
                  <a:cubicBezTo>
                    <a:pt x="1661" y="1854"/>
                    <a:pt x="1812" y="1653"/>
                    <a:pt x="1837" y="1428"/>
                  </a:cubicBezTo>
                  <a:cubicBezTo>
                    <a:pt x="1912" y="952"/>
                    <a:pt x="1511" y="525"/>
                    <a:pt x="1210" y="200"/>
                  </a:cubicBezTo>
                  <a:cubicBezTo>
                    <a:pt x="1111" y="84"/>
                    <a:pt x="979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841028" y="342304"/>
              <a:ext cx="73336" cy="58845"/>
            </a:xfrm>
            <a:custGeom>
              <a:rect b="b" l="l" r="r" t="t"/>
              <a:pathLst>
                <a:path extrusionOk="0" h="1933" w="2409">
                  <a:moveTo>
                    <a:pt x="1956" y="0"/>
                  </a:moveTo>
                  <a:cubicBezTo>
                    <a:pt x="1774" y="0"/>
                    <a:pt x="1572" y="117"/>
                    <a:pt x="1532" y="298"/>
                  </a:cubicBezTo>
                  <a:cubicBezTo>
                    <a:pt x="1507" y="473"/>
                    <a:pt x="1482" y="623"/>
                    <a:pt x="1432" y="774"/>
                  </a:cubicBezTo>
                  <a:cubicBezTo>
                    <a:pt x="1406" y="849"/>
                    <a:pt x="1356" y="1050"/>
                    <a:pt x="1356" y="1075"/>
                  </a:cubicBezTo>
                  <a:cubicBezTo>
                    <a:pt x="1281" y="1075"/>
                    <a:pt x="1081" y="949"/>
                    <a:pt x="1031" y="924"/>
                  </a:cubicBezTo>
                  <a:cubicBezTo>
                    <a:pt x="880" y="874"/>
                    <a:pt x="730" y="824"/>
                    <a:pt x="579" y="824"/>
                  </a:cubicBezTo>
                  <a:cubicBezTo>
                    <a:pt x="557" y="821"/>
                    <a:pt x="535" y="819"/>
                    <a:pt x="514" y="819"/>
                  </a:cubicBezTo>
                  <a:cubicBezTo>
                    <a:pt x="25" y="819"/>
                    <a:pt x="1" y="1628"/>
                    <a:pt x="529" y="1676"/>
                  </a:cubicBezTo>
                  <a:cubicBezTo>
                    <a:pt x="730" y="1701"/>
                    <a:pt x="905" y="1852"/>
                    <a:pt x="1106" y="1902"/>
                  </a:cubicBezTo>
                  <a:cubicBezTo>
                    <a:pt x="1193" y="1921"/>
                    <a:pt x="1284" y="1933"/>
                    <a:pt x="1375" y="1933"/>
                  </a:cubicBezTo>
                  <a:cubicBezTo>
                    <a:pt x="1518" y="1933"/>
                    <a:pt x="1660" y="1903"/>
                    <a:pt x="1782" y="1826"/>
                  </a:cubicBezTo>
                  <a:cubicBezTo>
                    <a:pt x="2209" y="1601"/>
                    <a:pt x="2284" y="999"/>
                    <a:pt x="2359" y="573"/>
                  </a:cubicBezTo>
                  <a:cubicBezTo>
                    <a:pt x="2409" y="348"/>
                    <a:pt x="2334" y="97"/>
                    <a:pt x="2083" y="22"/>
                  </a:cubicBezTo>
                  <a:cubicBezTo>
                    <a:pt x="2044" y="7"/>
                    <a:pt x="2000" y="0"/>
                    <a:pt x="1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6182581" y="375454"/>
              <a:ext cx="69013" cy="59911"/>
            </a:xfrm>
            <a:custGeom>
              <a:rect b="b" l="l" r="r" t="t"/>
              <a:pathLst>
                <a:path extrusionOk="0" h="1968" w="2267">
                  <a:moveTo>
                    <a:pt x="559" y="0"/>
                  </a:moveTo>
                  <a:cubicBezTo>
                    <a:pt x="292" y="0"/>
                    <a:pt x="0" y="253"/>
                    <a:pt x="111" y="587"/>
                  </a:cubicBezTo>
                  <a:cubicBezTo>
                    <a:pt x="161" y="788"/>
                    <a:pt x="86" y="988"/>
                    <a:pt x="136" y="1189"/>
                  </a:cubicBezTo>
                  <a:cubicBezTo>
                    <a:pt x="161" y="1414"/>
                    <a:pt x="262" y="1640"/>
                    <a:pt x="462" y="1790"/>
                  </a:cubicBezTo>
                  <a:cubicBezTo>
                    <a:pt x="628" y="1923"/>
                    <a:pt x="834" y="1968"/>
                    <a:pt x="1048" y="1968"/>
                  </a:cubicBezTo>
                  <a:cubicBezTo>
                    <a:pt x="1318" y="1968"/>
                    <a:pt x="1603" y="1896"/>
                    <a:pt x="1841" y="1840"/>
                  </a:cubicBezTo>
                  <a:cubicBezTo>
                    <a:pt x="2066" y="1790"/>
                    <a:pt x="2267" y="1615"/>
                    <a:pt x="2242" y="1364"/>
                  </a:cubicBezTo>
                  <a:cubicBezTo>
                    <a:pt x="2219" y="1160"/>
                    <a:pt x="2032" y="956"/>
                    <a:pt x="1830" y="956"/>
                  </a:cubicBezTo>
                  <a:cubicBezTo>
                    <a:pt x="1809" y="956"/>
                    <a:pt x="1787" y="958"/>
                    <a:pt x="1766" y="963"/>
                  </a:cubicBezTo>
                  <a:cubicBezTo>
                    <a:pt x="1615" y="1013"/>
                    <a:pt x="1465" y="1038"/>
                    <a:pt x="1314" y="1063"/>
                  </a:cubicBezTo>
                  <a:cubicBezTo>
                    <a:pt x="1234" y="1063"/>
                    <a:pt x="1090" y="1095"/>
                    <a:pt x="1022" y="1095"/>
                  </a:cubicBezTo>
                  <a:cubicBezTo>
                    <a:pt x="1006" y="1095"/>
                    <a:pt x="994" y="1093"/>
                    <a:pt x="989" y="1088"/>
                  </a:cubicBezTo>
                  <a:cubicBezTo>
                    <a:pt x="938" y="1038"/>
                    <a:pt x="989" y="813"/>
                    <a:pt x="989" y="737"/>
                  </a:cubicBezTo>
                  <a:cubicBezTo>
                    <a:pt x="989" y="587"/>
                    <a:pt x="963" y="437"/>
                    <a:pt x="913" y="286"/>
                  </a:cubicBezTo>
                  <a:cubicBezTo>
                    <a:pt x="858" y="85"/>
                    <a:pt x="713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6251561" y="631528"/>
              <a:ext cx="60459" cy="74797"/>
            </a:xfrm>
            <a:custGeom>
              <a:rect b="b" l="l" r="r" t="t"/>
              <a:pathLst>
                <a:path extrusionOk="0" h="2457" w="1986">
                  <a:moveTo>
                    <a:pt x="1319" y="1"/>
                  </a:moveTo>
                  <a:cubicBezTo>
                    <a:pt x="1220" y="1"/>
                    <a:pt x="1118" y="36"/>
                    <a:pt x="1028" y="120"/>
                  </a:cubicBezTo>
                  <a:cubicBezTo>
                    <a:pt x="878" y="270"/>
                    <a:pt x="652" y="295"/>
                    <a:pt x="502" y="421"/>
                  </a:cubicBezTo>
                  <a:cubicBezTo>
                    <a:pt x="302" y="546"/>
                    <a:pt x="151" y="747"/>
                    <a:pt x="101" y="972"/>
                  </a:cubicBezTo>
                  <a:cubicBezTo>
                    <a:pt x="1" y="1448"/>
                    <a:pt x="377" y="1899"/>
                    <a:pt x="652" y="2250"/>
                  </a:cubicBezTo>
                  <a:cubicBezTo>
                    <a:pt x="756" y="2371"/>
                    <a:pt x="896" y="2457"/>
                    <a:pt x="1047" y="2457"/>
                  </a:cubicBezTo>
                  <a:cubicBezTo>
                    <a:pt x="1114" y="2457"/>
                    <a:pt x="1184" y="2440"/>
                    <a:pt x="1254" y="2401"/>
                  </a:cubicBezTo>
                  <a:cubicBezTo>
                    <a:pt x="1429" y="2275"/>
                    <a:pt x="1555" y="1975"/>
                    <a:pt x="1404" y="1799"/>
                  </a:cubicBezTo>
                  <a:cubicBezTo>
                    <a:pt x="1304" y="1674"/>
                    <a:pt x="1204" y="1549"/>
                    <a:pt x="1129" y="1423"/>
                  </a:cubicBezTo>
                  <a:cubicBezTo>
                    <a:pt x="1078" y="1348"/>
                    <a:pt x="953" y="1173"/>
                    <a:pt x="953" y="1148"/>
                  </a:cubicBezTo>
                  <a:cubicBezTo>
                    <a:pt x="978" y="1097"/>
                    <a:pt x="1204" y="1022"/>
                    <a:pt x="1279" y="997"/>
                  </a:cubicBezTo>
                  <a:cubicBezTo>
                    <a:pt x="1404" y="922"/>
                    <a:pt x="1530" y="847"/>
                    <a:pt x="1655" y="722"/>
                  </a:cubicBezTo>
                  <a:cubicBezTo>
                    <a:pt x="1986" y="429"/>
                    <a:pt x="1666" y="1"/>
                    <a:pt x="1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5886873" y="940904"/>
              <a:ext cx="105148" cy="63929"/>
            </a:xfrm>
            <a:custGeom>
              <a:rect b="b" l="l" r="r" t="t"/>
              <a:pathLst>
                <a:path extrusionOk="0" h="2100" w="3454">
                  <a:moveTo>
                    <a:pt x="1739" y="0"/>
                  </a:moveTo>
                  <a:cubicBezTo>
                    <a:pt x="1166" y="0"/>
                    <a:pt x="701" y="507"/>
                    <a:pt x="302" y="859"/>
                  </a:cubicBezTo>
                  <a:cubicBezTo>
                    <a:pt x="101" y="1085"/>
                    <a:pt x="1" y="1386"/>
                    <a:pt x="201" y="1636"/>
                  </a:cubicBezTo>
                  <a:cubicBezTo>
                    <a:pt x="295" y="1777"/>
                    <a:pt x="488" y="1870"/>
                    <a:pt x="674" y="1870"/>
                  </a:cubicBezTo>
                  <a:cubicBezTo>
                    <a:pt x="785" y="1870"/>
                    <a:pt x="894" y="1837"/>
                    <a:pt x="978" y="1762"/>
                  </a:cubicBezTo>
                  <a:cubicBezTo>
                    <a:pt x="1129" y="1611"/>
                    <a:pt x="1279" y="1486"/>
                    <a:pt x="1429" y="1361"/>
                  </a:cubicBezTo>
                  <a:cubicBezTo>
                    <a:pt x="1505" y="1285"/>
                    <a:pt x="1705" y="1110"/>
                    <a:pt x="1730" y="1110"/>
                  </a:cubicBezTo>
                  <a:cubicBezTo>
                    <a:pt x="1830" y="1135"/>
                    <a:pt x="1931" y="1411"/>
                    <a:pt x="1981" y="1486"/>
                  </a:cubicBezTo>
                  <a:cubicBezTo>
                    <a:pt x="2081" y="1661"/>
                    <a:pt x="2206" y="1812"/>
                    <a:pt x="2357" y="1962"/>
                  </a:cubicBezTo>
                  <a:cubicBezTo>
                    <a:pt x="2463" y="2059"/>
                    <a:pt x="2576" y="2099"/>
                    <a:pt x="2684" y="2099"/>
                  </a:cubicBezTo>
                  <a:cubicBezTo>
                    <a:pt x="3108" y="2099"/>
                    <a:pt x="3453" y="1465"/>
                    <a:pt x="3033" y="1085"/>
                  </a:cubicBezTo>
                  <a:cubicBezTo>
                    <a:pt x="2858" y="909"/>
                    <a:pt x="2783" y="634"/>
                    <a:pt x="2607" y="433"/>
                  </a:cubicBezTo>
                  <a:cubicBezTo>
                    <a:pt x="2432" y="208"/>
                    <a:pt x="2156" y="32"/>
                    <a:pt x="1855" y="7"/>
                  </a:cubicBezTo>
                  <a:cubicBezTo>
                    <a:pt x="1816" y="2"/>
                    <a:pt x="1778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5662580" y="778590"/>
              <a:ext cx="80125" cy="82499"/>
            </a:xfrm>
            <a:custGeom>
              <a:rect b="b" l="l" r="r" t="t"/>
              <a:pathLst>
                <a:path extrusionOk="0" h="2710" w="2632">
                  <a:moveTo>
                    <a:pt x="652" y="26"/>
                  </a:moveTo>
                  <a:cubicBezTo>
                    <a:pt x="351" y="26"/>
                    <a:pt x="75" y="176"/>
                    <a:pt x="25" y="502"/>
                  </a:cubicBezTo>
                  <a:cubicBezTo>
                    <a:pt x="0" y="778"/>
                    <a:pt x="201" y="1129"/>
                    <a:pt x="502" y="1129"/>
                  </a:cubicBezTo>
                  <a:cubicBezTo>
                    <a:pt x="702" y="1129"/>
                    <a:pt x="903" y="1154"/>
                    <a:pt x="1103" y="1154"/>
                  </a:cubicBezTo>
                  <a:cubicBezTo>
                    <a:pt x="1203" y="1179"/>
                    <a:pt x="1479" y="1179"/>
                    <a:pt x="1504" y="1204"/>
                  </a:cubicBezTo>
                  <a:cubicBezTo>
                    <a:pt x="1529" y="1304"/>
                    <a:pt x="1429" y="1555"/>
                    <a:pt x="1404" y="1630"/>
                  </a:cubicBezTo>
                  <a:cubicBezTo>
                    <a:pt x="1354" y="1830"/>
                    <a:pt x="1329" y="2031"/>
                    <a:pt x="1354" y="2231"/>
                  </a:cubicBezTo>
                  <a:cubicBezTo>
                    <a:pt x="1365" y="2560"/>
                    <a:pt x="1597" y="2709"/>
                    <a:pt x="1845" y="2709"/>
                  </a:cubicBezTo>
                  <a:cubicBezTo>
                    <a:pt x="2146" y="2709"/>
                    <a:pt x="2470" y="2490"/>
                    <a:pt x="2456" y="2106"/>
                  </a:cubicBezTo>
                  <a:cubicBezTo>
                    <a:pt x="2431" y="1855"/>
                    <a:pt x="2582" y="1605"/>
                    <a:pt x="2607" y="1329"/>
                  </a:cubicBezTo>
                  <a:cubicBezTo>
                    <a:pt x="2632" y="1053"/>
                    <a:pt x="2557" y="728"/>
                    <a:pt x="2381" y="502"/>
                  </a:cubicBezTo>
                  <a:cubicBezTo>
                    <a:pt x="1980" y="1"/>
                    <a:pt x="1228" y="51"/>
                    <a:pt x="6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5672656" y="342730"/>
              <a:ext cx="88375" cy="87918"/>
            </a:xfrm>
            <a:custGeom>
              <a:rect b="b" l="l" r="r" t="t"/>
              <a:pathLst>
                <a:path extrusionOk="0" h="2888" w="2903">
                  <a:moveTo>
                    <a:pt x="1866" y="0"/>
                  </a:moveTo>
                  <a:cubicBezTo>
                    <a:pt x="1836" y="0"/>
                    <a:pt x="1806" y="3"/>
                    <a:pt x="1775" y="8"/>
                  </a:cubicBezTo>
                  <a:cubicBezTo>
                    <a:pt x="1499" y="58"/>
                    <a:pt x="1248" y="384"/>
                    <a:pt x="1348" y="685"/>
                  </a:cubicBezTo>
                  <a:cubicBezTo>
                    <a:pt x="1399" y="860"/>
                    <a:pt x="1474" y="1061"/>
                    <a:pt x="1524" y="1236"/>
                  </a:cubicBezTo>
                  <a:cubicBezTo>
                    <a:pt x="1549" y="1336"/>
                    <a:pt x="1624" y="1612"/>
                    <a:pt x="1599" y="1637"/>
                  </a:cubicBezTo>
                  <a:cubicBezTo>
                    <a:pt x="1549" y="1687"/>
                    <a:pt x="1248" y="1687"/>
                    <a:pt x="1173" y="1687"/>
                  </a:cubicBezTo>
                  <a:cubicBezTo>
                    <a:pt x="973" y="1712"/>
                    <a:pt x="772" y="1762"/>
                    <a:pt x="597" y="1838"/>
                  </a:cubicBezTo>
                  <a:cubicBezTo>
                    <a:pt x="0" y="2080"/>
                    <a:pt x="338" y="2888"/>
                    <a:pt x="872" y="2888"/>
                  </a:cubicBezTo>
                  <a:cubicBezTo>
                    <a:pt x="945" y="2888"/>
                    <a:pt x="1020" y="2873"/>
                    <a:pt x="1098" y="2840"/>
                  </a:cubicBezTo>
                  <a:cubicBezTo>
                    <a:pt x="1323" y="2740"/>
                    <a:pt x="1624" y="2790"/>
                    <a:pt x="1875" y="2715"/>
                  </a:cubicBezTo>
                  <a:cubicBezTo>
                    <a:pt x="2151" y="2640"/>
                    <a:pt x="2426" y="2464"/>
                    <a:pt x="2577" y="2213"/>
                  </a:cubicBezTo>
                  <a:cubicBezTo>
                    <a:pt x="2902" y="1662"/>
                    <a:pt x="2602" y="985"/>
                    <a:pt x="2426" y="434"/>
                  </a:cubicBezTo>
                  <a:cubicBezTo>
                    <a:pt x="2336" y="187"/>
                    <a:pt x="2126" y="0"/>
                    <a:pt x="1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871043" y="218498"/>
              <a:ext cx="99791" cy="71235"/>
            </a:xfrm>
            <a:custGeom>
              <a:rect b="b" l="l" r="r" t="t"/>
              <a:pathLst>
                <a:path extrusionOk="0" h="2340" w="3278">
                  <a:moveTo>
                    <a:pt x="2685" y="0"/>
                  </a:moveTo>
                  <a:cubicBezTo>
                    <a:pt x="2471" y="0"/>
                    <a:pt x="2246" y="108"/>
                    <a:pt x="2175" y="304"/>
                  </a:cubicBezTo>
                  <a:cubicBezTo>
                    <a:pt x="2100" y="505"/>
                    <a:pt x="2050" y="680"/>
                    <a:pt x="1949" y="856"/>
                  </a:cubicBezTo>
                  <a:cubicBezTo>
                    <a:pt x="1924" y="956"/>
                    <a:pt x="1799" y="1207"/>
                    <a:pt x="1774" y="1232"/>
                  </a:cubicBezTo>
                  <a:cubicBezTo>
                    <a:pt x="1699" y="1232"/>
                    <a:pt x="1473" y="1031"/>
                    <a:pt x="1398" y="981"/>
                  </a:cubicBezTo>
                  <a:cubicBezTo>
                    <a:pt x="1223" y="881"/>
                    <a:pt x="1072" y="806"/>
                    <a:pt x="872" y="756"/>
                  </a:cubicBezTo>
                  <a:cubicBezTo>
                    <a:pt x="814" y="739"/>
                    <a:pt x="759" y="731"/>
                    <a:pt x="707" y="731"/>
                  </a:cubicBezTo>
                  <a:cubicBezTo>
                    <a:pt x="139" y="731"/>
                    <a:pt x="0" y="1672"/>
                    <a:pt x="621" y="1833"/>
                  </a:cubicBezTo>
                  <a:cubicBezTo>
                    <a:pt x="872" y="1908"/>
                    <a:pt x="1072" y="2109"/>
                    <a:pt x="1298" y="2234"/>
                  </a:cubicBezTo>
                  <a:cubicBezTo>
                    <a:pt x="1468" y="2296"/>
                    <a:pt x="1658" y="2339"/>
                    <a:pt x="1843" y="2339"/>
                  </a:cubicBezTo>
                  <a:cubicBezTo>
                    <a:pt x="1957" y="2339"/>
                    <a:pt x="2070" y="2323"/>
                    <a:pt x="2175" y="2284"/>
                  </a:cubicBezTo>
                  <a:cubicBezTo>
                    <a:pt x="2776" y="2059"/>
                    <a:pt x="2977" y="1332"/>
                    <a:pt x="3177" y="806"/>
                  </a:cubicBezTo>
                  <a:cubicBezTo>
                    <a:pt x="3278" y="530"/>
                    <a:pt x="3202" y="204"/>
                    <a:pt x="2927" y="54"/>
                  </a:cubicBezTo>
                  <a:cubicBezTo>
                    <a:pt x="2855" y="18"/>
                    <a:pt x="2771" y="0"/>
                    <a:pt x="2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6095488" y="233323"/>
              <a:ext cx="102713" cy="67826"/>
            </a:xfrm>
            <a:custGeom>
              <a:rect b="b" l="l" r="r" t="t"/>
              <a:pathLst>
                <a:path extrusionOk="0" h="2228" w="3374">
                  <a:moveTo>
                    <a:pt x="769" y="1"/>
                  </a:moveTo>
                  <a:cubicBezTo>
                    <a:pt x="372" y="1"/>
                    <a:pt x="1" y="530"/>
                    <a:pt x="341" y="945"/>
                  </a:cubicBezTo>
                  <a:cubicBezTo>
                    <a:pt x="491" y="1146"/>
                    <a:pt x="541" y="1421"/>
                    <a:pt x="667" y="1647"/>
                  </a:cubicBezTo>
                  <a:cubicBezTo>
                    <a:pt x="842" y="1898"/>
                    <a:pt x="1068" y="2123"/>
                    <a:pt x="1368" y="2198"/>
                  </a:cubicBezTo>
                  <a:cubicBezTo>
                    <a:pt x="1447" y="2218"/>
                    <a:pt x="1525" y="2227"/>
                    <a:pt x="1603" y="2227"/>
                  </a:cubicBezTo>
                  <a:cubicBezTo>
                    <a:pt x="2119" y="2227"/>
                    <a:pt x="2608" y="1830"/>
                    <a:pt x="3022" y="1547"/>
                  </a:cubicBezTo>
                  <a:cubicBezTo>
                    <a:pt x="3248" y="1371"/>
                    <a:pt x="3373" y="1071"/>
                    <a:pt x="3223" y="795"/>
                  </a:cubicBezTo>
                  <a:cubicBezTo>
                    <a:pt x="3135" y="620"/>
                    <a:pt x="2925" y="493"/>
                    <a:pt x="2721" y="493"/>
                  </a:cubicBezTo>
                  <a:cubicBezTo>
                    <a:pt x="2633" y="493"/>
                    <a:pt x="2546" y="517"/>
                    <a:pt x="2471" y="569"/>
                  </a:cubicBezTo>
                  <a:cubicBezTo>
                    <a:pt x="2321" y="695"/>
                    <a:pt x="2145" y="795"/>
                    <a:pt x="1995" y="895"/>
                  </a:cubicBezTo>
                  <a:cubicBezTo>
                    <a:pt x="1895" y="970"/>
                    <a:pt x="1669" y="1096"/>
                    <a:pt x="1644" y="1096"/>
                  </a:cubicBezTo>
                  <a:cubicBezTo>
                    <a:pt x="1544" y="1046"/>
                    <a:pt x="1494" y="770"/>
                    <a:pt x="1469" y="695"/>
                  </a:cubicBezTo>
                  <a:cubicBezTo>
                    <a:pt x="1368" y="494"/>
                    <a:pt x="1268" y="344"/>
                    <a:pt x="1143" y="193"/>
                  </a:cubicBezTo>
                  <a:cubicBezTo>
                    <a:pt x="1032" y="57"/>
                    <a:pt x="899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6330161" y="529701"/>
              <a:ext cx="68678" cy="94889"/>
            </a:xfrm>
            <a:custGeom>
              <a:rect b="b" l="l" r="r" t="t"/>
              <a:pathLst>
                <a:path extrusionOk="0" h="3117" w="2256">
                  <a:moveTo>
                    <a:pt x="1262" y="0"/>
                  </a:moveTo>
                  <a:cubicBezTo>
                    <a:pt x="1070" y="0"/>
                    <a:pt x="881" y="91"/>
                    <a:pt x="777" y="307"/>
                  </a:cubicBezTo>
                  <a:cubicBezTo>
                    <a:pt x="652" y="558"/>
                    <a:pt x="401" y="683"/>
                    <a:pt x="276" y="909"/>
                  </a:cubicBezTo>
                  <a:cubicBezTo>
                    <a:pt x="100" y="1159"/>
                    <a:pt x="0" y="1460"/>
                    <a:pt x="50" y="1736"/>
                  </a:cubicBezTo>
                  <a:cubicBezTo>
                    <a:pt x="151" y="2362"/>
                    <a:pt x="802" y="2713"/>
                    <a:pt x="1303" y="3014"/>
                  </a:cubicBezTo>
                  <a:cubicBezTo>
                    <a:pt x="1413" y="3080"/>
                    <a:pt x="1537" y="3116"/>
                    <a:pt x="1658" y="3116"/>
                  </a:cubicBezTo>
                  <a:cubicBezTo>
                    <a:pt x="1815" y="3116"/>
                    <a:pt x="1967" y="3055"/>
                    <a:pt x="2080" y="2914"/>
                  </a:cubicBezTo>
                  <a:cubicBezTo>
                    <a:pt x="2256" y="2688"/>
                    <a:pt x="2231" y="2287"/>
                    <a:pt x="1980" y="2112"/>
                  </a:cubicBezTo>
                  <a:cubicBezTo>
                    <a:pt x="1805" y="2011"/>
                    <a:pt x="1629" y="1911"/>
                    <a:pt x="1479" y="1811"/>
                  </a:cubicBezTo>
                  <a:cubicBezTo>
                    <a:pt x="1379" y="1736"/>
                    <a:pt x="1153" y="1585"/>
                    <a:pt x="1153" y="1560"/>
                  </a:cubicBezTo>
                  <a:cubicBezTo>
                    <a:pt x="1153" y="1460"/>
                    <a:pt x="1404" y="1310"/>
                    <a:pt x="1454" y="1234"/>
                  </a:cubicBezTo>
                  <a:cubicBezTo>
                    <a:pt x="1604" y="1084"/>
                    <a:pt x="1705" y="934"/>
                    <a:pt x="1805" y="758"/>
                  </a:cubicBezTo>
                  <a:cubicBezTo>
                    <a:pt x="2002" y="331"/>
                    <a:pt x="1628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411774" y="598590"/>
              <a:ext cx="138970" cy="164481"/>
            </a:xfrm>
            <a:custGeom>
              <a:rect b="b" l="l" r="r" t="t"/>
              <a:pathLst>
                <a:path extrusionOk="0" h="5403" w="4565">
                  <a:moveTo>
                    <a:pt x="3095" y="0"/>
                  </a:moveTo>
                  <a:cubicBezTo>
                    <a:pt x="2892" y="0"/>
                    <a:pt x="2680" y="67"/>
                    <a:pt x="2482" y="225"/>
                  </a:cubicBezTo>
                  <a:cubicBezTo>
                    <a:pt x="2131" y="500"/>
                    <a:pt x="1630" y="575"/>
                    <a:pt x="1254" y="801"/>
                  </a:cubicBezTo>
                  <a:cubicBezTo>
                    <a:pt x="803" y="1077"/>
                    <a:pt x="427" y="1478"/>
                    <a:pt x="277" y="1979"/>
                  </a:cubicBezTo>
                  <a:cubicBezTo>
                    <a:pt x="1" y="3032"/>
                    <a:pt x="803" y="4084"/>
                    <a:pt x="1379" y="4886"/>
                  </a:cubicBezTo>
                  <a:cubicBezTo>
                    <a:pt x="1593" y="5189"/>
                    <a:pt x="1908" y="5403"/>
                    <a:pt x="2252" y="5403"/>
                  </a:cubicBezTo>
                  <a:cubicBezTo>
                    <a:pt x="2392" y="5403"/>
                    <a:pt x="2537" y="5367"/>
                    <a:pt x="2683" y="5287"/>
                  </a:cubicBezTo>
                  <a:cubicBezTo>
                    <a:pt x="3109" y="5087"/>
                    <a:pt x="3384" y="4410"/>
                    <a:pt x="3084" y="3984"/>
                  </a:cubicBezTo>
                  <a:cubicBezTo>
                    <a:pt x="2883" y="3708"/>
                    <a:pt x="2708" y="3408"/>
                    <a:pt x="2507" y="3107"/>
                  </a:cubicBezTo>
                  <a:cubicBezTo>
                    <a:pt x="2432" y="2956"/>
                    <a:pt x="2181" y="2530"/>
                    <a:pt x="2181" y="2505"/>
                  </a:cubicBezTo>
                  <a:cubicBezTo>
                    <a:pt x="2257" y="2355"/>
                    <a:pt x="2758" y="2255"/>
                    <a:pt x="2908" y="2205"/>
                  </a:cubicBezTo>
                  <a:cubicBezTo>
                    <a:pt x="3234" y="2054"/>
                    <a:pt x="3510" y="1879"/>
                    <a:pt x="3785" y="1653"/>
                  </a:cubicBezTo>
                  <a:cubicBezTo>
                    <a:pt x="4565" y="1034"/>
                    <a:pt x="3894" y="0"/>
                    <a:pt x="3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379750" y="329914"/>
              <a:ext cx="185425" cy="224300"/>
            </a:xfrm>
            <a:custGeom>
              <a:rect b="b" l="l" r="r" t="t"/>
              <a:pathLst>
                <a:path extrusionOk="0" h="7368" w="6091">
                  <a:moveTo>
                    <a:pt x="2678" y="1"/>
                  </a:moveTo>
                  <a:cubicBezTo>
                    <a:pt x="2086" y="1"/>
                    <a:pt x="1486" y="326"/>
                    <a:pt x="1304" y="1056"/>
                  </a:cubicBezTo>
                  <a:cubicBezTo>
                    <a:pt x="1128" y="1657"/>
                    <a:pt x="627" y="2158"/>
                    <a:pt x="376" y="2735"/>
                  </a:cubicBezTo>
                  <a:cubicBezTo>
                    <a:pt x="101" y="3411"/>
                    <a:pt x="0" y="4188"/>
                    <a:pt x="276" y="4890"/>
                  </a:cubicBezTo>
                  <a:cubicBezTo>
                    <a:pt x="827" y="6319"/>
                    <a:pt x="2632" y="6820"/>
                    <a:pt x="3960" y="7271"/>
                  </a:cubicBezTo>
                  <a:cubicBezTo>
                    <a:pt x="4156" y="7334"/>
                    <a:pt x="4358" y="7368"/>
                    <a:pt x="4555" y="7368"/>
                  </a:cubicBezTo>
                  <a:cubicBezTo>
                    <a:pt x="5063" y="7368"/>
                    <a:pt x="5537" y="7143"/>
                    <a:pt x="5790" y="6619"/>
                  </a:cubicBezTo>
                  <a:cubicBezTo>
                    <a:pt x="6091" y="6018"/>
                    <a:pt x="5840" y="5015"/>
                    <a:pt x="5138" y="4790"/>
                  </a:cubicBezTo>
                  <a:cubicBezTo>
                    <a:pt x="4687" y="4639"/>
                    <a:pt x="4211" y="4464"/>
                    <a:pt x="3760" y="4289"/>
                  </a:cubicBezTo>
                  <a:cubicBezTo>
                    <a:pt x="3509" y="4188"/>
                    <a:pt x="2883" y="3938"/>
                    <a:pt x="2883" y="3863"/>
                  </a:cubicBezTo>
                  <a:cubicBezTo>
                    <a:pt x="2832" y="3637"/>
                    <a:pt x="3309" y="3111"/>
                    <a:pt x="3409" y="2935"/>
                  </a:cubicBezTo>
                  <a:cubicBezTo>
                    <a:pt x="3685" y="2484"/>
                    <a:pt x="3860" y="2058"/>
                    <a:pt x="3985" y="1557"/>
                  </a:cubicBezTo>
                  <a:cubicBezTo>
                    <a:pt x="4243" y="582"/>
                    <a:pt x="3468" y="1"/>
                    <a:pt x="2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260084" y="190218"/>
              <a:ext cx="153278" cy="134282"/>
            </a:xfrm>
            <a:custGeom>
              <a:rect b="b" l="l" r="r" t="t"/>
              <a:pathLst>
                <a:path extrusionOk="0" h="4411" w="5035">
                  <a:moveTo>
                    <a:pt x="1243" y="0"/>
                  </a:moveTo>
                  <a:cubicBezTo>
                    <a:pt x="647" y="0"/>
                    <a:pt x="1" y="550"/>
                    <a:pt x="222" y="1309"/>
                  </a:cubicBezTo>
                  <a:cubicBezTo>
                    <a:pt x="347" y="1735"/>
                    <a:pt x="222" y="2236"/>
                    <a:pt x="272" y="2687"/>
                  </a:cubicBezTo>
                  <a:cubicBezTo>
                    <a:pt x="372" y="3188"/>
                    <a:pt x="598" y="3690"/>
                    <a:pt x="999" y="4015"/>
                  </a:cubicBezTo>
                  <a:cubicBezTo>
                    <a:pt x="1381" y="4310"/>
                    <a:pt x="1840" y="4410"/>
                    <a:pt x="2314" y="4410"/>
                  </a:cubicBezTo>
                  <a:cubicBezTo>
                    <a:pt x="2928" y="4410"/>
                    <a:pt x="3569" y="4243"/>
                    <a:pt x="4107" y="4116"/>
                  </a:cubicBezTo>
                  <a:cubicBezTo>
                    <a:pt x="4633" y="3990"/>
                    <a:pt x="5034" y="3614"/>
                    <a:pt x="4984" y="3063"/>
                  </a:cubicBezTo>
                  <a:cubicBezTo>
                    <a:pt x="4961" y="2635"/>
                    <a:pt x="4534" y="2167"/>
                    <a:pt x="4085" y="2167"/>
                  </a:cubicBezTo>
                  <a:cubicBezTo>
                    <a:pt x="4034" y="2167"/>
                    <a:pt x="3982" y="2173"/>
                    <a:pt x="3931" y="2186"/>
                  </a:cubicBezTo>
                  <a:cubicBezTo>
                    <a:pt x="3580" y="2261"/>
                    <a:pt x="3255" y="2311"/>
                    <a:pt x="2904" y="2386"/>
                  </a:cubicBezTo>
                  <a:cubicBezTo>
                    <a:pt x="2770" y="2405"/>
                    <a:pt x="2464" y="2453"/>
                    <a:pt x="2313" y="2453"/>
                  </a:cubicBezTo>
                  <a:cubicBezTo>
                    <a:pt x="2265" y="2453"/>
                    <a:pt x="2233" y="2449"/>
                    <a:pt x="2227" y="2436"/>
                  </a:cubicBezTo>
                  <a:cubicBezTo>
                    <a:pt x="2102" y="2311"/>
                    <a:pt x="2202" y="1835"/>
                    <a:pt x="2202" y="1685"/>
                  </a:cubicBezTo>
                  <a:cubicBezTo>
                    <a:pt x="2202" y="1309"/>
                    <a:pt x="2152" y="983"/>
                    <a:pt x="2052" y="632"/>
                  </a:cubicBezTo>
                  <a:cubicBezTo>
                    <a:pt x="1922" y="188"/>
                    <a:pt x="1591" y="0"/>
                    <a:pt x="1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5898806" y="91375"/>
              <a:ext cx="183416" cy="110689"/>
            </a:xfrm>
            <a:custGeom>
              <a:rect b="b" l="l" r="r" t="t"/>
              <a:pathLst>
                <a:path extrusionOk="0" h="3636" w="6025">
                  <a:moveTo>
                    <a:pt x="4939" y="0"/>
                  </a:moveTo>
                  <a:cubicBezTo>
                    <a:pt x="4670" y="0"/>
                    <a:pt x="4401" y="100"/>
                    <a:pt x="4245" y="320"/>
                  </a:cubicBezTo>
                  <a:cubicBezTo>
                    <a:pt x="4045" y="596"/>
                    <a:pt x="3819" y="871"/>
                    <a:pt x="3619" y="1147"/>
                  </a:cubicBezTo>
                  <a:cubicBezTo>
                    <a:pt x="3497" y="1293"/>
                    <a:pt x="3212" y="1650"/>
                    <a:pt x="3148" y="1650"/>
                  </a:cubicBezTo>
                  <a:cubicBezTo>
                    <a:pt x="3146" y="1650"/>
                    <a:pt x="3144" y="1649"/>
                    <a:pt x="3143" y="1648"/>
                  </a:cubicBezTo>
                  <a:cubicBezTo>
                    <a:pt x="2992" y="1648"/>
                    <a:pt x="2717" y="1222"/>
                    <a:pt x="2616" y="1097"/>
                  </a:cubicBezTo>
                  <a:cubicBezTo>
                    <a:pt x="2366" y="821"/>
                    <a:pt x="2115" y="621"/>
                    <a:pt x="1814" y="420"/>
                  </a:cubicBezTo>
                  <a:cubicBezTo>
                    <a:pt x="1648" y="320"/>
                    <a:pt x="1486" y="276"/>
                    <a:pt x="1335" y="276"/>
                  </a:cubicBezTo>
                  <a:cubicBezTo>
                    <a:pt x="506" y="276"/>
                    <a:pt x="0" y="1598"/>
                    <a:pt x="912" y="2150"/>
                  </a:cubicBezTo>
                  <a:cubicBezTo>
                    <a:pt x="1288" y="2400"/>
                    <a:pt x="1514" y="2851"/>
                    <a:pt x="1864" y="3127"/>
                  </a:cubicBezTo>
                  <a:cubicBezTo>
                    <a:pt x="2228" y="3422"/>
                    <a:pt x="2674" y="3635"/>
                    <a:pt x="3146" y="3635"/>
                  </a:cubicBezTo>
                  <a:cubicBezTo>
                    <a:pt x="3195" y="3635"/>
                    <a:pt x="3244" y="3633"/>
                    <a:pt x="3293" y="3628"/>
                  </a:cubicBezTo>
                  <a:cubicBezTo>
                    <a:pt x="4396" y="3553"/>
                    <a:pt x="5098" y="2425"/>
                    <a:pt x="5674" y="1623"/>
                  </a:cubicBezTo>
                  <a:cubicBezTo>
                    <a:pt x="5975" y="1197"/>
                    <a:pt x="6025" y="646"/>
                    <a:pt x="5599" y="245"/>
                  </a:cubicBezTo>
                  <a:cubicBezTo>
                    <a:pt x="5441" y="87"/>
                    <a:pt x="5190" y="0"/>
                    <a:pt x="4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096705" y="667357"/>
              <a:ext cx="134312" cy="131085"/>
            </a:xfrm>
            <a:custGeom>
              <a:rect b="b" l="l" r="r" t="t"/>
              <a:pathLst>
                <a:path extrusionOk="0" h="4306" w="4412">
                  <a:moveTo>
                    <a:pt x="3247" y="1"/>
                  </a:moveTo>
                  <a:cubicBezTo>
                    <a:pt x="2617" y="1"/>
                    <a:pt x="1791" y="482"/>
                    <a:pt x="1128" y="1274"/>
                  </a:cubicBezTo>
                  <a:cubicBezTo>
                    <a:pt x="251" y="2352"/>
                    <a:pt x="0" y="3630"/>
                    <a:pt x="576" y="4106"/>
                  </a:cubicBezTo>
                  <a:cubicBezTo>
                    <a:pt x="739" y="4241"/>
                    <a:pt x="944" y="4305"/>
                    <a:pt x="1176" y="4305"/>
                  </a:cubicBezTo>
                  <a:cubicBezTo>
                    <a:pt x="1803" y="4305"/>
                    <a:pt x="2617" y="3834"/>
                    <a:pt x="3258" y="3028"/>
                  </a:cubicBezTo>
                  <a:cubicBezTo>
                    <a:pt x="4160" y="1951"/>
                    <a:pt x="4411" y="672"/>
                    <a:pt x="3835" y="196"/>
                  </a:cubicBezTo>
                  <a:cubicBezTo>
                    <a:pt x="3675" y="63"/>
                    <a:pt x="3474" y="1"/>
                    <a:pt x="324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112717" y="334693"/>
              <a:ext cx="122866" cy="170143"/>
            </a:xfrm>
            <a:custGeom>
              <a:rect b="b" l="l" r="r" t="t"/>
              <a:pathLst>
                <a:path extrusionOk="0" h="5589" w="4036">
                  <a:moveTo>
                    <a:pt x="1364" y="1"/>
                  </a:moveTo>
                  <a:cubicBezTo>
                    <a:pt x="1266" y="1"/>
                    <a:pt x="1170" y="16"/>
                    <a:pt x="1078" y="46"/>
                  </a:cubicBezTo>
                  <a:cubicBezTo>
                    <a:pt x="251" y="322"/>
                    <a:pt x="0" y="1801"/>
                    <a:pt x="527" y="3305"/>
                  </a:cubicBezTo>
                  <a:cubicBezTo>
                    <a:pt x="990" y="4650"/>
                    <a:pt x="1900" y="5588"/>
                    <a:pt x="2676" y="5588"/>
                  </a:cubicBezTo>
                  <a:cubicBezTo>
                    <a:pt x="2781" y="5588"/>
                    <a:pt x="2884" y="5571"/>
                    <a:pt x="2983" y="5535"/>
                  </a:cubicBezTo>
                  <a:cubicBezTo>
                    <a:pt x="3810" y="5259"/>
                    <a:pt x="4035" y="3806"/>
                    <a:pt x="3534" y="2277"/>
                  </a:cubicBezTo>
                  <a:cubicBezTo>
                    <a:pt x="3067" y="941"/>
                    <a:pt x="2144" y="1"/>
                    <a:pt x="1364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5960115" y="847053"/>
              <a:ext cx="119061" cy="69561"/>
            </a:xfrm>
            <a:custGeom>
              <a:rect b="b" l="l" r="r" t="t"/>
              <a:pathLst>
                <a:path extrusionOk="0" h="2285" w="3911">
                  <a:moveTo>
                    <a:pt x="2619" y="0"/>
                  </a:moveTo>
                  <a:cubicBezTo>
                    <a:pt x="2316" y="0"/>
                    <a:pt x="1976" y="59"/>
                    <a:pt x="1630" y="183"/>
                  </a:cubicBezTo>
                  <a:cubicBezTo>
                    <a:pt x="652" y="509"/>
                    <a:pt x="1" y="1210"/>
                    <a:pt x="176" y="1762"/>
                  </a:cubicBezTo>
                  <a:cubicBezTo>
                    <a:pt x="289" y="2101"/>
                    <a:pt x="725" y="2284"/>
                    <a:pt x="1283" y="2284"/>
                  </a:cubicBezTo>
                  <a:cubicBezTo>
                    <a:pt x="1590" y="2284"/>
                    <a:pt x="1934" y="2229"/>
                    <a:pt x="2281" y="2113"/>
                  </a:cubicBezTo>
                  <a:cubicBezTo>
                    <a:pt x="3259" y="1762"/>
                    <a:pt x="3911" y="1060"/>
                    <a:pt x="3710" y="534"/>
                  </a:cubicBezTo>
                  <a:cubicBezTo>
                    <a:pt x="3597" y="194"/>
                    <a:pt x="3170" y="0"/>
                    <a:pt x="2619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5798379" y="691923"/>
              <a:ext cx="106092" cy="113094"/>
            </a:xfrm>
            <a:custGeom>
              <a:rect b="b" l="l" r="r" t="t"/>
              <a:pathLst>
                <a:path extrusionOk="0" h="3715" w="3485">
                  <a:moveTo>
                    <a:pt x="924" y="1"/>
                  </a:moveTo>
                  <a:cubicBezTo>
                    <a:pt x="774" y="1"/>
                    <a:pt x="638" y="38"/>
                    <a:pt x="527" y="116"/>
                  </a:cubicBezTo>
                  <a:cubicBezTo>
                    <a:pt x="0" y="492"/>
                    <a:pt x="126" y="1570"/>
                    <a:pt x="802" y="2522"/>
                  </a:cubicBezTo>
                  <a:cubicBezTo>
                    <a:pt x="1329" y="3262"/>
                    <a:pt x="2036" y="3715"/>
                    <a:pt x="2573" y="3715"/>
                  </a:cubicBezTo>
                  <a:cubicBezTo>
                    <a:pt x="2726" y="3715"/>
                    <a:pt x="2866" y="3678"/>
                    <a:pt x="2983" y="3600"/>
                  </a:cubicBezTo>
                  <a:cubicBezTo>
                    <a:pt x="3484" y="3224"/>
                    <a:pt x="3359" y="2146"/>
                    <a:pt x="2682" y="1194"/>
                  </a:cubicBezTo>
                  <a:cubicBezTo>
                    <a:pt x="2156" y="453"/>
                    <a:pt x="1448" y="1"/>
                    <a:pt x="924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6256918" y="497616"/>
              <a:ext cx="46577" cy="72210"/>
            </a:xfrm>
            <a:custGeom>
              <a:rect b="b" l="l" r="r" t="t"/>
              <a:pathLst>
                <a:path extrusionOk="0" h="2372" w="1530">
                  <a:moveTo>
                    <a:pt x="627" y="0"/>
                  </a:moveTo>
                  <a:cubicBezTo>
                    <a:pt x="602" y="0"/>
                    <a:pt x="577" y="3"/>
                    <a:pt x="552" y="8"/>
                  </a:cubicBezTo>
                  <a:cubicBezTo>
                    <a:pt x="201" y="58"/>
                    <a:pt x="0" y="634"/>
                    <a:pt x="126" y="1286"/>
                  </a:cubicBezTo>
                  <a:cubicBezTo>
                    <a:pt x="219" y="1915"/>
                    <a:pt x="572" y="2371"/>
                    <a:pt x="904" y="2371"/>
                  </a:cubicBezTo>
                  <a:cubicBezTo>
                    <a:pt x="928" y="2371"/>
                    <a:pt x="953" y="2369"/>
                    <a:pt x="978" y="2364"/>
                  </a:cubicBezTo>
                  <a:cubicBezTo>
                    <a:pt x="1329" y="2313"/>
                    <a:pt x="1529" y="1737"/>
                    <a:pt x="1404" y="1085"/>
                  </a:cubicBezTo>
                  <a:cubicBezTo>
                    <a:pt x="1310" y="477"/>
                    <a:pt x="977" y="0"/>
                    <a:pt x="627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6103555" y="528362"/>
              <a:ext cx="59546" cy="109136"/>
            </a:xfrm>
            <a:custGeom>
              <a:rect b="b" l="l" r="r" t="t"/>
              <a:pathLst>
                <a:path extrusionOk="0" h="3585" w="1956">
                  <a:moveTo>
                    <a:pt x="978" y="0"/>
                  </a:moveTo>
                  <a:cubicBezTo>
                    <a:pt x="452" y="0"/>
                    <a:pt x="1" y="802"/>
                    <a:pt x="1" y="1780"/>
                  </a:cubicBezTo>
                  <a:cubicBezTo>
                    <a:pt x="1" y="2782"/>
                    <a:pt x="427" y="3584"/>
                    <a:pt x="978" y="3584"/>
                  </a:cubicBezTo>
                  <a:cubicBezTo>
                    <a:pt x="1504" y="3584"/>
                    <a:pt x="1955" y="2782"/>
                    <a:pt x="1955" y="1780"/>
                  </a:cubicBezTo>
                  <a:cubicBezTo>
                    <a:pt x="1955" y="802"/>
                    <a:pt x="1504" y="0"/>
                    <a:pt x="978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5653417" y="403643"/>
              <a:ext cx="130507" cy="141405"/>
            </a:xfrm>
            <a:custGeom>
              <a:rect b="b" l="l" r="r" t="t"/>
              <a:pathLst>
                <a:path extrusionOk="0" h="4645" w="4287">
                  <a:moveTo>
                    <a:pt x="3132" y="1"/>
                  </a:moveTo>
                  <a:cubicBezTo>
                    <a:pt x="2463" y="1"/>
                    <a:pt x="1600" y="574"/>
                    <a:pt x="953" y="1516"/>
                  </a:cubicBezTo>
                  <a:cubicBezTo>
                    <a:pt x="151" y="2719"/>
                    <a:pt x="1" y="4072"/>
                    <a:pt x="677" y="4498"/>
                  </a:cubicBezTo>
                  <a:cubicBezTo>
                    <a:pt x="821" y="4598"/>
                    <a:pt x="990" y="4645"/>
                    <a:pt x="1176" y="4645"/>
                  </a:cubicBezTo>
                  <a:cubicBezTo>
                    <a:pt x="1832" y="4645"/>
                    <a:pt x="2689" y="4057"/>
                    <a:pt x="3334" y="3120"/>
                  </a:cubicBezTo>
                  <a:cubicBezTo>
                    <a:pt x="4136" y="1917"/>
                    <a:pt x="4286" y="588"/>
                    <a:pt x="3635" y="137"/>
                  </a:cubicBezTo>
                  <a:cubicBezTo>
                    <a:pt x="3488" y="45"/>
                    <a:pt x="3317" y="1"/>
                    <a:pt x="3132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5833478" y="388027"/>
              <a:ext cx="149564" cy="87644"/>
            </a:xfrm>
            <a:custGeom>
              <a:rect b="b" l="l" r="r" t="t"/>
              <a:pathLst>
                <a:path extrusionOk="0" h="2879" w="4913">
                  <a:moveTo>
                    <a:pt x="3287" y="1"/>
                  </a:moveTo>
                  <a:cubicBezTo>
                    <a:pt x="2900" y="1"/>
                    <a:pt x="2467" y="73"/>
                    <a:pt x="2030" y="224"/>
                  </a:cubicBezTo>
                  <a:cubicBezTo>
                    <a:pt x="802" y="650"/>
                    <a:pt x="0" y="1553"/>
                    <a:pt x="226" y="2204"/>
                  </a:cubicBezTo>
                  <a:cubicBezTo>
                    <a:pt x="371" y="2641"/>
                    <a:pt x="913" y="2879"/>
                    <a:pt x="1615" y="2879"/>
                  </a:cubicBezTo>
                  <a:cubicBezTo>
                    <a:pt x="2002" y="2879"/>
                    <a:pt x="2438" y="2807"/>
                    <a:pt x="2883" y="2655"/>
                  </a:cubicBezTo>
                  <a:cubicBezTo>
                    <a:pt x="4111" y="2229"/>
                    <a:pt x="4913" y="1352"/>
                    <a:pt x="4687" y="675"/>
                  </a:cubicBezTo>
                  <a:cubicBezTo>
                    <a:pt x="4542" y="239"/>
                    <a:pt x="3990" y="1"/>
                    <a:pt x="328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5835000" y="891893"/>
              <a:ext cx="87005" cy="56806"/>
            </a:xfrm>
            <a:custGeom>
              <a:rect b="b" l="l" r="r" t="t"/>
              <a:pathLst>
                <a:path extrusionOk="0" h="1866" w="2858">
                  <a:moveTo>
                    <a:pt x="821" y="0"/>
                  </a:moveTo>
                  <a:cubicBezTo>
                    <a:pt x="518" y="0"/>
                    <a:pt x="280" y="94"/>
                    <a:pt x="176" y="289"/>
                  </a:cubicBezTo>
                  <a:cubicBezTo>
                    <a:pt x="0" y="665"/>
                    <a:pt x="401" y="1266"/>
                    <a:pt x="1078" y="1617"/>
                  </a:cubicBezTo>
                  <a:cubicBezTo>
                    <a:pt x="1411" y="1784"/>
                    <a:pt x="1744" y="1865"/>
                    <a:pt x="2023" y="1865"/>
                  </a:cubicBezTo>
                  <a:cubicBezTo>
                    <a:pt x="2333" y="1865"/>
                    <a:pt x="2577" y="1765"/>
                    <a:pt x="2682" y="1567"/>
                  </a:cubicBezTo>
                  <a:cubicBezTo>
                    <a:pt x="2858" y="1191"/>
                    <a:pt x="2457" y="590"/>
                    <a:pt x="1780" y="239"/>
                  </a:cubicBezTo>
                  <a:cubicBezTo>
                    <a:pt x="1442" y="82"/>
                    <a:pt x="1103" y="0"/>
                    <a:pt x="821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5966994" y="304678"/>
              <a:ext cx="106853" cy="57506"/>
            </a:xfrm>
            <a:custGeom>
              <a:rect b="b" l="l" r="r" t="t"/>
              <a:pathLst>
                <a:path extrusionOk="0" h="1889" w="3510">
                  <a:moveTo>
                    <a:pt x="1635" y="0"/>
                  </a:moveTo>
                  <a:cubicBezTo>
                    <a:pt x="759" y="0"/>
                    <a:pt x="49" y="362"/>
                    <a:pt x="25" y="857"/>
                  </a:cubicBezTo>
                  <a:cubicBezTo>
                    <a:pt x="0" y="1358"/>
                    <a:pt x="752" y="1834"/>
                    <a:pt x="1705" y="1885"/>
                  </a:cubicBezTo>
                  <a:cubicBezTo>
                    <a:pt x="1759" y="1887"/>
                    <a:pt x="1812" y="1889"/>
                    <a:pt x="1865" y="1889"/>
                  </a:cubicBezTo>
                  <a:cubicBezTo>
                    <a:pt x="2746" y="1889"/>
                    <a:pt x="3460" y="1505"/>
                    <a:pt x="3484" y="1032"/>
                  </a:cubicBezTo>
                  <a:cubicBezTo>
                    <a:pt x="3509" y="506"/>
                    <a:pt x="2757" y="55"/>
                    <a:pt x="1805" y="5"/>
                  </a:cubicBezTo>
                  <a:cubicBezTo>
                    <a:pt x="1748" y="2"/>
                    <a:pt x="1691" y="0"/>
                    <a:pt x="1635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636644" y="634389"/>
              <a:ext cx="64112" cy="117538"/>
            </a:xfrm>
            <a:custGeom>
              <a:rect b="b" l="l" r="r" t="t"/>
              <a:pathLst>
                <a:path extrusionOk="0" h="3861" w="2106">
                  <a:moveTo>
                    <a:pt x="1053" y="1"/>
                  </a:moveTo>
                  <a:cubicBezTo>
                    <a:pt x="476" y="1"/>
                    <a:pt x="0" y="878"/>
                    <a:pt x="0" y="1931"/>
                  </a:cubicBezTo>
                  <a:cubicBezTo>
                    <a:pt x="0" y="2983"/>
                    <a:pt x="476" y="3861"/>
                    <a:pt x="1053" y="3861"/>
                  </a:cubicBezTo>
                  <a:cubicBezTo>
                    <a:pt x="1629" y="3861"/>
                    <a:pt x="2105" y="2983"/>
                    <a:pt x="2105" y="1931"/>
                  </a:cubicBezTo>
                  <a:cubicBezTo>
                    <a:pt x="2105" y="878"/>
                    <a:pt x="1629" y="1"/>
                    <a:pt x="1053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913570" y="559625"/>
              <a:ext cx="137387" cy="154922"/>
            </a:xfrm>
            <a:custGeom>
              <a:rect b="b" l="l" r="r" t="t"/>
              <a:pathLst>
                <a:path extrusionOk="0" h="5089" w="4513">
                  <a:moveTo>
                    <a:pt x="2257" y="1"/>
                  </a:moveTo>
                  <a:cubicBezTo>
                    <a:pt x="1029" y="1"/>
                    <a:pt x="1" y="1129"/>
                    <a:pt x="1" y="2532"/>
                  </a:cubicBezTo>
                  <a:cubicBezTo>
                    <a:pt x="1" y="3936"/>
                    <a:pt x="1003" y="5089"/>
                    <a:pt x="2257" y="5089"/>
                  </a:cubicBezTo>
                  <a:cubicBezTo>
                    <a:pt x="3510" y="5089"/>
                    <a:pt x="4512" y="3936"/>
                    <a:pt x="4512" y="2532"/>
                  </a:cubicBezTo>
                  <a:cubicBezTo>
                    <a:pt x="4512" y="1129"/>
                    <a:pt x="3510" y="1"/>
                    <a:pt x="225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29"/>
          <p:cNvSpPr/>
          <p:nvPr/>
        </p:nvSpPr>
        <p:spPr>
          <a:xfrm flipH="1" rot="10800000">
            <a:off x="8288020" y="1658714"/>
            <a:ext cx="292910" cy="283756"/>
          </a:xfrm>
          <a:custGeom>
            <a:rect b="b" l="l" r="r" t="t"/>
            <a:pathLst>
              <a:path extrusionOk="0" h="11740" w="12120">
                <a:moveTo>
                  <a:pt x="5934" y="0"/>
                </a:moveTo>
                <a:cubicBezTo>
                  <a:pt x="5579" y="0"/>
                  <a:pt x="5268" y="506"/>
                  <a:pt x="5601" y="859"/>
                </a:cubicBezTo>
                <a:cubicBezTo>
                  <a:pt x="5676" y="909"/>
                  <a:pt x="5701" y="1009"/>
                  <a:pt x="5752" y="1085"/>
                </a:cubicBezTo>
                <a:cubicBezTo>
                  <a:pt x="5000" y="1135"/>
                  <a:pt x="4273" y="1360"/>
                  <a:pt x="3621" y="1736"/>
                </a:cubicBezTo>
                <a:cubicBezTo>
                  <a:pt x="3646" y="1611"/>
                  <a:pt x="3646" y="1511"/>
                  <a:pt x="3646" y="1410"/>
                </a:cubicBezTo>
                <a:cubicBezTo>
                  <a:pt x="3646" y="1235"/>
                  <a:pt x="3571" y="1085"/>
                  <a:pt x="3371" y="1034"/>
                </a:cubicBezTo>
                <a:cubicBezTo>
                  <a:pt x="3358" y="1032"/>
                  <a:pt x="3344" y="1031"/>
                  <a:pt x="3331" y="1031"/>
                </a:cubicBezTo>
                <a:cubicBezTo>
                  <a:pt x="3187" y="1031"/>
                  <a:pt x="3020" y="1150"/>
                  <a:pt x="3020" y="1310"/>
                </a:cubicBezTo>
                <a:cubicBezTo>
                  <a:pt x="3020" y="1435"/>
                  <a:pt x="2995" y="1536"/>
                  <a:pt x="2995" y="1661"/>
                </a:cubicBezTo>
                <a:cubicBezTo>
                  <a:pt x="2995" y="1711"/>
                  <a:pt x="2970" y="1887"/>
                  <a:pt x="2970" y="1887"/>
                </a:cubicBezTo>
                <a:cubicBezTo>
                  <a:pt x="2962" y="1890"/>
                  <a:pt x="2953" y="1892"/>
                  <a:pt x="2943" y="1892"/>
                </a:cubicBezTo>
                <a:cubicBezTo>
                  <a:pt x="2878" y="1892"/>
                  <a:pt x="2762" y="1836"/>
                  <a:pt x="2719" y="1836"/>
                </a:cubicBezTo>
                <a:cubicBezTo>
                  <a:pt x="2594" y="1786"/>
                  <a:pt x="2493" y="1786"/>
                  <a:pt x="2368" y="1786"/>
                </a:cubicBezTo>
                <a:cubicBezTo>
                  <a:pt x="1967" y="1811"/>
                  <a:pt x="2042" y="2438"/>
                  <a:pt x="2443" y="2438"/>
                </a:cubicBezTo>
                <a:cubicBezTo>
                  <a:pt x="2465" y="2431"/>
                  <a:pt x="2487" y="2428"/>
                  <a:pt x="2509" y="2428"/>
                </a:cubicBezTo>
                <a:cubicBezTo>
                  <a:pt x="2562" y="2428"/>
                  <a:pt x="2616" y="2445"/>
                  <a:pt x="2669" y="2463"/>
                </a:cubicBezTo>
                <a:cubicBezTo>
                  <a:pt x="2268" y="2864"/>
                  <a:pt x="1917" y="3340"/>
                  <a:pt x="1666" y="3842"/>
                </a:cubicBezTo>
                <a:cubicBezTo>
                  <a:pt x="1516" y="3666"/>
                  <a:pt x="1366" y="3516"/>
                  <a:pt x="1215" y="3365"/>
                </a:cubicBezTo>
                <a:cubicBezTo>
                  <a:pt x="1099" y="3263"/>
                  <a:pt x="957" y="3195"/>
                  <a:pt x="815" y="3195"/>
                </a:cubicBezTo>
                <a:cubicBezTo>
                  <a:pt x="712" y="3195"/>
                  <a:pt x="608" y="3231"/>
                  <a:pt x="513" y="3315"/>
                </a:cubicBezTo>
                <a:cubicBezTo>
                  <a:pt x="313" y="3466"/>
                  <a:pt x="238" y="3816"/>
                  <a:pt x="438" y="4017"/>
                </a:cubicBezTo>
                <a:cubicBezTo>
                  <a:pt x="564" y="4142"/>
                  <a:pt x="689" y="4268"/>
                  <a:pt x="814" y="4393"/>
                </a:cubicBezTo>
                <a:cubicBezTo>
                  <a:pt x="864" y="4468"/>
                  <a:pt x="1040" y="4644"/>
                  <a:pt x="1040" y="4669"/>
                </a:cubicBezTo>
                <a:cubicBezTo>
                  <a:pt x="1015" y="4744"/>
                  <a:pt x="764" y="4844"/>
                  <a:pt x="714" y="4894"/>
                </a:cubicBezTo>
                <a:cubicBezTo>
                  <a:pt x="564" y="4994"/>
                  <a:pt x="438" y="5120"/>
                  <a:pt x="313" y="5270"/>
                </a:cubicBezTo>
                <a:cubicBezTo>
                  <a:pt x="1" y="5619"/>
                  <a:pt x="362" y="6036"/>
                  <a:pt x="735" y="6036"/>
                </a:cubicBezTo>
                <a:cubicBezTo>
                  <a:pt x="870" y="6036"/>
                  <a:pt x="1008" y="5980"/>
                  <a:pt x="1115" y="5847"/>
                </a:cubicBezTo>
                <a:lnTo>
                  <a:pt x="1140" y="5847"/>
                </a:lnTo>
                <a:cubicBezTo>
                  <a:pt x="1140" y="5922"/>
                  <a:pt x="1115" y="6022"/>
                  <a:pt x="1115" y="6122"/>
                </a:cubicBezTo>
                <a:cubicBezTo>
                  <a:pt x="1115" y="6974"/>
                  <a:pt x="1366" y="7776"/>
                  <a:pt x="1741" y="8453"/>
                </a:cubicBezTo>
                <a:cubicBezTo>
                  <a:pt x="1666" y="8453"/>
                  <a:pt x="1566" y="8428"/>
                  <a:pt x="1491" y="8428"/>
                </a:cubicBezTo>
                <a:cubicBezTo>
                  <a:pt x="1467" y="8425"/>
                  <a:pt x="1442" y="8423"/>
                  <a:pt x="1418" y="8423"/>
                </a:cubicBezTo>
                <a:cubicBezTo>
                  <a:pt x="1244" y="8423"/>
                  <a:pt x="1084" y="8505"/>
                  <a:pt x="1040" y="8704"/>
                </a:cubicBezTo>
                <a:cubicBezTo>
                  <a:pt x="990" y="8879"/>
                  <a:pt x="1090" y="9130"/>
                  <a:pt x="1290" y="9155"/>
                </a:cubicBezTo>
                <a:cubicBezTo>
                  <a:pt x="1441" y="9180"/>
                  <a:pt x="1566" y="9205"/>
                  <a:pt x="1691" y="9230"/>
                </a:cubicBezTo>
                <a:cubicBezTo>
                  <a:pt x="1767" y="9230"/>
                  <a:pt x="1942" y="9280"/>
                  <a:pt x="1967" y="9280"/>
                </a:cubicBezTo>
                <a:cubicBezTo>
                  <a:pt x="1992" y="9355"/>
                  <a:pt x="1892" y="9506"/>
                  <a:pt x="1867" y="9581"/>
                </a:cubicBezTo>
                <a:cubicBezTo>
                  <a:pt x="1817" y="9706"/>
                  <a:pt x="1792" y="9832"/>
                  <a:pt x="1767" y="9957"/>
                </a:cubicBezTo>
                <a:cubicBezTo>
                  <a:pt x="1754" y="10207"/>
                  <a:pt x="1936" y="10333"/>
                  <a:pt x="2124" y="10333"/>
                </a:cubicBezTo>
                <a:cubicBezTo>
                  <a:pt x="2312" y="10333"/>
                  <a:pt x="2506" y="10207"/>
                  <a:pt x="2518" y="9957"/>
                </a:cubicBezTo>
                <a:cubicBezTo>
                  <a:pt x="2543" y="9832"/>
                  <a:pt x="2594" y="9706"/>
                  <a:pt x="2644" y="9581"/>
                </a:cubicBezTo>
                <a:cubicBezTo>
                  <a:pt x="2694" y="9631"/>
                  <a:pt x="2744" y="9656"/>
                  <a:pt x="2769" y="9681"/>
                </a:cubicBezTo>
                <a:cubicBezTo>
                  <a:pt x="2794" y="9706"/>
                  <a:pt x="2819" y="9731"/>
                  <a:pt x="2844" y="9756"/>
                </a:cubicBezTo>
                <a:cubicBezTo>
                  <a:pt x="2894" y="9781"/>
                  <a:pt x="2944" y="9832"/>
                  <a:pt x="2995" y="9857"/>
                </a:cubicBezTo>
                <a:cubicBezTo>
                  <a:pt x="3020" y="9882"/>
                  <a:pt x="3045" y="9882"/>
                  <a:pt x="3070" y="9907"/>
                </a:cubicBezTo>
                <a:cubicBezTo>
                  <a:pt x="3120" y="9957"/>
                  <a:pt x="3170" y="9982"/>
                  <a:pt x="3220" y="10007"/>
                </a:cubicBezTo>
                <a:cubicBezTo>
                  <a:pt x="3245" y="10032"/>
                  <a:pt x="3245" y="10057"/>
                  <a:pt x="3270" y="10057"/>
                </a:cubicBezTo>
                <a:cubicBezTo>
                  <a:pt x="3345" y="10107"/>
                  <a:pt x="3421" y="10157"/>
                  <a:pt x="3496" y="10182"/>
                </a:cubicBezTo>
                <a:cubicBezTo>
                  <a:pt x="3521" y="10207"/>
                  <a:pt x="3546" y="10207"/>
                  <a:pt x="3571" y="10233"/>
                </a:cubicBezTo>
                <a:cubicBezTo>
                  <a:pt x="3621" y="10258"/>
                  <a:pt x="3671" y="10283"/>
                  <a:pt x="3721" y="10308"/>
                </a:cubicBezTo>
                <a:cubicBezTo>
                  <a:pt x="3746" y="10333"/>
                  <a:pt x="3772" y="10333"/>
                  <a:pt x="3822" y="10358"/>
                </a:cubicBezTo>
                <a:cubicBezTo>
                  <a:pt x="3872" y="10383"/>
                  <a:pt x="3897" y="10408"/>
                  <a:pt x="3947" y="10433"/>
                </a:cubicBezTo>
                <a:cubicBezTo>
                  <a:pt x="3997" y="10433"/>
                  <a:pt x="4022" y="10458"/>
                  <a:pt x="4047" y="10458"/>
                </a:cubicBezTo>
                <a:cubicBezTo>
                  <a:pt x="4097" y="10483"/>
                  <a:pt x="4147" y="10508"/>
                  <a:pt x="4223" y="10533"/>
                </a:cubicBezTo>
                <a:cubicBezTo>
                  <a:pt x="4248" y="10533"/>
                  <a:pt x="4273" y="10558"/>
                  <a:pt x="4298" y="10558"/>
                </a:cubicBezTo>
                <a:cubicBezTo>
                  <a:pt x="4373" y="10583"/>
                  <a:pt x="4423" y="10608"/>
                  <a:pt x="4498" y="10634"/>
                </a:cubicBezTo>
                <a:lnTo>
                  <a:pt x="4548" y="10634"/>
                </a:lnTo>
                <a:cubicBezTo>
                  <a:pt x="4649" y="10659"/>
                  <a:pt x="4724" y="10684"/>
                  <a:pt x="4799" y="10709"/>
                </a:cubicBezTo>
                <a:cubicBezTo>
                  <a:pt x="4849" y="10709"/>
                  <a:pt x="4874" y="10734"/>
                  <a:pt x="4899" y="10734"/>
                </a:cubicBezTo>
                <a:cubicBezTo>
                  <a:pt x="4950" y="10734"/>
                  <a:pt x="5025" y="10759"/>
                  <a:pt x="5075" y="10759"/>
                </a:cubicBezTo>
                <a:cubicBezTo>
                  <a:pt x="5100" y="10784"/>
                  <a:pt x="5150" y="10784"/>
                  <a:pt x="5175" y="10784"/>
                </a:cubicBezTo>
                <a:lnTo>
                  <a:pt x="5200" y="10784"/>
                </a:lnTo>
                <a:cubicBezTo>
                  <a:pt x="5150" y="10834"/>
                  <a:pt x="5125" y="10909"/>
                  <a:pt x="5075" y="10959"/>
                </a:cubicBezTo>
                <a:cubicBezTo>
                  <a:pt x="4950" y="11160"/>
                  <a:pt x="4924" y="11436"/>
                  <a:pt x="5125" y="11611"/>
                </a:cubicBezTo>
                <a:cubicBezTo>
                  <a:pt x="5210" y="11696"/>
                  <a:pt x="5336" y="11740"/>
                  <a:pt x="5460" y="11740"/>
                </a:cubicBezTo>
                <a:cubicBezTo>
                  <a:pt x="5593" y="11740"/>
                  <a:pt x="5724" y="11689"/>
                  <a:pt x="5802" y="11586"/>
                </a:cubicBezTo>
                <a:cubicBezTo>
                  <a:pt x="5877" y="11436"/>
                  <a:pt x="5977" y="11310"/>
                  <a:pt x="6102" y="11185"/>
                </a:cubicBezTo>
                <a:cubicBezTo>
                  <a:pt x="6153" y="11110"/>
                  <a:pt x="6303" y="10934"/>
                  <a:pt x="6328" y="10934"/>
                </a:cubicBezTo>
                <a:cubicBezTo>
                  <a:pt x="6403" y="10934"/>
                  <a:pt x="6528" y="11135"/>
                  <a:pt x="6579" y="11210"/>
                </a:cubicBezTo>
                <a:cubicBezTo>
                  <a:pt x="6704" y="11335"/>
                  <a:pt x="6829" y="11436"/>
                  <a:pt x="6980" y="11511"/>
                </a:cubicBezTo>
                <a:cubicBezTo>
                  <a:pt x="7062" y="11562"/>
                  <a:pt x="7142" y="11584"/>
                  <a:pt x="7216" y="11584"/>
                </a:cubicBezTo>
                <a:cubicBezTo>
                  <a:pt x="7616" y="11584"/>
                  <a:pt x="7850" y="10937"/>
                  <a:pt x="7406" y="10684"/>
                </a:cubicBezTo>
                <a:cubicBezTo>
                  <a:pt x="7406" y="10659"/>
                  <a:pt x="7381" y="10659"/>
                  <a:pt x="7381" y="10659"/>
                </a:cubicBezTo>
                <a:cubicBezTo>
                  <a:pt x="8634" y="10258"/>
                  <a:pt x="9686" y="9355"/>
                  <a:pt x="10313" y="8177"/>
                </a:cubicBezTo>
                <a:cubicBezTo>
                  <a:pt x="10438" y="8403"/>
                  <a:pt x="10589" y="8603"/>
                  <a:pt x="10739" y="8754"/>
                </a:cubicBezTo>
                <a:cubicBezTo>
                  <a:pt x="10844" y="8893"/>
                  <a:pt x="10997" y="8985"/>
                  <a:pt x="11157" y="8985"/>
                </a:cubicBezTo>
                <a:cubicBezTo>
                  <a:pt x="11226" y="8985"/>
                  <a:pt x="11297" y="8967"/>
                  <a:pt x="11366" y="8929"/>
                </a:cubicBezTo>
                <a:cubicBezTo>
                  <a:pt x="11541" y="8804"/>
                  <a:pt x="11666" y="8478"/>
                  <a:pt x="11516" y="8303"/>
                </a:cubicBezTo>
                <a:cubicBezTo>
                  <a:pt x="11416" y="8177"/>
                  <a:pt x="11315" y="8052"/>
                  <a:pt x="11215" y="7902"/>
                </a:cubicBezTo>
                <a:cubicBezTo>
                  <a:pt x="11165" y="7852"/>
                  <a:pt x="11040" y="7651"/>
                  <a:pt x="11065" y="7626"/>
                </a:cubicBezTo>
                <a:cubicBezTo>
                  <a:pt x="11090" y="7576"/>
                  <a:pt x="11315" y="7501"/>
                  <a:pt x="11366" y="7476"/>
                </a:cubicBezTo>
                <a:cubicBezTo>
                  <a:pt x="11516" y="7400"/>
                  <a:pt x="11641" y="7325"/>
                  <a:pt x="11767" y="7200"/>
                </a:cubicBezTo>
                <a:cubicBezTo>
                  <a:pt x="12120" y="6906"/>
                  <a:pt x="11797" y="6457"/>
                  <a:pt x="11436" y="6457"/>
                </a:cubicBezTo>
                <a:cubicBezTo>
                  <a:pt x="11335" y="6457"/>
                  <a:pt x="11232" y="6492"/>
                  <a:pt x="11140" y="6573"/>
                </a:cubicBezTo>
                <a:cubicBezTo>
                  <a:pt x="11040" y="6649"/>
                  <a:pt x="10914" y="6699"/>
                  <a:pt x="10814" y="6749"/>
                </a:cubicBezTo>
                <a:cubicBezTo>
                  <a:pt x="10864" y="6448"/>
                  <a:pt x="10889" y="6147"/>
                  <a:pt x="10889" y="5821"/>
                </a:cubicBezTo>
                <a:cubicBezTo>
                  <a:pt x="10889" y="5821"/>
                  <a:pt x="10889" y="5796"/>
                  <a:pt x="10889" y="5796"/>
                </a:cubicBezTo>
                <a:cubicBezTo>
                  <a:pt x="10889" y="5721"/>
                  <a:pt x="10889" y="5621"/>
                  <a:pt x="10889" y="5546"/>
                </a:cubicBezTo>
                <a:cubicBezTo>
                  <a:pt x="10889" y="5521"/>
                  <a:pt x="10889" y="5496"/>
                  <a:pt x="10889" y="5446"/>
                </a:cubicBezTo>
                <a:cubicBezTo>
                  <a:pt x="10889" y="5395"/>
                  <a:pt x="10864" y="5345"/>
                  <a:pt x="10864" y="5295"/>
                </a:cubicBezTo>
                <a:cubicBezTo>
                  <a:pt x="10864" y="5245"/>
                  <a:pt x="10864" y="5220"/>
                  <a:pt x="10864" y="5170"/>
                </a:cubicBezTo>
                <a:cubicBezTo>
                  <a:pt x="10839" y="5120"/>
                  <a:pt x="10839" y="5070"/>
                  <a:pt x="10839" y="5019"/>
                </a:cubicBezTo>
                <a:cubicBezTo>
                  <a:pt x="10839" y="4994"/>
                  <a:pt x="10814" y="4944"/>
                  <a:pt x="10814" y="4919"/>
                </a:cubicBezTo>
                <a:cubicBezTo>
                  <a:pt x="10814" y="4869"/>
                  <a:pt x="10789" y="4819"/>
                  <a:pt x="10789" y="4769"/>
                </a:cubicBezTo>
                <a:cubicBezTo>
                  <a:pt x="10764" y="4719"/>
                  <a:pt x="10764" y="4694"/>
                  <a:pt x="10764" y="4644"/>
                </a:cubicBezTo>
                <a:cubicBezTo>
                  <a:pt x="10739" y="4618"/>
                  <a:pt x="10739" y="4568"/>
                  <a:pt x="10714" y="4518"/>
                </a:cubicBezTo>
                <a:cubicBezTo>
                  <a:pt x="10714" y="4493"/>
                  <a:pt x="10714" y="4468"/>
                  <a:pt x="10689" y="4443"/>
                </a:cubicBezTo>
                <a:cubicBezTo>
                  <a:pt x="10714" y="4443"/>
                  <a:pt x="10714" y="4468"/>
                  <a:pt x="10739" y="4468"/>
                </a:cubicBezTo>
                <a:cubicBezTo>
                  <a:pt x="10792" y="4491"/>
                  <a:pt x="10847" y="4502"/>
                  <a:pt x="10900" y="4502"/>
                </a:cubicBezTo>
                <a:cubicBezTo>
                  <a:pt x="11026" y="4502"/>
                  <a:pt x="11145" y="4441"/>
                  <a:pt x="11215" y="4318"/>
                </a:cubicBezTo>
                <a:cubicBezTo>
                  <a:pt x="11290" y="4167"/>
                  <a:pt x="11240" y="3892"/>
                  <a:pt x="11065" y="3842"/>
                </a:cubicBezTo>
                <a:cubicBezTo>
                  <a:pt x="10940" y="3791"/>
                  <a:pt x="10839" y="3741"/>
                  <a:pt x="10714" y="3691"/>
                </a:cubicBezTo>
                <a:cubicBezTo>
                  <a:pt x="10664" y="3666"/>
                  <a:pt x="10488" y="3591"/>
                  <a:pt x="10488" y="3566"/>
                </a:cubicBezTo>
                <a:cubicBezTo>
                  <a:pt x="10488" y="3516"/>
                  <a:pt x="10614" y="3390"/>
                  <a:pt x="10639" y="3340"/>
                </a:cubicBezTo>
                <a:cubicBezTo>
                  <a:pt x="10714" y="3240"/>
                  <a:pt x="10764" y="3115"/>
                  <a:pt x="10789" y="2989"/>
                </a:cubicBezTo>
                <a:cubicBezTo>
                  <a:pt x="10877" y="2740"/>
                  <a:pt x="10673" y="2585"/>
                  <a:pt x="10463" y="2585"/>
                </a:cubicBezTo>
                <a:cubicBezTo>
                  <a:pt x="10315" y="2585"/>
                  <a:pt x="10164" y="2662"/>
                  <a:pt x="10112" y="2839"/>
                </a:cubicBezTo>
                <a:cubicBezTo>
                  <a:pt x="10087" y="2914"/>
                  <a:pt x="10037" y="2964"/>
                  <a:pt x="9987" y="3039"/>
                </a:cubicBezTo>
                <a:cubicBezTo>
                  <a:pt x="9987" y="3014"/>
                  <a:pt x="9962" y="2989"/>
                  <a:pt x="9937" y="2964"/>
                </a:cubicBezTo>
                <a:cubicBezTo>
                  <a:pt x="9912" y="2939"/>
                  <a:pt x="9887" y="2889"/>
                  <a:pt x="9837" y="2864"/>
                </a:cubicBezTo>
                <a:cubicBezTo>
                  <a:pt x="9837" y="2839"/>
                  <a:pt x="9812" y="2814"/>
                  <a:pt x="9787" y="2789"/>
                </a:cubicBezTo>
                <a:cubicBezTo>
                  <a:pt x="9736" y="2714"/>
                  <a:pt x="9686" y="2664"/>
                  <a:pt x="9636" y="2588"/>
                </a:cubicBezTo>
                <a:cubicBezTo>
                  <a:pt x="9611" y="2588"/>
                  <a:pt x="9611" y="2588"/>
                  <a:pt x="9611" y="2563"/>
                </a:cubicBezTo>
                <a:cubicBezTo>
                  <a:pt x="9561" y="2513"/>
                  <a:pt x="9511" y="2463"/>
                  <a:pt x="9461" y="2413"/>
                </a:cubicBezTo>
                <a:cubicBezTo>
                  <a:pt x="9436" y="2413"/>
                  <a:pt x="9411" y="2388"/>
                  <a:pt x="9386" y="2363"/>
                </a:cubicBezTo>
                <a:cubicBezTo>
                  <a:pt x="9361" y="2338"/>
                  <a:pt x="9310" y="2288"/>
                  <a:pt x="9260" y="2263"/>
                </a:cubicBezTo>
                <a:cubicBezTo>
                  <a:pt x="9235" y="2237"/>
                  <a:pt x="9210" y="2212"/>
                  <a:pt x="9210" y="2212"/>
                </a:cubicBezTo>
                <a:cubicBezTo>
                  <a:pt x="9160" y="2162"/>
                  <a:pt x="9110" y="2137"/>
                  <a:pt x="9060" y="2087"/>
                </a:cubicBezTo>
                <a:cubicBezTo>
                  <a:pt x="9060" y="2087"/>
                  <a:pt x="9035" y="2087"/>
                  <a:pt x="9035" y="2062"/>
                </a:cubicBezTo>
                <a:cubicBezTo>
                  <a:pt x="8634" y="1761"/>
                  <a:pt x="8183" y="1536"/>
                  <a:pt x="7706" y="1360"/>
                </a:cubicBezTo>
                <a:cubicBezTo>
                  <a:pt x="7782" y="1285"/>
                  <a:pt x="7857" y="1235"/>
                  <a:pt x="7932" y="1160"/>
                </a:cubicBezTo>
                <a:cubicBezTo>
                  <a:pt x="8132" y="1009"/>
                  <a:pt x="8208" y="734"/>
                  <a:pt x="8057" y="508"/>
                </a:cubicBezTo>
                <a:cubicBezTo>
                  <a:pt x="7977" y="380"/>
                  <a:pt x="7814" y="292"/>
                  <a:pt x="7655" y="292"/>
                </a:cubicBezTo>
                <a:cubicBezTo>
                  <a:pt x="7566" y="292"/>
                  <a:pt x="7478" y="320"/>
                  <a:pt x="7406" y="383"/>
                </a:cubicBezTo>
                <a:cubicBezTo>
                  <a:pt x="7280" y="483"/>
                  <a:pt x="7155" y="583"/>
                  <a:pt x="7005" y="684"/>
                </a:cubicBezTo>
                <a:cubicBezTo>
                  <a:pt x="6929" y="759"/>
                  <a:pt x="6754" y="884"/>
                  <a:pt x="6729" y="884"/>
                </a:cubicBezTo>
                <a:cubicBezTo>
                  <a:pt x="6654" y="859"/>
                  <a:pt x="6579" y="608"/>
                  <a:pt x="6554" y="558"/>
                </a:cubicBezTo>
                <a:cubicBezTo>
                  <a:pt x="6453" y="408"/>
                  <a:pt x="6353" y="258"/>
                  <a:pt x="6228" y="132"/>
                </a:cubicBezTo>
                <a:cubicBezTo>
                  <a:pt x="6135" y="39"/>
                  <a:pt x="6032" y="0"/>
                  <a:pt x="59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 flipH="1" rot="10800000">
            <a:off x="620820" y="720564"/>
            <a:ext cx="292910" cy="283756"/>
          </a:xfrm>
          <a:custGeom>
            <a:rect b="b" l="l" r="r" t="t"/>
            <a:pathLst>
              <a:path extrusionOk="0" h="11740" w="12120">
                <a:moveTo>
                  <a:pt x="5934" y="0"/>
                </a:moveTo>
                <a:cubicBezTo>
                  <a:pt x="5579" y="0"/>
                  <a:pt x="5268" y="506"/>
                  <a:pt x="5601" y="859"/>
                </a:cubicBezTo>
                <a:cubicBezTo>
                  <a:pt x="5676" y="909"/>
                  <a:pt x="5701" y="1009"/>
                  <a:pt x="5752" y="1085"/>
                </a:cubicBezTo>
                <a:cubicBezTo>
                  <a:pt x="5000" y="1135"/>
                  <a:pt x="4273" y="1360"/>
                  <a:pt x="3621" y="1736"/>
                </a:cubicBezTo>
                <a:cubicBezTo>
                  <a:pt x="3646" y="1611"/>
                  <a:pt x="3646" y="1511"/>
                  <a:pt x="3646" y="1410"/>
                </a:cubicBezTo>
                <a:cubicBezTo>
                  <a:pt x="3646" y="1235"/>
                  <a:pt x="3571" y="1085"/>
                  <a:pt x="3371" y="1034"/>
                </a:cubicBezTo>
                <a:cubicBezTo>
                  <a:pt x="3358" y="1032"/>
                  <a:pt x="3344" y="1031"/>
                  <a:pt x="3331" y="1031"/>
                </a:cubicBezTo>
                <a:cubicBezTo>
                  <a:pt x="3187" y="1031"/>
                  <a:pt x="3020" y="1150"/>
                  <a:pt x="3020" y="1310"/>
                </a:cubicBezTo>
                <a:cubicBezTo>
                  <a:pt x="3020" y="1435"/>
                  <a:pt x="2995" y="1536"/>
                  <a:pt x="2995" y="1661"/>
                </a:cubicBezTo>
                <a:cubicBezTo>
                  <a:pt x="2995" y="1711"/>
                  <a:pt x="2970" y="1887"/>
                  <a:pt x="2970" y="1887"/>
                </a:cubicBezTo>
                <a:cubicBezTo>
                  <a:pt x="2962" y="1890"/>
                  <a:pt x="2953" y="1892"/>
                  <a:pt x="2943" y="1892"/>
                </a:cubicBezTo>
                <a:cubicBezTo>
                  <a:pt x="2878" y="1892"/>
                  <a:pt x="2762" y="1836"/>
                  <a:pt x="2719" y="1836"/>
                </a:cubicBezTo>
                <a:cubicBezTo>
                  <a:pt x="2594" y="1786"/>
                  <a:pt x="2493" y="1786"/>
                  <a:pt x="2368" y="1786"/>
                </a:cubicBezTo>
                <a:cubicBezTo>
                  <a:pt x="1967" y="1811"/>
                  <a:pt x="2042" y="2438"/>
                  <a:pt x="2443" y="2438"/>
                </a:cubicBezTo>
                <a:cubicBezTo>
                  <a:pt x="2465" y="2431"/>
                  <a:pt x="2487" y="2428"/>
                  <a:pt x="2509" y="2428"/>
                </a:cubicBezTo>
                <a:cubicBezTo>
                  <a:pt x="2562" y="2428"/>
                  <a:pt x="2616" y="2445"/>
                  <a:pt x="2669" y="2463"/>
                </a:cubicBezTo>
                <a:cubicBezTo>
                  <a:pt x="2268" y="2864"/>
                  <a:pt x="1917" y="3340"/>
                  <a:pt x="1666" y="3842"/>
                </a:cubicBezTo>
                <a:cubicBezTo>
                  <a:pt x="1516" y="3666"/>
                  <a:pt x="1366" y="3516"/>
                  <a:pt x="1215" y="3365"/>
                </a:cubicBezTo>
                <a:cubicBezTo>
                  <a:pt x="1099" y="3263"/>
                  <a:pt x="957" y="3195"/>
                  <a:pt x="815" y="3195"/>
                </a:cubicBezTo>
                <a:cubicBezTo>
                  <a:pt x="712" y="3195"/>
                  <a:pt x="608" y="3231"/>
                  <a:pt x="513" y="3315"/>
                </a:cubicBezTo>
                <a:cubicBezTo>
                  <a:pt x="313" y="3466"/>
                  <a:pt x="238" y="3816"/>
                  <a:pt x="438" y="4017"/>
                </a:cubicBezTo>
                <a:cubicBezTo>
                  <a:pt x="564" y="4142"/>
                  <a:pt x="689" y="4268"/>
                  <a:pt x="814" y="4393"/>
                </a:cubicBezTo>
                <a:cubicBezTo>
                  <a:pt x="864" y="4468"/>
                  <a:pt x="1040" y="4644"/>
                  <a:pt x="1040" y="4669"/>
                </a:cubicBezTo>
                <a:cubicBezTo>
                  <a:pt x="1015" y="4744"/>
                  <a:pt x="764" y="4844"/>
                  <a:pt x="714" y="4894"/>
                </a:cubicBezTo>
                <a:cubicBezTo>
                  <a:pt x="564" y="4994"/>
                  <a:pt x="438" y="5120"/>
                  <a:pt x="313" y="5270"/>
                </a:cubicBezTo>
                <a:cubicBezTo>
                  <a:pt x="1" y="5619"/>
                  <a:pt x="362" y="6036"/>
                  <a:pt x="735" y="6036"/>
                </a:cubicBezTo>
                <a:cubicBezTo>
                  <a:pt x="870" y="6036"/>
                  <a:pt x="1008" y="5980"/>
                  <a:pt x="1115" y="5847"/>
                </a:cubicBezTo>
                <a:lnTo>
                  <a:pt x="1140" y="5847"/>
                </a:lnTo>
                <a:cubicBezTo>
                  <a:pt x="1140" y="5922"/>
                  <a:pt x="1115" y="6022"/>
                  <a:pt x="1115" y="6122"/>
                </a:cubicBezTo>
                <a:cubicBezTo>
                  <a:pt x="1115" y="6974"/>
                  <a:pt x="1366" y="7776"/>
                  <a:pt x="1741" y="8453"/>
                </a:cubicBezTo>
                <a:cubicBezTo>
                  <a:pt x="1666" y="8453"/>
                  <a:pt x="1566" y="8428"/>
                  <a:pt x="1491" y="8428"/>
                </a:cubicBezTo>
                <a:cubicBezTo>
                  <a:pt x="1467" y="8425"/>
                  <a:pt x="1442" y="8423"/>
                  <a:pt x="1418" y="8423"/>
                </a:cubicBezTo>
                <a:cubicBezTo>
                  <a:pt x="1244" y="8423"/>
                  <a:pt x="1084" y="8505"/>
                  <a:pt x="1040" y="8704"/>
                </a:cubicBezTo>
                <a:cubicBezTo>
                  <a:pt x="990" y="8879"/>
                  <a:pt x="1090" y="9130"/>
                  <a:pt x="1290" y="9155"/>
                </a:cubicBezTo>
                <a:cubicBezTo>
                  <a:pt x="1441" y="9180"/>
                  <a:pt x="1566" y="9205"/>
                  <a:pt x="1691" y="9230"/>
                </a:cubicBezTo>
                <a:cubicBezTo>
                  <a:pt x="1767" y="9230"/>
                  <a:pt x="1942" y="9280"/>
                  <a:pt x="1967" y="9280"/>
                </a:cubicBezTo>
                <a:cubicBezTo>
                  <a:pt x="1992" y="9355"/>
                  <a:pt x="1892" y="9506"/>
                  <a:pt x="1867" y="9581"/>
                </a:cubicBezTo>
                <a:cubicBezTo>
                  <a:pt x="1817" y="9706"/>
                  <a:pt x="1792" y="9832"/>
                  <a:pt x="1767" y="9957"/>
                </a:cubicBezTo>
                <a:cubicBezTo>
                  <a:pt x="1754" y="10207"/>
                  <a:pt x="1936" y="10333"/>
                  <a:pt x="2124" y="10333"/>
                </a:cubicBezTo>
                <a:cubicBezTo>
                  <a:pt x="2312" y="10333"/>
                  <a:pt x="2506" y="10207"/>
                  <a:pt x="2518" y="9957"/>
                </a:cubicBezTo>
                <a:cubicBezTo>
                  <a:pt x="2543" y="9832"/>
                  <a:pt x="2594" y="9706"/>
                  <a:pt x="2644" y="9581"/>
                </a:cubicBezTo>
                <a:cubicBezTo>
                  <a:pt x="2694" y="9631"/>
                  <a:pt x="2744" y="9656"/>
                  <a:pt x="2769" y="9681"/>
                </a:cubicBezTo>
                <a:cubicBezTo>
                  <a:pt x="2794" y="9706"/>
                  <a:pt x="2819" y="9731"/>
                  <a:pt x="2844" y="9756"/>
                </a:cubicBezTo>
                <a:cubicBezTo>
                  <a:pt x="2894" y="9781"/>
                  <a:pt x="2944" y="9832"/>
                  <a:pt x="2995" y="9857"/>
                </a:cubicBezTo>
                <a:cubicBezTo>
                  <a:pt x="3020" y="9882"/>
                  <a:pt x="3045" y="9882"/>
                  <a:pt x="3070" y="9907"/>
                </a:cubicBezTo>
                <a:cubicBezTo>
                  <a:pt x="3120" y="9957"/>
                  <a:pt x="3170" y="9982"/>
                  <a:pt x="3220" y="10007"/>
                </a:cubicBezTo>
                <a:cubicBezTo>
                  <a:pt x="3245" y="10032"/>
                  <a:pt x="3245" y="10057"/>
                  <a:pt x="3270" y="10057"/>
                </a:cubicBezTo>
                <a:cubicBezTo>
                  <a:pt x="3345" y="10107"/>
                  <a:pt x="3421" y="10157"/>
                  <a:pt x="3496" y="10182"/>
                </a:cubicBezTo>
                <a:cubicBezTo>
                  <a:pt x="3521" y="10207"/>
                  <a:pt x="3546" y="10207"/>
                  <a:pt x="3571" y="10233"/>
                </a:cubicBezTo>
                <a:cubicBezTo>
                  <a:pt x="3621" y="10258"/>
                  <a:pt x="3671" y="10283"/>
                  <a:pt x="3721" y="10308"/>
                </a:cubicBezTo>
                <a:cubicBezTo>
                  <a:pt x="3746" y="10333"/>
                  <a:pt x="3772" y="10333"/>
                  <a:pt x="3822" y="10358"/>
                </a:cubicBezTo>
                <a:cubicBezTo>
                  <a:pt x="3872" y="10383"/>
                  <a:pt x="3897" y="10408"/>
                  <a:pt x="3947" y="10433"/>
                </a:cubicBezTo>
                <a:cubicBezTo>
                  <a:pt x="3997" y="10433"/>
                  <a:pt x="4022" y="10458"/>
                  <a:pt x="4047" y="10458"/>
                </a:cubicBezTo>
                <a:cubicBezTo>
                  <a:pt x="4097" y="10483"/>
                  <a:pt x="4147" y="10508"/>
                  <a:pt x="4223" y="10533"/>
                </a:cubicBezTo>
                <a:cubicBezTo>
                  <a:pt x="4248" y="10533"/>
                  <a:pt x="4273" y="10558"/>
                  <a:pt x="4298" y="10558"/>
                </a:cubicBezTo>
                <a:cubicBezTo>
                  <a:pt x="4373" y="10583"/>
                  <a:pt x="4423" y="10608"/>
                  <a:pt x="4498" y="10634"/>
                </a:cubicBezTo>
                <a:lnTo>
                  <a:pt x="4548" y="10634"/>
                </a:lnTo>
                <a:cubicBezTo>
                  <a:pt x="4649" y="10659"/>
                  <a:pt x="4724" y="10684"/>
                  <a:pt x="4799" y="10709"/>
                </a:cubicBezTo>
                <a:cubicBezTo>
                  <a:pt x="4849" y="10709"/>
                  <a:pt x="4874" y="10734"/>
                  <a:pt x="4899" y="10734"/>
                </a:cubicBezTo>
                <a:cubicBezTo>
                  <a:pt x="4950" y="10734"/>
                  <a:pt x="5025" y="10759"/>
                  <a:pt x="5075" y="10759"/>
                </a:cubicBezTo>
                <a:cubicBezTo>
                  <a:pt x="5100" y="10784"/>
                  <a:pt x="5150" y="10784"/>
                  <a:pt x="5175" y="10784"/>
                </a:cubicBezTo>
                <a:lnTo>
                  <a:pt x="5200" y="10784"/>
                </a:lnTo>
                <a:cubicBezTo>
                  <a:pt x="5150" y="10834"/>
                  <a:pt x="5125" y="10909"/>
                  <a:pt x="5075" y="10959"/>
                </a:cubicBezTo>
                <a:cubicBezTo>
                  <a:pt x="4950" y="11160"/>
                  <a:pt x="4924" y="11436"/>
                  <a:pt x="5125" y="11611"/>
                </a:cubicBezTo>
                <a:cubicBezTo>
                  <a:pt x="5210" y="11696"/>
                  <a:pt x="5336" y="11740"/>
                  <a:pt x="5460" y="11740"/>
                </a:cubicBezTo>
                <a:cubicBezTo>
                  <a:pt x="5593" y="11740"/>
                  <a:pt x="5724" y="11689"/>
                  <a:pt x="5802" y="11586"/>
                </a:cubicBezTo>
                <a:cubicBezTo>
                  <a:pt x="5877" y="11436"/>
                  <a:pt x="5977" y="11310"/>
                  <a:pt x="6102" y="11185"/>
                </a:cubicBezTo>
                <a:cubicBezTo>
                  <a:pt x="6153" y="11110"/>
                  <a:pt x="6303" y="10934"/>
                  <a:pt x="6328" y="10934"/>
                </a:cubicBezTo>
                <a:cubicBezTo>
                  <a:pt x="6403" y="10934"/>
                  <a:pt x="6528" y="11135"/>
                  <a:pt x="6579" y="11210"/>
                </a:cubicBezTo>
                <a:cubicBezTo>
                  <a:pt x="6704" y="11335"/>
                  <a:pt x="6829" y="11436"/>
                  <a:pt x="6980" y="11511"/>
                </a:cubicBezTo>
                <a:cubicBezTo>
                  <a:pt x="7062" y="11562"/>
                  <a:pt x="7142" y="11584"/>
                  <a:pt x="7216" y="11584"/>
                </a:cubicBezTo>
                <a:cubicBezTo>
                  <a:pt x="7616" y="11584"/>
                  <a:pt x="7850" y="10937"/>
                  <a:pt x="7406" y="10684"/>
                </a:cubicBezTo>
                <a:cubicBezTo>
                  <a:pt x="7406" y="10659"/>
                  <a:pt x="7381" y="10659"/>
                  <a:pt x="7381" y="10659"/>
                </a:cubicBezTo>
                <a:cubicBezTo>
                  <a:pt x="8634" y="10258"/>
                  <a:pt x="9686" y="9355"/>
                  <a:pt x="10313" y="8177"/>
                </a:cubicBezTo>
                <a:cubicBezTo>
                  <a:pt x="10438" y="8403"/>
                  <a:pt x="10589" y="8603"/>
                  <a:pt x="10739" y="8754"/>
                </a:cubicBezTo>
                <a:cubicBezTo>
                  <a:pt x="10844" y="8893"/>
                  <a:pt x="10997" y="8985"/>
                  <a:pt x="11157" y="8985"/>
                </a:cubicBezTo>
                <a:cubicBezTo>
                  <a:pt x="11226" y="8985"/>
                  <a:pt x="11297" y="8967"/>
                  <a:pt x="11366" y="8929"/>
                </a:cubicBezTo>
                <a:cubicBezTo>
                  <a:pt x="11541" y="8804"/>
                  <a:pt x="11666" y="8478"/>
                  <a:pt x="11516" y="8303"/>
                </a:cubicBezTo>
                <a:cubicBezTo>
                  <a:pt x="11416" y="8177"/>
                  <a:pt x="11315" y="8052"/>
                  <a:pt x="11215" y="7902"/>
                </a:cubicBezTo>
                <a:cubicBezTo>
                  <a:pt x="11165" y="7852"/>
                  <a:pt x="11040" y="7651"/>
                  <a:pt x="11065" y="7626"/>
                </a:cubicBezTo>
                <a:cubicBezTo>
                  <a:pt x="11090" y="7576"/>
                  <a:pt x="11315" y="7501"/>
                  <a:pt x="11366" y="7476"/>
                </a:cubicBezTo>
                <a:cubicBezTo>
                  <a:pt x="11516" y="7400"/>
                  <a:pt x="11641" y="7325"/>
                  <a:pt x="11767" y="7200"/>
                </a:cubicBezTo>
                <a:cubicBezTo>
                  <a:pt x="12120" y="6906"/>
                  <a:pt x="11797" y="6457"/>
                  <a:pt x="11436" y="6457"/>
                </a:cubicBezTo>
                <a:cubicBezTo>
                  <a:pt x="11335" y="6457"/>
                  <a:pt x="11232" y="6492"/>
                  <a:pt x="11140" y="6573"/>
                </a:cubicBezTo>
                <a:cubicBezTo>
                  <a:pt x="11040" y="6649"/>
                  <a:pt x="10914" y="6699"/>
                  <a:pt x="10814" y="6749"/>
                </a:cubicBezTo>
                <a:cubicBezTo>
                  <a:pt x="10864" y="6448"/>
                  <a:pt x="10889" y="6147"/>
                  <a:pt x="10889" y="5821"/>
                </a:cubicBezTo>
                <a:cubicBezTo>
                  <a:pt x="10889" y="5821"/>
                  <a:pt x="10889" y="5796"/>
                  <a:pt x="10889" y="5796"/>
                </a:cubicBezTo>
                <a:cubicBezTo>
                  <a:pt x="10889" y="5721"/>
                  <a:pt x="10889" y="5621"/>
                  <a:pt x="10889" y="5546"/>
                </a:cubicBezTo>
                <a:cubicBezTo>
                  <a:pt x="10889" y="5521"/>
                  <a:pt x="10889" y="5496"/>
                  <a:pt x="10889" y="5446"/>
                </a:cubicBezTo>
                <a:cubicBezTo>
                  <a:pt x="10889" y="5395"/>
                  <a:pt x="10864" y="5345"/>
                  <a:pt x="10864" y="5295"/>
                </a:cubicBezTo>
                <a:cubicBezTo>
                  <a:pt x="10864" y="5245"/>
                  <a:pt x="10864" y="5220"/>
                  <a:pt x="10864" y="5170"/>
                </a:cubicBezTo>
                <a:cubicBezTo>
                  <a:pt x="10839" y="5120"/>
                  <a:pt x="10839" y="5070"/>
                  <a:pt x="10839" y="5019"/>
                </a:cubicBezTo>
                <a:cubicBezTo>
                  <a:pt x="10839" y="4994"/>
                  <a:pt x="10814" y="4944"/>
                  <a:pt x="10814" y="4919"/>
                </a:cubicBezTo>
                <a:cubicBezTo>
                  <a:pt x="10814" y="4869"/>
                  <a:pt x="10789" y="4819"/>
                  <a:pt x="10789" y="4769"/>
                </a:cubicBezTo>
                <a:cubicBezTo>
                  <a:pt x="10764" y="4719"/>
                  <a:pt x="10764" y="4694"/>
                  <a:pt x="10764" y="4644"/>
                </a:cubicBezTo>
                <a:cubicBezTo>
                  <a:pt x="10739" y="4618"/>
                  <a:pt x="10739" y="4568"/>
                  <a:pt x="10714" y="4518"/>
                </a:cubicBezTo>
                <a:cubicBezTo>
                  <a:pt x="10714" y="4493"/>
                  <a:pt x="10714" y="4468"/>
                  <a:pt x="10689" y="4443"/>
                </a:cubicBezTo>
                <a:cubicBezTo>
                  <a:pt x="10714" y="4443"/>
                  <a:pt x="10714" y="4468"/>
                  <a:pt x="10739" y="4468"/>
                </a:cubicBezTo>
                <a:cubicBezTo>
                  <a:pt x="10792" y="4491"/>
                  <a:pt x="10847" y="4502"/>
                  <a:pt x="10900" y="4502"/>
                </a:cubicBezTo>
                <a:cubicBezTo>
                  <a:pt x="11026" y="4502"/>
                  <a:pt x="11145" y="4441"/>
                  <a:pt x="11215" y="4318"/>
                </a:cubicBezTo>
                <a:cubicBezTo>
                  <a:pt x="11290" y="4167"/>
                  <a:pt x="11240" y="3892"/>
                  <a:pt x="11065" y="3842"/>
                </a:cubicBezTo>
                <a:cubicBezTo>
                  <a:pt x="10940" y="3791"/>
                  <a:pt x="10839" y="3741"/>
                  <a:pt x="10714" y="3691"/>
                </a:cubicBezTo>
                <a:cubicBezTo>
                  <a:pt x="10664" y="3666"/>
                  <a:pt x="10488" y="3591"/>
                  <a:pt x="10488" y="3566"/>
                </a:cubicBezTo>
                <a:cubicBezTo>
                  <a:pt x="10488" y="3516"/>
                  <a:pt x="10614" y="3390"/>
                  <a:pt x="10639" y="3340"/>
                </a:cubicBezTo>
                <a:cubicBezTo>
                  <a:pt x="10714" y="3240"/>
                  <a:pt x="10764" y="3115"/>
                  <a:pt x="10789" y="2989"/>
                </a:cubicBezTo>
                <a:cubicBezTo>
                  <a:pt x="10877" y="2740"/>
                  <a:pt x="10673" y="2585"/>
                  <a:pt x="10463" y="2585"/>
                </a:cubicBezTo>
                <a:cubicBezTo>
                  <a:pt x="10315" y="2585"/>
                  <a:pt x="10164" y="2662"/>
                  <a:pt x="10112" y="2839"/>
                </a:cubicBezTo>
                <a:cubicBezTo>
                  <a:pt x="10087" y="2914"/>
                  <a:pt x="10037" y="2964"/>
                  <a:pt x="9987" y="3039"/>
                </a:cubicBezTo>
                <a:cubicBezTo>
                  <a:pt x="9987" y="3014"/>
                  <a:pt x="9962" y="2989"/>
                  <a:pt x="9937" y="2964"/>
                </a:cubicBezTo>
                <a:cubicBezTo>
                  <a:pt x="9912" y="2939"/>
                  <a:pt x="9887" y="2889"/>
                  <a:pt x="9837" y="2864"/>
                </a:cubicBezTo>
                <a:cubicBezTo>
                  <a:pt x="9837" y="2839"/>
                  <a:pt x="9812" y="2814"/>
                  <a:pt x="9787" y="2789"/>
                </a:cubicBezTo>
                <a:cubicBezTo>
                  <a:pt x="9736" y="2714"/>
                  <a:pt x="9686" y="2664"/>
                  <a:pt x="9636" y="2588"/>
                </a:cubicBezTo>
                <a:cubicBezTo>
                  <a:pt x="9611" y="2588"/>
                  <a:pt x="9611" y="2588"/>
                  <a:pt x="9611" y="2563"/>
                </a:cubicBezTo>
                <a:cubicBezTo>
                  <a:pt x="9561" y="2513"/>
                  <a:pt x="9511" y="2463"/>
                  <a:pt x="9461" y="2413"/>
                </a:cubicBezTo>
                <a:cubicBezTo>
                  <a:pt x="9436" y="2413"/>
                  <a:pt x="9411" y="2388"/>
                  <a:pt x="9386" y="2363"/>
                </a:cubicBezTo>
                <a:cubicBezTo>
                  <a:pt x="9361" y="2338"/>
                  <a:pt x="9310" y="2288"/>
                  <a:pt x="9260" y="2263"/>
                </a:cubicBezTo>
                <a:cubicBezTo>
                  <a:pt x="9235" y="2237"/>
                  <a:pt x="9210" y="2212"/>
                  <a:pt x="9210" y="2212"/>
                </a:cubicBezTo>
                <a:cubicBezTo>
                  <a:pt x="9160" y="2162"/>
                  <a:pt x="9110" y="2137"/>
                  <a:pt x="9060" y="2087"/>
                </a:cubicBezTo>
                <a:cubicBezTo>
                  <a:pt x="9060" y="2087"/>
                  <a:pt x="9035" y="2087"/>
                  <a:pt x="9035" y="2062"/>
                </a:cubicBezTo>
                <a:cubicBezTo>
                  <a:pt x="8634" y="1761"/>
                  <a:pt x="8183" y="1536"/>
                  <a:pt x="7706" y="1360"/>
                </a:cubicBezTo>
                <a:cubicBezTo>
                  <a:pt x="7782" y="1285"/>
                  <a:pt x="7857" y="1235"/>
                  <a:pt x="7932" y="1160"/>
                </a:cubicBezTo>
                <a:cubicBezTo>
                  <a:pt x="8132" y="1009"/>
                  <a:pt x="8208" y="734"/>
                  <a:pt x="8057" y="508"/>
                </a:cubicBezTo>
                <a:cubicBezTo>
                  <a:pt x="7977" y="380"/>
                  <a:pt x="7814" y="292"/>
                  <a:pt x="7655" y="292"/>
                </a:cubicBezTo>
                <a:cubicBezTo>
                  <a:pt x="7566" y="292"/>
                  <a:pt x="7478" y="320"/>
                  <a:pt x="7406" y="383"/>
                </a:cubicBezTo>
                <a:cubicBezTo>
                  <a:pt x="7280" y="483"/>
                  <a:pt x="7155" y="583"/>
                  <a:pt x="7005" y="684"/>
                </a:cubicBezTo>
                <a:cubicBezTo>
                  <a:pt x="6929" y="759"/>
                  <a:pt x="6754" y="884"/>
                  <a:pt x="6729" y="884"/>
                </a:cubicBezTo>
                <a:cubicBezTo>
                  <a:pt x="6654" y="859"/>
                  <a:pt x="6579" y="608"/>
                  <a:pt x="6554" y="558"/>
                </a:cubicBezTo>
                <a:cubicBezTo>
                  <a:pt x="6453" y="408"/>
                  <a:pt x="6353" y="258"/>
                  <a:pt x="6228" y="132"/>
                </a:cubicBezTo>
                <a:cubicBezTo>
                  <a:pt x="6135" y="39"/>
                  <a:pt x="6032" y="0"/>
                  <a:pt x="59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29"/>
          <p:cNvGrpSpPr/>
          <p:nvPr/>
        </p:nvGrpSpPr>
        <p:grpSpPr>
          <a:xfrm flipH="1" rot="10800000">
            <a:off x="7658265" y="318978"/>
            <a:ext cx="653528" cy="607143"/>
            <a:chOff x="5454300" y="91375"/>
            <a:chExt cx="1110875" cy="1032029"/>
          </a:xfrm>
        </p:grpSpPr>
        <p:sp>
          <p:nvSpPr>
            <p:cNvPr id="433" name="Google Shape;433;p29"/>
            <p:cNvSpPr/>
            <p:nvPr/>
          </p:nvSpPr>
          <p:spPr>
            <a:xfrm>
              <a:off x="5509977" y="157555"/>
              <a:ext cx="1016323" cy="912240"/>
            </a:xfrm>
            <a:custGeom>
              <a:rect b="b" l="l" r="r" t="t"/>
              <a:pathLst>
                <a:path extrusionOk="0" h="29966" w="33385">
                  <a:moveTo>
                    <a:pt x="16923" y="0"/>
                  </a:moveTo>
                  <a:cubicBezTo>
                    <a:pt x="14059" y="0"/>
                    <a:pt x="11138" y="839"/>
                    <a:pt x="8522" y="2557"/>
                  </a:cubicBezTo>
                  <a:cubicBezTo>
                    <a:pt x="1655" y="7068"/>
                    <a:pt x="1" y="16642"/>
                    <a:pt x="4487" y="23510"/>
                  </a:cubicBezTo>
                  <a:cubicBezTo>
                    <a:pt x="7279" y="27760"/>
                    <a:pt x="11780" y="29965"/>
                    <a:pt x="16433" y="29965"/>
                  </a:cubicBezTo>
                  <a:cubicBezTo>
                    <a:pt x="19298" y="29965"/>
                    <a:pt x="22221" y="29129"/>
                    <a:pt x="24838" y="27419"/>
                  </a:cubicBezTo>
                  <a:cubicBezTo>
                    <a:pt x="31705" y="22908"/>
                    <a:pt x="33384" y="13334"/>
                    <a:pt x="28873" y="6467"/>
                  </a:cubicBezTo>
                  <a:cubicBezTo>
                    <a:pt x="26080" y="2215"/>
                    <a:pt x="21577" y="0"/>
                    <a:pt x="16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860936" y="158316"/>
              <a:ext cx="665351" cy="911418"/>
            </a:xfrm>
            <a:custGeom>
              <a:rect b="b" l="l" r="r" t="t"/>
              <a:pathLst>
                <a:path extrusionOk="0" h="29939" w="21856">
                  <a:moveTo>
                    <a:pt x="6316" y="1"/>
                  </a:moveTo>
                  <a:lnTo>
                    <a:pt x="6316" y="1"/>
                  </a:lnTo>
                  <a:cubicBezTo>
                    <a:pt x="9073" y="1003"/>
                    <a:pt x="11555" y="2883"/>
                    <a:pt x="13334" y="5615"/>
                  </a:cubicBezTo>
                  <a:cubicBezTo>
                    <a:pt x="17845" y="12482"/>
                    <a:pt x="16166" y="22056"/>
                    <a:pt x="9299" y="26542"/>
                  </a:cubicBezTo>
                  <a:cubicBezTo>
                    <a:pt x="6697" y="28262"/>
                    <a:pt x="3789" y="29103"/>
                    <a:pt x="925" y="29103"/>
                  </a:cubicBezTo>
                  <a:cubicBezTo>
                    <a:pt x="616" y="29103"/>
                    <a:pt x="308" y="29093"/>
                    <a:pt x="1" y="29074"/>
                  </a:cubicBezTo>
                  <a:lnTo>
                    <a:pt x="1" y="29074"/>
                  </a:lnTo>
                  <a:cubicBezTo>
                    <a:pt x="1569" y="29649"/>
                    <a:pt x="3229" y="29939"/>
                    <a:pt x="4910" y="29939"/>
                  </a:cubicBezTo>
                  <a:cubicBezTo>
                    <a:pt x="7770" y="29939"/>
                    <a:pt x="10689" y="29099"/>
                    <a:pt x="13309" y="27394"/>
                  </a:cubicBezTo>
                  <a:cubicBezTo>
                    <a:pt x="20176" y="22883"/>
                    <a:pt x="21855" y="13309"/>
                    <a:pt x="17344" y="6442"/>
                  </a:cubicBezTo>
                  <a:cubicBezTo>
                    <a:pt x="14738" y="2457"/>
                    <a:pt x="10627" y="276"/>
                    <a:pt x="6316" y="1"/>
                  </a:cubicBezTo>
                  <a:close/>
                </a:path>
              </a:pathLst>
            </a:custGeom>
            <a:solidFill>
              <a:srgbClr val="191919">
                <a:alpha val="7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636644" y="230310"/>
              <a:ext cx="421933" cy="643250"/>
            </a:xfrm>
            <a:custGeom>
              <a:rect b="b" l="l" r="r" t="t"/>
              <a:pathLst>
                <a:path extrusionOk="0" h="21130" w="13860">
                  <a:moveTo>
                    <a:pt x="10875" y="1"/>
                  </a:moveTo>
                  <a:cubicBezTo>
                    <a:pt x="10210" y="1"/>
                    <a:pt x="9553" y="164"/>
                    <a:pt x="8923" y="368"/>
                  </a:cubicBezTo>
                  <a:cubicBezTo>
                    <a:pt x="4837" y="1671"/>
                    <a:pt x="1554" y="5130"/>
                    <a:pt x="451" y="9265"/>
                  </a:cubicBezTo>
                  <a:cubicBezTo>
                    <a:pt x="151" y="10418"/>
                    <a:pt x="0" y="11621"/>
                    <a:pt x="50" y="12799"/>
                  </a:cubicBezTo>
                  <a:cubicBezTo>
                    <a:pt x="100" y="15105"/>
                    <a:pt x="802" y="17335"/>
                    <a:pt x="1930" y="19365"/>
                  </a:cubicBezTo>
                  <a:cubicBezTo>
                    <a:pt x="2402" y="20174"/>
                    <a:pt x="3303" y="21129"/>
                    <a:pt x="4178" y="21129"/>
                  </a:cubicBezTo>
                  <a:cubicBezTo>
                    <a:pt x="4606" y="21129"/>
                    <a:pt x="5027" y="20901"/>
                    <a:pt x="5389" y="20318"/>
                  </a:cubicBezTo>
                  <a:cubicBezTo>
                    <a:pt x="5840" y="19566"/>
                    <a:pt x="5940" y="18638"/>
                    <a:pt x="5890" y="17761"/>
                  </a:cubicBezTo>
                  <a:cubicBezTo>
                    <a:pt x="5865" y="16859"/>
                    <a:pt x="5689" y="15982"/>
                    <a:pt x="5714" y="15105"/>
                  </a:cubicBezTo>
                  <a:cubicBezTo>
                    <a:pt x="5740" y="13150"/>
                    <a:pt x="6617" y="11295"/>
                    <a:pt x="7795" y="9716"/>
                  </a:cubicBezTo>
                  <a:cubicBezTo>
                    <a:pt x="8973" y="8162"/>
                    <a:pt x="10426" y="6859"/>
                    <a:pt x="11855" y="5505"/>
                  </a:cubicBezTo>
                  <a:cubicBezTo>
                    <a:pt x="12406" y="5004"/>
                    <a:pt x="12933" y="4478"/>
                    <a:pt x="13308" y="3826"/>
                  </a:cubicBezTo>
                  <a:cubicBezTo>
                    <a:pt x="13684" y="3175"/>
                    <a:pt x="13860" y="2373"/>
                    <a:pt x="13609" y="1646"/>
                  </a:cubicBezTo>
                  <a:cubicBezTo>
                    <a:pt x="13308" y="794"/>
                    <a:pt x="12456" y="217"/>
                    <a:pt x="11579" y="67"/>
                  </a:cubicBezTo>
                  <a:cubicBezTo>
                    <a:pt x="11344" y="21"/>
                    <a:pt x="11109" y="1"/>
                    <a:pt x="10875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612261" y="96489"/>
              <a:ext cx="237269" cy="201042"/>
            </a:xfrm>
            <a:custGeom>
              <a:rect b="b" l="l" r="r" t="t"/>
              <a:pathLst>
                <a:path extrusionOk="0" h="6604" w="7794">
                  <a:moveTo>
                    <a:pt x="6337" y="0"/>
                  </a:moveTo>
                  <a:cubicBezTo>
                    <a:pt x="5694" y="0"/>
                    <a:pt x="4931" y="470"/>
                    <a:pt x="4886" y="1155"/>
                  </a:cubicBezTo>
                  <a:cubicBezTo>
                    <a:pt x="4836" y="1656"/>
                    <a:pt x="4786" y="2182"/>
                    <a:pt x="4711" y="2683"/>
                  </a:cubicBezTo>
                  <a:cubicBezTo>
                    <a:pt x="4686" y="2959"/>
                    <a:pt x="4561" y="3686"/>
                    <a:pt x="4510" y="3711"/>
                  </a:cubicBezTo>
                  <a:cubicBezTo>
                    <a:pt x="4483" y="3723"/>
                    <a:pt x="4448" y="3729"/>
                    <a:pt x="4408" y="3729"/>
                  </a:cubicBezTo>
                  <a:cubicBezTo>
                    <a:pt x="4125" y="3729"/>
                    <a:pt x="3583" y="3451"/>
                    <a:pt x="3408" y="3385"/>
                  </a:cubicBezTo>
                  <a:cubicBezTo>
                    <a:pt x="2881" y="3235"/>
                    <a:pt x="2405" y="3160"/>
                    <a:pt x="1854" y="3135"/>
                  </a:cubicBezTo>
                  <a:cubicBezTo>
                    <a:pt x="1846" y="3134"/>
                    <a:pt x="1838" y="3134"/>
                    <a:pt x="1830" y="3134"/>
                  </a:cubicBezTo>
                  <a:cubicBezTo>
                    <a:pt x="0" y="3134"/>
                    <a:pt x="157" y="6017"/>
                    <a:pt x="2004" y="6042"/>
                  </a:cubicBezTo>
                  <a:cubicBezTo>
                    <a:pt x="2681" y="6042"/>
                    <a:pt x="3307" y="6468"/>
                    <a:pt x="3984" y="6568"/>
                  </a:cubicBezTo>
                  <a:cubicBezTo>
                    <a:pt x="4157" y="6591"/>
                    <a:pt x="4334" y="6604"/>
                    <a:pt x="4512" y="6604"/>
                  </a:cubicBezTo>
                  <a:cubicBezTo>
                    <a:pt x="5107" y="6604"/>
                    <a:pt x="5713" y="6464"/>
                    <a:pt x="6215" y="6117"/>
                  </a:cubicBezTo>
                  <a:cubicBezTo>
                    <a:pt x="7543" y="5190"/>
                    <a:pt x="7618" y="3210"/>
                    <a:pt x="7718" y="1731"/>
                  </a:cubicBezTo>
                  <a:cubicBezTo>
                    <a:pt x="7794" y="954"/>
                    <a:pt x="7443" y="202"/>
                    <a:pt x="6591" y="27"/>
                  </a:cubicBezTo>
                  <a:cubicBezTo>
                    <a:pt x="6510" y="9"/>
                    <a:pt x="6425" y="0"/>
                    <a:pt x="6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498257" y="364039"/>
              <a:ext cx="142988" cy="163385"/>
            </a:xfrm>
            <a:custGeom>
              <a:rect b="b" l="l" r="r" t="t"/>
              <a:pathLst>
                <a:path extrusionOk="0" h="5367" w="4697">
                  <a:moveTo>
                    <a:pt x="2521" y="1"/>
                  </a:moveTo>
                  <a:cubicBezTo>
                    <a:pt x="2397" y="1"/>
                    <a:pt x="2268" y="27"/>
                    <a:pt x="2140" y="85"/>
                  </a:cubicBezTo>
                  <a:cubicBezTo>
                    <a:pt x="1689" y="285"/>
                    <a:pt x="1388" y="937"/>
                    <a:pt x="1664" y="1388"/>
                  </a:cubicBezTo>
                  <a:cubicBezTo>
                    <a:pt x="1839" y="1664"/>
                    <a:pt x="2015" y="1965"/>
                    <a:pt x="2190" y="2290"/>
                  </a:cubicBezTo>
                  <a:cubicBezTo>
                    <a:pt x="2265" y="2441"/>
                    <a:pt x="2491" y="2867"/>
                    <a:pt x="2466" y="2917"/>
                  </a:cubicBezTo>
                  <a:cubicBezTo>
                    <a:pt x="2391" y="3042"/>
                    <a:pt x="1889" y="3117"/>
                    <a:pt x="1764" y="3168"/>
                  </a:cubicBezTo>
                  <a:cubicBezTo>
                    <a:pt x="1413" y="3293"/>
                    <a:pt x="1138" y="3443"/>
                    <a:pt x="837" y="3669"/>
                  </a:cubicBezTo>
                  <a:cubicBezTo>
                    <a:pt x="1" y="4260"/>
                    <a:pt x="675" y="5366"/>
                    <a:pt x="1495" y="5366"/>
                  </a:cubicBezTo>
                  <a:cubicBezTo>
                    <a:pt x="1683" y="5366"/>
                    <a:pt x="1878" y="5308"/>
                    <a:pt x="2065" y="5173"/>
                  </a:cubicBezTo>
                  <a:cubicBezTo>
                    <a:pt x="2441" y="4897"/>
                    <a:pt x="2942" y="4872"/>
                    <a:pt x="3343" y="4646"/>
                  </a:cubicBezTo>
                  <a:cubicBezTo>
                    <a:pt x="3794" y="4421"/>
                    <a:pt x="4195" y="4020"/>
                    <a:pt x="4346" y="3518"/>
                  </a:cubicBezTo>
                  <a:cubicBezTo>
                    <a:pt x="4697" y="2491"/>
                    <a:pt x="3945" y="1413"/>
                    <a:pt x="3418" y="561"/>
                  </a:cubicBezTo>
                  <a:cubicBezTo>
                    <a:pt x="3213" y="225"/>
                    <a:pt x="2883" y="1"/>
                    <a:pt x="2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454300" y="574785"/>
              <a:ext cx="193827" cy="257757"/>
            </a:xfrm>
            <a:custGeom>
              <a:rect b="b" l="l" r="r" t="t"/>
              <a:pathLst>
                <a:path extrusionOk="0" h="8467" w="6367">
                  <a:moveTo>
                    <a:pt x="1653" y="1"/>
                  </a:moveTo>
                  <a:cubicBezTo>
                    <a:pt x="1187" y="1"/>
                    <a:pt x="746" y="198"/>
                    <a:pt x="426" y="656"/>
                  </a:cubicBezTo>
                  <a:cubicBezTo>
                    <a:pt x="0" y="1257"/>
                    <a:pt x="100" y="2385"/>
                    <a:pt x="827" y="2761"/>
                  </a:cubicBezTo>
                  <a:cubicBezTo>
                    <a:pt x="1328" y="3012"/>
                    <a:pt x="1805" y="3262"/>
                    <a:pt x="2256" y="3538"/>
                  </a:cubicBezTo>
                  <a:cubicBezTo>
                    <a:pt x="2506" y="3688"/>
                    <a:pt x="3158" y="4089"/>
                    <a:pt x="3158" y="4164"/>
                  </a:cubicBezTo>
                  <a:cubicBezTo>
                    <a:pt x="3183" y="4415"/>
                    <a:pt x="2557" y="4916"/>
                    <a:pt x="2406" y="5092"/>
                  </a:cubicBezTo>
                  <a:cubicBezTo>
                    <a:pt x="2055" y="5543"/>
                    <a:pt x="1780" y="5969"/>
                    <a:pt x="1554" y="6495"/>
                  </a:cubicBezTo>
                  <a:cubicBezTo>
                    <a:pt x="1063" y="7636"/>
                    <a:pt x="2035" y="8467"/>
                    <a:pt x="3012" y="8467"/>
                  </a:cubicBezTo>
                  <a:cubicBezTo>
                    <a:pt x="3581" y="8467"/>
                    <a:pt x="4151" y="8186"/>
                    <a:pt x="4436" y="7523"/>
                  </a:cubicBezTo>
                  <a:cubicBezTo>
                    <a:pt x="4712" y="6871"/>
                    <a:pt x="5364" y="6420"/>
                    <a:pt x="5740" y="5819"/>
                  </a:cubicBezTo>
                  <a:cubicBezTo>
                    <a:pt x="6141" y="5117"/>
                    <a:pt x="6366" y="4290"/>
                    <a:pt x="6191" y="3488"/>
                  </a:cubicBezTo>
                  <a:cubicBezTo>
                    <a:pt x="5815" y="1809"/>
                    <a:pt x="3935" y="956"/>
                    <a:pt x="2557" y="230"/>
                  </a:cubicBezTo>
                  <a:cubicBezTo>
                    <a:pt x="2262" y="82"/>
                    <a:pt x="1952" y="1"/>
                    <a:pt x="1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647329" y="932502"/>
              <a:ext cx="158210" cy="132303"/>
            </a:xfrm>
            <a:custGeom>
              <a:rect b="b" l="l" r="r" t="t"/>
              <a:pathLst>
                <a:path extrusionOk="0" h="4346" w="5197">
                  <a:moveTo>
                    <a:pt x="2850" y="1"/>
                  </a:moveTo>
                  <a:cubicBezTo>
                    <a:pt x="2197" y="1"/>
                    <a:pt x="1498" y="215"/>
                    <a:pt x="902" y="383"/>
                  </a:cubicBezTo>
                  <a:cubicBezTo>
                    <a:pt x="401" y="509"/>
                    <a:pt x="0" y="910"/>
                    <a:pt x="75" y="1461"/>
                  </a:cubicBezTo>
                  <a:cubicBezTo>
                    <a:pt x="141" y="1879"/>
                    <a:pt x="554" y="2315"/>
                    <a:pt x="992" y="2315"/>
                  </a:cubicBezTo>
                  <a:cubicBezTo>
                    <a:pt x="1054" y="2315"/>
                    <a:pt x="1116" y="2307"/>
                    <a:pt x="1178" y="2288"/>
                  </a:cubicBezTo>
                  <a:cubicBezTo>
                    <a:pt x="1529" y="2213"/>
                    <a:pt x="1855" y="2113"/>
                    <a:pt x="2206" y="2063"/>
                  </a:cubicBezTo>
                  <a:cubicBezTo>
                    <a:pt x="2347" y="2022"/>
                    <a:pt x="2686" y="1949"/>
                    <a:pt x="2824" y="1949"/>
                  </a:cubicBezTo>
                  <a:cubicBezTo>
                    <a:pt x="2856" y="1949"/>
                    <a:pt x="2877" y="1953"/>
                    <a:pt x="2882" y="1962"/>
                  </a:cubicBezTo>
                  <a:cubicBezTo>
                    <a:pt x="3008" y="2063"/>
                    <a:pt x="2932" y="2564"/>
                    <a:pt x="2932" y="2714"/>
                  </a:cubicBezTo>
                  <a:cubicBezTo>
                    <a:pt x="2957" y="3090"/>
                    <a:pt x="3008" y="3416"/>
                    <a:pt x="3133" y="3742"/>
                  </a:cubicBezTo>
                  <a:cubicBezTo>
                    <a:pt x="3275" y="4167"/>
                    <a:pt x="3592" y="4345"/>
                    <a:pt x="3925" y="4345"/>
                  </a:cubicBezTo>
                  <a:cubicBezTo>
                    <a:pt x="4534" y="4345"/>
                    <a:pt x="5197" y="3751"/>
                    <a:pt x="4937" y="2990"/>
                  </a:cubicBezTo>
                  <a:cubicBezTo>
                    <a:pt x="4787" y="2564"/>
                    <a:pt x="4887" y="2088"/>
                    <a:pt x="4812" y="1637"/>
                  </a:cubicBezTo>
                  <a:cubicBezTo>
                    <a:pt x="4712" y="1135"/>
                    <a:pt x="4461" y="634"/>
                    <a:pt x="4010" y="333"/>
                  </a:cubicBezTo>
                  <a:cubicBezTo>
                    <a:pt x="3668" y="89"/>
                    <a:pt x="3268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970039" y="1015820"/>
              <a:ext cx="184025" cy="107584"/>
            </a:xfrm>
            <a:custGeom>
              <a:rect b="b" l="l" r="r" t="t"/>
              <a:pathLst>
                <a:path extrusionOk="0" h="3534" w="6045">
                  <a:moveTo>
                    <a:pt x="2955" y="1"/>
                  </a:moveTo>
                  <a:cubicBezTo>
                    <a:pt x="2931" y="1"/>
                    <a:pt x="2907" y="1"/>
                    <a:pt x="2883" y="2"/>
                  </a:cubicBezTo>
                  <a:cubicBezTo>
                    <a:pt x="1780" y="27"/>
                    <a:pt x="1028" y="1105"/>
                    <a:pt x="402" y="1882"/>
                  </a:cubicBezTo>
                  <a:cubicBezTo>
                    <a:pt x="76" y="2283"/>
                    <a:pt x="1" y="2834"/>
                    <a:pt x="402" y="3260"/>
                  </a:cubicBezTo>
                  <a:cubicBezTo>
                    <a:pt x="573" y="3432"/>
                    <a:pt x="855" y="3534"/>
                    <a:pt x="1131" y="3534"/>
                  </a:cubicBezTo>
                  <a:cubicBezTo>
                    <a:pt x="1381" y="3534"/>
                    <a:pt x="1626" y="3451"/>
                    <a:pt x="1780" y="3260"/>
                  </a:cubicBezTo>
                  <a:cubicBezTo>
                    <a:pt x="1981" y="2985"/>
                    <a:pt x="2206" y="2709"/>
                    <a:pt x="2432" y="2458"/>
                  </a:cubicBezTo>
                  <a:cubicBezTo>
                    <a:pt x="2553" y="2337"/>
                    <a:pt x="2862" y="1981"/>
                    <a:pt x="2927" y="1981"/>
                  </a:cubicBezTo>
                  <a:cubicBezTo>
                    <a:pt x="2929" y="1981"/>
                    <a:pt x="2931" y="1981"/>
                    <a:pt x="2933" y="1982"/>
                  </a:cubicBezTo>
                  <a:cubicBezTo>
                    <a:pt x="3083" y="2007"/>
                    <a:pt x="3334" y="2433"/>
                    <a:pt x="3434" y="2559"/>
                  </a:cubicBezTo>
                  <a:cubicBezTo>
                    <a:pt x="3660" y="2834"/>
                    <a:pt x="3910" y="3060"/>
                    <a:pt x="4186" y="3260"/>
                  </a:cubicBezTo>
                  <a:cubicBezTo>
                    <a:pt x="4362" y="3378"/>
                    <a:pt x="4536" y="3429"/>
                    <a:pt x="4698" y="3429"/>
                  </a:cubicBezTo>
                  <a:cubicBezTo>
                    <a:pt x="5509" y="3429"/>
                    <a:pt x="6045" y="2166"/>
                    <a:pt x="5189" y="1581"/>
                  </a:cubicBezTo>
                  <a:cubicBezTo>
                    <a:pt x="4813" y="1331"/>
                    <a:pt x="4612" y="880"/>
                    <a:pt x="4286" y="579"/>
                  </a:cubicBezTo>
                  <a:cubicBezTo>
                    <a:pt x="3928" y="244"/>
                    <a:pt x="3455" y="1"/>
                    <a:pt x="2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6198928" y="894024"/>
              <a:ext cx="231241" cy="203295"/>
            </a:xfrm>
            <a:custGeom>
              <a:rect b="b" l="l" r="r" t="t"/>
              <a:pathLst>
                <a:path extrusionOk="0" h="6678" w="7596">
                  <a:moveTo>
                    <a:pt x="3111" y="0"/>
                  </a:moveTo>
                  <a:cubicBezTo>
                    <a:pt x="2456" y="0"/>
                    <a:pt x="1809" y="174"/>
                    <a:pt x="1304" y="595"/>
                  </a:cubicBezTo>
                  <a:cubicBezTo>
                    <a:pt x="0" y="1597"/>
                    <a:pt x="51" y="3552"/>
                    <a:pt x="0" y="5006"/>
                  </a:cubicBezTo>
                  <a:cubicBezTo>
                    <a:pt x="0" y="5808"/>
                    <a:pt x="376" y="6510"/>
                    <a:pt x="1229" y="6660"/>
                  </a:cubicBezTo>
                  <a:cubicBezTo>
                    <a:pt x="1293" y="6672"/>
                    <a:pt x="1360" y="6678"/>
                    <a:pt x="1429" y="6678"/>
                  </a:cubicBezTo>
                  <a:cubicBezTo>
                    <a:pt x="2074" y="6678"/>
                    <a:pt x="2835" y="6160"/>
                    <a:pt x="2858" y="5457"/>
                  </a:cubicBezTo>
                  <a:cubicBezTo>
                    <a:pt x="2883" y="4931"/>
                    <a:pt x="2908" y="4429"/>
                    <a:pt x="2958" y="3903"/>
                  </a:cubicBezTo>
                  <a:cubicBezTo>
                    <a:pt x="2983" y="3627"/>
                    <a:pt x="3058" y="2926"/>
                    <a:pt x="3108" y="2901"/>
                  </a:cubicBezTo>
                  <a:cubicBezTo>
                    <a:pt x="3140" y="2881"/>
                    <a:pt x="3185" y="2872"/>
                    <a:pt x="3238" y="2872"/>
                  </a:cubicBezTo>
                  <a:cubicBezTo>
                    <a:pt x="3520" y="2872"/>
                    <a:pt x="4042" y="3109"/>
                    <a:pt x="4211" y="3151"/>
                  </a:cubicBezTo>
                  <a:cubicBezTo>
                    <a:pt x="4737" y="3277"/>
                    <a:pt x="5213" y="3327"/>
                    <a:pt x="5765" y="3327"/>
                  </a:cubicBezTo>
                  <a:cubicBezTo>
                    <a:pt x="7596" y="3252"/>
                    <a:pt x="7326" y="443"/>
                    <a:pt x="5535" y="443"/>
                  </a:cubicBezTo>
                  <a:cubicBezTo>
                    <a:pt x="5512" y="443"/>
                    <a:pt x="5488" y="443"/>
                    <a:pt x="5464" y="444"/>
                  </a:cubicBezTo>
                  <a:cubicBezTo>
                    <a:pt x="5442" y="445"/>
                    <a:pt x="5421" y="446"/>
                    <a:pt x="5399" y="446"/>
                  </a:cubicBezTo>
                  <a:cubicBezTo>
                    <a:pt x="4746" y="446"/>
                    <a:pt x="4115" y="91"/>
                    <a:pt x="3484" y="18"/>
                  </a:cubicBezTo>
                  <a:cubicBezTo>
                    <a:pt x="3360" y="6"/>
                    <a:pt x="3236" y="0"/>
                    <a:pt x="3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6288182" y="760538"/>
              <a:ext cx="86487" cy="89592"/>
            </a:xfrm>
            <a:custGeom>
              <a:rect b="b" l="l" r="r" t="t"/>
              <a:pathLst>
                <a:path extrusionOk="0" h="2943" w="2841">
                  <a:moveTo>
                    <a:pt x="1992" y="1"/>
                  </a:moveTo>
                  <a:cubicBezTo>
                    <a:pt x="1908" y="1"/>
                    <a:pt x="1819" y="21"/>
                    <a:pt x="1730" y="67"/>
                  </a:cubicBezTo>
                  <a:cubicBezTo>
                    <a:pt x="1505" y="168"/>
                    <a:pt x="1204" y="143"/>
                    <a:pt x="978" y="243"/>
                  </a:cubicBezTo>
                  <a:cubicBezTo>
                    <a:pt x="677" y="343"/>
                    <a:pt x="427" y="519"/>
                    <a:pt x="302" y="794"/>
                  </a:cubicBezTo>
                  <a:cubicBezTo>
                    <a:pt x="1" y="1346"/>
                    <a:pt x="327" y="2022"/>
                    <a:pt x="552" y="2549"/>
                  </a:cubicBezTo>
                  <a:cubicBezTo>
                    <a:pt x="658" y="2781"/>
                    <a:pt x="852" y="2942"/>
                    <a:pt x="1106" y="2942"/>
                  </a:cubicBezTo>
                  <a:cubicBezTo>
                    <a:pt x="1153" y="2942"/>
                    <a:pt x="1203" y="2936"/>
                    <a:pt x="1254" y="2925"/>
                  </a:cubicBezTo>
                  <a:cubicBezTo>
                    <a:pt x="1505" y="2849"/>
                    <a:pt x="1730" y="2499"/>
                    <a:pt x="1630" y="2223"/>
                  </a:cubicBezTo>
                  <a:cubicBezTo>
                    <a:pt x="1555" y="2047"/>
                    <a:pt x="1479" y="1872"/>
                    <a:pt x="1404" y="1672"/>
                  </a:cubicBezTo>
                  <a:cubicBezTo>
                    <a:pt x="1379" y="1571"/>
                    <a:pt x="1279" y="1321"/>
                    <a:pt x="1304" y="1296"/>
                  </a:cubicBezTo>
                  <a:cubicBezTo>
                    <a:pt x="1354" y="1220"/>
                    <a:pt x="1655" y="1220"/>
                    <a:pt x="1730" y="1220"/>
                  </a:cubicBezTo>
                  <a:cubicBezTo>
                    <a:pt x="1931" y="1170"/>
                    <a:pt x="2106" y="1120"/>
                    <a:pt x="2281" y="1020"/>
                  </a:cubicBezTo>
                  <a:cubicBezTo>
                    <a:pt x="2840" y="741"/>
                    <a:pt x="2496" y="1"/>
                    <a:pt x="1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6099749" y="843217"/>
              <a:ext cx="74097" cy="58145"/>
            </a:xfrm>
            <a:custGeom>
              <a:rect b="b" l="l" r="r" t="t"/>
              <a:pathLst>
                <a:path extrusionOk="0" h="1910" w="2434">
                  <a:moveTo>
                    <a:pt x="1066" y="0"/>
                  </a:moveTo>
                  <a:cubicBezTo>
                    <a:pt x="929" y="0"/>
                    <a:pt x="794" y="25"/>
                    <a:pt x="677" y="83"/>
                  </a:cubicBezTo>
                  <a:cubicBezTo>
                    <a:pt x="226" y="309"/>
                    <a:pt x="126" y="885"/>
                    <a:pt x="50" y="1336"/>
                  </a:cubicBezTo>
                  <a:cubicBezTo>
                    <a:pt x="0" y="1562"/>
                    <a:pt x="75" y="1788"/>
                    <a:pt x="301" y="1888"/>
                  </a:cubicBezTo>
                  <a:cubicBezTo>
                    <a:pt x="341" y="1903"/>
                    <a:pt x="384" y="1910"/>
                    <a:pt x="429" y="1910"/>
                  </a:cubicBezTo>
                  <a:cubicBezTo>
                    <a:pt x="610" y="1910"/>
                    <a:pt x="812" y="1793"/>
                    <a:pt x="852" y="1612"/>
                  </a:cubicBezTo>
                  <a:cubicBezTo>
                    <a:pt x="903" y="1462"/>
                    <a:pt x="928" y="1311"/>
                    <a:pt x="978" y="1161"/>
                  </a:cubicBezTo>
                  <a:cubicBezTo>
                    <a:pt x="1003" y="1086"/>
                    <a:pt x="1053" y="860"/>
                    <a:pt x="1078" y="860"/>
                  </a:cubicBezTo>
                  <a:cubicBezTo>
                    <a:pt x="1084" y="858"/>
                    <a:pt x="1090" y="857"/>
                    <a:pt x="1097" y="857"/>
                  </a:cubicBezTo>
                  <a:cubicBezTo>
                    <a:pt x="1179" y="857"/>
                    <a:pt x="1332" y="988"/>
                    <a:pt x="1379" y="1011"/>
                  </a:cubicBezTo>
                  <a:cubicBezTo>
                    <a:pt x="1529" y="1086"/>
                    <a:pt x="1679" y="1111"/>
                    <a:pt x="1830" y="1136"/>
                  </a:cubicBezTo>
                  <a:cubicBezTo>
                    <a:pt x="1853" y="1139"/>
                    <a:pt x="1876" y="1141"/>
                    <a:pt x="1897" y="1141"/>
                  </a:cubicBezTo>
                  <a:cubicBezTo>
                    <a:pt x="2386" y="1141"/>
                    <a:pt x="2433" y="356"/>
                    <a:pt x="1905" y="284"/>
                  </a:cubicBezTo>
                  <a:cubicBezTo>
                    <a:pt x="1705" y="234"/>
                    <a:pt x="1529" y="108"/>
                    <a:pt x="1354" y="33"/>
                  </a:cubicBezTo>
                  <a:cubicBezTo>
                    <a:pt x="1260" y="12"/>
                    <a:pt x="1162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803707" y="817038"/>
              <a:ext cx="69866" cy="59728"/>
            </a:xfrm>
            <a:custGeom>
              <a:rect b="b" l="l" r="r" t="t"/>
              <a:pathLst>
                <a:path extrusionOk="0" h="1962" w="2295">
                  <a:moveTo>
                    <a:pt x="1250" y="0"/>
                  </a:moveTo>
                  <a:cubicBezTo>
                    <a:pt x="959" y="0"/>
                    <a:pt x="654" y="92"/>
                    <a:pt x="402" y="166"/>
                  </a:cubicBezTo>
                  <a:cubicBezTo>
                    <a:pt x="176" y="217"/>
                    <a:pt x="1" y="392"/>
                    <a:pt x="26" y="643"/>
                  </a:cubicBezTo>
                  <a:cubicBezTo>
                    <a:pt x="48" y="838"/>
                    <a:pt x="220" y="1033"/>
                    <a:pt x="412" y="1033"/>
                  </a:cubicBezTo>
                  <a:cubicBezTo>
                    <a:pt x="442" y="1033"/>
                    <a:pt x="472" y="1029"/>
                    <a:pt x="502" y="1019"/>
                  </a:cubicBezTo>
                  <a:cubicBezTo>
                    <a:pt x="653" y="993"/>
                    <a:pt x="828" y="943"/>
                    <a:pt x="978" y="918"/>
                  </a:cubicBezTo>
                  <a:cubicBezTo>
                    <a:pt x="1054" y="893"/>
                    <a:pt x="1254" y="868"/>
                    <a:pt x="1279" y="868"/>
                  </a:cubicBezTo>
                  <a:cubicBezTo>
                    <a:pt x="1329" y="943"/>
                    <a:pt x="1304" y="1144"/>
                    <a:pt x="1304" y="1219"/>
                  </a:cubicBezTo>
                  <a:cubicBezTo>
                    <a:pt x="1304" y="1394"/>
                    <a:pt x="1329" y="1520"/>
                    <a:pt x="1379" y="1695"/>
                  </a:cubicBezTo>
                  <a:cubicBezTo>
                    <a:pt x="1442" y="1882"/>
                    <a:pt x="1583" y="1962"/>
                    <a:pt x="1732" y="1962"/>
                  </a:cubicBezTo>
                  <a:cubicBezTo>
                    <a:pt x="2001" y="1962"/>
                    <a:pt x="2294" y="1700"/>
                    <a:pt x="2181" y="1344"/>
                  </a:cubicBezTo>
                  <a:cubicBezTo>
                    <a:pt x="2131" y="1169"/>
                    <a:pt x="2181" y="943"/>
                    <a:pt x="2131" y="743"/>
                  </a:cubicBezTo>
                  <a:cubicBezTo>
                    <a:pt x="2106" y="517"/>
                    <a:pt x="1981" y="292"/>
                    <a:pt x="1805" y="166"/>
                  </a:cubicBezTo>
                  <a:cubicBezTo>
                    <a:pt x="1642" y="44"/>
                    <a:pt x="1449" y="0"/>
                    <a:pt x="1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670769" y="527631"/>
              <a:ext cx="58206" cy="74767"/>
            </a:xfrm>
            <a:custGeom>
              <a:rect b="b" l="l" r="r" t="t"/>
              <a:pathLst>
                <a:path extrusionOk="0" h="2456" w="1912">
                  <a:moveTo>
                    <a:pt x="836" y="1"/>
                  </a:moveTo>
                  <a:cubicBezTo>
                    <a:pt x="762" y="1"/>
                    <a:pt x="685" y="23"/>
                    <a:pt x="608" y="74"/>
                  </a:cubicBezTo>
                  <a:cubicBezTo>
                    <a:pt x="433" y="200"/>
                    <a:pt x="333" y="500"/>
                    <a:pt x="508" y="676"/>
                  </a:cubicBezTo>
                  <a:cubicBezTo>
                    <a:pt x="608" y="801"/>
                    <a:pt x="709" y="926"/>
                    <a:pt x="784" y="1052"/>
                  </a:cubicBezTo>
                  <a:cubicBezTo>
                    <a:pt x="834" y="1102"/>
                    <a:pt x="984" y="1277"/>
                    <a:pt x="959" y="1302"/>
                  </a:cubicBezTo>
                  <a:cubicBezTo>
                    <a:pt x="934" y="1353"/>
                    <a:pt x="734" y="1428"/>
                    <a:pt x="659" y="1478"/>
                  </a:cubicBezTo>
                  <a:cubicBezTo>
                    <a:pt x="533" y="1553"/>
                    <a:pt x="408" y="1628"/>
                    <a:pt x="308" y="1754"/>
                  </a:cubicBezTo>
                  <a:cubicBezTo>
                    <a:pt x="1" y="2060"/>
                    <a:pt x="310" y="2455"/>
                    <a:pt x="652" y="2455"/>
                  </a:cubicBezTo>
                  <a:cubicBezTo>
                    <a:pt x="757" y="2455"/>
                    <a:pt x="865" y="2418"/>
                    <a:pt x="959" y="2330"/>
                  </a:cubicBezTo>
                  <a:cubicBezTo>
                    <a:pt x="1085" y="2180"/>
                    <a:pt x="1310" y="2129"/>
                    <a:pt x="1486" y="2004"/>
                  </a:cubicBezTo>
                  <a:cubicBezTo>
                    <a:pt x="1661" y="1854"/>
                    <a:pt x="1812" y="1653"/>
                    <a:pt x="1837" y="1428"/>
                  </a:cubicBezTo>
                  <a:cubicBezTo>
                    <a:pt x="1912" y="952"/>
                    <a:pt x="1511" y="525"/>
                    <a:pt x="1210" y="200"/>
                  </a:cubicBezTo>
                  <a:cubicBezTo>
                    <a:pt x="1111" y="84"/>
                    <a:pt x="979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841028" y="342304"/>
              <a:ext cx="73336" cy="58845"/>
            </a:xfrm>
            <a:custGeom>
              <a:rect b="b" l="l" r="r" t="t"/>
              <a:pathLst>
                <a:path extrusionOk="0" h="1933" w="2409">
                  <a:moveTo>
                    <a:pt x="1956" y="0"/>
                  </a:moveTo>
                  <a:cubicBezTo>
                    <a:pt x="1774" y="0"/>
                    <a:pt x="1572" y="117"/>
                    <a:pt x="1532" y="298"/>
                  </a:cubicBezTo>
                  <a:cubicBezTo>
                    <a:pt x="1507" y="473"/>
                    <a:pt x="1482" y="623"/>
                    <a:pt x="1432" y="774"/>
                  </a:cubicBezTo>
                  <a:cubicBezTo>
                    <a:pt x="1406" y="849"/>
                    <a:pt x="1356" y="1050"/>
                    <a:pt x="1356" y="1075"/>
                  </a:cubicBezTo>
                  <a:cubicBezTo>
                    <a:pt x="1281" y="1075"/>
                    <a:pt x="1081" y="949"/>
                    <a:pt x="1031" y="924"/>
                  </a:cubicBezTo>
                  <a:cubicBezTo>
                    <a:pt x="880" y="874"/>
                    <a:pt x="730" y="824"/>
                    <a:pt x="579" y="824"/>
                  </a:cubicBezTo>
                  <a:cubicBezTo>
                    <a:pt x="557" y="821"/>
                    <a:pt x="535" y="819"/>
                    <a:pt x="514" y="819"/>
                  </a:cubicBezTo>
                  <a:cubicBezTo>
                    <a:pt x="25" y="819"/>
                    <a:pt x="1" y="1628"/>
                    <a:pt x="529" y="1676"/>
                  </a:cubicBezTo>
                  <a:cubicBezTo>
                    <a:pt x="730" y="1701"/>
                    <a:pt x="905" y="1852"/>
                    <a:pt x="1106" y="1902"/>
                  </a:cubicBezTo>
                  <a:cubicBezTo>
                    <a:pt x="1193" y="1921"/>
                    <a:pt x="1284" y="1933"/>
                    <a:pt x="1375" y="1933"/>
                  </a:cubicBezTo>
                  <a:cubicBezTo>
                    <a:pt x="1518" y="1933"/>
                    <a:pt x="1660" y="1903"/>
                    <a:pt x="1782" y="1826"/>
                  </a:cubicBezTo>
                  <a:cubicBezTo>
                    <a:pt x="2209" y="1601"/>
                    <a:pt x="2284" y="999"/>
                    <a:pt x="2359" y="573"/>
                  </a:cubicBezTo>
                  <a:cubicBezTo>
                    <a:pt x="2409" y="348"/>
                    <a:pt x="2334" y="97"/>
                    <a:pt x="2083" y="22"/>
                  </a:cubicBezTo>
                  <a:cubicBezTo>
                    <a:pt x="2044" y="7"/>
                    <a:pt x="2000" y="0"/>
                    <a:pt x="1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182581" y="375454"/>
              <a:ext cx="69013" cy="59911"/>
            </a:xfrm>
            <a:custGeom>
              <a:rect b="b" l="l" r="r" t="t"/>
              <a:pathLst>
                <a:path extrusionOk="0" h="1968" w="2267">
                  <a:moveTo>
                    <a:pt x="559" y="0"/>
                  </a:moveTo>
                  <a:cubicBezTo>
                    <a:pt x="292" y="0"/>
                    <a:pt x="0" y="253"/>
                    <a:pt x="111" y="587"/>
                  </a:cubicBezTo>
                  <a:cubicBezTo>
                    <a:pt x="161" y="788"/>
                    <a:pt x="86" y="988"/>
                    <a:pt x="136" y="1189"/>
                  </a:cubicBezTo>
                  <a:cubicBezTo>
                    <a:pt x="161" y="1414"/>
                    <a:pt x="262" y="1640"/>
                    <a:pt x="462" y="1790"/>
                  </a:cubicBezTo>
                  <a:cubicBezTo>
                    <a:pt x="628" y="1923"/>
                    <a:pt x="834" y="1968"/>
                    <a:pt x="1048" y="1968"/>
                  </a:cubicBezTo>
                  <a:cubicBezTo>
                    <a:pt x="1318" y="1968"/>
                    <a:pt x="1603" y="1896"/>
                    <a:pt x="1841" y="1840"/>
                  </a:cubicBezTo>
                  <a:cubicBezTo>
                    <a:pt x="2066" y="1790"/>
                    <a:pt x="2267" y="1615"/>
                    <a:pt x="2242" y="1364"/>
                  </a:cubicBezTo>
                  <a:cubicBezTo>
                    <a:pt x="2219" y="1160"/>
                    <a:pt x="2032" y="956"/>
                    <a:pt x="1830" y="956"/>
                  </a:cubicBezTo>
                  <a:cubicBezTo>
                    <a:pt x="1809" y="956"/>
                    <a:pt x="1787" y="958"/>
                    <a:pt x="1766" y="963"/>
                  </a:cubicBezTo>
                  <a:cubicBezTo>
                    <a:pt x="1615" y="1013"/>
                    <a:pt x="1465" y="1038"/>
                    <a:pt x="1314" y="1063"/>
                  </a:cubicBezTo>
                  <a:cubicBezTo>
                    <a:pt x="1234" y="1063"/>
                    <a:pt x="1090" y="1095"/>
                    <a:pt x="1022" y="1095"/>
                  </a:cubicBezTo>
                  <a:cubicBezTo>
                    <a:pt x="1006" y="1095"/>
                    <a:pt x="994" y="1093"/>
                    <a:pt x="989" y="1088"/>
                  </a:cubicBezTo>
                  <a:cubicBezTo>
                    <a:pt x="938" y="1038"/>
                    <a:pt x="989" y="813"/>
                    <a:pt x="989" y="737"/>
                  </a:cubicBezTo>
                  <a:cubicBezTo>
                    <a:pt x="989" y="587"/>
                    <a:pt x="963" y="437"/>
                    <a:pt x="913" y="286"/>
                  </a:cubicBezTo>
                  <a:cubicBezTo>
                    <a:pt x="858" y="85"/>
                    <a:pt x="713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251561" y="631528"/>
              <a:ext cx="60459" cy="74797"/>
            </a:xfrm>
            <a:custGeom>
              <a:rect b="b" l="l" r="r" t="t"/>
              <a:pathLst>
                <a:path extrusionOk="0" h="2457" w="1986">
                  <a:moveTo>
                    <a:pt x="1319" y="1"/>
                  </a:moveTo>
                  <a:cubicBezTo>
                    <a:pt x="1220" y="1"/>
                    <a:pt x="1118" y="36"/>
                    <a:pt x="1028" y="120"/>
                  </a:cubicBezTo>
                  <a:cubicBezTo>
                    <a:pt x="878" y="270"/>
                    <a:pt x="652" y="295"/>
                    <a:pt x="502" y="421"/>
                  </a:cubicBezTo>
                  <a:cubicBezTo>
                    <a:pt x="302" y="546"/>
                    <a:pt x="151" y="747"/>
                    <a:pt x="101" y="972"/>
                  </a:cubicBezTo>
                  <a:cubicBezTo>
                    <a:pt x="1" y="1448"/>
                    <a:pt x="377" y="1899"/>
                    <a:pt x="652" y="2250"/>
                  </a:cubicBezTo>
                  <a:cubicBezTo>
                    <a:pt x="756" y="2371"/>
                    <a:pt x="896" y="2457"/>
                    <a:pt x="1047" y="2457"/>
                  </a:cubicBezTo>
                  <a:cubicBezTo>
                    <a:pt x="1114" y="2457"/>
                    <a:pt x="1184" y="2440"/>
                    <a:pt x="1254" y="2401"/>
                  </a:cubicBezTo>
                  <a:cubicBezTo>
                    <a:pt x="1429" y="2275"/>
                    <a:pt x="1555" y="1975"/>
                    <a:pt x="1404" y="1799"/>
                  </a:cubicBezTo>
                  <a:cubicBezTo>
                    <a:pt x="1304" y="1674"/>
                    <a:pt x="1204" y="1549"/>
                    <a:pt x="1129" y="1423"/>
                  </a:cubicBezTo>
                  <a:cubicBezTo>
                    <a:pt x="1078" y="1348"/>
                    <a:pt x="953" y="1173"/>
                    <a:pt x="953" y="1148"/>
                  </a:cubicBezTo>
                  <a:cubicBezTo>
                    <a:pt x="978" y="1097"/>
                    <a:pt x="1204" y="1022"/>
                    <a:pt x="1279" y="997"/>
                  </a:cubicBezTo>
                  <a:cubicBezTo>
                    <a:pt x="1404" y="922"/>
                    <a:pt x="1530" y="847"/>
                    <a:pt x="1655" y="722"/>
                  </a:cubicBezTo>
                  <a:cubicBezTo>
                    <a:pt x="1986" y="429"/>
                    <a:pt x="1666" y="1"/>
                    <a:pt x="1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5886873" y="940904"/>
              <a:ext cx="105148" cy="63929"/>
            </a:xfrm>
            <a:custGeom>
              <a:rect b="b" l="l" r="r" t="t"/>
              <a:pathLst>
                <a:path extrusionOk="0" h="2100" w="3454">
                  <a:moveTo>
                    <a:pt x="1739" y="0"/>
                  </a:moveTo>
                  <a:cubicBezTo>
                    <a:pt x="1166" y="0"/>
                    <a:pt x="701" y="507"/>
                    <a:pt x="302" y="859"/>
                  </a:cubicBezTo>
                  <a:cubicBezTo>
                    <a:pt x="101" y="1085"/>
                    <a:pt x="1" y="1386"/>
                    <a:pt x="201" y="1636"/>
                  </a:cubicBezTo>
                  <a:cubicBezTo>
                    <a:pt x="295" y="1777"/>
                    <a:pt x="488" y="1870"/>
                    <a:pt x="674" y="1870"/>
                  </a:cubicBezTo>
                  <a:cubicBezTo>
                    <a:pt x="785" y="1870"/>
                    <a:pt x="894" y="1837"/>
                    <a:pt x="978" y="1762"/>
                  </a:cubicBezTo>
                  <a:cubicBezTo>
                    <a:pt x="1129" y="1611"/>
                    <a:pt x="1279" y="1486"/>
                    <a:pt x="1429" y="1361"/>
                  </a:cubicBezTo>
                  <a:cubicBezTo>
                    <a:pt x="1505" y="1285"/>
                    <a:pt x="1705" y="1110"/>
                    <a:pt x="1730" y="1110"/>
                  </a:cubicBezTo>
                  <a:cubicBezTo>
                    <a:pt x="1830" y="1135"/>
                    <a:pt x="1931" y="1411"/>
                    <a:pt x="1981" y="1486"/>
                  </a:cubicBezTo>
                  <a:cubicBezTo>
                    <a:pt x="2081" y="1661"/>
                    <a:pt x="2206" y="1812"/>
                    <a:pt x="2357" y="1962"/>
                  </a:cubicBezTo>
                  <a:cubicBezTo>
                    <a:pt x="2463" y="2059"/>
                    <a:pt x="2576" y="2099"/>
                    <a:pt x="2684" y="2099"/>
                  </a:cubicBezTo>
                  <a:cubicBezTo>
                    <a:pt x="3108" y="2099"/>
                    <a:pt x="3453" y="1465"/>
                    <a:pt x="3033" y="1085"/>
                  </a:cubicBezTo>
                  <a:cubicBezTo>
                    <a:pt x="2858" y="909"/>
                    <a:pt x="2783" y="634"/>
                    <a:pt x="2607" y="433"/>
                  </a:cubicBezTo>
                  <a:cubicBezTo>
                    <a:pt x="2432" y="208"/>
                    <a:pt x="2156" y="32"/>
                    <a:pt x="1855" y="7"/>
                  </a:cubicBezTo>
                  <a:cubicBezTo>
                    <a:pt x="1816" y="2"/>
                    <a:pt x="1778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662580" y="778590"/>
              <a:ext cx="80125" cy="82499"/>
            </a:xfrm>
            <a:custGeom>
              <a:rect b="b" l="l" r="r" t="t"/>
              <a:pathLst>
                <a:path extrusionOk="0" h="2710" w="2632">
                  <a:moveTo>
                    <a:pt x="652" y="26"/>
                  </a:moveTo>
                  <a:cubicBezTo>
                    <a:pt x="351" y="26"/>
                    <a:pt x="75" y="176"/>
                    <a:pt x="25" y="502"/>
                  </a:cubicBezTo>
                  <a:cubicBezTo>
                    <a:pt x="0" y="778"/>
                    <a:pt x="201" y="1129"/>
                    <a:pt x="502" y="1129"/>
                  </a:cubicBezTo>
                  <a:cubicBezTo>
                    <a:pt x="702" y="1129"/>
                    <a:pt x="903" y="1154"/>
                    <a:pt x="1103" y="1154"/>
                  </a:cubicBezTo>
                  <a:cubicBezTo>
                    <a:pt x="1203" y="1179"/>
                    <a:pt x="1479" y="1179"/>
                    <a:pt x="1504" y="1204"/>
                  </a:cubicBezTo>
                  <a:cubicBezTo>
                    <a:pt x="1529" y="1304"/>
                    <a:pt x="1429" y="1555"/>
                    <a:pt x="1404" y="1630"/>
                  </a:cubicBezTo>
                  <a:cubicBezTo>
                    <a:pt x="1354" y="1830"/>
                    <a:pt x="1329" y="2031"/>
                    <a:pt x="1354" y="2231"/>
                  </a:cubicBezTo>
                  <a:cubicBezTo>
                    <a:pt x="1365" y="2560"/>
                    <a:pt x="1597" y="2709"/>
                    <a:pt x="1845" y="2709"/>
                  </a:cubicBezTo>
                  <a:cubicBezTo>
                    <a:pt x="2146" y="2709"/>
                    <a:pt x="2470" y="2490"/>
                    <a:pt x="2456" y="2106"/>
                  </a:cubicBezTo>
                  <a:cubicBezTo>
                    <a:pt x="2431" y="1855"/>
                    <a:pt x="2582" y="1605"/>
                    <a:pt x="2607" y="1329"/>
                  </a:cubicBezTo>
                  <a:cubicBezTo>
                    <a:pt x="2632" y="1053"/>
                    <a:pt x="2557" y="728"/>
                    <a:pt x="2381" y="502"/>
                  </a:cubicBezTo>
                  <a:cubicBezTo>
                    <a:pt x="1980" y="1"/>
                    <a:pt x="1228" y="51"/>
                    <a:pt x="6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672656" y="342730"/>
              <a:ext cx="88375" cy="87918"/>
            </a:xfrm>
            <a:custGeom>
              <a:rect b="b" l="l" r="r" t="t"/>
              <a:pathLst>
                <a:path extrusionOk="0" h="2888" w="2903">
                  <a:moveTo>
                    <a:pt x="1866" y="0"/>
                  </a:moveTo>
                  <a:cubicBezTo>
                    <a:pt x="1836" y="0"/>
                    <a:pt x="1806" y="3"/>
                    <a:pt x="1775" y="8"/>
                  </a:cubicBezTo>
                  <a:cubicBezTo>
                    <a:pt x="1499" y="58"/>
                    <a:pt x="1248" y="384"/>
                    <a:pt x="1348" y="685"/>
                  </a:cubicBezTo>
                  <a:cubicBezTo>
                    <a:pt x="1399" y="860"/>
                    <a:pt x="1474" y="1061"/>
                    <a:pt x="1524" y="1236"/>
                  </a:cubicBezTo>
                  <a:cubicBezTo>
                    <a:pt x="1549" y="1336"/>
                    <a:pt x="1624" y="1612"/>
                    <a:pt x="1599" y="1637"/>
                  </a:cubicBezTo>
                  <a:cubicBezTo>
                    <a:pt x="1549" y="1687"/>
                    <a:pt x="1248" y="1687"/>
                    <a:pt x="1173" y="1687"/>
                  </a:cubicBezTo>
                  <a:cubicBezTo>
                    <a:pt x="973" y="1712"/>
                    <a:pt x="772" y="1762"/>
                    <a:pt x="597" y="1838"/>
                  </a:cubicBezTo>
                  <a:cubicBezTo>
                    <a:pt x="0" y="2080"/>
                    <a:pt x="338" y="2888"/>
                    <a:pt x="872" y="2888"/>
                  </a:cubicBezTo>
                  <a:cubicBezTo>
                    <a:pt x="945" y="2888"/>
                    <a:pt x="1020" y="2873"/>
                    <a:pt x="1098" y="2840"/>
                  </a:cubicBezTo>
                  <a:cubicBezTo>
                    <a:pt x="1323" y="2740"/>
                    <a:pt x="1624" y="2790"/>
                    <a:pt x="1875" y="2715"/>
                  </a:cubicBezTo>
                  <a:cubicBezTo>
                    <a:pt x="2151" y="2640"/>
                    <a:pt x="2426" y="2464"/>
                    <a:pt x="2577" y="2213"/>
                  </a:cubicBezTo>
                  <a:cubicBezTo>
                    <a:pt x="2902" y="1662"/>
                    <a:pt x="2602" y="985"/>
                    <a:pt x="2426" y="434"/>
                  </a:cubicBezTo>
                  <a:cubicBezTo>
                    <a:pt x="2336" y="187"/>
                    <a:pt x="2126" y="0"/>
                    <a:pt x="1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871043" y="218498"/>
              <a:ext cx="99791" cy="71235"/>
            </a:xfrm>
            <a:custGeom>
              <a:rect b="b" l="l" r="r" t="t"/>
              <a:pathLst>
                <a:path extrusionOk="0" h="2340" w="3278">
                  <a:moveTo>
                    <a:pt x="2685" y="0"/>
                  </a:moveTo>
                  <a:cubicBezTo>
                    <a:pt x="2471" y="0"/>
                    <a:pt x="2246" y="108"/>
                    <a:pt x="2175" y="304"/>
                  </a:cubicBezTo>
                  <a:cubicBezTo>
                    <a:pt x="2100" y="505"/>
                    <a:pt x="2050" y="680"/>
                    <a:pt x="1949" y="856"/>
                  </a:cubicBezTo>
                  <a:cubicBezTo>
                    <a:pt x="1924" y="956"/>
                    <a:pt x="1799" y="1207"/>
                    <a:pt x="1774" y="1232"/>
                  </a:cubicBezTo>
                  <a:cubicBezTo>
                    <a:pt x="1699" y="1232"/>
                    <a:pt x="1473" y="1031"/>
                    <a:pt x="1398" y="981"/>
                  </a:cubicBezTo>
                  <a:cubicBezTo>
                    <a:pt x="1223" y="881"/>
                    <a:pt x="1072" y="806"/>
                    <a:pt x="872" y="756"/>
                  </a:cubicBezTo>
                  <a:cubicBezTo>
                    <a:pt x="814" y="739"/>
                    <a:pt x="759" y="731"/>
                    <a:pt x="707" y="731"/>
                  </a:cubicBezTo>
                  <a:cubicBezTo>
                    <a:pt x="139" y="731"/>
                    <a:pt x="0" y="1672"/>
                    <a:pt x="621" y="1833"/>
                  </a:cubicBezTo>
                  <a:cubicBezTo>
                    <a:pt x="872" y="1908"/>
                    <a:pt x="1072" y="2109"/>
                    <a:pt x="1298" y="2234"/>
                  </a:cubicBezTo>
                  <a:cubicBezTo>
                    <a:pt x="1468" y="2296"/>
                    <a:pt x="1658" y="2339"/>
                    <a:pt x="1843" y="2339"/>
                  </a:cubicBezTo>
                  <a:cubicBezTo>
                    <a:pt x="1957" y="2339"/>
                    <a:pt x="2070" y="2323"/>
                    <a:pt x="2175" y="2284"/>
                  </a:cubicBezTo>
                  <a:cubicBezTo>
                    <a:pt x="2776" y="2059"/>
                    <a:pt x="2977" y="1332"/>
                    <a:pt x="3177" y="806"/>
                  </a:cubicBezTo>
                  <a:cubicBezTo>
                    <a:pt x="3278" y="530"/>
                    <a:pt x="3202" y="204"/>
                    <a:pt x="2927" y="54"/>
                  </a:cubicBezTo>
                  <a:cubicBezTo>
                    <a:pt x="2855" y="18"/>
                    <a:pt x="2771" y="0"/>
                    <a:pt x="2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095488" y="233323"/>
              <a:ext cx="102713" cy="67826"/>
            </a:xfrm>
            <a:custGeom>
              <a:rect b="b" l="l" r="r" t="t"/>
              <a:pathLst>
                <a:path extrusionOk="0" h="2228" w="3374">
                  <a:moveTo>
                    <a:pt x="769" y="1"/>
                  </a:moveTo>
                  <a:cubicBezTo>
                    <a:pt x="372" y="1"/>
                    <a:pt x="1" y="530"/>
                    <a:pt x="341" y="945"/>
                  </a:cubicBezTo>
                  <a:cubicBezTo>
                    <a:pt x="491" y="1146"/>
                    <a:pt x="541" y="1421"/>
                    <a:pt x="667" y="1647"/>
                  </a:cubicBezTo>
                  <a:cubicBezTo>
                    <a:pt x="842" y="1898"/>
                    <a:pt x="1068" y="2123"/>
                    <a:pt x="1368" y="2198"/>
                  </a:cubicBezTo>
                  <a:cubicBezTo>
                    <a:pt x="1447" y="2218"/>
                    <a:pt x="1525" y="2227"/>
                    <a:pt x="1603" y="2227"/>
                  </a:cubicBezTo>
                  <a:cubicBezTo>
                    <a:pt x="2119" y="2227"/>
                    <a:pt x="2608" y="1830"/>
                    <a:pt x="3022" y="1547"/>
                  </a:cubicBezTo>
                  <a:cubicBezTo>
                    <a:pt x="3248" y="1371"/>
                    <a:pt x="3373" y="1071"/>
                    <a:pt x="3223" y="795"/>
                  </a:cubicBezTo>
                  <a:cubicBezTo>
                    <a:pt x="3135" y="620"/>
                    <a:pt x="2925" y="493"/>
                    <a:pt x="2721" y="493"/>
                  </a:cubicBezTo>
                  <a:cubicBezTo>
                    <a:pt x="2633" y="493"/>
                    <a:pt x="2546" y="517"/>
                    <a:pt x="2471" y="569"/>
                  </a:cubicBezTo>
                  <a:cubicBezTo>
                    <a:pt x="2321" y="695"/>
                    <a:pt x="2145" y="795"/>
                    <a:pt x="1995" y="895"/>
                  </a:cubicBezTo>
                  <a:cubicBezTo>
                    <a:pt x="1895" y="970"/>
                    <a:pt x="1669" y="1096"/>
                    <a:pt x="1644" y="1096"/>
                  </a:cubicBezTo>
                  <a:cubicBezTo>
                    <a:pt x="1544" y="1046"/>
                    <a:pt x="1494" y="770"/>
                    <a:pt x="1469" y="695"/>
                  </a:cubicBezTo>
                  <a:cubicBezTo>
                    <a:pt x="1368" y="494"/>
                    <a:pt x="1268" y="344"/>
                    <a:pt x="1143" y="193"/>
                  </a:cubicBezTo>
                  <a:cubicBezTo>
                    <a:pt x="1032" y="57"/>
                    <a:pt x="899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330161" y="529701"/>
              <a:ext cx="68678" cy="94889"/>
            </a:xfrm>
            <a:custGeom>
              <a:rect b="b" l="l" r="r" t="t"/>
              <a:pathLst>
                <a:path extrusionOk="0" h="3117" w="2256">
                  <a:moveTo>
                    <a:pt x="1262" y="0"/>
                  </a:moveTo>
                  <a:cubicBezTo>
                    <a:pt x="1070" y="0"/>
                    <a:pt x="881" y="91"/>
                    <a:pt x="777" y="307"/>
                  </a:cubicBezTo>
                  <a:cubicBezTo>
                    <a:pt x="652" y="558"/>
                    <a:pt x="401" y="683"/>
                    <a:pt x="276" y="909"/>
                  </a:cubicBezTo>
                  <a:cubicBezTo>
                    <a:pt x="100" y="1159"/>
                    <a:pt x="0" y="1460"/>
                    <a:pt x="50" y="1736"/>
                  </a:cubicBezTo>
                  <a:cubicBezTo>
                    <a:pt x="151" y="2362"/>
                    <a:pt x="802" y="2713"/>
                    <a:pt x="1303" y="3014"/>
                  </a:cubicBezTo>
                  <a:cubicBezTo>
                    <a:pt x="1413" y="3080"/>
                    <a:pt x="1537" y="3116"/>
                    <a:pt x="1658" y="3116"/>
                  </a:cubicBezTo>
                  <a:cubicBezTo>
                    <a:pt x="1815" y="3116"/>
                    <a:pt x="1967" y="3055"/>
                    <a:pt x="2080" y="2914"/>
                  </a:cubicBezTo>
                  <a:cubicBezTo>
                    <a:pt x="2256" y="2688"/>
                    <a:pt x="2231" y="2287"/>
                    <a:pt x="1980" y="2112"/>
                  </a:cubicBezTo>
                  <a:cubicBezTo>
                    <a:pt x="1805" y="2011"/>
                    <a:pt x="1629" y="1911"/>
                    <a:pt x="1479" y="1811"/>
                  </a:cubicBezTo>
                  <a:cubicBezTo>
                    <a:pt x="1379" y="1736"/>
                    <a:pt x="1153" y="1585"/>
                    <a:pt x="1153" y="1560"/>
                  </a:cubicBezTo>
                  <a:cubicBezTo>
                    <a:pt x="1153" y="1460"/>
                    <a:pt x="1404" y="1310"/>
                    <a:pt x="1454" y="1234"/>
                  </a:cubicBezTo>
                  <a:cubicBezTo>
                    <a:pt x="1604" y="1084"/>
                    <a:pt x="1705" y="934"/>
                    <a:pt x="1805" y="758"/>
                  </a:cubicBezTo>
                  <a:cubicBezTo>
                    <a:pt x="2002" y="331"/>
                    <a:pt x="1628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6411774" y="598590"/>
              <a:ext cx="138970" cy="164481"/>
            </a:xfrm>
            <a:custGeom>
              <a:rect b="b" l="l" r="r" t="t"/>
              <a:pathLst>
                <a:path extrusionOk="0" h="5403" w="4565">
                  <a:moveTo>
                    <a:pt x="3095" y="0"/>
                  </a:moveTo>
                  <a:cubicBezTo>
                    <a:pt x="2892" y="0"/>
                    <a:pt x="2680" y="67"/>
                    <a:pt x="2482" y="225"/>
                  </a:cubicBezTo>
                  <a:cubicBezTo>
                    <a:pt x="2131" y="500"/>
                    <a:pt x="1630" y="575"/>
                    <a:pt x="1254" y="801"/>
                  </a:cubicBezTo>
                  <a:cubicBezTo>
                    <a:pt x="803" y="1077"/>
                    <a:pt x="427" y="1478"/>
                    <a:pt x="277" y="1979"/>
                  </a:cubicBezTo>
                  <a:cubicBezTo>
                    <a:pt x="1" y="3032"/>
                    <a:pt x="803" y="4084"/>
                    <a:pt x="1379" y="4886"/>
                  </a:cubicBezTo>
                  <a:cubicBezTo>
                    <a:pt x="1593" y="5189"/>
                    <a:pt x="1908" y="5403"/>
                    <a:pt x="2252" y="5403"/>
                  </a:cubicBezTo>
                  <a:cubicBezTo>
                    <a:pt x="2392" y="5403"/>
                    <a:pt x="2537" y="5367"/>
                    <a:pt x="2683" y="5287"/>
                  </a:cubicBezTo>
                  <a:cubicBezTo>
                    <a:pt x="3109" y="5087"/>
                    <a:pt x="3384" y="4410"/>
                    <a:pt x="3084" y="3984"/>
                  </a:cubicBezTo>
                  <a:cubicBezTo>
                    <a:pt x="2883" y="3708"/>
                    <a:pt x="2708" y="3408"/>
                    <a:pt x="2507" y="3107"/>
                  </a:cubicBezTo>
                  <a:cubicBezTo>
                    <a:pt x="2432" y="2956"/>
                    <a:pt x="2181" y="2530"/>
                    <a:pt x="2181" y="2505"/>
                  </a:cubicBezTo>
                  <a:cubicBezTo>
                    <a:pt x="2257" y="2355"/>
                    <a:pt x="2758" y="2255"/>
                    <a:pt x="2908" y="2205"/>
                  </a:cubicBezTo>
                  <a:cubicBezTo>
                    <a:pt x="3234" y="2054"/>
                    <a:pt x="3510" y="1879"/>
                    <a:pt x="3785" y="1653"/>
                  </a:cubicBezTo>
                  <a:cubicBezTo>
                    <a:pt x="4565" y="1034"/>
                    <a:pt x="3894" y="0"/>
                    <a:pt x="3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379750" y="329914"/>
              <a:ext cx="185425" cy="224300"/>
            </a:xfrm>
            <a:custGeom>
              <a:rect b="b" l="l" r="r" t="t"/>
              <a:pathLst>
                <a:path extrusionOk="0" h="7368" w="6091">
                  <a:moveTo>
                    <a:pt x="2678" y="1"/>
                  </a:moveTo>
                  <a:cubicBezTo>
                    <a:pt x="2086" y="1"/>
                    <a:pt x="1486" y="326"/>
                    <a:pt x="1304" y="1056"/>
                  </a:cubicBezTo>
                  <a:cubicBezTo>
                    <a:pt x="1128" y="1657"/>
                    <a:pt x="627" y="2158"/>
                    <a:pt x="376" y="2735"/>
                  </a:cubicBezTo>
                  <a:cubicBezTo>
                    <a:pt x="101" y="3411"/>
                    <a:pt x="0" y="4188"/>
                    <a:pt x="276" y="4890"/>
                  </a:cubicBezTo>
                  <a:cubicBezTo>
                    <a:pt x="827" y="6319"/>
                    <a:pt x="2632" y="6820"/>
                    <a:pt x="3960" y="7271"/>
                  </a:cubicBezTo>
                  <a:cubicBezTo>
                    <a:pt x="4156" y="7334"/>
                    <a:pt x="4358" y="7368"/>
                    <a:pt x="4555" y="7368"/>
                  </a:cubicBezTo>
                  <a:cubicBezTo>
                    <a:pt x="5063" y="7368"/>
                    <a:pt x="5537" y="7143"/>
                    <a:pt x="5790" y="6619"/>
                  </a:cubicBezTo>
                  <a:cubicBezTo>
                    <a:pt x="6091" y="6018"/>
                    <a:pt x="5840" y="5015"/>
                    <a:pt x="5138" y="4790"/>
                  </a:cubicBezTo>
                  <a:cubicBezTo>
                    <a:pt x="4687" y="4639"/>
                    <a:pt x="4211" y="4464"/>
                    <a:pt x="3760" y="4289"/>
                  </a:cubicBezTo>
                  <a:cubicBezTo>
                    <a:pt x="3509" y="4188"/>
                    <a:pt x="2883" y="3938"/>
                    <a:pt x="2883" y="3863"/>
                  </a:cubicBezTo>
                  <a:cubicBezTo>
                    <a:pt x="2832" y="3637"/>
                    <a:pt x="3309" y="3111"/>
                    <a:pt x="3409" y="2935"/>
                  </a:cubicBezTo>
                  <a:cubicBezTo>
                    <a:pt x="3685" y="2484"/>
                    <a:pt x="3860" y="2058"/>
                    <a:pt x="3985" y="1557"/>
                  </a:cubicBezTo>
                  <a:cubicBezTo>
                    <a:pt x="4243" y="582"/>
                    <a:pt x="3468" y="1"/>
                    <a:pt x="2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260084" y="190218"/>
              <a:ext cx="153278" cy="134282"/>
            </a:xfrm>
            <a:custGeom>
              <a:rect b="b" l="l" r="r" t="t"/>
              <a:pathLst>
                <a:path extrusionOk="0" h="4411" w="5035">
                  <a:moveTo>
                    <a:pt x="1243" y="0"/>
                  </a:moveTo>
                  <a:cubicBezTo>
                    <a:pt x="647" y="0"/>
                    <a:pt x="1" y="550"/>
                    <a:pt x="222" y="1309"/>
                  </a:cubicBezTo>
                  <a:cubicBezTo>
                    <a:pt x="347" y="1735"/>
                    <a:pt x="222" y="2236"/>
                    <a:pt x="272" y="2687"/>
                  </a:cubicBezTo>
                  <a:cubicBezTo>
                    <a:pt x="372" y="3188"/>
                    <a:pt x="598" y="3690"/>
                    <a:pt x="999" y="4015"/>
                  </a:cubicBezTo>
                  <a:cubicBezTo>
                    <a:pt x="1381" y="4310"/>
                    <a:pt x="1840" y="4410"/>
                    <a:pt x="2314" y="4410"/>
                  </a:cubicBezTo>
                  <a:cubicBezTo>
                    <a:pt x="2928" y="4410"/>
                    <a:pt x="3569" y="4243"/>
                    <a:pt x="4107" y="4116"/>
                  </a:cubicBezTo>
                  <a:cubicBezTo>
                    <a:pt x="4633" y="3990"/>
                    <a:pt x="5034" y="3614"/>
                    <a:pt x="4984" y="3063"/>
                  </a:cubicBezTo>
                  <a:cubicBezTo>
                    <a:pt x="4961" y="2635"/>
                    <a:pt x="4534" y="2167"/>
                    <a:pt x="4085" y="2167"/>
                  </a:cubicBezTo>
                  <a:cubicBezTo>
                    <a:pt x="4034" y="2167"/>
                    <a:pt x="3982" y="2173"/>
                    <a:pt x="3931" y="2186"/>
                  </a:cubicBezTo>
                  <a:cubicBezTo>
                    <a:pt x="3580" y="2261"/>
                    <a:pt x="3255" y="2311"/>
                    <a:pt x="2904" y="2386"/>
                  </a:cubicBezTo>
                  <a:cubicBezTo>
                    <a:pt x="2770" y="2405"/>
                    <a:pt x="2464" y="2453"/>
                    <a:pt x="2313" y="2453"/>
                  </a:cubicBezTo>
                  <a:cubicBezTo>
                    <a:pt x="2265" y="2453"/>
                    <a:pt x="2233" y="2449"/>
                    <a:pt x="2227" y="2436"/>
                  </a:cubicBezTo>
                  <a:cubicBezTo>
                    <a:pt x="2102" y="2311"/>
                    <a:pt x="2202" y="1835"/>
                    <a:pt x="2202" y="1685"/>
                  </a:cubicBezTo>
                  <a:cubicBezTo>
                    <a:pt x="2202" y="1309"/>
                    <a:pt x="2152" y="983"/>
                    <a:pt x="2052" y="632"/>
                  </a:cubicBezTo>
                  <a:cubicBezTo>
                    <a:pt x="1922" y="188"/>
                    <a:pt x="1591" y="0"/>
                    <a:pt x="1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898806" y="91375"/>
              <a:ext cx="183416" cy="110689"/>
            </a:xfrm>
            <a:custGeom>
              <a:rect b="b" l="l" r="r" t="t"/>
              <a:pathLst>
                <a:path extrusionOk="0" h="3636" w="6025">
                  <a:moveTo>
                    <a:pt x="4939" y="0"/>
                  </a:moveTo>
                  <a:cubicBezTo>
                    <a:pt x="4670" y="0"/>
                    <a:pt x="4401" y="100"/>
                    <a:pt x="4245" y="320"/>
                  </a:cubicBezTo>
                  <a:cubicBezTo>
                    <a:pt x="4045" y="596"/>
                    <a:pt x="3819" y="871"/>
                    <a:pt x="3619" y="1147"/>
                  </a:cubicBezTo>
                  <a:cubicBezTo>
                    <a:pt x="3497" y="1293"/>
                    <a:pt x="3212" y="1650"/>
                    <a:pt x="3148" y="1650"/>
                  </a:cubicBezTo>
                  <a:cubicBezTo>
                    <a:pt x="3146" y="1650"/>
                    <a:pt x="3144" y="1649"/>
                    <a:pt x="3143" y="1648"/>
                  </a:cubicBezTo>
                  <a:cubicBezTo>
                    <a:pt x="2992" y="1648"/>
                    <a:pt x="2717" y="1222"/>
                    <a:pt x="2616" y="1097"/>
                  </a:cubicBezTo>
                  <a:cubicBezTo>
                    <a:pt x="2366" y="821"/>
                    <a:pt x="2115" y="621"/>
                    <a:pt x="1814" y="420"/>
                  </a:cubicBezTo>
                  <a:cubicBezTo>
                    <a:pt x="1648" y="320"/>
                    <a:pt x="1486" y="276"/>
                    <a:pt x="1335" y="276"/>
                  </a:cubicBezTo>
                  <a:cubicBezTo>
                    <a:pt x="506" y="276"/>
                    <a:pt x="0" y="1598"/>
                    <a:pt x="912" y="2150"/>
                  </a:cubicBezTo>
                  <a:cubicBezTo>
                    <a:pt x="1288" y="2400"/>
                    <a:pt x="1514" y="2851"/>
                    <a:pt x="1864" y="3127"/>
                  </a:cubicBezTo>
                  <a:cubicBezTo>
                    <a:pt x="2228" y="3422"/>
                    <a:pt x="2674" y="3635"/>
                    <a:pt x="3146" y="3635"/>
                  </a:cubicBezTo>
                  <a:cubicBezTo>
                    <a:pt x="3195" y="3635"/>
                    <a:pt x="3244" y="3633"/>
                    <a:pt x="3293" y="3628"/>
                  </a:cubicBezTo>
                  <a:cubicBezTo>
                    <a:pt x="4396" y="3553"/>
                    <a:pt x="5098" y="2425"/>
                    <a:pt x="5674" y="1623"/>
                  </a:cubicBezTo>
                  <a:cubicBezTo>
                    <a:pt x="5975" y="1197"/>
                    <a:pt x="6025" y="646"/>
                    <a:pt x="5599" y="245"/>
                  </a:cubicBezTo>
                  <a:cubicBezTo>
                    <a:pt x="5441" y="87"/>
                    <a:pt x="5190" y="0"/>
                    <a:pt x="4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6096705" y="667357"/>
              <a:ext cx="134312" cy="131085"/>
            </a:xfrm>
            <a:custGeom>
              <a:rect b="b" l="l" r="r" t="t"/>
              <a:pathLst>
                <a:path extrusionOk="0" h="4306" w="4412">
                  <a:moveTo>
                    <a:pt x="3247" y="1"/>
                  </a:moveTo>
                  <a:cubicBezTo>
                    <a:pt x="2617" y="1"/>
                    <a:pt x="1791" y="482"/>
                    <a:pt x="1128" y="1274"/>
                  </a:cubicBezTo>
                  <a:cubicBezTo>
                    <a:pt x="251" y="2352"/>
                    <a:pt x="0" y="3630"/>
                    <a:pt x="576" y="4106"/>
                  </a:cubicBezTo>
                  <a:cubicBezTo>
                    <a:pt x="739" y="4241"/>
                    <a:pt x="944" y="4305"/>
                    <a:pt x="1176" y="4305"/>
                  </a:cubicBezTo>
                  <a:cubicBezTo>
                    <a:pt x="1803" y="4305"/>
                    <a:pt x="2617" y="3834"/>
                    <a:pt x="3258" y="3028"/>
                  </a:cubicBezTo>
                  <a:cubicBezTo>
                    <a:pt x="4160" y="1951"/>
                    <a:pt x="4411" y="672"/>
                    <a:pt x="3835" y="196"/>
                  </a:cubicBezTo>
                  <a:cubicBezTo>
                    <a:pt x="3675" y="63"/>
                    <a:pt x="3474" y="1"/>
                    <a:pt x="324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6112717" y="334693"/>
              <a:ext cx="122866" cy="170143"/>
            </a:xfrm>
            <a:custGeom>
              <a:rect b="b" l="l" r="r" t="t"/>
              <a:pathLst>
                <a:path extrusionOk="0" h="5589" w="4036">
                  <a:moveTo>
                    <a:pt x="1364" y="1"/>
                  </a:moveTo>
                  <a:cubicBezTo>
                    <a:pt x="1266" y="1"/>
                    <a:pt x="1170" y="16"/>
                    <a:pt x="1078" y="46"/>
                  </a:cubicBezTo>
                  <a:cubicBezTo>
                    <a:pt x="251" y="322"/>
                    <a:pt x="0" y="1801"/>
                    <a:pt x="527" y="3305"/>
                  </a:cubicBezTo>
                  <a:cubicBezTo>
                    <a:pt x="990" y="4650"/>
                    <a:pt x="1900" y="5588"/>
                    <a:pt x="2676" y="5588"/>
                  </a:cubicBezTo>
                  <a:cubicBezTo>
                    <a:pt x="2781" y="5588"/>
                    <a:pt x="2884" y="5571"/>
                    <a:pt x="2983" y="5535"/>
                  </a:cubicBezTo>
                  <a:cubicBezTo>
                    <a:pt x="3810" y="5259"/>
                    <a:pt x="4035" y="3806"/>
                    <a:pt x="3534" y="2277"/>
                  </a:cubicBezTo>
                  <a:cubicBezTo>
                    <a:pt x="3067" y="941"/>
                    <a:pt x="2144" y="1"/>
                    <a:pt x="1364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5960115" y="847053"/>
              <a:ext cx="119061" cy="69561"/>
            </a:xfrm>
            <a:custGeom>
              <a:rect b="b" l="l" r="r" t="t"/>
              <a:pathLst>
                <a:path extrusionOk="0" h="2285" w="3911">
                  <a:moveTo>
                    <a:pt x="2619" y="0"/>
                  </a:moveTo>
                  <a:cubicBezTo>
                    <a:pt x="2316" y="0"/>
                    <a:pt x="1976" y="59"/>
                    <a:pt x="1630" y="183"/>
                  </a:cubicBezTo>
                  <a:cubicBezTo>
                    <a:pt x="652" y="509"/>
                    <a:pt x="1" y="1210"/>
                    <a:pt x="176" y="1762"/>
                  </a:cubicBezTo>
                  <a:cubicBezTo>
                    <a:pt x="289" y="2101"/>
                    <a:pt x="725" y="2284"/>
                    <a:pt x="1283" y="2284"/>
                  </a:cubicBezTo>
                  <a:cubicBezTo>
                    <a:pt x="1590" y="2284"/>
                    <a:pt x="1934" y="2229"/>
                    <a:pt x="2281" y="2113"/>
                  </a:cubicBezTo>
                  <a:cubicBezTo>
                    <a:pt x="3259" y="1762"/>
                    <a:pt x="3911" y="1060"/>
                    <a:pt x="3710" y="534"/>
                  </a:cubicBezTo>
                  <a:cubicBezTo>
                    <a:pt x="3597" y="194"/>
                    <a:pt x="3170" y="0"/>
                    <a:pt x="2619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5798379" y="691923"/>
              <a:ext cx="106092" cy="113094"/>
            </a:xfrm>
            <a:custGeom>
              <a:rect b="b" l="l" r="r" t="t"/>
              <a:pathLst>
                <a:path extrusionOk="0" h="3715" w="3485">
                  <a:moveTo>
                    <a:pt x="924" y="1"/>
                  </a:moveTo>
                  <a:cubicBezTo>
                    <a:pt x="774" y="1"/>
                    <a:pt x="638" y="38"/>
                    <a:pt x="527" y="116"/>
                  </a:cubicBezTo>
                  <a:cubicBezTo>
                    <a:pt x="0" y="492"/>
                    <a:pt x="126" y="1570"/>
                    <a:pt x="802" y="2522"/>
                  </a:cubicBezTo>
                  <a:cubicBezTo>
                    <a:pt x="1329" y="3262"/>
                    <a:pt x="2036" y="3715"/>
                    <a:pt x="2573" y="3715"/>
                  </a:cubicBezTo>
                  <a:cubicBezTo>
                    <a:pt x="2726" y="3715"/>
                    <a:pt x="2866" y="3678"/>
                    <a:pt x="2983" y="3600"/>
                  </a:cubicBezTo>
                  <a:cubicBezTo>
                    <a:pt x="3484" y="3224"/>
                    <a:pt x="3359" y="2146"/>
                    <a:pt x="2682" y="1194"/>
                  </a:cubicBezTo>
                  <a:cubicBezTo>
                    <a:pt x="2156" y="453"/>
                    <a:pt x="1448" y="1"/>
                    <a:pt x="924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256918" y="497616"/>
              <a:ext cx="46577" cy="72210"/>
            </a:xfrm>
            <a:custGeom>
              <a:rect b="b" l="l" r="r" t="t"/>
              <a:pathLst>
                <a:path extrusionOk="0" h="2372" w="1530">
                  <a:moveTo>
                    <a:pt x="627" y="0"/>
                  </a:moveTo>
                  <a:cubicBezTo>
                    <a:pt x="602" y="0"/>
                    <a:pt x="577" y="3"/>
                    <a:pt x="552" y="8"/>
                  </a:cubicBezTo>
                  <a:cubicBezTo>
                    <a:pt x="201" y="58"/>
                    <a:pt x="0" y="634"/>
                    <a:pt x="126" y="1286"/>
                  </a:cubicBezTo>
                  <a:cubicBezTo>
                    <a:pt x="219" y="1915"/>
                    <a:pt x="572" y="2371"/>
                    <a:pt x="904" y="2371"/>
                  </a:cubicBezTo>
                  <a:cubicBezTo>
                    <a:pt x="928" y="2371"/>
                    <a:pt x="953" y="2369"/>
                    <a:pt x="978" y="2364"/>
                  </a:cubicBezTo>
                  <a:cubicBezTo>
                    <a:pt x="1329" y="2313"/>
                    <a:pt x="1529" y="1737"/>
                    <a:pt x="1404" y="1085"/>
                  </a:cubicBezTo>
                  <a:cubicBezTo>
                    <a:pt x="1310" y="477"/>
                    <a:pt x="977" y="0"/>
                    <a:pt x="627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103555" y="528362"/>
              <a:ext cx="59546" cy="109136"/>
            </a:xfrm>
            <a:custGeom>
              <a:rect b="b" l="l" r="r" t="t"/>
              <a:pathLst>
                <a:path extrusionOk="0" h="3585" w="1956">
                  <a:moveTo>
                    <a:pt x="978" y="0"/>
                  </a:moveTo>
                  <a:cubicBezTo>
                    <a:pt x="452" y="0"/>
                    <a:pt x="1" y="802"/>
                    <a:pt x="1" y="1780"/>
                  </a:cubicBezTo>
                  <a:cubicBezTo>
                    <a:pt x="1" y="2782"/>
                    <a:pt x="427" y="3584"/>
                    <a:pt x="978" y="3584"/>
                  </a:cubicBezTo>
                  <a:cubicBezTo>
                    <a:pt x="1504" y="3584"/>
                    <a:pt x="1955" y="2782"/>
                    <a:pt x="1955" y="1780"/>
                  </a:cubicBezTo>
                  <a:cubicBezTo>
                    <a:pt x="1955" y="802"/>
                    <a:pt x="1504" y="0"/>
                    <a:pt x="978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5653417" y="403643"/>
              <a:ext cx="130507" cy="141405"/>
            </a:xfrm>
            <a:custGeom>
              <a:rect b="b" l="l" r="r" t="t"/>
              <a:pathLst>
                <a:path extrusionOk="0" h="4645" w="4287">
                  <a:moveTo>
                    <a:pt x="3132" y="1"/>
                  </a:moveTo>
                  <a:cubicBezTo>
                    <a:pt x="2463" y="1"/>
                    <a:pt x="1600" y="574"/>
                    <a:pt x="953" y="1516"/>
                  </a:cubicBezTo>
                  <a:cubicBezTo>
                    <a:pt x="151" y="2719"/>
                    <a:pt x="1" y="4072"/>
                    <a:pt x="677" y="4498"/>
                  </a:cubicBezTo>
                  <a:cubicBezTo>
                    <a:pt x="821" y="4598"/>
                    <a:pt x="990" y="4645"/>
                    <a:pt x="1176" y="4645"/>
                  </a:cubicBezTo>
                  <a:cubicBezTo>
                    <a:pt x="1832" y="4645"/>
                    <a:pt x="2689" y="4057"/>
                    <a:pt x="3334" y="3120"/>
                  </a:cubicBezTo>
                  <a:cubicBezTo>
                    <a:pt x="4136" y="1917"/>
                    <a:pt x="4286" y="588"/>
                    <a:pt x="3635" y="137"/>
                  </a:cubicBezTo>
                  <a:cubicBezTo>
                    <a:pt x="3488" y="45"/>
                    <a:pt x="3317" y="1"/>
                    <a:pt x="3132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5833478" y="388027"/>
              <a:ext cx="149564" cy="87644"/>
            </a:xfrm>
            <a:custGeom>
              <a:rect b="b" l="l" r="r" t="t"/>
              <a:pathLst>
                <a:path extrusionOk="0" h="2879" w="4913">
                  <a:moveTo>
                    <a:pt x="3287" y="1"/>
                  </a:moveTo>
                  <a:cubicBezTo>
                    <a:pt x="2900" y="1"/>
                    <a:pt x="2467" y="73"/>
                    <a:pt x="2030" y="224"/>
                  </a:cubicBezTo>
                  <a:cubicBezTo>
                    <a:pt x="802" y="650"/>
                    <a:pt x="0" y="1553"/>
                    <a:pt x="226" y="2204"/>
                  </a:cubicBezTo>
                  <a:cubicBezTo>
                    <a:pt x="371" y="2641"/>
                    <a:pt x="913" y="2879"/>
                    <a:pt x="1615" y="2879"/>
                  </a:cubicBezTo>
                  <a:cubicBezTo>
                    <a:pt x="2002" y="2879"/>
                    <a:pt x="2438" y="2807"/>
                    <a:pt x="2883" y="2655"/>
                  </a:cubicBezTo>
                  <a:cubicBezTo>
                    <a:pt x="4111" y="2229"/>
                    <a:pt x="4913" y="1352"/>
                    <a:pt x="4687" y="675"/>
                  </a:cubicBezTo>
                  <a:cubicBezTo>
                    <a:pt x="4542" y="239"/>
                    <a:pt x="3990" y="1"/>
                    <a:pt x="328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5835000" y="891893"/>
              <a:ext cx="87005" cy="56806"/>
            </a:xfrm>
            <a:custGeom>
              <a:rect b="b" l="l" r="r" t="t"/>
              <a:pathLst>
                <a:path extrusionOk="0" h="1866" w="2858">
                  <a:moveTo>
                    <a:pt x="821" y="0"/>
                  </a:moveTo>
                  <a:cubicBezTo>
                    <a:pt x="518" y="0"/>
                    <a:pt x="280" y="94"/>
                    <a:pt x="176" y="289"/>
                  </a:cubicBezTo>
                  <a:cubicBezTo>
                    <a:pt x="0" y="665"/>
                    <a:pt x="401" y="1266"/>
                    <a:pt x="1078" y="1617"/>
                  </a:cubicBezTo>
                  <a:cubicBezTo>
                    <a:pt x="1411" y="1784"/>
                    <a:pt x="1744" y="1865"/>
                    <a:pt x="2023" y="1865"/>
                  </a:cubicBezTo>
                  <a:cubicBezTo>
                    <a:pt x="2333" y="1865"/>
                    <a:pt x="2577" y="1765"/>
                    <a:pt x="2682" y="1567"/>
                  </a:cubicBezTo>
                  <a:cubicBezTo>
                    <a:pt x="2858" y="1191"/>
                    <a:pt x="2457" y="590"/>
                    <a:pt x="1780" y="239"/>
                  </a:cubicBezTo>
                  <a:cubicBezTo>
                    <a:pt x="1442" y="82"/>
                    <a:pt x="1103" y="0"/>
                    <a:pt x="821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5966994" y="304678"/>
              <a:ext cx="106853" cy="57506"/>
            </a:xfrm>
            <a:custGeom>
              <a:rect b="b" l="l" r="r" t="t"/>
              <a:pathLst>
                <a:path extrusionOk="0" h="1889" w="3510">
                  <a:moveTo>
                    <a:pt x="1635" y="0"/>
                  </a:moveTo>
                  <a:cubicBezTo>
                    <a:pt x="759" y="0"/>
                    <a:pt x="49" y="362"/>
                    <a:pt x="25" y="857"/>
                  </a:cubicBezTo>
                  <a:cubicBezTo>
                    <a:pt x="0" y="1358"/>
                    <a:pt x="752" y="1834"/>
                    <a:pt x="1705" y="1885"/>
                  </a:cubicBezTo>
                  <a:cubicBezTo>
                    <a:pt x="1759" y="1887"/>
                    <a:pt x="1812" y="1889"/>
                    <a:pt x="1865" y="1889"/>
                  </a:cubicBezTo>
                  <a:cubicBezTo>
                    <a:pt x="2746" y="1889"/>
                    <a:pt x="3460" y="1505"/>
                    <a:pt x="3484" y="1032"/>
                  </a:cubicBezTo>
                  <a:cubicBezTo>
                    <a:pt x="3509" y="506"/>
                    <a:pt x="2757" y="55"/>
                    <a:pt x="1805" y="5"/>
                  </a:cubicBezTo>
                  <a:cubicBezTo>
                    <a:pt x="1748" y="2"/>
                    <a:pt x="1691" y="0"/>
                    <a:pt x="1635" y="0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5636644" y="634389"/>
              <a:ext cx="64112" cy="117538"/>
            </a:xfrm>
            <a:custGeom>
              <a:rect b="b" l="l" r="r" t="t"/>
              <a:pathLst>
                <a:path extrusionOk="0" h="3861" w="2106">
                  <a:moveTo>
                    <a:pt x="1053" y="1"/>
                  </a:moveTo>
                  <a:cubicBezTo>
                    <a:pt x="476" y="1"/>
                    <a:pt x="0" y="878"/>
                    <a:pt x="0" y="1931"/>
                  </a:cubicBezTo>
                  <a:cubicBezTo>
                    <a:pt x="0" y="2983"/>
                    <a:pt x="476" y="3861"/>
                    <a:pt x="1053" y="3861"/>
                  </a:cubicBezTo>
                  <a:cubicBezTo>
                    <a:pt x="1629" y="3861"/>
                    <a:pt x="2105" y="2983"/>
                    <a:pt x="2105" y="1931"/>
                  </a:cubicBezTo>
                  <a:cubicBezTo>
                    <a:pt x="2105" y="878"/>
                    <a:pt x="1629" y="1"/>
                    <a:pt x="1053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913570" y="559625"/>
              <a:ext cx="137387" cy="154922"/>
            </a:xfrm>
            <a:custGeom>
              <a:rect b="b" l="l" r="r" t="t"/>
              <a:pathLst>
                <a:path extrusionOk="0" h="5089" w="4513">
                  <a:moveTo>
                    <a:pt x="2257" y="1"/>
                  </a:moveTo>
                  <a:cubicBezTo>
                    <a:pt x="1029" y="1"/>
                    <a:pt x="1" y="1129"/>
                    <a:pt x="1" y="2532"/>
                  </a:cubicBezTo>
                  <a:cubicBezTo>
                    <a:pt x="1" y="3936"/>
                    <a:pt x="1003" y="5089"/>
                    <a:pt x="2257" y="5089"/>
                  </a:cubicBezTo>
                  <a:cubicBezTo>
                    <a:pt x="3510" y="5089"/>
                    <a:pt x="4512" y="3936"/>
                    <a:pt x="4512" y="2532"/>
                  </a:cubicBezTo>
                  <a:cubicBezTo>
                    <a:pt x="4512" y="1129"/>
                    <a:pt x="3510" y="1"/>
                    <a:pt x="2257" y="1"/>
                  </a:cubicBezTo>
                  <a:close/>
                </a:path>
              </a:pathLst>
            </a:custGeom>
            <a:solidFill>
              <a:srgbClr val="FFFFFF">
                <a:alpha val="10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9"/>
          <p:cNvSpPr txBox="1"/>
          <p:nvPr>
            <p:ph type="title"/>
          </p:nvPr>
        </p:nvSpPr>
        <p:spPr>
          <a:xfrm>
            <a:off x="2600250" y="2104200"/>
            <a:ext cx="39435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2" name="Google Shape;472;p29"/>
          <p:cNvSpPr txBox="1"/>
          <p:nvPr>
            <p:ph hasCustomPrompt="1" idx="2" type="title"/>
          </p:nvPr>
        </p:nvSpPr>
        <p:spPr>
          <a:xfrm>
            <a:off x="4013250" y="1262400"/>
            <a:ext cx="11175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 rot="-3901007">
            <a:off x="8274961" y="-189007"/>
            <a:ext cx="1180213" cy="1216289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-9900105">
            <a:off x="-866395" y="4128860"/>
            <a:ext cx="2857619" cy="1459863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-9900000">
            <a:off x="6653877" y="4569407"/>
            <a:ext cx="2443349" cy="1087732"/>
          </a:xfrm>
          <a:custGeom>
            <a:rect b="b" l="l" r="r" t="t"/>
            <a:pathLst>
              <a:path extrusionOk="0" h="12157" w="27308">
                <a:moveTo>
                  <a:pt x="13529" y="8777"/>
                </a:moveTo>
                <a:cubicBezTo>
                  <a:pt x="14332" y="9303"/>
                  <a:pt x="14658" y="9926"/>
                  <a:pt x="14663" y="10452"/>
                </a:cubicBezTo>
                <a:cubicBezTo>
                  <a:pt x="14667" y="10835"/>
                  <a:pt x="14494" y="11080"/>
                  <a:pt x="14323" y="11124"/>
                </a:cubicBezTo>
                <a:cubicBezTo>
                  <a:pt x="14281" y="11135"/>
                  <a:pt x="14241" y="11140"/>
                  <a:pt x="14201" y="11140"/>
                </a:cubicBezTo>
                <a:cubicBezTo>
                  <a:pt x="13889" y="11140"/>
                  <a:pt x="13652" y="10821"/>
                  <a:pt x="13528" y="10497"/>
                </a:cubicBezTo>
                <a:cubicBezTo>
                  <a:pt x="13358" y="10057"/>
                  <a:pt x="13314" y="9428"/>
                  <a:pt x="13529" y="8777"/>
                </a:cubicBezTo>
                <a:close/>
                <a:moveTo>
                  <a:pt x="27165" y="0"/>
                </a:moveTo>
                <a:cubicBezTo>
                  <a:pt x="27131" y="0"/>
                  <a:pt x="27098" y="13"/>
                  <a:pt x="27072" y="39"/>
                </a:cubicBezTo>
                <a:cubicBezTo>
                  <a:pt x="24274" y="2837"/>
                  <a:pt x="21138" y="4087"/>
                  <a:pt x="18371" y="5190"/>
                </a:cubicBezTo>
                <a:cubicBezTo>
                  <a:pt x="17235" y="5642"/>
                  <a:pt x="16163" y="6069"/>
                  <a:pt x="15216" y="6567"/>
                </a:cubicBezTo>
                <a:cubicBezTo>
                  <a:pt x="14260" y="7069"/>
                  <a:pt x="13696" y="7730"/>
                  <a:pt x="13398" y="8396"/>
                </a:cubicBezTo>
                <a:cubicBezTo>
                  <a:pt x="12922" y="8128"/>
                  <a:pt x="12323" y="7895"/>
                  <a:pt x="11576" y="7720"/>
                </a:cubicBezTo>
                <a:cubicBezTo>
                  <a:pt x="10960" y="7576"/>
                  <a:pt x="10313" y="7504"/>
                  <a:pt x="9645" y="7504"/>
                </a:cubicBezTo>
                <a:cubicBezTo>
                  <a:pt x="8335" y="7504"/>
                  <a:pt x="6941" y="7780"/>
                  <a:pt x="5530" y="8326"/>
                </a:cubicBezTo>
                <a:cubicBezTo>
                  <a:pt x="3561" y="9089"/>
                  <a:pt x="1615" y="10370"/>
                  <a:pt x="51" y="11934"/>
                </a:cubicBezTo>
                <a:cubicBezTo>
                  <a:pt x="0" y="11985"/>
                  <a:pt x="0" y="12068"/>
                  <a:pt x="51" y="12118"/>
                </a:cubicBezTo>
                <a:cubicBezTo>
                  <a:pt x="75" y="12144"/>
                  <a:pt x="109" y="12157"/>
                  <a:pt x="142" y="12157"/>
                </a:cubicBezTo>
                <a:cubicBezTo>
                  <a:pt x="177" y="12157"/>
                  <a:pt x="209" y="12144"/>
                  <a:pt x="235" y="12118"/>
                </a:cubicBezTo>
                <a:cubicBezTo>
                  <a:pt x="2970" y="9384"/>
                  <a:pt x="6565" y="7771"/>
                  <a:pt x="9687" y="7771"/>
                </a:cubicBezTo>
                <a:cubicBezTo>
                  <a:pt x="10320" y="7771"/>
                  <a:pt x="10934" y="7837"/>
                  <a:pt x="11517" y="7974"/>
                </a:cubicBezTo>
                <a:cubicBezTo>
                  <a:pt x="12255" y="8147"/>
                  <a:pt x="12843" y="8378"/>
                  <a:pt x="13301" y="8639"/>
                </a:cubicBezTo>
                <a:cubicBezTo>
                  <a:pt x="13043" y="9372"/>
                  <a:pt x="13092" y="10091"/>
                  <a:pt x="13284" y="10591"/>
                </a:cubicBezTo>
                <a:cubicBezTo>
                  <a:pt x="13480" y="11101"/>
                  <a:pt x="13830" y="11401"/>
                  <a:pt x="14206" y="11401"/>
                </a:cubicBezTo>
                <a:cubicBezTo>
                  <a:pt x="14266" y="11401"/>
                  <a:pt x="14326" y="11393"/>
                  <a:pt x="14387" y="11377"/>
                </a:cubicBezTo>
                <a:cubicBezTo>
                  <a:pt x="14708" y="11295"/>
                  <a:pt x="14928" y="10913"/>
                  <a:pt x="14924" y="10450"/>
                </a:cubicBezTo>
                <a:cubicBezTo>
                  <a:pt x="14918" y="9842"/>
                  <a:pt x="14546" y="9121"/>
                  <a:pt x="13623" y="8530"/>
                </a:cubicBezTo>
                <a:cubicBezTo>
                  <a:pt x="13897" y="7902"/>
                  <a:pt x="14427" y="7275"/>
                  <a:pt x="15338" y="6797"/>
                </a:cubicBezTo>
                <a:cubicBezTo>
                  <a:pt x="16272" y="6307"/>
                  <a:pt x="17339" y="5882"/>
                  <a:pt x="18468" y="5432"/>
                </a:cubicBezTo>
                <a:cubicBezTo>
                  <a:pt x="21258" y="4319"/>
                  <a:pt x="24420" y="3059"/>
                  <a:pt x="27257" y="223"/>
                </a:cubicBezTo>
                <a:cubicBezTo>
                  <a:pt x="27307" y="172"/>
                  <a:pt x="27307" y="90"/>
                  <a:pt x="27257" y="39"/>
                </a:cubicBezTo>
                <a:cubicBezTo>
                  <a:pt x="27231" y="13"/>
                  <a:pt x="27198" y="0"/>
                  <a:pt x="27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rot="8890978">
            <a:off x="-760678" y="-97327"/>
            <a:ext cx="2401387" cy="1570198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139725" y="2554125"/>
            <a:ext cx="32097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4794607" y="2554125"/>
            <a:ext cx="32097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39725" y="2871487"/>
            <a:ext cx="32097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4794607" y="2871487"/>
            <a:ext cx="32097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flipH="1">
            <a:off x="-237774" y="3935325"/>
            <a:ext cx="2724047" cy="2202223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7240150" y="-457400"/>
            <a:ext cx="2812734" cy="1436933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6991019" y="4304350"/>
            <a:ext cx="2376539" cy="1352267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 rot="-781425">
            <a:off x="-414427" y="85584"/>
            <a:ext cx="1404764" cy="1486060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6683770" y="3905281"/>
            <a:ext cx="4161477" cy="166540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flipH="1" rot="5400000">
            <a:off x="-822074" y="-228099"/>
            <a:ext cx="1557204" cy="1604893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-948317" y="3487383"/>
            <a:ext cx="4052756" cy="2242225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999925" y="-378950"/>
            <a:ext cx="1423259" cy="1505626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1" type="body"/>
          </p:nvPr>
        </p:nvSpPr>
        <p:spPr>
          <a:xfrm>
            <a:off x="720000" y="1598275"/>
            <a:ext cx="3580800" cy="22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rot="-9340229">
            <a:off x="-1141742" y="3851902"/>
            <a:ext cx="3551238" cy="181421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rot="-2074032">
            <a:off x="7128642" y="3473329"/>
            <a:ext cx="2977105" cy="2406804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rot="10664370">
            <a:off x="-1363395" y="-1077614"/>
            <a:ext cx="4300871" cy="172118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rot="5538105">
            <a:off x="7687758" y="-329521"/>
            <a:ext cx="2850576" cy="2748364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4820650" y="1207850"/>
            <a:ext cx="3400500" cy="3400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8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 flipH="1">
            <a:off x="-794573" y="3966759"/>
            <a:ext cx="3680273" cy="147282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flipH="1" rot="10800000">
            <a:off x="6300777" y="-284191"/>
            <a:ext cx="3680273" cy="147282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-1649354">
            <a:off x="-1041239" y="410107"/>
            <a:ext cx="3121136" cy="2040877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-5014606">
            <a:off x="7469466" y="2881699"/>
            <a:ext cx="3145458" cy="1789739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662699">
            <a:off x="1373233" y="-988482"/>
            <a:ext cx="2377411" cy="121454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 rot="10137301">
            <a:off x="4298833" y="4911931"/>
            <a:ext cx="2377411" cy="121454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type="title"/>
          </p:nvPr>
        </p:nvSpPr>
        <p:spPr>
          <a:xfrm>
            <a:off x="2201925" y="1624774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2201925" y="2434689"/>
            <a:ext cx="47403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/>
          <p:nvPr/>
        </p:nvSpPr>
        <p:spPr>
          <a:xfrm rot="-2853412">
            <a:off x="-820435" y="-650225"/>
            <a:ext cx="3551292" cy="1814238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 rot="-5400000">
            <a:off x="7462978" y="2547740"/>
            <a:ext cx="2977109" cy="2406807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rot="1765183">
            <a:off x="-263166" y="4427274"/>
            <a:ext cx="4300969" cy="1721225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rot="4665955">
            <a:off x="6835022" y="-228683"/>
            <a:ext cx="3301740" cy="2158913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7746242">
            <a:off x="-1191594" y="1875558"/>
            <a:ext cx="2777608" cy="2678156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0"/>
          <p:cNvPicPr preferRelativeResize="0"/>
          <p:nvPr/>
        </p:nvPicPr>
        <p:blipFill rotWithShape="1">
          <a:blip r:embed="rId2">
            <a:alphaModFix/>
          </a:blip>
          <a:srcRect b="0" l="0" r="0" t="75132"/>
          <a:stretch/>
        </p:blipFill>
        <p:spPr>
          <a:xfrm>
            <a:off x="0" y="3864400"/>
            <a:ext cx="9144003" cy="12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>
            <p:ph type="title"/>
          </p:nvPr>
        </p:nvSpPr>
        <p:spPr>
          <a:xfrm>
            <a:off x="720000" y="40078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0"/>
          <p:cNvSpPr/>
          <p:nvPr/>
        </p:nvSpPr>
        <p:spPr>
          <a:xfrm rot="320303">
            <a:off x="7333812" y="-278172"/>
            <a:ext cx="2494594" cy="1380207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rgbClr val="FFFA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 rot="-4524556">
            <a:off x="-496555" y="-170880"/>
            <a:ext cx="2728103" cy="1552362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 flipH="1" rot="10800000">
            <a:off x="6765144" y="4098242"/>
            <a:ext cx="3551357" cy="1814272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type="ctrTitle"/>
          </p:nvPr>
        </p:nvSpPr>
        <p:spPr>
          <a:xfrm>
            <a:off x="842500" y="1381325"/>
            <a:ext cx="7732200" cy="19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Arial"/>
                <a:ea typeface="Arial"/>
                <a:cs typeface="Arial"/>
                <a:sym typeface="Arial"/>
              </a:rPr>
              <a:t>Transfer Learning for Automatic Sexism Detection with Multilingual Transformer Models</a:t>
            </a:r>
            <a:endParaRPr b="1" sz="2900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30"/>
          <p:cNvSpPr txBox="1"/>
          <p:nvPr>
            <p:ph idx="1" type="subTitle"/>
          </p:nvPr>
        </p:nvSpPr>
        <p:spPr>
          <a:xfrm>
            <a:off x="2836650" y="3998100"/>
            <a:ext cx="34707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Name: Atikur Rahman </a:t>
            </a:r>
            <a:br>
              <a:rPr b="1" lang="en" sz="1900"/>
            </a:br>
            <a:r>
              <a:rPr b="1" lang="en" sz="1900"/>
              <a:t>ID: 20301440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/>
          <p:nvPr>
            <p:ph type="title"/>
          </p:nvPr>
        </p:nvSpPr>
        <p:spPr>
          <a:xfrm>
            <a:off x="720000" y="683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Introduction: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5" name="Google Shape;485;p31"/>
          <p:cNvSpPr txBox="1"/>
          <p:nvPr>
            <p:ph idx="1" type="body"/>
          </p:nvPr>
        </p:nvSpPr>
        <p:spPr>
          <a:xfrm>
            <a:off x="720000" y="147042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Prevalence of sexism in online and social media platforms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Challenges in detecting sexism due to varied forms and cultural/language barriers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●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Introduction to EXIST shared task at IberLEF 2022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title"/>
          </p:nvPr>
        </p:nvSpPr>
        <p:spPr>
          <a:xfrm>
            <a:off x="720000" y="626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Methodology:</a:t>
            </a:r>
            <a:endParaRPr sz="35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1" name="Google Shape;491;p32"/>
          <p:cNvSpPr txBox="1"/>
          <p:nvPr>
            <p:ph idx="1" type="body"/>
          </p:nvPr>
        </p:nvSpPr>
        <p:spPr>
          <a:xfrm>
            <a:off x="720000" y="1459025"/>
            <a:ext cx="7854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Utilizing pre-trained transformers (mBERT, XLM-R, T5) for sexism identification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Strategies employed: pre-training and fine-tuning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datasets used for pre-training and fine-tuning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Bilingual dataset augmentation using translation techniques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720000" y="638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Experimental Setup:</a:t>
            </a:r>
            <a:endParaRPr sz="35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7" name="Google Shape;497;p33"/>
          <p:cNvSpPr txBox="1"/>
          <p:nvPr>
            <p:ph idx="1" type="body"/>
          </p:nvPr>
        </p:nvSpPr>
        <p:spPr>
          <a:xfrm>
            <a:off x="720000" y="1402275"/>
            <a:ext cx="800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Overview of the experimental setup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 experiments using pre-trained transformer models on EXIST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Aggregating labels from task 2 to improve binary classification (task 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type="title"/>
          </p:nvPr>
        </p:nvSpPr>
        <p:spPr>
          <a:xfrm>
            <a:off x="720000" y="69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Results: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03" name="Google Shape;503;p34"/>
          <p:cNvSpPr txBox="1"/>
          <p:nvPr>
            <p:ph idx="1" type="body"/>
          </p:nvPr>
        </p:nvSpPr>
        <p:spPr>
          <a:xfrm>
            <a:off x="720000" y="1447700"/>
            <a:ext cx="7956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Performance results of pre-trained transformer models (mBERT, XLM-R, T5) on EXIST2022 dataset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Comparison of models with and without label aggregation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Effectiveness of different </a:t>
            </a:r>
            <a:r>
              <a:rPr lang="en" sz="1800"/>
              <a:t>preprocessing</a:t>
            </a:r>
            <a:r>
              <a:rPr lang="en" sz="1800"/>
              <a:t> pipelines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/>
          <p:nvPr>
            <p:ph type="title"/>
          </p:nvPr>
        </p:nvSpPr>
        <p:spPr>
          <a:xfrm>
            <a:off x="720000" y="524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Discussion: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09" name="Google Shape;509;p35"/>
          <p:cNvSpPr txBox="1"/>
          <p:nvPr>
            <p:ph idx="1" type="body"/>
          </p:nvPr>
        </p:nvSpPr>
        <p:spPr>
          <a:xfrm>
            <a:off x="720000" y="1311425"/>
            <a:ext cx="8206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Analyzing strengths and limitations of the approach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Implications of using pre-trained transformers for sexism identification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Potential for future research and improvements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/>
          <p:nvPr>
            <p:ph type="title"/>
          </p:nvPr>
        </p:nvSpPr>
        <p:spPr>
          <a:xfrm>
            <a:off x="640525" y="852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Conclusion: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5" name="Google Shape;515;p36"/>
          <p:cNvSpPr txBox="1"/>
          <p:nvPr>
            <p:ph idx="1" type="body"/>
          </p:nvPr>
        </p:nvSpPr>
        <p:spPr>
          <a:xfrm>
            <a:off x="720000" y="1152475"/>
            <a:ext cx="8104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Recap of the study's objectives and findings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Importance of addressing sexism in online platforms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Potential impact of leveraging data augmentation and pre-trained transformers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/>
          <p:nvPr>
            <p:ph type="title"/>
          </p:nvPr>
        </p:nvSpPr>
        <p:spPr>
          <a:xfrm>
            <a:off x="1297500" y="19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900"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1" sz="3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in Diseases: Athlete's Foot Case Report by Slidesgo">
  <a:themeElements>
    <a:clrScheme name="Simple Light">
      <a:dk1>
        <a:srgbClr val="3F3D3E"/>
      </a:dk1>
      <a:lt1>
        <a:srgbClr val="F2F2F1"/>
      </a:lt1>
      <a:dk2>
        <a:srgbClr val="C8182D"/>
      </a:dk2>
      <a:lt2>
        <a:srgbClr val="FFFAF0"/>
      </a:lt2>
      <a:accent1>
        <a:srgbClr val="524E4F"/>
      </a:accent1>
      <a:accent2>
        <a:srgbClr val="980D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