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Roboto Light"/>
      <p:regular r:id="rId18"/>
      <p:bold r:id="rId19"/>
      <p:italic r:id="rId20"/>
      <p:boldItalic r:id="rId21"/>
    </p:embeddedFont>
    <p:embeddedFont>
      <p:font typeface="Oswald"/>
      <p:regular r:id="rId22"/>
      <p:bold r:id="rId23"/>
    </p:embeddedFont>
    <p:embeddedFont>
      <p:font typeface="Century Gothic"/>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Light-italic.fntdata"/><Relationship Id="rId22" Type="http://schemas.openxmlformats.org/officeDocument/2006/relationships/font" Target="fonts/Oswald-regular.fntdata"/><Relationship Id="rId21" Type="http://schemas.openxmlformats.org/officeDocument/2006/relationships/font" Target="fonts/RobotoLight-boldItalic.fntdata"/><Relationship Id="rId24" Type="http://schemas.openxmlformats.org/officeDocument/2006/relationships/font" Target="fonts/CenturyGothic-regular.fntdata"/><Relationship Id="rId23"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enturyGothic-italic.fntdata"/><Relationship Id="rId25" Type="http://schemas.openxmlformats.org/officeDocument/2006/relationships/font" Target="fonts/CenturyGothic-bold.fntdata"/><Relationship Id="rId27"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RobotoLight-bold.fntdata"/><Relationship Id="rId18" Type="http://schemas.openxmlformats.org/officeDocument/2006/relationships/font" Target="fonts/RobotoLigh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5518311d5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5518311d5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5518311d55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5518311d55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5518311d55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5518311d55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2acf3530a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2acf3530a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54a3034f96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54a3034f96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5518311d55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5518311d55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5518311d55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5518311d55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2"/>
          <p:cNvSpPr txBox="1"/>
          <p:nvPr>
            <p:ph type="title"/>
          </p:nvPr>
        </p:nvSpPr>
        <p:spPr>
          <a:xfrm>
            <a:off x="1945201" y="468083"/>
            <a:ext cx="6589200" cy="960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
          <p:cNvSpPr txBox="1"/>
          <p:nvPr>
            <p:ph idx="1" type="body"/>
          </p:nvPr>
        </p:nvSpPr>
        <p:spPr>
          <a:xfrm>
            <a:off x="1942415" y="1600200"/>
            <a:ext cx="6591900" cy="2833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2" name="Google Shape;42;p2"/>
          <p:cNvSpPr txBox="1"/>
          <p:nvPr>
            <p:ph idx="10" type="dt"/>
          </p:nvPr>
        </p:nvSpPr>
        <p:spPr>
          <a:xfrm>
            <a:off x="7772400" y="4601765"/>
            <a:ext cx="766800" cy="27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
          <p:cNvSpPr txBox="1"/>
          <p:nvPr>
            <p:ph idx="11" type="ftr"/>
          </p:nvPr>
        </p:nvSpPr>
        <p:spPr>
          <a:xfrm>
            <a:off x="1943100" y="4601765"/>
            <a:ext cx="57165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
          <p:cNvSpPr txBox="1"/>
          <p:nvPr>
            <p:ph idx="12" type="sldNum"/>
          </p:nvPr>
        </p:nvSpPr>
        <p:spPr>
          <a:xfrm>
            <a:off x="511175" y="590550"/>
            <a:ext cx="5859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EFFFF"/>
              </a:buClr>
              <a:buSzPts val="2000"/>
              <a:buFont typeface="Arial"/>
              <a:buNone/>
              <a:defRPr b="0" i="0" sz="2000" u="none" cap="none" strike="noStrike">
                <a:solidFill>
                  <a:srgbClr val="FEFFFF"/>
                </a:solidFill>
                <a:latin typeface="Arial"/>
                <a:ea typeface="Arial"/>
                <a:cs typeface="Arial"/>
                <a:sym typeface="Arial"/>
              </a:defRPr>
            </a:lvl1pPr>
            <a:lvl2pPr indent="0" lvl="1" marL="0" marR="0" algn="r">
              <a:lnSpc>
                <a:spcPct val="100000"/>
              </a:lnSpc>
              <a:spcBef>
                <a:spcPts val="0"/>
              </a:spcBef>
              <a:spcAft>
                <a:spcPts val="0"/>
              </a:spcAft>
              <a:buClr>
                <a:srgbClr val="FEFFFF"/>
              </a:buClr>
              <a:buSzPts val="2000"/>
              <a:buFont typeface="Arial"/>
              <a:buNone/>
              <a:defRPr b="0" i="0" sz="2000" u="none" cap="none" strike="noStrike">
                <a:solidFill>
                  <a:srgbClr val="FEFFFF"/>
                </a:solidFill>
                <a:latin typeface="Arial"/>
                <a:ea typeface="Arial"/>
                <a:cs typeface="Arial"/>
                <a:sym typeface="Arial"/>
              </a:defRPr>
            </a:lvl2pPr>
            <a:lvl3pPr indent="0" lvl="2" marL="0" marR="0" algn="r">
              <a:lnSpc>
                <a:spcPct val="100000"/>
              </a:lnSpc>
              <a:spcBef>
                <a:spcPts val="0"/>
              </a:spcBef>
              <a:spcAft>
                <a:spcPts val="0"/>
              </a:spcAft>
              <a:buClr>
                <a:srgbClr val="FEFFFF"/>
              </a:buClr>
              <a:buSzPts val="2000"/>
              <a:buFont typeface="Arial"/>
              <a:buNone/>
              <a:defRPr b="0" i="0" sz="2000" u="none" cap="none" strike="noStrike">
                <a:solidFill>
                  <a:srgbClr val="FEFFFF"/>
                </a:solidFill>
                <a:latin typeface="Arial"/>
                <a:ea typeface="Arial"/>
                <a:cs typeface="Arial"/>
                <a:sym typeface="Arial"/>
              </a:defRPr>
            </a:lvl3pPr>
            <a:lvl4pPr indent="0" lvl="3" marL="0" marR="0" algn="r">
              <a:lnSpc>
                <a:spcPct val="100000"/>
              </a:lnSpc>
              <a:spcBef>
                <a:spcPts val="0"/>
              </a:spcBef>
              <a:spcAft>
                <a:spcPts val="0"/>
              </a:spcAft>
              <a:buClr>
                <a:srgbClr val="FEFFFF"/>
              </a:buClr>
              <a:buSzPts val="2000"/>
              <a:buFont typeface="Arial"/>
              <a:buNone/>
              <a:defRPr b="0" i="0" sz="2000" u="none" cap="none" strike="noStrike">
                <a:solidFill>
                  <a:srgbClr val="FEFFFF"/>
                </a:solidFill>
                <a:latin typeface="Arial"/>
                <a:ea typeface="Arial"/>
                <a:cs typeface="Arial"/>
                <a:sym typeface="Arial"/>
              </a:defRPr>
            </a:lvl4pPr>
            <a:lvl5pPr indent="0" lvl="4" marL="0" marR="0" algn="r">
              <a:lnSpc>
                <a:spcPct val="100000"/>
              </a:lnSpc>
              <a:spcBef>
                <a:spcPts val="0"/>
              </a:spcBef>
              <a:spcAft>
                <a:spcPts val="0"/>
              </a:spcAft>
              <a:buClr>
                <a:srgbClr val="FEFFFF"/>
              </a:buClr>
              <a:buSzPts val="2000"/>
              <a:buFont typeface="Arial"/>
              <a:buNone/>
              <a:defRPr b="0" i="0" sz="2000" u="none" cap="none" strike="noStrike">
                <a:solidFill>
                  <a:srgbClr val="FEFFFF"/>
                </a:solidFill>
                <a:latin typeface="Arial"/>
                <a:ea typeface="Arial"/>
                <a:cs typeface="Arial"/>
                <a:sym typeface="Arial"/>
              </a:defRPr>
            </a:lvl5pPr>
            <a:lvl6pPr indent="0" lvl="5" marL="0" marR="0" algn="r">
              <a:lnSpc>
                <a:spcPct val="100000"/>
              </a:lnSpc>
              <a:spcBef>
                <a:spcPts val="0"/>
              </a:spcBef>
              <a:spcAft>
                <a:spcPts val="0"/>
              </a:spcAft>
              <a:buClr>
                <a:srgbClr val="FEFFFF"/>
              </a:buClr>
              <a:buSzPts val="2000"/>
              <a:buFont typeface="Arial"/>
              <a:buNone/>
              <a:defRPr b="0" i="0" sz="2000" u="none" cap="none" strike="noStrike">
                <a:solidFill>
                  <a:srgbClr val="FEFFFF"/>
                </a:solidFill>
                <a:latin typeface="Arial"/>
                <a:ea typeface="Arial"/>
                <a:cs typeface="Arial"/>
                <a:sym typeface="Arial"/>
              </a:defRPr>
            </a:lvl6pPr>
            <a:lvl7pPr indent="0" lvl="6" marL="0" marR="0" algn="r">
              <a:lnSpc>
                <a:spcPct val="100000"/>
              </a:lnSpc>
              <a:spcBef>
                <a:spcPts val="0"/>
              </a:spcBef>
              <a:spcAft>
                <a:spcPts val="0"/>
              </a:spcAft>
              <a:buClr>
                <a:srgbClr val="FEFFFF"/>
              </a:buClr>
              <a:buSzPts val="2000"/>
              <a:buFont typeface="Arial"/>
              <a:buNone/>
              <a:defRPr b="0" i="0" sz="2000" u="none" cap="none" strike="noStrike">
                <a:solidFill>
                  <a:srgbClr val="FEFFFF"/>
                </a:solidFill>
                <a:latin typeface="Arial"/>
                <a:ea typeface="Arial"/>
                <a:cs typeface="Arial"/>
                <a:sym typeface="Arial"/>
              </a:defRPr>
            </a:lvl7pPr>
            <a:lvl8pPr indent="0" lvl="7" marL="0" marR="0" algn="r">
              <a:lnSpc>
                <a:spcPct val="100000"/>
              </a:lnSpc>
              <a:spcBef>
                <a:spcPts val="0"/>
              </a:spcBef>
              <a:spcAft>
                <a:spcPts val="0"/>
              </a:spcAft>
              <a:buClr>
                <a:srgbClr val="FEFFFF"/>
              </a:buClr>
              <a:buSzPts val="2000"/>
              <a:buFont typeface="Arial"/>
              <a:buNone/>
              <a:defRPr b="0" i="0" sz="2000" u="none" cap="none" strike="noStrike">
                <a:solidFill>
                  <a:srgbClr val="FEFFFF"/>
                </a:solidFill>
                <a:latin typeface="Arial"/>
                <a:ea typeface="Arial"/>
                <a:cs typeface="Arial"/>
                <a:sym typeface="Arial"/>
              </a:defRPr>
            </a:lvl8pPr>
            <a:lvl9pPr indent="0" lvl="8" marL="0" marR="0" algn="r">
              <a:lnSpc>
                <a:spcPct val="100000"/>
              </a:lnSpc>
              <a:spcBef>
                <a:spcPts val="0"/>
              </a:spcBef>
              <a:spcAft>
                <a:spcPts val="0"/>
              </a:spcAft>
              <a:buClr>
                <a:srgbClr val="FEFFFF"/>
              </a:buClr>
              <a:buSzPts val="2000"/>
              <a:buFont typeface="Arial"/>
              <a:buNone/>
              <a:defRPr b="0" i="0" sz="2000" u="none" cap="none" strike="noStrike">
                <a:solidFill>
                  <a:srgbClr val="FE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3"/>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txBox="1"/>
          <p:nvPr>
            <p:ph type="title"/>
          </p:nvPr>
        </p:nvSpPr>
        <p:spPr>
          <a:xfrm>
            <a:off x="265500" y="1233175"/>
            <a:ext cx="4045200" cy="1482300"/>
          </a:xfrm>
          <a:prstGeom prst="rect">
            <a:avLst/>
          </a:prstGeom>
        </p:spPr>
        <p:txBody>
          <a:bodyPr anchorCtr="0" anchor="b" bIns="45700" lIns="91425" spcFirstLastPara="1" rIns="91425" wrap="square" tIns="45700">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8" name="Google Shape;48;p3"/>
          <p:cNvSpPr txBox="1"/>
          <p:nvPr>
            <p:ph idx="1" type="subTitle"/>
          </p:nvPr>
        </p:nvSpPr>
        <p:spPr>
          <a:xfrm>
            <a:off x="265500" y="2803075"/>
            <a:ext cx="4045200" cy="1235100"/>
          </a:xfrm>
          <a:prstGeom prst="rect">
            <a:avLst/>
          </a:prstGeom>
        </p:spPr>
        <p:txBody>
          <a:bodyPr anchorCtr="0" anchor="t" bIns="45700" lIns="91425" spcFirstLastPara="1" rIns="91425" wrap="square" tIns="45700">
            <a:noAutofit/>
          </a:bodyPr>
          <a:lstStyle>
            <a:lvl1pPr lvl="0" rtl="0" algn="ctr">
              <a:lnSpc>
                <a:spcPct val="100000"/>
              </a:lnSpc>
              <a:spcBef>
                <a:spcPts val="1000"/>
              </a:spcBef>
              <a:spcAft>
                <a:spcPts val="0"/>
              </a:spcAft>
              <a:buSzPts val="2100"/>
              <a:buNone/>
              <a:defRPr sz="2100"/>
            </a:lvl1pPr>
            <a:lvl2pPr lvl="1" rtl="0" algn="ctr">
              <a:lnSpc>
                <a:spcPct val="100000"/>
              </a:lnSpc>
              <a:spcBef>
                <a:spcPts val="1000"/>
              </a:spcBef>
              <a:spcAft>
                <a:spcPts val="0"/>
              </a:spcAft>
              <a:buSzPts val="2100"/>
              <a:buNone/>
              <a:defRPr sz="2100"/>
            </a:lvl2pPr>
            <a:lvl3pPr lvl="2" rtl="0" algn="ctr">
              <a:lnSpc>
                <a:spcPct val="100000"/>
              </a:lnSpc>
              <a:spcBef>
                <a:spcPts val="1000"/>
              </a:spcBef>
              <a:spcAft>
                <a:spcPts val="0"/>
              </a:spcAft>
              <a:buSzPts val="2100"/>
              <a:buNone/>
              <a:defRPr sz="2100"/>
            </a:lvl3pPr>
            <a:lvl4pPr lvl="3" rtl="0" algn="ctr">
              <a:lnSpc>
                <a:spcPct val="100000"/>
              </a:lnSpc>
              <a:spcBef>
                <a:spcPts val="1000"/>
              </a:spcBef>
              <a:spcAft>
                <a:spcPts val="0"/>
              </a:spcAft>
              <a:buSzPts val="2100"/>
              <a:buNone/>
              <a:defRPr sz="2100"/>
            </a:lvl4pPr>
            <a:lvl5pPr lvl="4" rtl="0" algn="ctr">
              <a:lnSpc>
                <a:spcPct val="100000"/>
              </a:lnSpc>
              <a:spcBef>
                <a:spcPts val="1000"/>
              </a:spcBef>
              <a:spcAft>
                <a:spcPts val="0"/>
              </a:spcAft>
              <a:buSzPts val="2100"/>
              <a:buNone/>
              <a:defRPr sz="2100"/>
            </a:lvl5pPr>
            <a:lvl6pPr lvl="5" rtl="0" algn="ctr">
              <a:lnSpc>
                <a:spcPct val="100000"/>
              </a:lnSpc>
              <a:spcBef>
                <a:spcPts val="1000"/>
              </a:spcBef>
              <a:spcAft>
                <a:spcPts val="0"/>
              </a:spcAft>
              <a:buSzPts val="2100"/>
              <a:buNone/>
              <a:defRPr sz="2100"/>
            </a:lvl6pPr>
            <a:lvl7pPr lvl="6" rtl="0" algn="ctr">
              <a:lnSpc>
                <a:spcPct val="100000"/>
              </a:lnSpc>
              <a:spcBef>
                <a:spcPts val="1000"/>
              </a:spcBef>
              <a:spcAft>
                <a:spcPts val="0"/>
              </a:spcAft>
              <a:buSzPts val="2100"/>
              <a:buNone/>
              <a:defRPr sz="2100"/>
            </a:lvl7pPr>
            <a:lvl8pPr lvl="7" rtl="0" algn="ctr">
              <a:lnSpc>
                <a:spcPct val="100000"/>
              </a:lnSpc>
              <a:spcBef>
                <a:spcPts val="1000"/>
              </a:spcBef>
              <a:spcAft>
                <a:spcPts val="0"/>
              </a:spcAft>
              <a:buSzPts val="2100"/>
              <a:buNone/>
              <a:defRPr sz="2100"/>
            </a:lvl8pPr>
            <a:lvl9pPr lvl="8" rtl="0" algn="ctr">
              <a:lnSpc>
                <a:spcPct val="100000"/>
              </a:lnSpc>
              <a:spcBef>
                <a:spcPts val="1000"/>
              </a:spcBef>
              <a:spcAft>
                <a:spcPts val="0"/>
              </a:spcAft>
              <a:buSzPts val="2100"/>
              <a:buNone/>
              <a:defRPr sz="2100"/>
            </a:lvl9pPr>
          </a:lstStyle>
          <a:p/>
        </p:txBody>
      </p:sp>
      <p:sp>
        <p:nvSpPr>
          <p:cNvPr id="49" name="Google Shape;49;p3"/>
          <p:cNvSpPr txBox="1"/>
          <p:nvPr>
            <p:ph idx="2" type="body"/>
          </p:nvPr>
        </p:nvSpPr>
        <p:spPr>
          <a:xfrm>
            <a:off x="4939500" y="724200"/>
            <a:ext cx="3837000" cy="3695100"/>
          </a:xfrm>
          <a:prstGeom prst="rect">
            <a:avLst/>
          </a:prstGeom>
        </p:spPr>
        <p:txBody>
          <a:bodyPr anchorCtr="0" anchor="ctr" bIns="45700" lIns="91425" spcFirstLastPara="1" rIns="91425" wrap="square" tIns="45700">
            <a:noAutofit/>
          </a:bodyPr>
          <a:lstStyle>
            <a:lvl1pPr indent="-342900" lvl="0" marL="457200" rtl="0">
              <a:spcBef>
                <a:spcPts val="1000"/>
              </a:spcBef>
              <a:spcAft>
                <a:spcPts val="0"/>
              </a:spcAft>
              <a:buClr>
                <a:schemeClr val="dk1"/>
              </a:buClr>
              <a:buSzPts val="1800"/>
              <a:buChar char="🠶"/>
              <a:defRPr>
                <a:solidFill>
                  <a:schemeClr val="dk1"/>
                </a:solidFill>
              </a:defRPr>
            </a:lvl1pPr>
            <a:lvl2pPr indent="-330200" lvl="1" marL="914400" rtl="0">
              <a:spcBef>
                <a:spcPts val="1000"/>
              </a:spcBef>
              <a:spcAft>
                <a:spcPts val="0"/>
              </a:spcAft>
              <a:buClr>
                <a:schemeClr val="dk1"/>
              </a:buClr>
              <a:buSzPts val="1600"/>
              <a:buChar char="🠶"/>
              <a:defRPr>
                <a:solidFill>
                  <a:schemeClr val="dk1"/>
                </a:solidFill>
              </a:defRPr>
            </a:lvl2pPr>
            <a:lvl3pPr indent="-317500" lvl="2" marL="1371600" rtl="0">
              <a:spcBef>
                <a:spcPts val="1000"/>
              </a:spcBef>
              <a:spcAft>
                <a:spcPts val="0"/>
              </a:spcAft>
              <a:buClr>
                <a:schemeClr val="dk1"/>
              </a:buClr>
              <a:buSzPts val="1400"/>
              <a:buChar char="🠶"/>
              <a:defRPr>
                <a:solidFill>
                  <a:schemeClr val="dk1"/>
                </a:solidFill>
              </a:defRPr>
            </a:lvl3pPr>
            <a:lvl4pPr indent="-304800" lvl="3" marL="1828800" rtl="0">
              <a:spcBef>
                <a:spcPts val="1000"/>
              </a:spcBef>
              <a:spcAft>
                <a:spcPts val="0"/>
              </a:spcAft>
              <a:buClr>
                <a:schemeClr val="dk1"/>
              </a:buClr>
              <a:buSzPts val="1200"/>
              <a:buChar char="🠶"/>
              <a:defRPr>
                <a:solidFill>
                  <a:schemeClr val="dk1"/>
                </a:solidFill>
              </a:defRPr>
            </a:lvl4pPr>
            <a:lvl5pPr indent="-304800" lvl="4" marL="2286000" rtl="0">
              <a:spcBef>
                <a:spcPts val="1000"/>
              </a:spcBef>
              <a:spcAft>
                <a:spcPts val="0"/>
              </a:spcAft>
              <a:buClr>
                <a:schemeClr val="dk1"/>
              </a:buClr>
              <a:buSzPts val="1200"/>
              <a:buChar char="🠶"/>
              <a:defRPr>
                <a:solidFill>
                  <a:schemeClr val="dk1"/>
                </a:solidFill>
              </a:defRPr>
            </a:lvl5pPr>
            <a:lvl6pPr indent="-304800" lvl="5" marL="2743200" rtl="0">
              <a:spcBef>
                <a:spcPts val="1000"/>
              </a:spcBef>
              <a:spcAft>
                <a:spcPts val="0"/>
              </a:spcAft>
              <a:buClr>
                <a:schemeClr val="dk1"/>
              </a:buClr>
              <a:buSzPts val="1200"/>
              <a:buChar char="🠶"/>
              <a:defRPr>
                <a:solidFill>
                  <a:schemeClr val="dk1"/>
                </a:solidFill>
              </a:defRPr>
            </a:lvl6pPr>
            <a:lvl7pPr indent="-304800" lvl="6" marL="3200400" rtl="0">
              <a:spcBef>
                <a:spcPts val="1000"/>
              </a:spcBef>
              <a:spcAft>
                <a:spcPts val="0"/>
              </a:spcAft>
              <a:buClr>
                <a:schemeClr val="dk1"/>
              </a:buClr>
              <a:buSzPts val="1200"/>
              <a:buChar char="🠶"/>
              <a:defRPr>
                <a:solidFill>
                  <a:schemeClr val="dk1"/>
                </a:solidFill>
              </a:defRPr>
            </a:lvl7pPr>
            <a:lvl8pPr indent="-304800" lvl="7" marL="3657600" rtl="0">
              <a:spcBef>
                <a:spcPts val="1000"/>
              </a:spcBef>
              <a:spcAft>
                <a:spcPts val="0"/>
              </a:spcAft>
              <a:buClr>
                <a:schemeClr val="dk1"/>
              </a:buClr>
              <a:buSzPts val="1200"/>
              <a:buChar char="🠶"/>
              <a:defRPr>
                <a:solidFill>
                  <a:schemeClr val="dk1"/>
                </a:solidFill>
              </a:defRPr>
            </a:lvl8pPr>
            <a:lvl9pPr indent="-304800" lvl="8" marL="4114800" rtl="0">
              <a:spcBef>
                <a:spcPts val="1000"/>
              </a:spcBef>
              <a:spcAft>
                <a:spcPts val="0"/>
              </a:spcAft>
              <a:buClr>
                <a:schemeClr val="dk1"/>
              </a:buClr>
              <a:buSzPts val="1200"/>
              <a:buChar char="🠶"/>
              <a:defRPr>
                <a:solidFill>
                  <a:schemeClr val="dk1"/>
                </a:solidFill>
              </a:defRPr>
            </a:lvl9pPr>
          </a:lstStyle>
          <a:p/>
        </p:txBody>
      </p:sp>
      <p:sp>
        <p:nvSpPr>
          <p:cNvPr id="50" name="Google Shape;50;p3"/>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1" name="Shape 51"/>
        <p:cNvGrpSpPr/>
        <p:nvPr/>
      </p:nvGrpSpPr>
      <p:grpSpPr>
        <a:xfrm>
          <a:off x="0" y="0"/>
          <a:ext cx="0" cy="0"/>
          <a:chOff x="0" y="0"/>
          <a:chExt cx="0" cy="0"/>
        </a:xfrm>
      </p:grpSpPr>
      <p:sp>
        <p:nvSpPr>
          <p:cNvPr id="52" name="Google Shape;52;p4"/>
          <p:cNvSpPr txBox="1"/>
          <p:nvPr>
            <p:ph type="title"/>
          </p:nvPr>
        </p:nvSpPr>
        <p:spPr>
          <a:xfrm>
            <a:off x="311700" y="445025"/>
            <a:ext cx="8520600" cy="572700"/>
          </a:xfrm>
          <a:prstGeom prst="rect">
            <a:avLst/>
          </a:prstGeom>
        </p:spPr>
        <p:txBody>
          <a:bodyPr anchorCtr="0" anchor="t" bIns="45700" lIns="91425" spcFirstLastPara="1" rIns="91425" wrap="square" tIns="4570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 name="Google Shape;53;p4"/>
          <p:cNvSpPr txBox="1"/>
          <p:nvPr>
            <p:ph idx="1" type="body"/>
          </p:nvPr>
        </p:nvSpPr>
        <p:spPr>
          <a:xfrm>
            <a:off x="311700" y="1152475"/>
            <a:ext cx="8520600" cy="3416400"/>
          </a:xfrm>
          <a:prstGeom prst="rect">
            <a:avLst/>
          </a:prstGeom>
        </p:spPr>
        <p:txBody>
          <a:bodyPr anchorCtr="0" anchor="t" bIns="45700" lIns="91425" spcFirstLastPara="1" rIns="91425" wrap="square" tIns="45700">
            <a:noAutofit/>
          </a:bodyPr>
          <a:lstStyle>
            <a:lvl1pPr indent="-342900" lvl="0" marL="457200" rtl="0">
              <a:spcBef>
                <a:spcPts val="1000"/>
              </a:spcBef>
              <a:spcAft>
                <a:spcPts val="0"/>
              </a:spcAft>
              <a:buSzPts val="1800"/>
              <a:buChar char="🠶"/>
              <a:defRPr/>
            </a:lvl1pPr>
            <a:lvl2pPr indent="-330200" lvl="1" marL="914400" rtl="0">
              <a:spcBef>
                <a:spcPts val="1000"/>
              </a:spcBef>
              <a:spcAft>
                <a:spcPts val="0"/>
              </a:spcAft>
              <a:buSzPts val="1600"/>
              <a:buChar char="🠶"/>
              <a:defRPr/>
            </a:lvl2pPr>
            <a:lvl3pPr indent="-317500" lvl="2" marL="1371600" rtl="0">
              <a:spcBef>
                <a:spcPts val="1000"/>
              </a:spcBef>
              <a:spcAft>
                <a:spcPts val="0"/>
              </a:spcAft>
              <a:buSzPts val="14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0"/>
              </a:spcAft>
              <a:buSzPts val="1200"/>
              <a:buChar char="🠶"/>
              <a:defRPr/>
            </a:lvl9pPr>
          </a:lstStyle>
          <a:p/>
        </p:txBody>
      </p:sp>
      <p:sp>
        <p:nvSpPr>
          <p:cNvPr id="54" name="Google Shape;54;p4"/>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1"/>
          <p:cNvGrpSpPr/>
          <p:nvPr/>
        </p:nvGrpSpPr>
        <p:grpSpPr>
          <a:xfrm>
            <a:off x="34" y="171466"/>
            <a:ext cx="1981233" cy="4979508"/>
            <a:chOff x="2487613" y="285750"/>
            <a:chExt cx="2428875" cy="5654676"/>
          </a:xfrm>
        </p:grpSpPr>
        <p:sp>
          <p:nvSpPr>
            <p:cNvPr id="7" name="Google Shape;7;p1"/>
            <p:cNvSpPr/>
            <p:nvPr/>
          </p:nvSpPr>
          <p:spPr>
            <a:xfrm>
              <a:off x="2487613" y="2284222"/>
              <a:ext cx="85633" cy="534098"/>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21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 name="Google Shape;8;p1"/>
            <p:cNvSpPr/>
            <p:nvPr/>
          </p:nvSpPr>
          <p:spPr>
            <a:xfrm>
              <a:off x="2596601" y="2779108"/>
              <a:ext cx="550779" cy="1978191"/>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21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 name="Google Shape;9;p1"/>
            <p:cNvSpPr/>
            <p:nvPr/>
          </p:nvSpPr>
          <p:spPr>
            <a:xfrm>
              <a:off x="3174627" y="4730255"/>
              <a:ext cx="519639" cy="1210171"/>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21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 name="Google Shape;10;p1"/>
            <p:cNvSpPr/>
            <p:nvPr/>
          </p:nvSpPr>
          <p:spPr>
            <a:xfrm>
              <a:off x="3305023" y="5630785"/>
              <a:ext cx="145967" cy="309641"/>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1921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 name="Google Shape;11;p1"/>
            <p:cNvSpPr/>
            <p:nvPr/>
          </p:nvSpPr>
          <p:spPr>
            <a:xfrm>
              <a:off x="2573246" y="2818321"/>
              <a:ext cx="700637" cy="2834099"/>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21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 name="Google Shape;12;p1"/>
            <p:cNvSpPr/>
            <p:nvPr/>
          </p:nvSpPr>
          <p:spPr>
            <a:xfrm>
              <a:off x="2507075" y="285750"/>
              <a:ext cx="89526" cy="2493358"/>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21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 name="Google Shape;13;p1"/>
            <p:cNvSpPr/>
            <p:nvPr/>
          </p:nvSpPr>
          <p:spPr>
            <a:xfrm>
              <a:off x="2553784" y="2599273"/>
              <a:ext cx="68118" cy="420517"/>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21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 name="Google Shape;14;p1"/>
            <p:cNvSpPr/>
            <p:nvPr/>
          </p:nvSpPr>
          <p:spPr>
            <a:xfrm>
              <a:off x="3143488" y="4757298"/>
              <a:ext cx="161535" cy="873487"/>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21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 name="Google Shape;15;p1"/>
            <p:cNvSpPr/>
            <p:nvPr/>
          </p:nvSpPr>
          <p:spPr>
            <a:xfrm>
              <a:off x="3147380" y="1282282"/>
              <a:ext cx="1769108" cy="3447974"/>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21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 name="Google Shape;16;p1"/>
            <p:cNvSpPr/>
            <p:nvPr/>
          </p:nvSpPr>
          <p:spPr>
            <a:xfrm>
              <a:off x="3273883" y="5652419"/>
              <a:ext cx="138182" cy="288007"/>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1921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1"/>
            <p:cNvSpPr/>
            <p:nvPr/>
          </p:nvSpPr>
          <p:spPr>
            <a:xfrm>
              <a:off x="3143488" y="4655887"/>
              <a:ext cx="31139" cy="189300"/>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21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 name="Google Shape;18;p1"/>
            <p:cNvSpPr/>
            <p:nvPr/>
          </p:nvSpPr>
          <p:spPr>
            <a:xfrm>
              <a:off x="3211605" y="5410385"/>
              <a:ext cx="202406" cy="530041"/>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21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9" name="Google Shape;19;p1"/>
          <p:cNvGrpSpPr/>
          <p:nvPr/>
        </p:nvGrpSpPr>
        <p:grpSpPr>
          <a:xfrm>
            <a:off x="20637" y="14"/>
            <a:ext cx="1952625" cy="5140324"/>
            <a:chOff x="6627813" y="195717"/>
            <a:chExt cx="1952625" cy="5678034"/>
          </a:xfrm>
        </p:grpSpPr>
        <p:sp>
          <p:nvSpPr>
            <p:cNvPr id="20" name="Google Shape;20;p1"/>
            <p:cNvSpPr/>
            <p:nvPr/>
          </p:nvSpPr>
          <p:spPr>
            <a:xfrm>
              <a:off x="6627813" y="195717"/>
              <a:ext cx="409575" cy="3645937"/>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 name="Google Shape;21;p1"/>
            <p:cNvSpPr/>
            <p:nvPr/>
          </p:nvSpPr>
          <p:spPr>
            <a:xfrm>
              <a:off x="7061200" y="3771945"/>
              <a:ext cx="350838" cy="1310012"/>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 name="Google Shape;22;p1"/>
            <p:cNvSpPr/>
            <p:nvPr/>
          </p:nvSpPr>
          <p:spPr>
            <a:xfrm>
              <a:off x="7439025" y="5053021"/>
              <a:ext cx="357188" cy="820730"/>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 name="Google Shape;23;p1"/>
            <p:cNvSpPr/>
            <p:nvPr/>
          </p:nvSpPr>
          <p:spPr>
            <a:xfrm>
              <a:off x="7037388" y="3811403"/>
              <a:ext cx="457200" cy="1853219"/>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 name="Google Shape;24;p1"/>
            <p:cNvSpPr/>
            <p:nvPr/>
          </p:nvSpPr>
          <p:spPr>
            <a:xfrm>
              <a:off x="6992938" y="1263719"/>
              <a:ext cx="144462" cy="2508226"/>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 name="Google Shape;25;p1"/>
            <p:cNvSpPr/>
            <p:nvPr/>
          </p:nvSpPr>
          <p:spPr>
            <a:xfrm>
              <a:off x="7526338" y="5640947"/>
              <a:ext cx="111125" cy="232804"/>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 name="Google Shape;26;p1"/>
            <p:cNvSpPr/>
            <p:nvPr/>
          </p:nvSpPr>
          <p:spPr>
            <a:xfrm>
              <a:off x="7021513" y="3598329"/>
              <a:ext cx="68262" cy="42483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 name="Google Shape;27;p1"/>
            <p:cNvSpPr/>
            <p:nvPr/>
          </p:nvSpPr>
          <p:spPr>
            <a:xfrm>
              <a:off x="7412038" y="2802588"/>
              <a:ext cx="1168400" cy="2250433"/>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 name="Google Shape;28;p1"/>
            <p:cNvSpPr/>
            <p:nvPr/>
          </p:nvSpPr>
          <p:spPr>
            <a:xfrm>
              <a:off x="7494588" y="5664622"/>
              <a:ext cx="100012" cy="209129"/>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 name="Google Shape;29;p1"/>
            <p:cNvSpPr/>
            <p:nvPr/>
          </p:nvSpPr>
          <p:spPr>
            <a:xfrm>
              <a:off x="7412038" y="5081957"/>
              <a:ext cx="114300" cy="558991"/>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 name="Google Shape;30;p1"/>
            <p:cNvSpPr/>
            <p:nvPr/>
          </p:nvSpPr>
          <p:spPr>
            <a:xfrm>
              <a:off x="7412038" y="4978050"/>
              <a:ext cx="31750" cy="189399"/>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 name="Google Shape;31;p1"/>
            <p:cNvSpPr/>
            <p:nvPr/>
          </p:nvSpPr>
          <p:spPr>
            <a:xfrm>
              <a:off x="7439025" y="5434450"/>
              <a:ext cx="174625" cy="439301"/>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32" name="Google Shape;32;p1"/>
          <p:cNvSpPr/>
          <p:nvPr/>
        </p:nvSpPr>
        <p:spPr>
          <a:xfrm>
            <a:off x="0" y="0"/>
            <a:ext cx="182700" cy="51435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 name="Google Shape;33;p1"/>
          <p:cNvSpPr/>
          <p:nvPr/>
        </p:nvSpPr>
        <p:spPr>
          <a:xfrm flipH="1" rot="10800000">
            <a:off x="0" y="533400"/>
            <a:ext cx="1358891" cy="381000"/>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 name="Google Shape;34;p1"/>
          <p:cNvSpPr txBox="1"/>
          <p:nvPr>
            <p:ph type="title"/>
          </p:nvPr>
        </p:nvSpPr>
        <p:spPr>
          <a:xfrm>
            <a:off x="1944687" y="467915"/>
            <a:ext cx="6589800" cy="960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600" u="none" cap="none" strike="noStrike">
                <a:solidFill>
                  <a:srgbClr val="262626"/>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rgbClr val="262626"/>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rgbClr val="262626"/>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rgbClr val="262626"/>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rgbClr val="262626"/>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35" name="Google Shape;35;p1"/>
          <p:cNvSpPr txBox="1"/>
          <p:nvPr>
            <p:ph idx="1" type="body"/>
          </p:nvPr>
        </p:nvSpPr>
        <p:spPr>
          <a:xfrm>
            <a:off x="1943100" y="1600200"/>
            <a:ext cx="6591300" cy="29148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1000"/>
              </a:spcBef>
              <a:spcAft>
                <a:spcPts val="0"/>
              </a:spcAft>
              <a:buClr>
                <a:schemeClr val="accent1"/>
              </a:buClr>
              <a:buSzPts val="1800"/>
              <a:buFont typeface="Noto Sans Symbols"/>
              <a:buChar char="🠶"/>
              <a:defRPr b="0" i="0" sz="1800" u="none" cap="none" strike="noStrike">
                <a:solidFill>
                  <a:srgbClr val="404040"/>
                </a:solidFill>
                <a:latin typeface="Century Gothic"/>
                <a:ea typeface="Century Gothic"/>
                <a:cs typeface="Century Gothic"/>
                <a:sym typeface="Century Gothic"/>
              </a:defRPr>
            </a:lvl1pPr>
            <a:lvl2pPr indent="-330200" lvl="1" marL="914400" marR="0" rtl="0" algn="l">
              <a:lnSpc>
                <a:spcPct val="100000"/>
              </a:lnSpc>
              <a:spcBef>
                <a:spcPts val="1000"/>
              </a:spcBef>
              <a:spcAft>
                <a:spcPts val="0"/>
              </a:spcAft>
              <a:buClr>
                <a:schemeClr val="accent1"/>
              </a:buClr>
              <a:buSzPts val="1600"/>
              <a:buFont typeface="Noto Sans Symbols"/>
              <a:buChar char="🠶"/>
              <a:defRPr b="0" i="0" sz="1600" u="none" cap="none" strike="noStrike">
                <a:solidFill>
                  <a:srgbClr val="404040"/>
                </a:solidFill>
                <a:latin typeface="Century Gothic"/>
                <a:ea typeface="Century Gothic"/>
                <a:cs typeface="Century Gothic"/>
                <a:sym typeface="Century Gothic"/>
              </a:defRPr>
            </a:lvl2pPr>
            <a:lvl3pPr indent="-317500" lvl="2" marL="1371600" marR="0" rtl="0" algn="l">
              <a:lnSpc>
                <a:spcPct val="100000"/>
              </a:lnSpc>
              <a:spcBef>
                <a:spcPts val="1000"/>
              </a:spcBef>
              <a:spcAft>
                <a:spcPts val="0"/>
              </a:spcAft>
              <a:buClr>
                <a:schemeClr val="accent1"/>
              </a:buClr>
              <a:buSzPts val="1400"/>
              <a:buFont typeface="Noto Sans Symbols"/>
              <a:buChar char="🠶"/>
              <a:defRPr b="0" i="0" sz="1400" u="none" cap="none" strike="noStrike">
                <a:solidFill>
                  <a:srgbClr val="404040"/>
                </a:solidFill>
                <a:latin typeface="Century Gothic"/>
                <a:ea typeface="Century Gothic"/>
                <a:cs typeface="Century Gothic"/>
                <a:sym typeface="Century Gothic"/>
              </a:defRPr>
            </a:lvl3pPr>
            <a:lvl4pPr indent="-304800" lvl="3" marL="18288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404040"/>
                </a:solidFill>
                <a:latin typeface="Century Gothic"/>
                <a:ea typeface="Century Gothic"/>
                <a:cs typeface="Century Gothic"/>
                <a:sym typeface="Century Gothic"/>
              </a:defRPr>
            </a:lvl4pPr>
            <a:lvl5pPr indent="-304800" lvl="4" marL="22860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404040"/>
                </a:solidFill>
                <a:latin typeface="Century Gothic"/>
                <a:ea typeface="Century Gothic"/>
                <a:cs typeface="Century Gothic"/>
                <a:sym typeface="Century Gothic"/>
              </a:defRPr>
            </a:lvl5pPr>
            <a:lvl6pPr indent="-304800" lvl="5" marL="27432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6" name="Google Shape;36;p1"/>
          <p:cNvSpPr txBox="1"/>
          <p:nvPr>
            <p:ph idx="10" type="dt"/>
          </p:nvPr>
        </p:nvSpPr>
        <p:spPr>
          <a:xfrm>
            <a:off x="7772400" y="4601765"/>
            <a:ext cx="766800" cy="277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7" name="Google Shape;37;p1"/>
          <p:cNvSpPr txBox="1"/>
          <p:nvPr>
            <p:ph idx="11" type="ftr"/>
          </p:nvPr>
        </p:nvSpPr>
        <p:spPr>
          <a:xfrm>
            <a:off x="1943100" y="4601765"/>
            <a:ext cx="57165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8" name="Google Shape;38;p1"/>
          <p:cNvSpPr txBox="1"/>
          <p:nvPr>
            <p:ph idx="12" type="sldNum"/>
          </p:nvPr>
        </p:nvSpPr>
        <p:spPr>
          <a:xfrm>
            <a:off x="511175" y="590550"/>
            <a:ext cx="5859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EFFFF"/>
              </a:buClr>
              <a:buSzPts val="2000"/>
              <a:buFont typeface="Arial"/>
              <a:buNone/>
              <a:defRPr b="0" i="0" sz="2000" u="none" cap="none" strike="noStrike">
                <a:solidFill>
                  <a:srgbClr val="FEFFFF"/>
                </a:solidFill>
                <a:latin typeface="Arial"/>
                <a:ea typeface="Arial"/>
                <a:cs typeface="Arial"/>
                <a:sym typeface="Arial"/>
              </a:defRPr>
            </a:lvl1pPr>
            <a:lvl2pPr indent="0" lvl="1" marL="0" marR="0" rtl="0" algn="r">
              <a:lnSpc>
                <a:spcPct val="100000"/>
              </a:lnSpc>
              <a:spcBef>
                <a:spcPts val="0"/>
              </a:spcBef>
              <a:spcAft>
                <a:spcPts val="0"/>
              </a:spcAft>
              <a:buClr>
                <a:srgbClr val="FEFFFF"/>
              </a:buClr>
              <a:buSzPts val="2000"/>
              <a:buFont typeface="Arial"/>
              <a:buNone/>
              <a:defRPr b="0" i="0" sz="2000" u="none" cap="none" strike="noStrike">
                <a:solidFill>
                  <a:srgbClr val="FEFFFF"/>
                </a:solidFill>
                <a:latin typeface="Arial"/>
                <a:ea typeface="Arial"/>
                <a:cs typeface="Arial"/>
                <a:sym typeface="Arial"/>
              </a:defRPr>
            </a:lvl2pPr>
            <a:lvl3pPr indent="0" lvl="2" marL="0" marR="0" rtl="0" algn="r">
              <a:lnSpc>
                <a:spcPct val="100000"/>
              </a:lnSpc>
              <a:spcBef>
                <a:spcPts val="0"/>
              </a:spcBef>
              <a:spcAft>
                <a:spcPts val="0"/>
              </a:spcAft>
              <a:buClr>
                <a:srgbClr val="FEFFFF"/>
              </a:buClr>
              <a:buSzPts val="2000"/>
              <a:buFont typeface="Arial"/>
              <a:buNone/>
              <a:defRPr b="0" i="0" sz="2000" u="none" cap="none" strike="noStrike">
                <a:solidFill>
                  <a:srgbClr val="FEFFFF"/>
                </a:solidFill>
                <a:latin typeface="Arial"/>
                <a:ea typeface="Arial"/>
                <a:cs typeface="Arial"/>
                <a:sym typeface="Arial"/>
              </a:defRPr>
            </a:lvl3pPr>
            <a:lvl4pPr indent="0" lvl="3" marL="0" marR="0" rtl="0" algn="r">
              <a:lnSpc>
                <a:spcPct val="100000"/>
              </a:lnSpc>
              <a:spcBef>
                <a:spcPts val="0"/>
              </a:spcBef>
              <a:spcAft>
                <a:spcPts val="0"/>
              </a:spcAft>
              <a:buClr>
                <a:srgbClr val="FEFFFF"/>
              </a:buClr>
              <a:buSzPts val="2000"/>
              <a:buFont typeface="Arial"/>
              <a:buNone/>
              <a:defRPr b="0" i="0" sz="2000" u="none" cap="none" strike="noStrike">
                <a:solidFill>
                  <a:srgbClr val="FEFFFF"/>
                </a:solidFill>
                <a:latin typeface="Arial"/>
                <a:ea typeface="Arial"/>
                <a:cs typeface="Arial"/>
                <a:sym typeface="Arial"/>
              </a:defRPr>
            </a:lvl4pPr>
            <a:lvl5pPr indent="0" lvl="4" marL="0" marR="0" rtl="0" algn="r">
              <a:lnSpc>
                <a:spcPct val="100000"/>
              </a:lnSpc>
              <a:spcBef>
                <a:spcPts val="0"/>
              </a:spcBef>
              <a:spcAft>
                <a:spcPts val="0"/>
              </a:spcAft>
              <a:buClr>
                <a:srgbClr val="FEFFFF"/>
              </a:buClr>
              <a:buSzPts val="2000"/>
              <a:buFont typeface="Arial"/>
              <a:buNone/>
              <a:defRPr b="0" i="0" sz="2000" u="none" cap="none" strike="noStrike">
                <a:solidFill>
                  <a:srgbClr val="FEFFFF"/>
                </a:solidFill>
                <a:latin typeface="Arial"/>
                <a:ea typeface="Arial"/>
                <a:cs typeface="Arial"/>
                <a:sym typeface="Arial"/>
              </a:defRPr>
            </a:lvl5pPr>
            <a:lvl6pPr indent="0" lvl="5" marL="0" marR="0" rtl="0" algn="r">
              <a:lnSpc>
                <a:spcPct val="100000"/>
              </a:lnSpc>
              <a:spcBef>
                <a:spcPts val="0"/>
              </a:spcBef>
              <a:spcAft>
                <a:spcPts val="0"/>
              </a:spcAft>
              <a:buClr>
                <a:srgbClr val="FEFFFF"/>
              </a:buClr>
              <a:buSzPts val="2000"/>
              <a:buFont typeface="Arial"/>
              <a:buNone/>
              <a:defRPr b="0" i="0" sz="2000" u="none" cap="none" strike="noStrike">
                <a:solidFill>
                  <a:srgbClr val="FEFFFF"/>
                </a:solidFill>
                <a:latin typeface="Arial"/>
                <a:ea typeface="Arial"/>
                <a:cs typeface="Arial"/>
                <a:sym typeface="Arial"/>
              </a:defRPr>
            </a:lvl6pPr>
            <a:lvl7pPr indent="0" lvl="6" marL="0" marR="0" rtl="0" algn="r">
              <a:lnSpc>
                <a:spcPct val="100000"/>
              </a:lnSpc>
              <a:spcBef>
                <a:spcPts val="0"/>
              </a:spcBef>
              <a:spcAft>
                <a:spcPts val="0"/>
              </a:spcAft>
              <a:buClr>
                <a:srgbClr val="FEFFFF"/>
              </a:buClr>
              <a:buSzPts val="2000"/>
              <a:buFont typeface="Arial"/>
              <a:buNone/>
              <a:defRPr b="0" i="0" sz="2000" u="none" cap="none" strike="noStrike">
                <a:solidFill>
                  <a:srgbClr val="FEFFFF"/>
                </a:solidFill>
                <a:latin typeface="Arial"/>
                <a:ea typeface="Arial"/>
                <a:cs typeface="Arial"/>
                <a:sym typeface="Arial"/>
              </a:defRPr>
            </a:lvl7pPr>
            <a:lvl8pPr indent="0" lvl="7" marL="0" marR="0" rtl="0" algn="r">
              <a:lnSpc>
                <a:spcPct val="100000"/>
              </a:lnSpc>
              <a:spcBef>
                <a:spcPts val="0"/>
              </a:spcBef>
              <a:spcAft>
                <a:spcPts val="0"/>
              </a:spcAft>
              <a:buClr>
                <a:srgbClr val="FEFFFF"/>
              </a:buClr>
              <a:buSzPts val="2000"/>
              <a:buFont typeface="Arial"/>
              <a:buNone/>
              <a:defRPr b="0" i="0" sz="2000" u="none" cap="none" strike="noStrike">
                <a:solidFill>
                  <a:srgbClr val="FEFFFF"/>
                </a:solidFill>
                <a:latin typeface="Arial"/>
                <a:ea typeface="Arial"/>
                <a:cs typeface="Arial"/>
                <a:sym typeface="Arial"/>
              </a:defRPr>
            </a:lvl8pPr>
            <a:lvl9pPr indent="0" lvl="8" marL="0" marR="0" rtl="0" algn="r">
              <a:lnSpc>
                <a:spcPct val="100000"/>
              </a:lnSpc>
              <a:spcBef>
                <a:spcPts val="0"/>
              </a:spcBef>
              <a:spcAft>
                <a:spcPts val="0"/>
              </a:spcAft>
              <a:buClr>
                <a:srgbClr val="FEFFFF"/>
              </a:buClr>
              <a:buSzPts val="2000"/>
              <a:buFont typeface="Arial"/>
              <a:buNone/>
              <a:defRPr b="0" i="0" sz="2000" u="none" cap="none" strike="noStrike">
                <a:solidFill>
                  <a:srgbClr val="FE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Lst>
  <p:transition spd="med">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5"/>
          <p:cNvSpPr txBox="1"/>
          <p:nvPr>
            <p:ph type="title"/>
          </p:nvPr>
        </p:nvSpPr>
        <p:spPr>
          <a:xfrm>
            <a:off x="4687125" y="182875"/>
            <a:ext cx="4432500" cy="1010400"/>
          </a:xfrm>
          <a:prstGeom prst="rect">
            <a:avLst/>
          </a:prstGeom>
          <a:effectLst>
            <a:outerShdw blurRad="14288" rotWithShape="0" algn="bl" dir="5400000" dist="9525">
              <a:srgbClr val="000000">
                <a:alpha val="20000"/>
              </a:srgbClr>
            </a:outerShdw>
          </a:effectLst>
        </p:spPr>
        <p:txBody>
          <a:bodyPr anchorCtr="0" anchor="ctr" bIns="45700" lIns="91425" spcFirstLastPara="1" rIns="91425" wrap="square" tIns="45700">
            <a:noAutofit/>
          </a:bodyPr>
          <a:lstStyle/>
          <a:p>
            <a:pPr indent="0" lvl="0" marL="0" rtl="0" algn="ctr">
              <a:spcBef>
                <a:spcPts val="0"/>
              </a:spcBef>
              <a:spcAft>
                <a:spcPts val="0"/>
              </a:spcAft>
              <a:buSzPts val="990"/>
              <a:buNone/>
            </a:pPr>
            <a:r>
              <a:rPr lang="en" sz="2000">
                <a:solidFill>
                  <a:schemeClr val="lt1"/>
                </a:solidFill>
                <a:latin typeface="Trebuchet MS"/>
                <a:ea typeface="Trebuchet MS"/>
                <a:cs typeface="Trebuchet MS"/>
                <a:sym typeface="Trebuchet MS"/>
              </a:rPr>
              <a:t>Gender-Based Hate Comment</a:t>
            </a:r>
            <a:r>
              <a:rPr lang="en" sz="2000">
                <a:solidFill>
                  <a:schemeClr val="lt1"/>
                </a:solidFill>
                <a:latin typeface="Trebuchet MS"/>
                <a:ea typeface="Trebuchet MS"/>
                <a:cs typeface="Trebuchet MS"/>
                <a:sym typeface="Trebuchet MS"/>
              </a:rPr>
              <a:t> </a:t>
            </a:r>
            <a:r>
              <a:rPr lang="en" sz="2000">
                <a:solidFill>
                  <a:schemeClr val="lt1"/>
                </a:solidFill>
                <a:latin typeface="Trebuchet MS"/>
                <a:ea typeface="Trebuchet MS"/>
                <a:cs typeface="Trebuchet MS"/>
                <a:sym typeface="Trebuchet MS"/>
              </a:rPr>
              <a:t>Detection with NLP</a:t>
            </a:r>
            <a:endParaRPr sz="2000">
              <a:solidFill>
                <a:schemeClr val="lt1"/>
              </a:solidFill>
              <a:latin typeface="Trebuchet MS"/>
              <a:ea typeface="Trebuchet MS"/>
              <a:cs typeface="Trebuchet MS"/>
              <a:sym typeface="Trebuchet MS"/>
            </a:endParaRPr>
          </a:p>
        </p:txBody>
      </p:sp>
      <p:sp>
        <p:nvSpPr>
          <p:cNvPr id="60" name="Google Shape;60;p5"/>
          <p:cNvSpPr txBox="1"/>
          <p:nvPr>
            <p:ph idx="1" type="subTitle"/>
          </p:nvPr>
        </p:nvSpPr>
        <p:spPr>
          <a:xfrm>
            <a:off x="4687125" y="1741925"/>
            <a:ext cx="4319700" cy="3344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 sz="1800">
                <a:solidFill>
                  <a:schemeClr val="lt1"/>
                </a:solidFill>
                <a:latin typeface="Roboto"/>
                <a:ea typeface="Roboto"/>
                <a:cs typeface="Roboto"/>
                <a:sym typeface="Roboto"/>
              </a:rPr>
              <a:t>                           Team-04</a:t>
            </a:r>
            <a:endParaRPr b="1" sz="1800">
              <a:solidFill>
                <a:schemeClr val="lt1"/>
              </a:solidFill>
              <a:latin typeface="Roboto"/>
              <a:ea typeface="Roboto"/>
              <a:cs typeface="Roboto"/>
              <a:sym typeface="Roboto"/>
            </a:endParaRPr>
          </a:p>
          <a:p>
            <a:pPr indent="0" lvl="0" marL="0" rtl="0" algn="l">
              <a:spcBef>
                <a:spcPts val="1000"/>
              </a:spcBef>
              <a:spcAft>
                <a:spcPts val="0"/>
              </a:spcAft>
              <a:buNone/>
            </a:pPr>
            <a:r>
              <a:t/>
            </a:r>
            <a:endParaRPr b="1" sz="1800">
              <a:solidFill>
                <a:schemeClr val="lt1"/>
              </a:solidFill>
              <a:latin typeface="Roboto"/>
              <a:ea typeface="Roboto"/>
              <a:cs typeface="Roboto"/>
              <a:sym typeface="Roboto"/>
            </a:endParaRPr>
          </a:p>
          <a:p>
            <a:pPr indent="0" lvl="0" marL="0" rtl="0" algn="l">
              <a:lnSpc>
                <a:spcPct val="115000"/>
              </a:lnSpc>
              <a:spcBef>
                <a:spcPts val="1000"/>
              </a:spcBef>
              <a:spcAft>
                <a:spcPts val="0"/>
              </a:spcAft>
              <a:buNone/>
            </a:pPr>
            <a:r>
              <a:rPr b="1" lang="en" sz="1600">
                <a:solidFill>
                  <a:schemeClr val="lt1"/>
                </a:solidFill>
                <a:latin typeface="Roboto"/>
                <a:ea typeface="Roboto"/>
                <a:cs typeface="Roboto"/>
                <a:sym typeface="Roboto"/>
              </a:rPr>
              <a:t>Members:</a:t>
            </a:r>
            <a:endParaRPr b="1" sz="1600">
              <a:solidFill>
                <a:schemeClr val="lt1"/>
              </a:solidFill>
              <a:latin typeface="Roboto"/>
              <a:ea typeface="Roboto"/>
              <a:cs typeface="Roboto"/>
              <a:sym typeface="Roboto"/>
            </a:endParaRPr>
          </a:p>
          <a:p>
            <a:pPr indent="-323850" lvl="0" marL="457200" rtl="0" algn="l">
              <a:lnSpc>
                <a:spcPct val="115000"/>
              </a:lnSpc>
              <a:spcBef>
                <a:spcPts val="1000"/>
              </a:spcBef>
              <a:spcAft>
                <a:spcPts val="0"/>
              </a:spcAft>
              <a:buClr>
                <a:schemeClr val="lt1"/>
              </a:buClr>
              <a:buSzPts val="1500"/>
              <a:buFont typeface="Roboto"/>
              <a:buChar char="●"/>
            </a:pPr>
            <a:r>
              <a:rPr lang="en" sz="1500">
                <a:solidFill>
                  <a:schemeClr val="lt1"/>
                </a:solidFill>
                <a:latin typeface="Roboto"/>
                <a:ea typeface="Roboto"/>
                <a:cs typeface="Roboto"/>
                <a:sym typeface="Roboto"/>
              </a:rPr>
              <a:t>Atikur Rahman - 20301440</a:t>
            </a:r>
            <a:endParaRPr sz="1500">
              <a:solidFill>
                <a:schemeClr val="lt1"/>
              </a:solidFill>
              <a:latin typeface="Roboto"/>
              <a:ea typeface="Roboto"/>
              <a:cs typeface="Roboto"/>
              <a:sym typeface="Roboto"/>
            </a:endParaRPr>
          </a:p>
          <a:p>
            <a:pPr indent="-323850" lvl="0" marL="457200" rtl="0" algn="l">
              <a:lnSpc>
                <a:spcPct val="115000"/>
              </a:lnSpc>
              <a:spcBef>
                <a:spcPts val="1000"/>
              </a:spcBef>
              <a:spcAft>
                <a:spcPts val="0"/>
              </a:spcAft>
              <a:buClr>
                <a:schemeClr val="lt1"/>
              </a:buClr>
              <a:buSzPts val="1500"/>
              <a:buFont typeface="Roboto"/>
              <a:buChar char="●"/>
            </a:pPr>
            <a:r>
              <a:rPr lang="en" sz="1500">
                <a:solidFill>
                  <a:schemeClr val="lt1"/>
                </a:solidFill>
                <a:latin typeface="Roboto"/>
                <a:ea typeface="Roboto"/>
                <a:cs typeface="Roboto"/>
                <a:sym typeface="Roboto"/>
              </a:rPr>
              <a:t>Nabila Islam Borno - 20301117</a:t>
            </a:r>
            <a:endParaRPr sz="1500">
              <a:solidFill>
                <a:schemeClr val="lt1"/>
              </a:solidFill>
              <a:latin typeface="Roboto"/>
              <a:ea typeface="Roboto"/>
              <a:cs typeface="Roboto"/>
              <a:sym typeface="Roboto"/>
            </a:endParaRPr>
          </a:p>
          <a:p>
            <a:pPr indent="-323850" lvl="0" marL="457200" rtl="0" algn="l">
              <a:lnSpc>
                <a:spcPct val="115000"/>
              </a:lnSpc>
              <a:spcBef>
                <a:spcPts val="1000"/>
              </a:spcBef>
              <a:spcAft>
                <a:spcPts val="0"/>
              </a:spcAft>
              <a:buClr>
                <a:schemeClr val="lt1"/>
              </a:buClr>
              <a:buSzPts val="1500"/>
              <a:buFont typeface="Roboto"/>
              <a:buChar char="●"/>
            </a:pPr>
            <a:r>
              <a:rPr lang="en" sz="1500">
                <a:solidFill>
                  <a:schemeClr val="lt1"/>
                </a:solidFill>
                <a:latin typeface="Roboto"/>
                <a:ea typeface="Roboto"/>
                <a:cs typeface="Roboto"/>
                <a:sym typeface="Roboto"/>
              </a:rPr>
              <a:t>Ashfiqun Ahmed Miftah - 20301249</a:t>
            </a:r>
            <a:endParaRPr sz="1500">
              <a:solidFill>
                <a:schemeClr val="lt1"/>
              </a:solidFill>
              <a:latin typeface="Roboto"/>
              <a:ea typeface="Roboto"/>
              <a:cs typeface="Roboto"/>
              <a:sym typeface="Roboto"/>
            </a:endParaRPr>
          </a:p>
          <a:p>
            <a:pPr indent="-323850" lvl="0" marL="457200" rtl="0" algn="l">
              <a:lnSpc>
                <a:spcPct val="115000"/>
              </a:lnSpc>
              <a:spcBef>
                <a:spcPts val="1000"/>
              </a:spcBef>
              <a:spcAft>
                <a:spcPts val="0"/>
              </a:spcAft>
              <a:buClr>
                <a:schemeClr val="lt1"/>
              </a:buClr>
              <a:buSzPts val="1500"/>
              <a:buFont typeface="Roboto"/>
              <a:buChar char="●"/>
            </a:pPr>
            <a:r>
              <a:rPr lang="en" sz="1500">
                <a:solidFill>
                  <a:schemeClr val="lt1"/>
                </a:solidFill>
                <a:latin typeface="Roboto"/>
                <a:ea typeface="Roboto"/>
                <a:cs typeface="Roboto"/>
                <a:sym typeface="Roboto"/>
              </a:rPr>
              <a:t>Gazi Asif Imtiaz - 20301616</a:t>
            </a:r>
            <a:br>
              <a:rPr lang="en" sz="1500">
                <a:solidFill>
                  <a:schemeClr val="lt1"/>
                </a:solidFill>
                <a:latin typeface="Roboto"/>
                <a:ea typeface="Roboto"/>
                <a:cs typeface="Roboto"/>
                <a:sym typeface="Roboto"/>
              </a:rPr>
            </a:br>
            <a:endParaRPr sz="1500">
              <a:solidFill>
                <a:schemeClr val="lt1"/>
              </a:solidFill>
              <a:latin typeface="Roboto"/>
              <a:ea typeface="Roboto"/>
              <a:cs typeface="Roboto"/>
              <a:sym typeface="Roboto"/>
            </a:endParaRPr>
          </a:p>
          <a:p>
            <a:pPr indent="0" lvl="0" marL="0" rtl="0" algn="ctr">
              <a:lnSpc>
                <a:spcPct val="150000"/>
              </a:lnSpc>
              <a:spcBef>
                <a:spcPts val="1000"/>
              </a:spcBef>
              <a:spcAft>
                <a:spcPts val="0"/>
              </a:spcAft>
              <a:buClr>
                <a:schemeClr val="dk1"/>
              </a:buClr>
              <a:buSzPts val="1100"/>
              <a:buFont typeface="Arial"/>
              <a:buNone/>
            </a:pPr>
            <a:r>
              <a:t/>
            </a:r>
            <a:endParaRPr sz="1400">
              <a:solidFill>
                <a:schemeClr val="lt1"/>
              </a:solidFill>
              <a:latin typeface="Roboto Light"/>
              <a:ea typeface="Roboto Light"/>
              <a:cs typeface="Roboto Light"/>
              <a:sym typeface="Roboto Light"/>
            </a:endParaRPr>
          </a:p>
          <a:p>
            <a:pPr indent="0" lvl="0" marL="0" rtl="0" algn="l">
              <a:spcBef>
                <a:spcPts val="1000"/>
              </a:spcBef>
              <a:spcAft>
                <a:spcPts val="0"/>
              </a:spcAft>
              <a:buNone/>
            </a:pPr>
            <a:r>
              <a:t/>
            </a:r>
            <a:endParaRPr sz="1400">
              <a:solidFill>
                <a:schemeClr val="lt1"/>
              </a:solidFill>
              <a:latin typeface="Roboto Light"/>
              <a:ea typeface="Roboto Light"/>
              <a:cs typeface="Roboto Light"/>
              <a:sym typeface="Roboto Light"/>
            </a:endParaRPr>
          </a:p>
        </p:txBody>
      </p:sp>
      <p:pic>
        <p:nvPicPr>
          <p:cNvPr id="61" name="Google Shape;61;p5"/>
          <p:cNvPicPr preferRelativeResize="0"/>
          <p:nvPr/>
        </p:nvPicPr>
        <p:blipFill>
          <a:blip r:embed="rId3">
            <a:alphaModFix/>
          </a:blip>
          <a:stretch>
            <a:fillRect/>
          </a:stretch>
        </p:blipFill>
        <p:spPr>
          <a:xfrm>
            <a:off x="0" y="0"/>
            <a:ext cx="4571999" cy="5143499"/>
          </a:xfrm>
          <a:prstGeom prst="rect">
            <a:avLst/>
          </a:prstGeom>
          <a:noFill/>
          <a:ln>
            <a:noFill/>
          </a:ln>
        </p:spPr>
      </p:pic>
      <p:sp>
        <p:nvSpPr>
          <p:cNvPr id="62" name="Google Shape;62;p5"/>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6"/>
          <p:cNvSpPr txBox="1"/>
          <p:nvPr>
            <p:ph type="title"/>
          </p:nvPr>
        </p:nvSpPr>
        <p:spPr>
          <a:xfrm>
            <a:off x="0" y="257550"/>
            <a:ext cx="9144000" cy="652800"/>
          </a:xfrm>
          <a:prstGeom prst="rect">
            <a:avLst/>
          </a:prstGeom>
          <a:solidFill>
            <a:srgbClr val="CFE2F3"/>
          </a:solidFill>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rtl="0" algn="ctr">
              <a:spcBef>
                <a:spcPts val="0"/>
              </a:spcBef>
              <a:spcAft>
                <a:spcPts val="0"/>
              </a:spcAft>
              <a:buNone/>
            </a:pPr>
            <a:r>
              <a:rPr b="1" lang="en" sz="1800">
                <a:solidFill>
                  <a:schemeClr val="dk1"/>
                </a:solidFill>
                <a:latin typeface="Oswald"/>
                <a:ea typeface="Oswald"/>
                <a:cs typeface="Oswald"/>
                <a:sym typeface="Oswald"/>
              </a:rPr>
              <a:t>Introduction</a:t>
            </a:r>
            <a:endParaRPr b="1" sz="1800">
              <a:solidFill>
                <a:schemeClr val="dk1"/>
              </a:solidFill>
              <a:latin typeface="Oswald"/>
              <a:ea typeface="Oswald"/>
              <a:cs typeface="Oswald"/>
              <a:sym typeface="Oswald"/>
            </a:endParaRPr>
          </a:p>
        </p:txBody>
      </p:sp>
      <p:sp>
        <p:nvSpPr>
          <p:cNvPr id="68" name="Google Shape;68;p6"/>
          <p:cNvSpPr txBox="1"/>
          <p:nvPr>
            <p:ph idx="1" type="body"/>
          </p:nvPr>
        </p:nvSpPr>
        <p:spPr>
          <a:xfrm>
            <a:off x="521175" y="1777100"/>
            <a:ext cx="8520600" cy="2586300"/>
          </a:xfrm>
          <a:prstGeom prst="rect">
            <a:avLst/>
          </a:prstGeom>
        </p:spPr>
        <p:txBody>
          <a:bodyPr anchorCtr="0" anchor="t" bIns="45700" lIns="91425" spcFirstLastPara="1" rIns="91425" wrap="square" tIns="45700">
            <a:noAutofit/>
          </a:bodyPr>
          <a:lstStyle/>
          <a:p>
            <a:pPr indent="-349250" lvl="0" marL="457200" rtl="0" algn="l">
              <a:lnSpc>
                <a:spcPct val="200000"/>
              </a:lnSpc>
              <a:spcBef>
                <a:spcPts val="1200"/>
              </a:spcBef>
              <a:spcAft>
                <a:spcPts val="0"/>
              </a:spcAft>
              <a:buClr>
                <a:schemeClr val="dk1"/>
              </a:buClr>
              <a:buSzPts val="1900"/>
              <a:buChar char="🠶"/>
            </a:pPr>
            <a:r>
              <a:rPr lang="en" sz="1900">
                <a:solidFill>
                  <a:schemeClr val="dk1"/>
                </a:solidFill>
              </a:rPr>
              <a:t>Gender-based hate comments </a:t>
            </a:r>
            <a:endParaRPr sz="1900">
              <a:solidFill>
                <a:schemeClr val="dk1"/>
              </a:solidFill>
            </a:endParaRPr>
          </a:p>
          <a:p>
            <a:pPr indent="-349250" lvl="0" marL="457200" rtl="0" algn="l">
              <a:lnSpc>
                <a:spcPct val="200000"/>
              </a:lnSpc>
              <a:spcBef>
                <a:spcPts val="1200"/>
              </a:spcBef>
              <a:spcAft>
                <a:spcPts val="0"/>
              </a:spcAft>
              <a:buClr>
                <a:schemeClr val="dk1"/>
              </a:buClr>
              <a:buSzPts val="1900"/>
              <a:buChar char="🠶"/>
            </a:pPr>
            <a:r>
              <a:rPr lang="en" sz="1900">
                <a:solidFill>
                  <a:schemeClr val="dk1"/>
                </a:solidFill>
              </a:rPr>
              <a:t>Targeted individuals</a:t>
            </a:r>
            <a:endParaRPr sz="1900">
              <a:solidFill>
                <a:schemeClr val="dk1"/>
              </a:solidFill>
            </a:endParaRPr>
          </a:p>
          <a:p>
            <a:pPr indent="-349250" lvl="0" marL="457200" rtl="0" algn="l">
              <a:lnSpc>
                <a:spcPct val="200000"/>
              </a:lnSpc>
              <a:spcBef>
                <a:spcPts val="1200"/>
              </a:spcBef>
              <a:spcAft>
                <a:spcPts val="0"/>
              </a:spcAft>
              <a:buClr>
                <a:schemeClr val="dk1"/>
              </a:buClr>
              <a:buSzPts val="1900"/>
              <a:buChar char="🠶"/>
            </a:pPr>
            <a:r>
              <a:rPr lang="en" sz="1900">
                <a:solidFill>
                  <a:schemeClr val="dk1"/>
                </a:solidFill>
              </a:rPr>
              <a:t>Methods to detect hate comments using NLP</a:t>
            </a:r>
            <a:endParaRPr sz="1900">
              <a:solidFill>
                <a:schemeClr val="dk1"/>
              </a:solidFill>
            </a:endParaRPr>
          </a:p>
        </p:txBody>
      </p:sp>
      <p:sp>
        <p:nvSpPr>
          <p:cNvPr id="69" name="Google Shape;69;p6"/>
          <p:cNvSpPr txBox="1"/>
          <p:nvPr>
            <p:ph idx="12" type="sldNum"/>
          </p:nvPr>
        </p:nvSpPr>
        <p:spPr>
          <a:xfrm>
            <a:off x="8472458" y="4663217"/>
            <a:ext cx="548700" cy="393600"/>
          </a:xfrm>
          <a:prstGeom prst="rect">
            <a:avLst/>
          </a:prstGeom>
          <a:noFill/>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7"/>
          <p:cNvSpPr txBox="1"/>
          <p:nvPr>
            <p:ph type="title"/>
          </p:nvPr>
        </p:nvSpPr>
        <p:spPr>
          <a:xfrm>
            <a:off x="0" y="257550"/>
            <a:ext cx="9144000" cy="652800"/>
          </a:xfrm>
          <a:prstGeom prst="rect">
            <a:avLst/>
          </a:prstGeom>
          <a:solidFill>
            <a:srgbClr val="CFE2F3"/>
          </a:solidFill>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rtl="0" algn="ctr">
              <a:spcBef>
                <a:spcPts val="0"/>
              </a:spcBef>
              <a:spcAft>
                <a:spcPts val="0"/>
              </a:spcAft>
              <a:buNone/>
            </a:pPr>
            <a:r>
              <a:rPr b="1" lang="en" sz="1800">
                <a:solidFill>
                  <a:schemeClr val="dk1"/>
                </a:solidFill>
                <a:latin typeface="Oswald"/>
                <a:ea typeface="Oswald"/>
                <a:cs typeface="Oswald"/>
                <a:sym typeface="Oswald"/>
              </a:rPr>
              <a:t>What is Gender-Based Hate Comment Detection?</a:t>
            </a:r>
            <a:endParaRPr b="1" sz="1800">
              <a:solidFill>
                <a:schemeClr val="dk1"/>
              </a:solidFill>
              <a:latin typeface="Oswald"/>
              <a:ea typeface="Oswald"/>
              <a:cs typeface="Oswald"/>
              <a:sym typeface="Oswald"/>
            </a:endParaRPr>
          </a:p>
        </p:txBody>
      </p:sp>
      <p:sp>
        <p:nvSpPr>
          <p:cNvPr id="75" name="Google Shape;75;p7"/>
          <p:cNvSpPr txBox="1"/>
          <p:nvPr>
            <p:ph idx="1" type="body"/>
          </p:nvPr>
        </p:nvSpPr>
        <p:spPr>
          <a:xfrm>
            <a:off x="311700" y="1152475"/>
            <a:ext cx="8520600" cy="3416400"/>
          </a:xfrm>
          <a:prstGeom prst="rect">
            <a:avLst/>
          </a:prstGeom>
        </p:spPr>
        <p:txBody>
          <a:bodyPr anchorCtr="0" anchor="t" bIns="45700" lIns="91425" spcFirstLastPara="1" rIns="91425" wrap="square" tIns="45700">
            <a:noAutofit/>
          </a:bodyPr>
          <a:lstStyle/>
          <a:p>
            <a:pPr indent="0" lvl="0" marL="0" rtl="0" algn="just">
              <a:lnSpc>
                <a:spcPct val="150000"/>
              </a:lnSpc>
              <a:spcBef>
                <a:spcPts val="1800"/>
              </a:spcBef>
              <a:spcAft>
                <a:spcPts val="0"/>
              </a:spcAft>
              <a:buClr>
                <a:schemeClr val="dk1"/>
              </a:buClr>
              <a:buSzPts val="1100"/>
              <a:buFont typeface="Arial"/>
              <a:buNone/>
            </a:pPr>
            <a:r>
              <a:t/>
            </a:r>
            <a:endParaRPr b="1">
              <a:solidFill>
                <a:schemeClr val="dk1"/>
              </a:solidFill>
            </a:endParaRPr>
          </a:p>
          <a:p>
            <a:pPr indent="0" lvl="0" marL="0" rtl="0" algn="just">
              <a:lnSpc>
                <a:spcPct val="150000"/>
              </a:lnSpc>
              <a:spcBef>
                <a:spcPts val="1200"/>
              </a:spcBef>
              <a:spcAft>
                <a:spcPts val="0"/>
              </a:spcAft>
              <a:buClr>
                <a:schemeClr val="dk1"/>
              </a:buClr>
              <a:buSzPts val="1100"/>
              <a:buFont typeface="Arial"/>
              <a:buNone/>
            </a:pPr>
            <a:r>
              <a:rPr lang="en">
                <a:solidFill>
                  <a:schemeClr val="dk1"/>
                </a:solidFill>
              </a:rPr>
              <a:t>Gender-based hate comment detection refers to the process of identifying and flagging comments that express hatred or discrimination towards individuals based on their gender. These comments can range from subtle micro-aggressions to explicit threats of violence.</a:t>
            </a:r>
            <a:endParaRPr>
              <a:solidFill>
                <a:schemeClr val="dk1"/>
              </a:solidFill>
            </a:endParaRPr>
          </a:p>
          <a:p>
            <a:pPr indent="0" lvl="0" marL="0" rtl="0" algn="just">
              <a:lnSpc>
                <a:spcPct val="150000"/>
              </a:lnSpc>
              <a:spcBef>
                <a:spcPts val="1000"/>
              </a:spcBef>
              <a:spcAft>
                <a:spcPts val="0"/>
              </a:spcAft>
              <a:buNone/>
            </a:pPr>
            <a:r>
              <a:t/>
            </a:r>
            <a:endParaRPr b="1">
              <a:solidFill>
                <a:srgbClr val="434343"/>
              </a:solidFill>
            </a:endParaRPr>
          </a:p>
        </p:txBody>
      </p:sp>
      <p:sp>
        <p:nvSpPr>
          <p:cNvPr id="76" name="Google Shape;76;p7"/>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8"/>
          <p:cNvSpPr txBox="1"/>
          <p:nvPr>
            <p:ph type="title"/>
          </p:nvPr>
        </p:nvSpPr>
        <p:spPr>
          <a:xfrm>
            <a:off x="0" y="257525"/>
            <a:ext cx="9144000" cy="686700"/>
          </a:xfrm>
          <a:prstGeom prst="rect">
            <a:avLst/>
          </a:prstGeom>
          <a:solidFill>
            <a:srgbClr val="CFE2F3"/>
          </a:solidFill>
          <a:effectLst>
            <a:outerShdw blurRad="57150" rotWithShape="0" algn="bl" dir="5400000" dist="19050">
              <a:srgbClr val="000000">
                <a:alpha val="28000"/>
              </a:srgbClr>
            </a:outerShdw>
          </a:effectLst>
        </p:spPr>
        <p:txBody>
          <a:bodyPr anchorCtr="0" anchor="ctr" bIns="45700" lIns="91425" spcFirstLastPara="1" rIns="91425" wrap="square" tIns="45700">
            <a:noAutofit/>
          </a:bodyPr>
          <a:lstStyle/>
          <a:p>
            <a:pPr indent="0" lvl="0" marL="0" rtl="0" algn="ctr">
              <a:lnSpc>
                <a:spcPct val="115000"/>
              </a:lnSpc>
              <a:spcBef>
                <a:spcPts val="1800"/>
              </a:spcBef>
              <a:spcAft>
                <a:spcPts val="400"/>
              </a:spcAft>
              <a:buClr>
                <a:schemeClr val="dk1"/>
              </a:buClr>
              <a:buSzPts val="1100"/>
              <a:buFont typeface="Arial"/>
              <a:buNone/>
            </a:pPr>
            <a:r>
              <a:rPr b="1" lang="en" sz="1800">
                <a:solidFill>
                  <a:schemeClr val="dk1"/>
                </a:solidFill>
                <a:latin typeface="Oswald"/>
                <a:ea typeface="Oswald"/>
                <a:cs typeface="Oswald"/>
                <a:sym typeface="Oswald"/>
              </a:rPr>
              <a:t>Why is Gender-Based Hate Comment Detection Important?</a:t>
            </a:r>
            <a:endParaRPr b="1" sz="1800">
              <a:solidFill>
                <a:schemeClr val="dk1"/>
              </a:solidFill>
              <a:latin typeface="Oswald"/>
              <a:ea typeface="Oswald"/>
              <a:cs typeface="Oswald"/>
              <a:sym typeface="Oswald"/>
            </a:endParaRPr>
          </a:p>
        </p:txBody>
      </p:sp>
      <p:sp>
        <p:nvSpPr>
          <p:cNvPr id="82" name="Google Shape;82;p8"/>
          <p:cNvSpPr txBox="1"/>
          <p:nvPr>
            <p:ph idx="1" type="body"/>
          </p:nvPr>
        </p:nvSpPr>
        <p:spPr>
          <a:xfrm>
            <a:off x="714000" y="1573325"/>
            <a:ext cx="7044000" cy="2365500"/>
          </a:xfrm>
          <a:prstGeom prst="rect">
            <a:avLst/>
          </a:prstGeom>
        </p:spPr>
        <p:txBody>
          <a:bodyPr anchorCtr="0" anchor="ctr" bIns="45700" lIns="91425" spcFirstLastPara="1" rIns="91425" wrap="square" tIns="45700">
            <a:noAutofit/>
          </a:bodyPr>
          <a:lstStyle/>
          <a:p>
            <a:pPr indent="-336550" lvl="0" marL="457200" rtl="0" algn="l">
              <a:lnSpc>
                <a:spcPct val="200000"/>
              </a:lnSpc>
              <a:spcBef>
                <a:spcPts val="1000"/>
              </a:spcBef>
              <a:spcAft>
                <a:spcPts val="0"/>
              </a:spcAft>
              <a:buClr>
                <a:schemeClr val="dk1"/>
              </a:buClr>
              <a:buSzPts val="1700"/>
              <a:buChar char="🠶"/>
            </a:pPr>
            <a:r>
              <a:rPr lang="en" sz="1700">
                <a:solidFill>
                  <a:schemeClr val="dk1"/>
                </a:solidFill>
              </a:rPr>
              <a:t>Combating online harassment</a:t>
            </a:r>
            <a:endParaRPr sz="1700">
              <a:solidFill>
                <a:schemeClr val="dk1"/>
              </a:solidFill>
            </a:endParaRPr>
          </a:p>
          <a:p>
            <a:pPr indent="-336550" lvl="0" marL="457200" rtl="0" algn="l">
              <a:lnSpc>
                <a:spcPct val="200000"/>
              </a:lnSpc>
              <a:spcBef>
                <a:spcPts val="1000"/>
              </a:spcBef>
              <a:spcAft>
                <a:spcPts val="0"/>
              </a:spcAft>
              <a:buClr>
                <a:schemeClr val="dk1"/>
              </a:buClr>
              <a:buSzPts val="1700"/>
              <a:buChar char="🠶"/>
            </a:pPr>
            <a:r>
              <a:rPr lang="en" sz="1700">
                <a:solidFill>
                  <a:schemeClr val="dk1"/>
                </a:solidFill>
              </a:rPr>
              <a:t>Promoting gender equality</a:t>
            </a:r>
            <a:endParaRPr sz="1700">
              <a:solidFill>
                <a:schemeClr val="dk1"/>
              </a:solidFill>
            </a:endParaRPr>
          </a:p>
          <a:p>
            <a:pPr indent="-336550" lvl="0" marL="457200" rtl="0" algn="l">
              <a:lnSpc>
                <a:spcPct val="200000"/>
              </a:lnSpc>
              <a:spcBef>
                <a:spcPts val="1000"/>
              </a:spcBef>
              <a:spcAft>
                <a:spcPts val="0"/>
              </a:spcAft>
              <a:buClr>
                <a:schemeClr val="dk1"/>
              </a:buClr>
              <a:buSzPts val="1700"/>
              <a:buChar char="🠶"/>
            </a:pPr>
            <a:r>
              <a:rPr lang="en" sz="1700">
                <a:solidFill>
                  <a:schemeClr val="dk1"/>
                </a:solidFill>
              </a:rPr>
              <a:t>Enhancing content moderation</a:t>
            </a:r>
            <a:endParaRPr sz="1700">
              <a:solidFill>
                <a:schemeClr val="dk1"/>
              </a:solidFill>
            </a:endParaRPr>
          </a:p>
          <a:p>
            <a:pPr indent="0" lvl="0" marL="0" rtl="0" algn="l">
              <a:lnSpc>
                <a:spcPct val="200000"/>
              </a:lnSpc>
              <a:spcBef>
                <a:spcPts val="1000"/>
              </a:spcBef>
              <a:spcAft>
                <a:spcPts val="0"/>
              </a:spcAft>
              <a:buNone/>
            </a:pPr>
            <a:r>
              <a:t/>
            </a:r>
            <a:endParaRPr sz="1700">
              <a:solidFill>
                <a:schemeClr val="dk1"/>
              </a:solidFill>
            </a:endParaRPr>
          </a:p>
        </p:txBody>
      </p:sp>
      <p:pic>
        <p:nvPicPr>
          <p:cNvPr id="83" name="Google Shape;83;p8"/>
          <p:cNvPicPr preferRelativeResize="0"/>
          <p:nvPr/>
        </p:nvPicPr>
        <p:blipFill>
          <a:blip r:embed="rId3">
            <a:alphaModFix/>
          </a:blip>
          <a:stretch>
            <a:fillRect/>
          </a:stretch>
        </p:blipFill>
        <p:spPr>
          <a:xfrm>
            <a:off x="4854075" y="1447300"/>
            <a:ext cx="3963800" cy="2100575"/>
          </a:xfrm>
          <a:prstGeom prst="rect">
            <a:avLst/>
          </a:prstGeom>
          <a:noFill/>
          <a:ln>
            <a:noFill/>
          </a:ln>
        </p:spPr>
      </p:pic>
      <p:sp>
        <p:nvSpPr>
          <p:cNvPr id="84" name="Google Shape;84;p8"/>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9"/>
          <p:cNvSpPr txBox="1"/>
          <p:nvPr>
            <p:ph type="title"/>
          </p:nvPr>
        </p:nvSpPr>
        <p:spPr>
          <a:xfrm>
            <a:off x="0" y="0"/>
            <a:ext cx="9144000" cy="779700"/>
          </a:xfrm>
          <a:prstGeom prst="rect">
            <a:avLst/>
          </a:prstGeom>
          <a:solidFill>
            <a:srgbClr val="E6EDF3"/>
          </a:solidFill>
        </p:spPr>
        <p:txBody>
          <a:bodyPr anchorCtr="0" anchor="ctr" bIns="45700" lIns="91425" spcFirstLastPara="1" rIns="91425" wrap="square" tIns="45700">
            <a:noAutofit/>
          </a:bodyPr>
          <a:lstStyle/>
          <a:p>
            <a:pPr indent="0" lvl="0" marL="0" rtl="0" algn="ctr">
              <a:lnSpc>
                <a:spcPct val="115000"/>
              </a:lnSpc>
              <a:spcBef>
                <a:spcPts val="1800"/>
              </a:spcBef>
              <a:spcAft>
                <a:spcPts val="400"/>
              </a:spcAft>
              <a:buNone/>
            </a:pPr>
            <a:r>
              <a:rPr b="1" lang="en" sz="1800">
                <a:solidFill>
                  <a:schemeClr val="dk1"/>
                </a:solidFill>
                <a:latin typeface="Oswald"/>
                <a:ea typeface="Oswald"/>
                <a:cs typeface="Oswald"/>
                <a:sym typeface="Oswald"/>
              </a:rPr>
              <a:t>How Does NLP Help Detect Gender-Based Hate Comments?</a:t>
            </a:r>
            <a:endParaRPr b="1" sz="1800">
              <a:solidFill>
                <a:schemeClr val="dk1"/>
              </a:solidFill>
              <a:latin typeface="Oswald"/>
              <a:ea typeface="Oswald"/>
              <a:cs typeface="Oswald"/>
              <a:sym typeface="Oswald"/>
            </a:endParaRPr>
          </a:p>
        </p:txBody>
      </p:sp>
      <p:sp>
        <p:nvSpPr>
          <p:cNvPr id="90" name="Google Shape;90;p9"/>
          <p:cNvSpPr txBox="1"/>
          <p:nvPr>
            <p:ph idx="1" type="body"/>
          </p:nvPr>
        </p:nvSpPr>
        <p:spPr>
          <a:xfrm>
            <a:off x="260250" y="1017725"/>
            <a:ext cx="4690200" cy="3610800"/>
          </a:xfrm>
          <a:prstGeom prst="rect">
            <a:avLst/>
          </a:prstGeom>
        </p:spPr>
        <p:txBody>
          <a:bodyPr anchorCtr="0" anchor="t" bIns="45700" lIns="91425" spcFirstLastPara="1" rIns="91425" wrap="square" tIns="45700">
            <a:noAutofit/>
          </a:bodyPr>
          <a:lstStyle/>
          <a:p>
            <a:pPr indent="-317500" lvl="0" marL="457200" rtl="0" algn="l">
              <a:spcBef>
                <a:spcPts val="1000"/>
              </a:spcBef>
              <a:spcAft>
                <a:spcPts val="0"/>
              </a:spcAft>
              <a:buClr>
                <a:schemeClr val="dk1"/>
              </a:buClr>
              <a:buSzPts val="1400"/>
              <a:buChar char="🠶"/>
            </a:pPr>
            <a:r>
              <a:rPr lang="en" sz="1400">
                <a:solidFill>
                  <a:schemeClr val="dk1"/>
                </a:solidFill>
              </a:rPr>
              <a:t>Natural language processing (NLP) is a subfield of AI that focuses on the interaction between computers and human languages.</a:t>
            </a:r>
            <a:endParaRPr sz="1400">
              <a:solidFill>
                <a:schemeClr val="dk1"/>
              </a:solidFill>
            </a:endParaRPr>
          </a:p>
          <a:p>
            <a:pPr indent="-317500" lvl="0" marL="457200" rtl="0" algn="l">
              <a:spcBef>
                <a:spcPts val="1000"/>
              </a:spcBef>
              <a:spcAft>
                <a:spcPts val="0"/>
              </a:spcAft>
              <a:buClr>
                <a:schemeClr val="dk1"/>
              </a:buClr>
              <a:buSzPts val="1400"/>
              <a:buChar char="🠶"/>
            </a:pPr>
            <a:r>
              <a:rPr lang="en" sz="1400">
                <a:solidFill>
                  <a:schemeClr val="dk1"/>
                </a:solidFill>
              </a:rPr>
              <a:t>NLP has diverse applications, including sentiment analysis, speech recognition, and machine translation.</a:t>
            </a:r>
            <a:endParaRPr sz="1400">
              <a:solidFill>
                <a:schemeClr val="dk1"/>
              </a:solidFill>
            </a:endParaRPr>
          </a:p>
          <a:p>
            <a:pPr indent="-317500" lvl="0" marL="457200" rtl="0" algn="l">
              <a:spcBef>
                <a:spcPts val="1000"/>
              </a:spcBef>
              <a:spcAft>
                <a:spcPts val="0"/>
              </a:spcAft>
              <a:buClr>
                <a:schemeClr val="dk1"/>
              </a:buClr>
              <a:buSzPts val="1400"/>
              <a:buChar char="🠶"/>
            </a:pPr>
            <a:r>
              <a:rPr lang="en" sz="1400">
                <a:solidFill>
                  <a:schemeClr val="dk1"/>
                </a:solidFill>
              </a:rPr>
              <a:t>In gender-based hate comment detection, NLP algorithms can identify patterns and features in the language used by perpetrators.</a:t>
            </a:r>
            <a:endParaRPr sz="1400">
              <a:solidFill>
                <a:schemeClr val="dk1"/>
              </a:solidFill>
            </a:endParaRPr>
          </a:p>
          <a:p>
            <a:pPr indent="-317500" lvl="0" marL="457200" rtl="0" algn="l">
              <a:spcBef>
                <a:spcPts val="1000"/>
              </a:spcBef>
              <a:spcAft>
                <a:spcPts val="0"/>
              </a:spcAft>
              <a:buClr>
                <a:schemeClr val="dk1"/>
              </a:buClr>
              <a:buSzPts val="1400"/>
              <a:buChar char="🠶"/>
            </a:pPr>
            <a:r>
              <a:rPr lang="en" sz="1400">
                <a:solidFill>
                  <a:schemeClr val="dk1"/>
                </a:solidFill>
              </a:rPr>
              <a:t>NLP techniques can analyze word frequency, detect derogatory terms or slurs, identify sarcasm or irony, and determine the gender of the victim and perpetrator.</a:t>
            </a:r>
            <a:endParaRPr sz="1400">
              <a:solidFill>
                <a:schemeClr val="dk1"/>
              </a:solidFill>
            </a:endParaRPr>
          </a:p>
          <a:p>
            <a:pPr indent="0" lvl="0" marL="0" rtl="0" algn="l">
              <a:spcBef>
                <a:spcPts val="1000"/>
              </a:spcBef>
              <a:spcAft>
                <a:spcPts val="0"/>
              </a:spcAft>
              <a:buClr>
                <a:schemeClr val="dk1"/>
              </a:buClr>
              <a:buSzPts val="1100"/>
              <a:buFont typeface="Arial"/>
              <a:buNone/>
            </a:pPr>
            <a:r>
              <a:t/>
            </a:r>
            <a:endParaRPr sz="1400">
              <a:solidFill>
                <a:schemeClr val="dk1"/>
              </a:solidFill>
            </a:endParaRPr>
          </a:p>
        </p:txBody>
      </p:sp>
      <p:pic>
        <p:nvPicPr>
          <p:cNvPr id="91" name="Google Shape;91;p9"/>
          <p:cNvPicPr preferRelativeResize="0"/>
          <p:nvPr/>
        </p:nvPicPr>
        <p:blipFill>
          <a:blip r:embed="rId3">
            <a:alphaModFix/>
          </a:blip>
          <a:stretch>
            <a:fillRect/>
          </a:stretch>
        </p:blipFill>
        <p:spPr>
          <a:xfrm>
            <a:off x="5064750" y="1194325"/>
            <a:ext cx="3883926" cy="2868950"/>
          </a:xfrm>
          <a:prstGeom prst="rect">
            <a:avLst/>
          </a:prstGeom>
          <a:noFill/>
          <a:ln>
            <a:noFill/>
          </a:ln>
          <a:effectLst>
            <a:outerShdw blurRad="57150" rotWithShape="0" algn="bl" dir="5400000" dist="19050">
              <a:srgbClr val="000000">
                <a:alpha val="50000"/>
              </a:srgbClr>
            </a:outerShdw>
          </a:effectLst>
        </p:spPr>
      </p:pic>
      <p:sp>
        <p:nvSpPr>
          <p:cNvPr id="92" name="Google Shape;92;p9"/>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0"/>
          <p:cNvSpPr txBox="1"/>
          <p:nvPr>
            <p:ph type="title"/>
          </p:nvPr>
        </p:nvSpPr>
        <p:spPr>
          <a:xfrm>
            <a:off x="0" y="0"/>
            <a:ext cx="9144000" cy="729600"/>
          </a:xfrm>
          <a:prstGeom prst="rect">
            <a:avLst/>
          </a:prstGeom>
          <a:solidFill>
            <a:srgbClr val="E6EDF3"/>
          </a:solidFill>
        </p:spPr>
        <p:txBody>
          <a:bodyPr anchorCtr="0" anchor="ctr" bIns="45700" lIns="91425" spcFirstLastPara="1" rIns="91425" wrap="square" tIns="45700">
            <a:noAutofit/>
          </a:bodyPr>
          <a:lstStyle/>
          <a:p>
            <a:pPr indent="0" lvl="0" marL="0" rtl="0" algn="ctr">
              <a:lnSpc>
                <a:spcPct val="115000"/>
              </a:lnSpc>
              <a:spcBef>
                <a:spcPts val="1800"/>
              </a:spcBef>
              <a:spcAft>
                <a:spcPts val="400"/>
              </a:spcAft>
              <a:buNone/>
            </a:pPr>
            <a:r>
              <a:rPr b="1" lang="en" sz="1800">
                <a:solidFill>
                  <a:schemeClr val="dk1"/>
                </a:solidFill>
                <a:latin typeface="Oswald"/>
                <a:ea typeface="Oswald"/>
                <a:cs typeface="Oswald"/>
                <a:sym typeface="Oswald"/>
              </a:rPr>
              <a:t>Gender-Based Hate Comment Detection Using Neural Network in NLP</a:t>
            </a:r>
            <a:endParaRPr b="1" sz="1800">
              <a:solidFill>
                <a:schemeClr val="dk1"/>
              </a:solidFill>
              <a:latin typeface="Oswald"/>
              <a:ea typeface="Oswald"/>
              <a:cs typeface="Oswald"/>
              <a:sym typeface="Oswald"/>
            </a:endParaRPr>
          </a:p>
        </p:txBody>
      </p:sp>
      <p:pic>
        <p:nvPicPr>
          <p:cNvPr id="98" name="Google Shape;98;p10"/>
          <p:cNvPicPr preferRelativeResize="0"/>
          <p:nvPr/>
        </p:nvPicPr>
        <p:blipFill rotWithShape="1">
          <a:blip r:embed="rId3">
            <a:alphaModFix amt="28000"/>
          </a:blip>
          <a:srcRect b="0" l="0" r="0" t="13457"/>
          <a:stretch/>
        </p:blipFill>
        <p:spPr>
          <a:xfrm>
            <a:off x="-397325" y="2419025"/>
            <a:ext cx="5728011" cy="2782275"/>
          </a:xfrm>
          <a:prstGeom prst="rect">
            <a:avLst/>
          </a:prstGeom>
          <a:noFill/>
          <a:ln>
            <a:noFill/>
          </a:ln>
          <a:effectLst>
            <a:outerShdw blurRad="57150" rotWithShape="0" algn="bl" dir="5400000" dist="19050">
              <a:srgbClr val="000000">
                <a:alpha val="28000"/>
              </a:srgbClr>
            </a:outerShdw>
          </a:effectLst>
        </p:spPr>
      </p:pic>
      <p:sp>
        <p:nvSpPr>
          <p:cNvPr id="99" name="Google Shape;99;p10"/>
          <p:cNvSpPr txBox="1"/>
          <p:nvPr>
            <p:ph idx="1" type="body"/>
          </p:nvPr>
        </p:nvSpPr>
        <p:spPr>
          <a:xfrm>
            <a:off x="188900" y="1018600"/>
            <a:ext cx="8520600" cy="3489300"/>
          </a:xfrm>
          <a:prstGeom prst="rect">
            <a:avLst/>
          </a:prstGeom>
        </p:spPr>
        <p:txBody>
          <a:bodyPr anchorCtr="0" anchor="t" bIns="45700" lIns="91425" spcFirstLastPara="1" rIns="91425" wrap="square" tIns="45700">
            <a:noAutofit/>
          </a:bodyPr>
          <a:lstStyle/>
          <a:p>
            <a:pPr indent="-323850" lvl="0" marL="457200" rtl="0" algn="just">
              <a:lnSpc>
                <a:spcPct val="150000"/>
              </a:lnSpc>
              <a:spcBef>
                <a:spcPts val="1000"/>
              </a:spcBef>
              <a:spcAft>
                <a:spcPts val="0"/>
              </a:spcAft>
              <a:buClr>
                <a:schemeClr val="dk1"/>
              </a:buClr>
              <a:buSzPts val="1500"/>
              <a:buFont typeface="Roboto"/>
              <a:buChar char="🠶"/>
            </a:pPr>
            <a:r>
              <a:rPr lang="en" sz="1500">
                <a:solidFill>
                  <a:schemeClr val="dk1"/>
                </a:solidFill>
                <a:latin typeface="Roboto"/>
                <a:ea typeface="Roboto"/>
                <a:cs typeface="Roboto"/>
                <a:sym typeface="Roboto"/>
              </a:rPr>
              <a:t>The neural network is trained on a large dataset of gender-based hate comments and non-hate comments.</a:t>
            </a:r>
            <a:endParaRPr sz="1500">
              <a:solidFill>
                <a:schemeClr val="dk1"/>
              </a:solidFill>
              <a:latin typeface="Roboto"/>
              <a:ea typeface="Roboto"/>
              <a:cs typeface="Roboto"/>
              <a:sym typeface="Roboto"/>
            </a:endParaRPr>
          </a:p>
          <a:p>
            <a:pPr indent="-323850" lvl="0" marL="457200" rtl="0" algn="just">
              <a:lnSpc>
                <a:spcPct val="150000"/>
              </a:lnSpc>
              <a:spcBef>
                <a:spcPts val="1000"/>
              </a:spcBef>
              <a:spcAft>
                <a:spcPts val="0"/>
              </a:spcAft>
              <a:buClr>
                <a:schemeClr val="dk1"/>
              </a:buClr>
              <a:buSzPts val="1500"/>
              <a:buFont typeface="Roboto"/>
              <a:buChar char="🠶"/>
            </a:pPr>
            <a:r>
              <a:rPr lang="en" sz="1500">
                <a:solidFill>
                  <a:schemeClr val="dk1"/>
                </a:solidFill>
                <a:latin typeface="Roboto"/>
                <a:ea typeface="Roboto"/>
                <a:cs typeface="Roboto"/>
                <a:sym typeface="Roboto"/>
              </a:rPr>
              <a:t>The model learns patterns and features that distinguish between hate and non-hate comments.</a:t>
            </a:r>
            <a:endParaRPr sz="1500">
              <a:solidFill>
                <a:schemeClr val="dk1"/>
              </a:solidFill>
              <a:latin typeface="Roboto"/>
              <a:ea typeface="Roboto"/>
              <a:cs typeface="Roboto"/>
              <a:sym typeface="Roboto"/>
            </a:endParaRPr>
          </a:p>
          <a:p>
            <a:pPr indent="-323850" lvl="0" marL="457200" rtl="0" algn="just">
              <a:lnSpc>
                <a:spcPct val="150000"/>
              </a:lnSpc>
              <a:spcBef>
                <a:spcPts val="1000"/>
              </a:spcBef>
              <a:spcAft>
                <a:spcPts val="0"/>
              </a:spcAft>
              <a:buClr>
                <a:schemeClr val="dk1"/>
              </a:buClr>
              <a:buSzPts val="1500"/>
              <a:buFont typeface="Roboto"/>
              <a:buChar char="🠶"/>
            </a:pPr>
            <a:r>
              <a:rPr lang="en" sz="1500">
                <a:solidFill>
                  <a:schemeClr val="dk1"/>
                </a:solidFill>
                <a:latin typeface="Roboto"/>
                <a:ea typeface="Roboto"/>
                <a:cs typeface="Roboto"/>
                <a:sym typeface="Roboto"/>
              </a:rPr>
              <a:t>NLP techniques such as tokenization, word embeddings, and sequence modeling are employed to process and understand the textual content and context.</a:t>
            </a:r>
            <a:endParaRPr sz="1500">
              <a:solidFill>
                <a:schemeClr val="dk1"/>
              </a:solidFill>
              <a:latin typeface="Roboto"/>
              <a:ea typeface="Roboto"/>
              <a:cs typeface="Roboto"/>
              <a:sym typeface="Roboto"/>
            </a:endParaRPr>
          </a:p>
          <a:p>
            <a:pPr indent="-323850" lvl="0" marL="457200" rtl="0" algn="just">
              <a:lnSpc>
                <a:spcPct val="150000"/>
              </a:lnSpc>
              <a:spcBef>
                <a:spcPts val="1000"/>
              </a:spcBef>
              <a:spcAft>
                <a:spcPts val="0"/>
              </a:spcAft>
              <a:buClr>
                <a:schemeClr val="dk1"/>
              </a:buClr>
              <a:buSzPts val="1500"/>
              <a:buFont typeface="Roboto"/>
              <a:buChar char="🠶"/>
            </a:pPr>
            <a:r>
              <a:rPr lang="en" sz="1500">
                <a:solidFill>
                  <a:schemeClr val="dk1"/>
                </a:solidFill>
                <a:latin typeface="Roboto"/>
                <a:ea typeface="Roboto"/>
                <a:cs typeface="Roboto"/>
                <a:sym typeface="Roboto"/>
              </a:rPr>
              <a:t>The neural network adjusts its internal parameters through iterative learning (backpropagation) to improve its accuracy in detecting gender-based hate comments.</a:t>
            </a:r>
            <a:endParaRPr sz="1500">
              <a:solidFill>
                <a:schemeClr val="dk1"/>
              </a:solidFill>
              <a:latin typeface="Roboto"/>
              <a:ea typeface="Roboto"/>
              <a:cs typeface="Roboto"/>
              <a:sym typeface="Roboto"/>
            </a:endParaRPr>
          </a:p>
          <a:p>
            <a:pPr indent="-323850" lvl="0" marL="457200" rtl="0" algn="just">
              <a:lnSpc>
                <a:spcPct val="150000"/>
              </a:lnSpc>
              <a:spcBef>
                <a:spcPts val="1000"/>
              </a:spcBef>
              <a:spcAft>
                <a:spcPts val="0"/>
              </a:spcAft>
              <a:buClr>
                <a:schemeClr val="dk1"/>
              </a:buClr>
              <a:buSzPts val="1500"/>
              <a:buFont typeface="Roboto"/>
              <a:buChar char="🠶"/>
            </a:pPr>
            <a:r>
              <a:rPr lang="en" sz="1500">
                <a:solidFill>
                  <a:schemeClr val="dk1"/>
                </a:solidFill>
                <a:latin typeface="Roboto"/>
                <a:ea typeface="Roboto"/>
                <a:cs typeface="Roboto"/>
                <a:sym typeface="Roboto"/>
              </a:rPr>
              <a:t>Once trained, the model can classify new comments as hate or non-hate speech based on learned patterns and features.</a:t>
            </a:r>
            <a:endParaRPr sz="1500">
              <a:solidFill>
                <a:srgbClr val="000000"/>
              </a:solidFill>
            </a:endParaRPr>
          </a:p>
        </p:txBody>
      </p:sp>
      <p:sp>
        <p:nvSpPr>
          <p:cNvPr id="100" name="Google Shape;100;p10"/>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1"/>
          <p:cNvSpPr txBox="1"/>
          <p:nvPr>
            <p:ph type="title"/>
          </p:nvPr>
        </p:nvSpPr>
        <p:spPr>
          <a:xfrm>
            <a:off x="0" y="0"/>
            <a:ext cx="9144000" cy="729600"/>
          </a:xfrm>
          <a:prstGeom prst="rect">
            <a:avLst/>
          </a:prstGeom>
          <a:solidFill>
            <a:srgbClr val="E6EDF3"/>
          </a:solidFill>
        </p:spPr>
        <p:txBody>
          <a:bodyPr anchorCtr="0" anchor="ctr" bIns="45700" lIns="91425" spcFirstLastPara="1" rIns="91425" wrap="square" tIns="45700">
            <a:noAutofit/>
          </a:bodyPr>
          <a:lstStyle/>
          <a:p>
            <a:pPr indent="0" lvl="0" marL="0" rtl="0" algn="ctr">
              <a:lnSpc>
                <a:spcPct val="115000"/>
              </a:lnSpc>
              <a:spcBef>
                <a:spcPts val="1800"/>
              </a:spcBef>
              <a:spcAft>
                <a:spcPts val="400"/>
              </a:spcAft>
              <a:buNone/>
            </a:pPr>
            <a:r>
              <a:rPr b="1" lang="en" sz="1800">
                <a:solidFill>
                  <a:schemeClr val="dk1"/>
                </a:solidFill>
                <a:latin typeface="Oswald"/>
                <a:ea typeface="Oswald"/>
                <a:cs typeface="Oswald"/>
                <a:sym typeface="Oswald"/>
              </a:rPr>
              <a:t>Ideas for Future Work</a:t>
            </a:r>
            <a:endParaRPr b="1" sz="1800">
              <a:solidFill>
                <a:schemeClr val="dk1"/>
              </a:solidFill>
              <a:latin typeface="Oswald"/>
              <a:ea typeface="Oswald"/>
              <a:cs typeface="Oswald"/>
              <a:sym typeface="Oswald"/>
            </a:endParaRPr>
          </a:p>
        </p:txBody>
      </p:sp>
      <p:sp>
        <p:nvSpPr>
          <p:cNvPr id="106" name="Google Shape;106;p11"/>
          <p:cNvSpPr txBox="1"/>
          <p:nvPr>
            <p:ph idx="1" type="body"/>
          </p:nvPr>
        </p:nvSpPr>
        <p:spPr>
          <a:xfrm>
            <a:off x="311700" y="1287475"/>
            <a:ext cx="8520600" cy="3292500"/>
          </a:xfrm>
          <a:prstGeom prst="rect">
            <a:avLst/>
          </a:prstGeom>
        </p:spPr>
        <p:txBody>
          <a:bodyPr anchorCtr="0" anchor="t" bIns="45700" lIns="91425" spcFirstLastPara="1" rIns="91425" wrap="square" tIns="45700">
            <a:noAutofit/>
          </a:bodyPr>
          <a:lstStyle/>
          <a:p>
            <a:pPr indent="-323850" lvl="0" marL="457200" rtl="0" algn="l">
              <a:lnSpc>
                <a:spcPct val="200000"/>
              </a:lnSpc>
              <a:spcBef>
                <a:spcPts val="1000"/>
              </a:spcBef>
              <a:spcAft>
                <a:spcPts val="0"/>
              </a:spcAft>
              <a:buClr>
                <a:schemeClr val="dk1"/>
              </a:buClr>
              <a:buSzPts val="1500"/>
              <a:buChar char="🠶"/>
            </a:pPr>
            <a:r>
              <a:rPr lang="en" sz="1500">
                <a:solidFill>
                  <a:schemeClr val="dk1"/>
                </a:solidFill>
              </a:rPr>
              <a:t>Improve accuracy of gender identification in comments</a:t>
            </a:r>
            <a:endParaRPr sz="1500">
              <a:solidFill>
                <a:schemeClr val="dk1"/>
              </a:solidFill>
            </a:endParaRPr>
          </a:p>
          <a:p>
            <a:pPr indent="-323850" lvl="0" marL="457200" rtl="0" algn="l">
              <a:lnSpc>
                <a:spcPct val="200000"/>
              </a:lnSpc>
              <a:spcBef>
                <a:spcPts val="1000"/>
              </a:spcBef>
              <a:spcAft>
                <a:spcPts val="0"/>
              </a:spcAft>
              <a:buClr>
                <a:schemeClr val="dk1"/>
              </a:buClr>
              <a:buSzPts val="1500"/>
              <a:buChar char="🠶"/>
            </a:pPr>
            <a:r>
              <a:rPr lang="en" sz="1500">
                <a:solidFill>
                  <a:schemeClr val="dk1"/>
                </a:solidFill>
              </a:rPr>
              <a:t>Incorporate additional linguistic features.</a:t>
            </a:r>
            <a:endParaRPr sz="1500">
              <a:solidFill>
                <a:schemeClr val="dk1"/>
              </a:solidFill>
            </a:endParaRPr>
          </a:p>
          <a:p>
            <a:pPr indent="-323850" lvl="0" marL="457200" rtl="0" algn="l">
              <a:lnSpc>
                <a:spcPct val="200000"/>
              </a:lnSpc>
              <a:spcBef>
                <a:spcPts val="1000"/>
              </a:spcBef>
              <a:spcAft>
                <a:spcPts val="0"/>
              </a:spcAft>
              <a:buClr>
                <a:schemeClr val="dk1"/>
              </a:buClr>
              <a:buSzPts val="1500"/>
              <a:buChar char="🠶"/>
            </a:pPr>
            <a:r>
              <a:rPr lang="en" sz="1500">
                <a:solidFill>
                  <a:schemeClr val="dk1"/>
                </a:solidFill>
              </a:rPr>
              <a:t>Train the model on more diverse datasets.</a:t>
            </a:r>
            <a:endParaRPr sz="1500">
              <a:solidFill>
                <a:schemeClr val="dk1"/>
              </a:solidFill>
            </a:endParaRPr>
          </a:p>
          <a:p>
            <a:pPr indent="-323850" lvl="0" marL="457200" rtl="0" algn="l">
              <a:lnSpc>
                <a:spcPct val="200000"/>
              </a:lnSpc>
              <a:spcBef>
                <a:spcPts val="1000"/>
              </a:spcBef>
              <a:spcAft>
                <a:spcPts val="0"/>
              </a:spcAft>
              <a:buClr>
                <a:schemeClr val="dk1"/>
              </a:buClr>
              <a:buSzPts val="1500"/>
              <a:buChar char="🠶"/>
            </a:pPr>
            <a:r>
              <a:rPr lang="en" sz="1500">
                <a:solidFill>
                  <a:schemeClr val="dk1"/>
                </a:solidFill>
              </a:rPr>
              <a:t>Develop methods to detect intersectional hate comments</a:t>
            </a:r>
            <a:endParaRPr sz="1500">
              <a:solidFill>
                <a:schemeClr val="dk1"/>
              </a:solidFill>
            </a:endParaRPr>
          </a:p>
          <a:p>
            <a:pPr indent="-323850" lvl="0" marL="457200" rtl="0" algn="l">
              <a:lnSpc>
                <a:spcPct val="200000"/>
              </a:lnSpc>
              <a:spcBef>
                <a:spcPts val="1000"/>
              </a:spcBef>
              <a:spcAft>
                <a:spcPts val="0"/>
              </a:spcAft>
              <a:buClr>
                <a:schemeClr val="dk1"/>
              </a:buClr>
              <a:buSzPts val="1500"/>
              <a:buChar char="🠶"/>
            </a:pPr>
            <a:r>
              <a:rPr lang="en" sz="1500">
                <a:solidFill>
                  <a:schemeClr val="dk1"/>
                </a:solidFill>
              </a:rPr>
              <a:t>Expand the scope of models to analyze multiple identity markers (race, gender, etc.)</a:t>
            </a:r>
            <a:endParaRPr sz="1500">
              <a:solidFill>
                <a:schemeClr val="dk1"/>
              </a:solidFill>
            </a:endParaRPr>
          </a:p>
          <a:p>
            <a:pPr indent="-323850" lvl="0" marL="457200" rtl="0" algn="l">
              <a:lnSpc>
                <a:spcPct val="200000"/>
              </a:lnSpc>
              <a:spcBef>
                <a:spcPts val="1000"/>
              </a:spcBef>
              <a:spcAft>
                <a:spcPts val="0"/>
              </a:spcAft>
              <a:buClr>
                <a:schemeClr val="dk1"/>
              </a:buClr>
              <a:buSzPts val="1500"/>
              <a:buChar char="🠶"/>
            </a:pPr>
            <a:r>
              <a:rPr lang="en" sz="1500">
                <a:solidFill>
                  <a:schemeClr val="dk1"/>
                </a:solidFill>
              </a:rPr>
              <a:t>Consider intersectionality to address multiple marginalized identities.</a:t>
            </a:r>
            <a:endParaRPr sz="1500">
              <a:solidFill>
                <a:schemeClr val="dk1"/>
              </a:solidFill>
            </a:endParaRPr>
          </a:p>
          <a:p>
            <a:pPr indent="0" lvl="0" marL="0" rtl="0" algn="l">
              <a:lnSpc>
                <a:spcPct val="200000"/>
              </a:lnSpc>
              <a:spcBef>
                <a:spcPts val="1200"/>
              </a:spcBef>
              <a:spcAft>
                <a:spcPts val="0"/>
              </a:spcAft>
              <a:buClr>
                <a:schemeClr val="dk1"/>
              </a:buClr>
              <a:buSzPts val="1100"/>
              <a:buFont typeface="Arial"/>
              <a:buNone/>
            </a:pPr>
            <a:r>
              <a:t/>
            </a:r>
            <a:endParaRPr sz="1500">
              <a:solidFill>
                <a:schemeClr val="dk1"/>
              </a:solidFill>
            </a:endParaRPr>
          </a:p>
          <a:p>
            <a:pPr indent="0" lvl="0" marL="0" rtl="0" algn="l">
              <a:lnSpc>
                <a:spcPct val="200000"/>
              </a:lnSpc>
              <a:spcBef>
                <a:spcPts val="1000"/>
              </a:spcBef>
              <a:spcAft>
                <a:spcPts val="0"/>
              </a:spcAft>
              <a:buClr>
                <a:schemeClr val="dk1"/>
              </a:buClr>
              <a:buSzPts val="1100"/>
              <a:buFont typeface="Arial"/>
              <a:buNone/>
            </a:pPr>
            <a:r>
              <a:t/>
            </a:r>
            <a:endParaRPr sz="1500">
              <a:solidFill>
                <a:schemeClr val="dk1"/>
              </a:solidFill>
            </a:endParaRPr>
          </a:p>
          <a:p>
            <a:pPr indent="0" lvl="0" marL="0" rtl="0" algn="l">
              <a:lnSpc>
                <a:spcPct val="200000"/>
              </a:lnSpc>
              <a:spcBef>
                <a:spcPts val="1200"/>
              </a:spcBef>
              <a:spcAft>
                <a:spcPts val="0"/>
              </a:spcAft>
              <a:buNone/>
            </a:pPr>
            <a:r>
              <a:t/>
            </a:r>
            <a:endParaRPr sz="1500">
              <a:solidFill>
                <a:schemeClr val="dk1"/>
              </a:solidFill>
            </a:endParaRPr>
          </a:p>
        </p:txBody>
      </p:sp>
      <p:sp>
        <p:nvSpPr>
          <p:cNvPr id="107" name="Google Shape;107;p11"/>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2"/>
          <p:cNvSpPr txBox="1"/>
          <p:nvPr>
            <p:ph type="title"/>
          </p:nvPr>
        </p:nvSpPr>
        <p:spPr>
          <a:xfrm>
            <a:off x="0" y="0"/>
            <a:ext cx="9144000" cy="693900"/>
          </a:xfrm>
          <a:prstGeom prst="rect">
            <a:avLst/>
          </a:prstGeom>
          <a:solidFill>
            <a:srgbClr val="E6EDF3"/>
          </a:solidFill>
        </p:spPr>
        <p:txBody>
          <a:bodyPr anchorCtr="0" anchor="ctr" bIns="45700" lIns="91425" spcFirstLastPara="1" rIns="91425" wrap="square" tIns="45700">
            <a:noAutofit/>
          </a:bodyPr>
          <a:lstStyle/>
          <a:p>
            <a:pPr indent="0" lvl="0" marL="0" rtl="0" algn="ctr">
              <a:lnSpc>
                <a:spcPct val="115000"/>
              </a:lnSpc>
              <a:spcBef>
                <a:spcPts val="1800"/>
              </a:spcBef>
              <a:spcAft>
                <a:spcPts val="400"/>
              </a:spcAft>
              <a:buClr>
                <a:schemeClr val="dk1"/>
              </a:buClr>
              <a:buSzPts val="1100"/>
              <a:buFont typeface="Arial"/>
              <a:buNone/>
            </a:pPr>
            <a:r>
              <a:rPr b="1" lang="en" sz="2400">
                <a:solidFill>
                  <a:schemeClr val="lt1"/>
                </a:solidFill>
                <a:highlight>
                  <a:schemeClr val="accent1"/>
                </a:highlight>
                <a:latin typeface="Oswald"/>
                <a:ea typeface="Oswald"/>
                <a:cs typeface="Oswald"/>
                <a:sym typeface="Oswald"/>
              </a:rPr>
              <a:t>Conclusion</a:t>
            </a:r>
            <a:endParaRPr b="1" sz="4300">
              <a:solidFill>
                <a:schemeClr val="lt1"/>
              </a:solidFill>
              <a:highlight>
                <a:schemeClr val="accent1"/>
              </a:highlight>
              <a:latin typeface="Oswald"/>
              <a:ea typeface="Oswald"/>
              <a:cs typeface="Oswald"/>
              <a:sym typeface="Oswald"/>
            </a:endParaRPr>
          </a:p>
        </p:txBody>
      </p:sp>
      <p:sp>
        <p:nvSpPr>
          <p:cNvPr id="113" name="Google Shape;113;p12"/>
          <p:cNvSpPr txBox="1"/>
          <p:nvPr>
            <p:ph idx="1" type="body"/>
          </p:nvPr>
        </p:nvSpPr>
        <p:spPr>
          <a:xfrm>
            <a:off x="364550" y="1504775"/>
            <a:ext cx="8520600" cy="2316600"/>
          </a:xfrm>
          <a:prstGeom prst="rect">
            <a:avLst/>
          </a:prstGeom>
        </p:spPr>
        <p:txBody>
          <a:bodyPr anchorCtr="0" anchor="t" bIns="45700" lIns="91425" spcFirstLastPara="1" rIns="91425" wrap="square" tIns="45700">
            <a:noAutofit/>
          </a:bodyPr>
          <a:lstStyle/>
          <a:p>
            <a:pPr indent="-342900" lvl="0" marL="457200" rtl="0" algn="l">
              <a:lnSpc>
                <a:spcPct val="200000"/>
              </a:lnSpc>
              <a:spcBef>
                <a:spcPts val="1000"/>
              </a:spcBef>
              <a:spcAft>
                <a:spcPts val="0"/>
              </a:spcAft>
              <a:buClr>
                <a:schemeClr val="dk1"/>
              </a:buClr>
              <a:buSzPts val="1800"/>
              <a:buChar char="🠶"/>
            </a:pPr>
            <a:r>
              <a:rPr lang="en">
                <a:solidFill>
                  <a:schemeClr val="dk1"/>
                </a:solidFill>
              </a:rPr>
              <a:t>Importance of gender-based hate comment detection</a:t>
            </a:r>
            <a:endParaRPr>
              <a:solidFill>
                <a:schemeClr val="dk1"/>
              </a:solidFill>
            </a:endParaRPr>
          </a:p>
          <a:p>
            <a:pPr indent="-342900" lvl="0" marL="457200" rtl="0" algn="l">
              <a:lnSpc>
                <a:spcPct val="200000"/>
              </a:lnSpc>
              <a:spcBef>
                <a:spcPts val="1000"/>
              </a:spcBef>
              <a:spcAft>
                <a:spcPts val="0"/>
              </a:spcAft>
              <a:buClr>
                <a:schemeClr val="dk1"/>
              </a:buClr>
              <a:buSzPts val="1800"/>
              <a:buChar char="🠶"/>
            </a:pPr>
            <a:r>
              <a:rPr lang="en">
                <a:solidFill>
                  <a:schemeClr val="dk1"/>
                </a:solidFill>
              </a:rPr>
              <a:t>Goal of creating safe and respectful online spaces</a:t>
            </a:r>
            <a:endParaRPr>
              <a:solidFill>
                <a:schemeClr val="dk1"/>
              </a:solidFill>
            </a:endParaRPr>
          </a:p>
          <a:p>
            <a:pPr indent="-342900" lvl="0" marL="457200" rtl="0" algn="l">
              <a:lnSpc>
                <a:spcPct val="200000"/>
              </a:lnSpc>
              <a:spcBef>
                <a:spcPts val="1000"/>
              </a:spcBef>
              <a:spcAft>
                <a:spcPts val="0"/>
              </a:spcAft>
              <a:buClr>
                <a:schemeClr val="dk1"/>
              </a:buClr>
              <a:buSzPts val="1800"/>
              <a:buChar char="🠶"/>
            </a:pPr>
            <a:r>
              <a:rPr lang="en">
                <a:solidFill>
                  <a:schemeClr val="dk1"/>
                </a:solidFill>
              </a:rPr>
              <a:t>Focus on research and development </a:t>
            </a:r>
            <a:endParaRPr>
              <a:solidFill>
                <a:schemeClr val="dk1"/>
              </a:solidFill>
            </a:endParaRPr>
          </a:p>
          <a:p>
            <a:pPr indent="0" lvl="0" marL="0" rtl="0" algn="l">
              <a:lnSpc>
                <a:spcPct val="200000"/>
              </a:lnSpc>
              <a:spcBef>
                <a:spcPts val="1000"/>
              </a:spcBef>
              <a:spcAft>
                <a:spcPts val="0"/>
              </a:spcAft>
              <a:buNone/>
            </a:pPr>
            <a:r>
              <a:t/>
            </a:r>
            <a:endParaRPr>
              <a:solidFill>
                <a:schemeClr val="dk1"/>
              </a:solidFill>
            </a:endParaRPr>
          </a:p>
          <a:p>
            <a:pPr indent="0" lvl="0" marL="0" rtl="0" algn="l">
              <a:lnSpc>
                <a:spcPct val="200000"/>
              </a:lnSpc>
              <a:spcBef>
                <a:spcPts val="1000"/>
              </a:spcBef>
              <a:spcAft>
                <a:spcPts val="0"/>
              </a:spcAft>
              <a:buNone/>
            </a:pPr>
            <a:r>
              <a:t/>
            </a:r>
            <a:endParaRPr>
              <a:solidFill>
                <a:schemeClr val="dk1"/>
              </a:solidFill>
            </a:endParaRPr>
          </a:p>
        </p:txBody>
      </p:sp>
      <p:sp>
        <p:nvSpPr>
          <p:cNvPr id="114" name="Google Shape;114;p12"/>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2_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