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presProps" Target="presProps.xml"/>
  <Relationship Id="rId15" Type="http://schemas.openxmlformats.org/officeDocument/2006/relationships/viewProps" Target="viewProps.xml"/>
  <Relationship Id="rId1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164846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2">
  <a:themeElements>
    <a:clrScheme name="Theme9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2023-12-15T09:23:11Z</dcterms:created>
  <dcterms:modified xsi:type="dcterms:W3CDTF">2023-12-15T09:23:11Z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