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Actor" panose="020B0604020202020204" charset="0"/>
      <p:regular r:id="rId16"/>
    </p:embeddedFont>
    <p:embeddedFont>
      <p:font typeface="Bebas Neue" panose="020B0606020202050201" pitchFamily="34" charset="0"/>
      <p:regular r:id="rId17"/>
    </p:embeddedFont>
    <p:embeddedFont>
      <p:font typeface="Montserrat" panose="00000500000000000000" pitchFamily="2" charset="0"/>
      <p:regular r:id="rId18"/>
      <p:bold r:id="rId19"/>
      <p:italic r:id="rId20"/>
      <p:boldItalic r:id="rId21"/>
    </p:embeddedFont>
    <p:embeddedFont>
      <p:font typeface="Montserrat ExtraBold" panose="00000900000000000000" pitchFamily="2" charset="0"/>
      <p:bold r:id="rId22"/>
      <p:boldItalic r:id="rId23"/>
    </p:embeddedFont>
    <p:embeddedFont>
      <p:font typeface="Montserrat Medium" panose="00000600000000000000" pitchFamily="2" charset="0"/>
      <p:regular r:id="rId24"/>
      <p:bold r:id="rId25"/>
      <p:italic r:id="rId26"/>
      <p:boldItalic r:id="rId27"/>
    </p:embeddedFont>
    <p:embeddedFont>
      <p:font typeface="Raleway"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Slab" pitchFamily="2" charset="0"/>
      <p:regular r:id="rId36"/>
      <p:bold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FD2495-342C-45D1-AE22-7D5D5A3C7022}">
  <a:tblStyle styleId="{0AFD2495-342C-45D1-AE22-7D5D5A3C70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41"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25cfc5bc5e0_2_46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25cfc5bc5e0_2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22ee61494b3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22ee61494b3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22ee61494b3_0_3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22ee61494b3_0_3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22ee61494b3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22ee61494b3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22a8c38330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22a8c38330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22c27c8ce5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22c27c8ce5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2c27c8ce5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2c27c8ce5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22ee61494b3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22ee61494b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2ee61494b3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22ee61494b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22ee61494b3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22ee61494b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22ee61494b3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22ee61494b3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22ee61494b3_0_3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22ee61494b3_0_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59"/>
        <p:cNvGrpSpPr/>
        <p:nvPr/>
      </p:nvGrpSpPr>
      <p:grpSpPr>
        <a:xfrm>
          <a:off x="0" y="0"/>
          <a:ext cx="0" cy="0"/>
          <a:chOff x="0" y="0"/>
          <a:chExt cx="0" cy="0"/>
        </a:xfrm>
      </p:grpSpPr>
      <p:sp>
        <p:nvSpPr>
          <p:cNvPr id="60" name="Google Shape;60;p13"/>
          <p:cNvSpPr/>
          <p:nvPr/>
        </p:nvSpPr>
        <p:spPr>
          <a:xfrm rot="-8612845">
            <a:off x="-3050394" y="2917458"/>
            <a:ext cx="5651602" cy="4295662"/>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rot="9669722">
            <a:off x="7576900" y="-1316222"/>
            <a:ext cx="3439473" cy="2614270"/>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rot="9669590">
            <a:off x="8866114" y="2810314"/>
            <a:ext cx="639122" cy="639078"/>
          </a:xfrm>
          <a:custGeom>
            <a:avLst/>
            <a:gdLst/>
            <a:ahLst/>
            <a:cxnLst/>
            <a:rect l="l" t="t" r="r" b="b"/>
            <a:pathLst>
              <a:path w="14438" h="14437" extrusionOk="0">
                <a:moveTo>
                  <a:pt x="7219" y="1"/>
                </a:moveTo>
                <a:cubicBezTo>
                  <a:pt x="3234" y="1"/>
                  <a:pt x="1" y="3234"/>
                  <a:pt x="1" y="7219"/>
                </a:cubicBezTo>
                <a:cubicBezTo>
                  <a:pt x="1" y="11204"/>
                  <a:pt x="3234" y="14437"/>
                  <a:pt x="7219" y="14437"/>
                </a:cubicBezTo>
                <a:cubicBezTo>
                  <a:pt x="11204" y="14437"/>
                  <a:pt x="14437" y="11204"/>
                  <a:pt x="14437" y="7219"/>
                </a:cubicBezTo>
                <a:cubicBezTo>
                  <a:pt x="14437" y="3234"/>
                  <a:pt x="11204" y="1"/>
                  <a:pt x="721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rot="9669590">
            <a:off x="8704477" y="2121740"/>
            <a:ext cx="264095" cy="264095"/>
          </a:xfrm>
          <a:custGeom>
            <a:avLst/>
            <a:gdLst/>
            <a:ahLst/>
            <a:cxnLst/>
            <a:rect l="l" t="t" r="r" b="b"/>
            <a:pathLst>
              <a:path w="5966" h="5966" extrusionOk="0">
                <a:moveTo>
                  <a:pt x="2983" y="0"/>
                </a:moveTo>
                <a:cubicBezTo>
                  <a:pt x="1329" y="0"/>
                  <a:pt x="0" y="1329"/>
                  <a:pt x="0" y="2983"/>
                </a:cubicBezTo>
                <a:cubicBezTo>
                  <a:pt x="0" y="4637"/>
                  <a:pt x="1329" y="5965"/>
                  <a:pt x="2983" y="5965"/>
                </a:cubicBezTo>
                <a:cubicBezTo>
                  <a:pt x="4637" y="5965"/>
                  <a:pt x="5965" y="4637"/>
                  <a:pt x="5965" y="2983"/>
                </a:cubicBezTo>
                <a:cubicBezTo>
                  <a:pt x="5965" y="1329"/>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rot="9669590">
            <a:off x="5850357" y="4691892"/>
            <a:ext cx="264095" cy="265202"/>
          </a:xfrm>
          <a:custGeom>
            <a:avLst/>
            <a:gdLst/>
            <a:ahLst/>
            <a:cxnLst/>
            <a:rect l="l" t="t" r="r" b="b"/>
            <a:pathLst>
              <a:path w="5966" h="5991" extrusionOk="0">
                <a:moveTo>
                  <a:pt x="2983" y="0"/>
                </a:moveTo>
                <a:cubicBezTo>
                  <a:pt x="1354" y="0"/>
                  <a:pt x="0" y="1354"/>
                  <a:pt x="0" y="3008"/>
                </a:cubicBezTo>
                <a:cubicBezTo>
                  <a:pt x="0" y="4637"/>
                  <a:pt x="1354" y="5990"/>
                  <a:pt x="2983" y="5990"/>
                </a:cubicBezTo>
                <a:cubicBezTo>
                  <a:pt x="4637" y="5990"/>
                  <a:pt x="5965" y="4637"/>
                  <a:pt x="5965" y="3008"/>
                </a:cubicBezTo>
                <a:cubicBezTo>
                  <a:pt x="5965" y="1354"/>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rot="9669590">
            <a:off x="2228681" y="235329"/>
            <a:ext cx="264095" cy="264095"/>
          </a:xfrm>
          <a:custGeom>
            <a:avLst/>
            <a:gdLst/>
            <a:ahLst/>
            <a:cxnLst/>
            <a:rect l="l" t="t" r="r" b="b"/>
            <a:pathLst>
              <a:path w="5966" h="5966" extrusionOk="0">
                <a:moveTo>
                  <a:pt x="2983" y="0"/>
                </a:moveTo>
                <a:cubicBezTo>
                  <a:pt x="1329" y="0"/>
                  <a:pt x="0" y="1328"/>
                  <a:pt x="0" y="2983"/>
                </a:cubicBezTo>
                <a:cubicBezTo>
                  <a:pt x="0" y="4637"/>
                  <a:pt x="1329" y="5965"/>
                  <a:pt x="2983" y="5965"/>
                </a:cubicBezTo>
                <a:cubicBezTo>
                  <a:pt x="4612" y="5965"/>
                  <a:pt x="5965" y="4637"/>
                  <a:pt x="5965" y="2983"/>
                </a:cubicBezTo>
                <a:cubicBezTo>
                  <a:pt x="5965" y="1328"/>
                  <a:pt x="4612"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rot="9669590">
            <a:off x="171800" y="-189815"/>
            <a:ext cx="697908" cy="697908"/>
          </a:xfrm>
          <a:custGeom>
            <a:avLst/>
            <a:gdLst/>
            <a:ahLst/>
            <a:cxnLst/>
            <a:rect l="l" t="t" r="r" b="b"/>
            <a:pathLst>
              <a:path w="15766" h="15766" extrusionOk="0">
                <a:moveTo>
                  <a:pt x="7870" y="1"/>
                </a:moveTo>
                <a:cubicBezTo>
                  <a:pt x="3535" y="1"/>
                  <a:pt x="1" y="3535"/>
                  <a:pt x="1" y="7871"/>
                </a:cubicBezTo>
                <a:cubicBezTo>
                  <a:pt x="1" y="12231"/>
                  <a:pt x="3535" y="15765"/>
                  <a:pt x="7870" y="15765"/>
                </a:cubicBezTo>
                <a:cubicBezTo>
                  <a:pt x="12231" y="15765"/>
                  <a:pt x="15765" y="12231"/>
                  <a:pt x="15765" y="7871"/>
                </a:cubicBezTo>
                <a:cubicBezTo>
                  <a:pt x="15765" y="3535"/>
                  <a:pt x="12231" y="1"/>
                  <a:pt x="7870"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3"/>
          <p:cNvGrpSpPr/>
          <p:nvPr/>
        </p:nvGrpSpPr>
        <p:grpSpPr>
          <a:xfrm rot="10800000">
            <a:off x="159661" y="3912755"/>
            <a:ext cx="1110875" cy="1032029"/>
            <a:chOff x="5454300" y="91375"/>
            <a:chExt cx="1110875" cy="1032029"/>
          </a:xfrm>
        </p:grpSpPr>
        <p:sp>
          <p:nvSpPr>
            <p:cNvPr id="68" name="Google Shape;68;p13"/>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p:nvPr/>
        </p:nvSpPr>
        <p:spPr>
          <a:xfrm rot="10800000">
            <a:off x="1760692" y="4992620"/>
            <a:ext cx="369357" cy="35777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800000">
            <a:off x="8046665" y="4944767"/>
            <a:ext cx="467771" cy="453105"/>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13"/>
          <p:cNvGrpSpPr/>
          <p:nvPr/>
        </p:nvGrpSpPr>
        <p:grpSpPr>
          <a:xfrm rot="10800000">
            <a:off x="7860898" y="231421"/>
            <a:ext cx="653528" cy="607143"/>
            <a:chOff x="5454300" y="91375"/>
            <a:chExt cx="1110875" cy="1032029"/>
          </a:xfrm>
        </p:grpSpPr>
        <p:sp>
          <p:nvSpPr>
            <p:cNvPr id="109" name="Google Shape;109;p13"/>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13"/>
          <p:cNvGrpSpPr/>
          <p:nvPr/>
        </p:nvGrpSpPr>
        <p:grpSpPr>
          <a:xfrm rot="10800000">
            <a:off x="8421136" y="3727518"/>
            <a:ext cx="1110875" cy="1032029"/>
            <a:chOff x="5454300" y="91375"/>
            <a:chExt cx="1110875" cy="1032029"/>
          </a:xfrm>
        </p:grpSpPr>
        <p:sp>
          <p:nvSpPr>
            <p:cNvPr id="148" name="Google Shape;148;p13"/>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3"/>
          <p:cNvSpPr/>
          <p:nvPr/>
        </p:nvSpPr>
        <p:spPr>
          <a:xfrm rot="10800000">
            <a:off x="288918" y="3130639"/>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10800000">
            <a:off x="8780043" y="1098964"/>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3"/>
          <p:cNvGrpSpPr/>
          <p:nvPr/>
        </p:nvGrpSpPr>
        <p:grpSpPr>
          <a:xfrm rot="10800000">
            <a:off x="-211969" y="720578"/>
            <a:ext cx="653528" cy="607143"/>
            <a:chOff x="5454300" y="91375"/>
            <a:chExt cx="1110875" cy="1032029"/>
          </a:xfrm>
        </p:grpSpPr>
        <p:sp>
          <p:nvSpPr>
            <p:cNvPr id="189" name="Google Shape;189;p13"/>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3"/>
          <p:cNvSpPr/>
          <p:nvPr/>
        </p:nvSpPr>
        <p:spPr>
          <a:xfrm rot="10800000">
            <a:off x="5061817" y="-187980"/>
            <a:ext cx="369357" cy="357777"/>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9" name="Google Shape;229;p13"/>
          <p:cNvSpPr txBox="1">
            <a:spLocks noGrp="1"/>
          </p:cNvSpPr>
          <p:nvPr>
            <p:ph type="subTitle" idx="1"/>
          </p:nvPr>
        </p:nvSpPr>
        <p:spPr>
          <a:xfrm>
            <a:off x="1402538" y="1473500"/>
            <a:ext cx="2759100" cy="525900"/>
          </a:xfrm>
          <a:prstGeom prst="rect">
            <a:avLst/>
          </a:prstGeom>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1"/>
              </a:buClr>
              <a:buSzPts val="2400"/>
              <a:buFont typeface="Bebas Neue"/>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0" name="Google Shape;230;p13"/>
          <p:cNvSpPr txBox="1">
            <a:spLocks noGrp="1"/>
          </p:cNvSpPr>
          <p:nvPr>
            <p:ph type="subTitle" idx="2"/>
          </p:nvPr>
        </p:nvSpPr>
        <p:spPr>
          <a:xfrm>
            <a:off x="1402538" y="1923200"/>
            <a:ext cx="2759100" cy="946500"/>
          </a:xfrm>
          <a:prstGeom prst="rect">
            <a:avLst/>
          </a:prstGeom>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13"/>
          <p:cNvSpPr txBox="1">
            <a:spLocks noGrp="1"/>
          </p:cNvSpPr>
          <p:nvPr>
            <p:ph type="subTitle" idx="3"/>
          </p:nvPr>
        </p:nvSpPr>
        <p:spPr>
          <a:xfrm>
            <a:off x="4982375" y="1923200"/>
            <a:ext cx="2759100" cy="946500"/>
          </a:xfrm>
          <a:prstGeom prst="rect">
            <a:avLst/>
          </a:prstGeom>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3"/>
          <p:cNvSpPr txBox="1">
            <a:spLocks noGrp="1"/>
          </p:cNvSpPr>
          <p:nvPr>
            <p:ph type="subTitle" idx="4"/>
          </p:nvPr>
        </p:nvSpPr>
        <p:spPr>
          <a:xfrm>
            <a:off x="1402538" y="3459275"/>
            <a:ext cx="2759100" cy="946500"/>
          </a:xfrm>
          <a:prstGeom prst="rect">
            <a:avLst/>
          </a:prstGeom>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3"/>
          <p:cNvSpPr txBox="1">
            <a:spLocks noGrp="1"/>
          </p:cNvSpPr>
          <p:nvPr>
            <p:ph type="subTitle" idx="5"/>
          </p:nvPr>
        </p:nvSpPr>
        <p:spPr>
          <a:xfrm>
            <a:off x="4982375" y="3459275"/>
            <a:ext cx="2759100" cy="946500"/>
          </a:xfrm>
          <a:prstGeom prst="rect">
            <a:avLst/>
          </a:prstGeom>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subTitle" idx="6"/>
          </p:nvPr>
        </p:nvSpPr>
        <p:spPr>
          <a:xfrm>
            <a:off x="1402538" y="3009575"/>
            <a:ext cx="2759100" cy="525900"/>
          </a:xfrm>
          <a:prstGeom prst="rect">
            <a:avLst/>
          </a:prstGeom>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1"/>
              </a:buClr>
              <a:buSzPts val="2400"/>
              <a:buFont typeface="Bebas Neue"/>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5" name="Google Shape;235;p13"/>
          <p:cNvSpPr txBox="1">
            <a:spLocks noGrp="1"/>
          </p:cNvSpPr>
          <p:nvPr>
            <p:ph type="subTitle" idx="7"/>
          </p:nvPr>
        </p:nvSpPr>
        <p:spPr>
          <a:xfrm>
            <a:off x="4982375" y="1473500"/>
            <a:ext cx="2759100" cy="525900"/>
          </a:xfrm>
          <a:prstGeom prst="rect">
            <a:avLst/>
          </a:prstGeom>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1"/>
              </a:buClr>
              <a:buSzPts val="2400"/>
              <a:buFont typeface="Bebas Neue"/>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6" name="Google Shape;236;p13"/>
          <p:cNvSpPr txBox="1">
            <a:spLocks noGrp="1"/>
          </p:cNvSpPr>
          <p:nvPr>
            <p:ph type="subTitle" idx="8"/>
          </p:nvPr>
        </p:nvSpPr>
        <p:spPr>
          <a:xfrm>
            <a:off x="4982375" y="3009575"/>
            <a:ext cx="2759100" cy="525900"/>
          </a:xfrm>
          <a:prstGeom prst="rect">
            <a:avLst/>
          </a:prstGeom>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1"/>
              </a:buClr>
              <a:buSzPts val="2400"/>
              <a:buFont typeface="Bebas Neue"/>
              <a:buNone/>
              <a:defRPr sz="1800" b="1">
                <a:solidFill>
                  <a:schemeClr val="lt2"/>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7" name="Google Shape;237;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38"/>
        <p:cNvGrpSpPr/>
        <p:nvPr/>
      </p:nvGrpSpPr>
      <p:grpSpPr>
        <a:xfrm>
          <a:off x="0" y="0"/>
          <a:ext cx="0" cy="0"/>
          <a:chOff x="0" y="0"/>
          <a:chExt cx="0" cy="0"/>
        </a:xfrm>
      </p:grpSpPr>
      <p:sp>
        <p:nvSpPr>
          <p:cNvPr id="239" name="Google Shape;239;p14"/>
          <p:cNvSpPr/>
          <p:nvPr/>
        </p:nvSpPr>
        <p:spPr>
          <a:xfrm rot="8612845" flipH="1">
            <a:off x="6438091" y="2095696"/>
            <a:ext cx="5651602" cy="4295662"/>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rot="-9669669" flipH="1">
            <a:off x="-687183" y="-2440409"/>
            <a:ext cx="5651503" cy="4295587"/>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rot="-9669590" flipH="1">
            <a:off x="186437" y="2738639"/>
            <a:ext cx="639122" cy="639078"/>
          </a:xfrm>
          <a:custGeom>
            <a:avLst/>
            <a:gdLst/>
            <a:ahLst/>
            <a:cxnLst/>
            <a:rect l="l" t="t" r="r" b="b"/>
            <a:pathLst>
              <a:path w="14438" h="14437" extrusionOk="0">
                <a:moveTo>
                  <a:pt x="7219" y="1"/>
                </a:moveTo>
                <a:cubicBezTo>
                  <a:pt x="3234" y="1"/>
                  <a:pt x="1" y="3234"/>
                  <a:pt x="1" y="7219"/>
                </a:cubicBezTo>
                <a:cubicBezTo>
                  <a:pt x="1" y="11204"/>
                  <a:pt x="3234" y="14437"/>
                  <a:pt x="7219" y="14437"/>
                </a:cubicBezTo>
                <a:cubicBezTo>
                  <a:pt x="11204" y="14437"/>
                  <a:pt x="14437" y="11204"/>
                  <a:pt x="14437" y="7219"/>
                </a:cubicBezTo>
                <a:cubicBezTo>
                  <a:pt x="14437" y="3234"/>
                  <a:pt x="11204" y="1"/>
                  <a:pt x="721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rot="-9669590" flipH="1">
            <a:off x="7231757" y="2295822"/>
            <a:ext cx="508137" cy="508181"/>
          </a:xfrm>
          <a:custGeom>
            <a:avLst/>
            <a:gdLst/>
            <a:ahLst/>
            <a:cxnLst/>
            <a:rect l="l" t="t" r="r" b="b"/>
            <a:pathLst>
              <a:path w="11479" h="11480" extrusionOk="0">
                <a:moveTo>
                  <a:pt x="5739" y="1"/>
                </a:moveTo>
                <a:cubicBezTo>
                  <a:pt x="2582" y="1"/>
                  <a:pt x="0" y="2557"/>
                  <a:pt x="0" y="5740"/>
                </a:cubicBezTo>
                <a:cubicBezTo>
                  <a:pt x="0" y="8898"/>
                  <a:pt x="2582" y="11480"/>
                  <a:pt x="5739" y="11480"/>
                </a:cubicBezTo>
                <a:cubicBezTo>
                  <a:pt x="8922" y="11480"/>
                  <a:pt x="11479" y="8898"/>
                  <a:pt x="11479" y="5740"/>
                </a:cubicBezTo>
                <a:cubicBezTo>
                  <a:pt x="11479" y="2557"/>
                  <a:pt x="8922" y="1"/>
                  <a:pt x="573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rot="-9669590" flipH="1">
            <a:off x="135952" y="1804540"/>
            <a:ext cx="264095" cy="264095"/>
          </a:xfrm>
          <a:custGeom>
            <a:avLst/>
            <a:gdLst/>
            <a:ahLst/>
            <a:cxnLst/>
            <a:rect l="l" t="t" r="r" b="b"/>
            <a:pathLst>
              <a:path w="5966" h="5966" extrusionOk="0">
                <a:moveTo>
                  <a:pt x="2983" y="0"/>
                </a:moveTo>
                <a:cubicBezTo>
                  <a:pt x="1329" y="0"/>
                  <a:pt x="0" y="1329"/>
                  <a:pt x="0" y="2983"/>
                </a:cubicBezTo>
                <a:cubicBezTo>
                  <a:pt x="0" y="4637"/>
                  <a:pt x="1329" y="5965"/>
                  <a:pt x="2983" y="5965"/>
                </a:cubicBezTo>
                <a:cubicBezTo>
                  <a:pt x="4637" y="5965"/>
                  <a:pt x="5965" y="4637"/>
                  <a:pt x="5965" y="2983"/>
                </a:cubicBezTo>
                <a:cubicBezTo>
                  <a:pt x="5965" y="1329"/>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rot="-9669590" flipH="1">
            <a:off x="3185797" y="4644042"/>
            <a:ext cx="264095" cy="265202"/>
          </a:xfrm>
          <a:custGeom>
            <a:avLst/>
            <a:gdLst/>
            <a:ahLst/>
            <a:cxnLst/>
            <a:rect l="l" t="t" r="r" b="b"/>
            <a:pathLst>
              <a:path w="5966" h="5991" extrusionOk="0">
                <a:moveTo>
                  <a:pt x="2983" y="0"/>
                </a:moveTo>
                <a:cubicBezTo>
                  <a:pt x="1354" y="0"/>
                  <a:pt x="0" y="1354"/>
                  <a:pt x="0" y="3008"/>
                </a:cubicBezTo>
                <a:cubicBezTo>
                  <a:pt x="0" y="4637"/>
                  <a:pt x="1354" y="5990"/>
                  <a:pt x="2983" y="5990"/>
                </a:cubicBezTo>
                <a:cubicBezTo>
                  <a:pt x="4637" y="5990"/>
                  <a:pt x="5965" y="4637"/>
                  <a:pt x="5965" y="3008"/>
                </a:cubicBezTo>
                <a:cubicBezTo>
                  <a:pt x="5965" y="1354"/>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rot="-9669590" flipH="1">
            <a:off x="6579322" y="402954"/>
            <a:ext cx="264095" cy="264095"/>
          </a:xfrm>
          <a:custGeom>
            <a:avLst/>
            <a:gdLst/>
            <a:ahLst/>
            <a:cxnLst/>
            <a:rect l="l" t="t" r="r" b="b"/>
            <a:pathLst>
              <a:path w="5966" h="5966" extrusionOk="0">
                <a:moveTo>
                  <a:pt x="2983" y="0"/>
                </a:moveTo>
                <a:cubicBezTo>
                  <a:pt x="1329" y="0"/>
                  <a:pt x="0" y="1328"/>
                  <a:pt x="0" y="2983"/>
                </a:cubicBezTo>
                <a:cubicBezTo>
                  <a:pt x="0" y="4637"/>
                  <a:pt x="1329" y="5965"/>
                  <a:pt x="2983" y="5965"/>
                </a:cubicBezTo>
                <a:cubicBezTo>
                  <a:pt x="4612" y="5965"/>
                  <a:pt x="5965" y="4637"/>
                  <a:pt x="5965" y="2983"/>
                </a:cubicBezTo>
                <a:cubicBezTo>
                  <a:pt x="5965" y="1328"/>
                  <a:pt x="4612"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rot="-9669590" flipH="1">
            <a:off x="8769766" y="45060"/>
            <a:ext cx="697908" cy="697908"/>
          </a:xfrm>
          <a:custGeom>
            <a:avLst/>
            <a:gdLst/>
            <a:ahLst/>
            <a:cxnLst/>
            <a:rect l="l" t="t" r="r" b="b"/>
            <a:pathLst>
              <a:path w="15766" h="15766" extrusionOk="0">
                <a:moveTo>
                  <a:pt x="7870" y="1"/>
                </a:moveTo>
                <a:cubicBezTo>
                  <a:pt x="3535" y="1"/>
                  <a:pt x="1" y="3535"/>
                  <a:pt x="1" y="7871"/>
                </a:cubicBezTo>
                <a:cubicBezTo>
                  <a:pt x="1" y="12231"/>
                  <a:pt x="3535" y="15765"/>
                  <a:pt x="7870" y="15765"/>
                </a:cubicBezTo>
                <a:cubicBezTo>
                  <a:pt x="12231" y="15765"/>
                  <a:pt x="15765" y="12231"/>
                  <a:pt x="15765" y="7871"/>
                </a:cubicBezTo>
                <a:cubicBezTo>
                  <a:pt x="15765" y="3535"/>
                  <a:pt x="12231" y="1"/>
                  <a:pt x="7870"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4"/>
          <p:cNvGrpSpPr/>
          <p:nvPr/>
        </p:nvGrpSpPr>
        <p:grpSpPr>
          <a:xfrm rot="10800000" flipH="1">
            <a:off x="7658275" y="3818830"/>
            <a:ext cx="1110875" cy="1032029"/>
            <a:chOff x="5454300" y="91375"/>
            <a:chExt cx="1110875" cy="1032029"/>
          </a:xfrm>
        </p:grpSpPr>
        <p:sp>
          <p:nvSpPr>
            <p:cNvPr id="248" name="Google Shape;248;p14"/>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14"/>
          <p:cNvSpPr/>
          <p:nvPr/>
        </p:nvSpPr>
        <p:spPr>
          <a:xfrm rot="10800000" flipH="1">
            <a:off x="6635225" y="4155945"/>
            <a:ext cx="369357" cy="35777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rot="10800000" flipH="1">
            <a:off x="1579013" y="3881092"/>
            <a:ext cx="467771" cy="453105"/>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4"/>
          <p:cNvGrpSpPr/>
          <p:nvPr/>
        </p:nvGrpSpPr>
        <p:grpSpPr>
          <a:xfrm rot="10800000" flipH="1">
            <a:off x="1125048" y="318971"/>
            <a:ext cx="653528" cy="607143"/>
            <a:chOff x="5454300" y="91375"/>
            <a:chExt cx="1110875" cy="1032029"/>
          </a:xfrm>
        </p:grpSpPr>
        <p:sp>
          <p:nvSpPr>
            <p:cNvPr id="289" name="Google Shape;289;p14"/>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4"/>
          <p:cNvGrpSpPr/>
          <p:nvPr/>
        </p:nvGrpSpPr>
        <p:grpSpPr>
          <a:xfrm rot="10800000" flipH="1">
            <a:off x="159663" y="3727518"/>
            <a:ext cx="1110875" cy="1032029"/>
            <a:chOff x="5454300" y="91375"/>
            <a:chExt cx="1110875" cy="1032029"/>
          </a:xfrm>
        </p:grpSpPr>
        <p:sp>
          <p:nvSpPr>
            <p:cNvPr id="328" name="Google Shape;328;p14"/>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14"/>
          <p:cNvSpPr/>
          <p:nvPr/>
        </p:nvSpPr>
        <p:spPr>
          <a:xfrm rot="10800000" flipH="1">
            <a:off x="8288020" y="1658714"/>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10800000" flipH="1">
            <a:off x="620820" y="720564"/>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4"/>
          <p:cNvGrpSpPr/>
          <p:nvPr/>
        </p:nvGrpSpPr>
        <p:grpSpPr>
          <a:xfrm rot="10800000" flipH="1">
            <a:off x="7658265" y="318978"/>
            <a:ext cx="653528" cy="607143"/>
            <a:chOff x="5454300" y="91375"/>
            <a:chExt cx="1110875" cy="1032029"/>
          </a:xfrm>
        </p:grpSpPr>
        <p:sp>
          <p:nvSpPr>
            <p:cNvPr id="369" name="Google Shape;369;p14"/>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4"/>
          <p:cNvSpPr txBox="1">
            <a:spLocks noGrp="1"/>
          </p:cNvSpPr>
          <p:nvPr>
            <p:ph type="title"/>
          </p:nvPr>
        </p:nvSpPr>
        <p:spPr>
          <a:xfrm>
            <a:off x="2600250" y="2104200"/>
            <a:ext cx="3943500" cy="17769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50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8" name="Google Shape;408;p14"/>
          <p:cNvSpPr txBox="1">
            <a:spLocks noGrp="1"/>
          </p:cNvSpPr>
          <p:nvPr>
            <p:ph type="title" idx="2" hasCustomPrompt="1"/>
          </p:nvPr>
        </p:nvSpPr>
        <p:spPr>
          <a:xfrm>
            <a:off x="4013250" y="1262400"/>
            <a:ext cx="1117500" cy="841800"/>
          </a:xfrm>
          <a:prstGeom prst="rect">
            <a:avLst/>
          </a:prstGeom>
          <a:noFill/>
        </p:spPr>
        <p:txBody>
          <a:bodyPr spcFirstLastPara="1" wrap="square" lIns="91425" tIns="91425" rIns="91425" bIns="91425" anchor="ctr" anchorCtr="0">
            <a:norm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9" name="Google Shape;40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4"/>
        <p:cNvGrpSpPr/>
        <p:nvPr/>
      </p:nvGrpSpPr>
      <p:grpSpPr>
        <a:xfrm>
          <a:off x="0" y="0"/>
          <a:ext cx="0" cy="0"/>
          <a:chOff x="0" y="0"/>
          <a:chExt cx="0" cy="0"/>
        </a:xfrm>
      </p:grpSpPr>
      <p:pic>
        <p:nvPicPr>
          <p:cNvPr id="415" name="Google Shape;415;p16"/>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416" name="Google Shape;416;p16"/>
          <p:cNvSpPr txBox="1">
            <a:spLocks noGrp="1"/>
          </p:cNvSpPr>
          <p:nvPr>
            <p:ph type="ctrTitle"/>
          </p:nvPr>
        </p:nvSpPr>
        <p:spPr>
          <a:xfrm>
            <a:off x="1669825" y="1438107"/>
            <a:ext cx="5804400" cy="2091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417" name="Google Shape;417;p16"/>
          <p:cNvSpPr txBox="1">
            <a:spLocks noGrp="1"/>
          </p:cNvSpPr>
          <p:nvPr>
            <p:ph type="subTitle" idx="1"/>
          </p:nvPr>
        </p:nvSpPr>
        <p:spPr>
          <a:xfrm>
            <a:off x="1669788" y="3600688"/>
            <a:ext cx="58044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8" name="Google Shape;418;p16"/>
          <p:cNvSpPr/>
          <p:nvPr/>
        </p:nvSpPr>
        <p:spPr>
          <a:xfrm rot="-1094272">
            <a:off x="4988393" y="-991458"/>
            <a:ext cx="3551345" cy="1814266"/>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3569685">
            <a:off x="-1415498" y="-658963"/>
            <a:ext cx="4785461" cy="2791003"/>
          </a:xfrm>
          <a:custGeom>
            <a:avLst/>
            <a:gdLst/>
            <a:ahLst/>
            <a:cxnLst/>
            <a:rect l="l" t="t" r="r" b="b"/>
            <a:pathLst>
              <a:path w="60270" h="35151" extrusionOk="0">
                <a:moveTo>
                  <a:pt x="2256" y="0"/>
                </a:moveTo>
                <a:cubicBezTo>
                  <a:pt x="2195" y="0"/>
                  <a:pt x="2142" y="44"/>
                  <a:pt x="2130" y="106"/>
                </a:cubicBezTo>
                <a:cubicBezTo>
                  <a:pt x="2123" y="135"/>
                  <a:pt x="1516" y="3172"/>
                  <a:pt x="1355" y="6705"/>
                </a:cubicBezTo>
                <a:cubicBezTo>
                  <a:pt x="1136" y="11466"/>
                  <a:pt x="1789" y="14812"/>
                  <a:pt x="3290" y="16648"/>
                </a:cubicBezTo>
                <a:cubicBezTo>
                  <a:pt x="4160" y="17711"/>
                  <a:pt x="5318" y="18250"/>
                  <a:pt x="6730" y="18250"/>
                </a:cubicBezTo>
                <a:cubicBezTo>
                  <a:pt x="10454" y="18250"/>
                  <a:pt x="13850" y="16011"/>
                  <a:pt x="17446" y="13640"/>
                </a:cubicBezTo>
                <a:cubicBezTo>
                  <a:pt x="21205" y="11162"/>
                  <a:pt x="25078" y="8609"/>
                  <a:pt x="29508" y="8609"/>
                </a:cubicBezTo>
                <a:cubicBezTo>
                  <a:pt x="30063" y="8609"/>
                  <a:pt x="30626" y="8649"/>
                  <a:pt x="31199" y="8734"/>
                </a:cubicBezTo>
                <a:cubicBezTo>
                  <a:pt x="34741" y="9260"/>
                  <a:pt x="36550" y="13683"/>
                  <a:pt x="38645" y="18805"/>
                </a:cubicBezTo>
                <a:cubicBezTo>
                  <a:pt x="40341" y="22950"/>
                  <a:pt x="42264" y="27650"/>
                  <a:pt x="45469" y="30910"/>
                </a:cubicBezTo>
                <a:cubicBezTo>
                  <a:pt x="48258" y="33747"/>
                  <a:pt x="51679" y="35150"/>
                  <a:pt x="55852" y="35150"/>
                </a:cubicBezTo>
                <a:cubicBezTo>
                  <a:pt x="57205" y="35150"/>
                  <a:pt x="58638" y="35002"/>
                  <a:pt x="60153" y="34708"/>
                </a:cubicBezTo>
                <a:cubicBezTo>
                  <a:pt x="60223" y="34695"/>
                  <a:pt x="60269" y="34626"/>
                  <a:pt x="60256" y="34555"/>
                </a:cubicBezTo>
                <a:cubicBezTo>
                  <a:pt x="60244" y="34493"/>
                  <a:pt x="60190" y="34450"/>
                  <a:pt x="60129" y="34450"/>
                </a:cubicBezTo>
                <a:cubicBezTo>
                  <a:pt x="60121" y="34450"/>
                  <a:pt x="60112" y="34451"/>
                  <a:pt x="60103" y="34453"/>
                </a:cubicBezTo>
                <a:cubicBezTo>
                  <a:pt x="58608" y="34743"/>
                  <a:pt x="57195" y="34889"/>
                  <a:pt x="55860" y="34889"/>
                </a:cubicBezTo>
                <a:cubicBezTo>
                  <a:pt x="51756" y="34889"/>
                  <a:pt x="48392" y="33511"/>
                  <a:pt x="45655" y="30728"/>
                </a:cubicBezTo>
                <a:cubicBezTo>
                  <a:pt x="42486" y="27503"/>
                  <a:pt x="40574" y="22830"/>
                  <a:pt x="38886" y="18706"/>
                </a:cubicBezTo>
                <a:cubicBezTo>
                  <a:pt x="36761" y="13511"/>
                  <a:pt x="34926" y="9024"/>
                  <a:pt x="31237" y="8476"/>
                </a:cubicBezTo>
                <a:cubicBezTo>
                  <a:pt x="30649" y="8388"/>
                  <a:pt x="30072" y="8347"/>
                  <a:pt x="29504" y="8347"/>
                </a:cubicBezTo>
                <a:cubicBezTo>
                  <a:pt x="25002" y="8347"/>
                  <a:pt x="21095" y="10923"/>
                  <a:pt x="17302" y="13423"/>
                </a:cubicBezTo>
                <a:cubicBezTo>
                  <a:pt x="13739" y="15771"/>
                  <a:pt x="10375" y="17989"/>
                  <a:pt x="6730" y="17989"/>
                </a:cubicBezTo>
                <a:cubicBezTo>
                  <a:pt x="5399" y="17989"/>
                  <a:pt x="4310" y="17482"/>
                  <a:pt x="3493" y="16484"/>
                </a:cubicBezTo>
                <a:cubicBezTo>
                  <a:pt x="0" y="12215"/>
                  <a:pt x="2360" y="277"/>
                  <a:pt x="2385" y="156"/>
                </a:cubicBezTo>
                <a:cubicBezTo>
                  <a:pt x="2399" y="86"/>
                  <a:pt x="2353" y="17"/>
                  <a:pt x="2283" y="3"/>
                </a:cubicBezTo>
                <a:cubicBezTo>
                  <a:pt x="2274" y="1"/>
                  <a:pt x="2265" y="0"/>
                  <a:pt x="2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5400000">
            <a:off x="-1467772" y="2639265"/>
            <a:ext cx="2977109" cy="2406807"/>
          </a:xfrm>
          <a:custGeom>
            <a:avLst/>
            <a:gdLst/>
            <a:ahLst/>
            <a:cxnLst/>
            <a:rect l="l" t="t" r="r" b="b"/>
            <a:pathLst>
              <a:path w="55987" h="45262" extrusionOk="0">
                <a:moveTo>
                  <a:pt x="52970" y="1"/>
                </a:moveTo>
                <a:cubicBezTo>
                  <a:pt x="49155" y="1"/>
                  <a:pt x="45909" y="3818"/>
                  <a:pt x="45525" y="10384"/>
                </a:cubicBezTo>
                <a:cubicBezTo>
                  <a:pt x="45163" y="16584"/>
                  <a:pt x="41127" y="21874"/>
                  <a:pt x="32088" y="21874"/>
                </a:cubicBezTo>
                <a:cubicBezTo>
                  <a:pt x="29094" y="21874"/>
                  <a:pt x="25551" y="21294"/>
                  <a:pt x="21411" y="19973"/>
                </a:cubicBezTo>
                <a:cubicBezTo>
                  <a:pt x="18361" y="19001"/>
                  <a:pt x="15709" y="18604"/>
                  <a:pt x="13413" y="18604"/>
                </a:cubicBezTo>
                <a:cubicBezTo>
                  <a:pt x="3184" y="18604"/>
                  <a:pt x="1" y="26484"/>
                  <a:pt x="1" y="26484"/>
                </a:cubicBezTo>
                <a:lnTo>
                  <a:pt x="1" y="45261"/>
                </a:lnTo>
                <a:lnTo>
                  <a:pt x="55986" y="45261"/>
                </a:lnTo>
                <a:lnTo>
                  <a:pt x="55986" y="777"/>
                </a:lnTo>
                <a:cubicBezTo>
                  <a:pt x="54969" y="253"/>
                  <a:pt x="53950" y="1"/>
                  <a:pt x="5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6330476" y="3898403"/>
            <a:ext cx="4300883" cy="1721191"/>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6847075" y="3736620"/>
            <a:ext cx="2555375" cy="1488775"/>
          </a:xfrm>
          <a:custGeom>
            <a:avLst/>
            <a:gdLst/>
            <a:ahLst/>
            <a:cxnLst/>
            <a:rect l="l" t="t" r="r" b="b"/>
            <a:pathLst>
              <a:path w="102215" h="59551" extrusionOk="0">
                <a:moveTo>
                  <a:pt x="0" y="59551"/>
                </a:moveTo>
                <a:cubicBezTo>
                  <a:pt x="8081" y="57913"/>
                  <a:pt x="36693" y="58896"/>
                  <a:pt x="48487" y="49723"/>
                </a:cubicBezTo>
                <a:cubicBezTo>
                  <a:pt x="60281" y="40550"/>
                  <a:pt x="61809" y="12593"/>
                  <a:pt x="70764" y="4512"/>
                </a:cubicBezTo>
                <a:cubicBezTo>
                  <a:pt x="79719" y="-3569"/>
                  <a:pt x="96973" y="1782"/>
                  <a:pt x="102215" y="1236"/>
                </a:cubicBezTo>
              </a:path>
            </a:pathLst>
          </a:custGeom>
          <a:noFill/>
          <a:ln w="19050" cap="flat" cmpd="sng">
            <a:solidFill>
              <a:schemeClr val="dk1"/>
            </a:solidFill>
            <a:prstDash val="solid"/>
            <a:round/>
            <a:headEnd type="none" w="med" len="med"/>
            <a:tailEnd type="none" w="med" len="med"/>
          </a:ln>
        </p:spPr>
      </p:sp>
      <p:sp>
        <p:nvSpPr>
          <p:cNvPr id="423" name="Google Shape;42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4"/>
        <p:cNvGrpSpPr/>
        <p:nvPr/>
      </p:nvGrpSpPr>
      <p:grpSpPr>
        <a:xfrm>
          <a:off x="0" y="0"/>
          <a:ext cx="0" cy="0"/>
          <a:chOff x="0" y="0"/>
          <a:chExt cx="0" cy="0"/>
        </a:xfrm>
      </p:grpSpPr>
      <p:pic>
        <p:nvPicPr>
          <p:cNvPr id="425" name="Google Shape;425;p17"/>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426" name="Google Shape;426;p17"/>
          <p:cNvSpPr txBox="1">
            <a:spLocks noGrp="1"/>
          </p:cNvSpPr>
          <p:nvPr>
            <p:ph type="title"/>
          </p:nvPr>
        </p:nvSpPr>
        <p:spPr>
          <a:xfrm>
            <a:off x="2391875" y="2401700"/>
            <a:ext cx="4360200" cy="12447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7" name="Google Shape;427;p17"/>
          <p:cNvSpPr txBox="1">
            <a:spLocks noGrp="1"/>
          </p:cNvSpPr>
          <p:nvPr>
            <p:ph type="title" idx="2" hasCustomPrompt="1"/>
          </p:nvPr>
        </p:nvSpPr>
        <p:spPr>
          <a:xfrm>
            <a:off x="3933050" y="1306400"/>
            <a:ext cx="1278000" cy="7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8" name="Google Shape;428;p17"/>
          <p:cNvSpPr txBox="1">
            <a:spLocks noGrp="1"/>
          </p:cNvSpPr>
          <p:nvPr>
            <p:ph type="subTitle" idx="1"/>
          </p:nvPr>
        </p:nvSpPr>
        <p:spPr>
          <a:xfrm>
            <a:off x="2391950" y="3703812"/>
            <a:ext cx="4360200" cy="44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9" name="Google Shape;429;p17"/>
          <p:cNvSpPr/>
          <p:nvPr/>
        </p:nvSpPr>
        <p:spPr>
          <a:xfrm rot="5167472">
            <a:off x="-1887683" y="3544386"/>
            <a:ext cx="5318001" cy="2128236"/>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rot="-7419447" flipH="1">
            <a:off x="6299499" y="527623"/>
            <a:ext cx="5318060" cy="2128260"/>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rot="-681058">
            <a:off x="6441109" y="3619506"/>
            <a:ext cx="3458274" cy="1539587"/>
          </a:xfrm>
          <a:custGeom>
            <a:avLst/>
            <a:gdLst/>
            <a:ahLst/>
            <a:cxnLst/>
            <a:rect l="l" t="t" r="r" b="b"/>
            <a:pathLst>
              <a:path w="27308" h="12157" extrusionOk="0">
                <a:moveTo>
                  <a:pt x="13529" y="8777"/>
                </a:moveTo>
                <a:cubicBezTo>
                  <a:pt x="14332" y="9303"/>
                  <a:pt x="14658" y="9926"/>
                  <a:pt x="14663" y="10452"/>
                </a:cubicBezTo>
                <a:cubicBezTo>
                  <a:pt x="14667" y="10835"/>
                  <a:pt x="14494" y="11080"/>
                  <a:pt x="14323" y="11124"/>
                </a:cubicBezTo>
                <a:cubicBezTo>
                  <a:pt x="14281" y="11135"/>
                  <a:pt x="14241" y="11140"/>
                  <a:pt x="14201" y="11140"/>
                </a:cubicBezTo>
                <a:cubicBezTo>
                  <a:pt x="13889" y="11140"/>
                  <a:pt x="13652" y="10821"/>
                  <a:pt x="13528" y="10497"/>
                </a:cubicBezTo>
                <a:cubicBezTo>
                  <a:pt x="13358" y="10057"/>
                  <a:pt x="13314" y="9428"/>
                  <a:pt x="13529" y="8777"/>
                </a:cubicBezTo>
                <a:close/>
                <a:moveTo>
                  <a:pt x="27165" y="0"/>
                </a:moveTo>
                <a:cubicBezTo>
                  <a:pt x="27131" y="0"/>
                  <a:pt x="27098" y="13"/>
                  <a:pt x="27072" y="39"/>
                </a:cubicBezTo>
                <a:cubicBezTo>
                  <a:pt x="24274" y="2837"/>
                  <a:pt x="21138" y="4087"/>
                  <a:pt x="18371" y="5190"/>
                </a:cubicBezTo>
                <a:cubicBezTo>
                  <a:pt x="17235" y="5642"/>
                  <a:pt x="16163" y="6069"/>
                  <a:pt x="15216" y="6567"/>
                </a:cubicBezTo>
                <a:cubicBezTo>
                  <a:pt x="14260" y="7069"/>
                  <a:pt x="13696" y="7730"/>
                  <a:pt x="13398" y="8396"/>
                </a:cubicBezTo>
                <a:cubicBezTo>
                  <a:pt x="12922" y="8128"/>
                  <a:pt x="12323" y="7895"/>
                  <a:pt x="11576" y="7720"/>
                </a:cubicBezTo>
                <a:cubicBezTo>
                  <a:pt x="10960" y="7576"/>
                  <a:pt x="10313" y="7504"/>
                  <a:pt x="9645" y="7504"/>
                </a:cubicBezTo>
                <a:cubicBezTo>
                  <a:pt x="8335" y="7504"/>
                  <a:pt x="6941" y="7780"/>
                  <a:pt x="5530" y="8326"/>
                </a:cubicBezTo>
                <a:cubicBezTo>
                  <a:pt x="3561" y="9089"/>
                  <a:pt x="1615" y="10370"/>
                  <a:pt x="51" y="11934"/>
                </a:cubicBezTo>
                <a:cubicBezTo>
                  <a:pt x="0" y="11985"/>
                  <a:pt x="0" y="12068"/>
                  <a:pt x="51" y="12118"/>
                </a:cubicBezTo>
                <a:cubicBezTo>
                  <a:pt x="75" y="12144"/>
                  <a:pt x="109" y="12157"/>
                  <a:pt x="142" y="12157"/>
                </a:cubicBezTo>
                <a:cubicBezTo>
                  <a:pt x="177" y="12157"/>
                  <a:pt x="209" y="12144"/>
                  <a:pt x="235" y="12118"/>
                </a:cubicBezTo>
                <a:cubicBezTo>
                  <a:pt x="2970" y="9384"/>
                  <a:pt x="6565" y="7771"/>
                  <a:pt x="9687" y="7771"/>
                </a:cubicBezTo>
                <a:cubicBezTo>
                  <a:pt x="10320" y="7771"/>
                  <a:pt x="10934" y="7837"/>
                  <a:pt x="11517" y="7974"/>
                </a:cubicBezTo>
                <a:cubicBezTo>
                  <a:pt x="12255" y="8147"/>
                  <a:pt x="12843" y="8378"/>
                  <a:pt x="13301" y="8639"/>
                </a:cubicBezTo>
                <a:cubicBezTo>
                  <a:pt x="13043" y="9372"/>
                  <a:pt x="13092" y="10091"/>
                  <a:pt x="13284" y="10591"/>
                </a:cubicBezTo>
                <a:cubicBezTo>
                  <a:pt x="13480" y="11101"/>
                  <a:pt x="13830" y="11401"/>
                  <a:pt x="14206" y="11401"/>
                </a:cubicBezTo>
                <a:cubicBezTo>
                  <a:pt x="14266" y="11401"/>
                  <a:pt x="14326" y="11393"/>
                  <a:pt x="14387" y="11377"/>
                </a:cubicBezTo>
                <a:cubicBezTo>
                  <a:pt x="14708" y="11295"/>
                  <a:pt x="14928" y="10913"/>
                  <a:pt x="14924" y="10450"/>
                </a:cubicBezTo>
                <a:cubicBezTo>
                  <a:pt x="14918" y="9842"/>
                  <a:pt x="14546" y="9121"/>
                  <a:pt x="13623" y="8530"/>
                </a:cubicBezTo>
                <a:cubicBezTo>
                  <a:pt x="13897" y="7902"/>
                  <a:pt x="14427" y="7275"/>
                  <a:pt x="15338" y="6797"/>
                </a:cubicBezTo>
                <a:cubicBezTo>
                  <a:pt x="16272" y="6307"/>
                  <a:pt x="17339" y="5882"/>
                  <a:pt x="18468" y="5432"/>
                </a:cubicBezTo>
                <a:cubicBezTo>
                  <a:pt x="21258" y="4319"/>
                  <a:pt x="24420" y="3059"/>
                  <a:pt x="27257" y="223"/>
                </a:cubicBezTo>
                <a:cubicBezTo>
                  <a:pt x="27307" y="172"/>
                  <a:pt x="27307" y="90"/>
                  <a:pt x="27257" y="39"/>
                </a:cubicBezTo>
                <a:cubicBezTo>
                  <a:pt x="27231" y="13"/>
                  <a:pt x="27198" y="0"/>
                  <a:pt x="27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rot="-1380044">
            <a:off x="-832246" y="-85902"/>
            <a:ext cx="3589203" cy="1241787"/>
          </a:xfrm>
          <a:custGeom>
            <a:avLst/>
            <a:gdLst/>
            <a:ahLst/>
            <a:cxnLst/>
            <a:rect l="l" t="t" r="r" b="b"/>
            <a:pathLst>
              <a:path w="47792" h="16535" fill="none" extrusionOk="0">
                <a:moveTo>
                  <a:pt x="0" y="1567"/>
                </a:moveTo>
                <a:cubicBezTo>
                  <a:pt x="1296" y="1310"/>
                  <a:pt x="2758" y="1402"/>
                  <a:pt x="3944" y="2014"/>
                </a:cubicBezTo>
                <a:cubicBezTo>
                  <a:pt x="6833" y="3500"/>
                  <a:pt x="6584" y="6952"/>
                  <a:pt x="6760" y="9724"/>
                </a:cubicBezTo>
                <a:cubicBezTo>
                  <a:pt x="6916" y="12210"/>
                  <a:pt x="7789" y="14808"/>
                  <a:pt x="10432" y="15586"/>
                </a:cubicBezTo>
                <a:cubicBezTo>
                  <a:pt x="13649" y="16534"/>
                  <a:pt x="16156" y="14220"/>
                  <a:pt x="18027" y="11900"/>
                </a:cubicBezTo>
                <a:cubicBezTo>
                  <a:pt x="20206" y="9196"/>
                  <a:pt x="23044" y="6213"/>
                  <a:pt x="26621" y="5391"/>
                </a:cubicBezTo>
                <a:cubicBezTo>
                  <a:pt x="31303" y="4314"/>
                  <a:pt x="34552" y="7612"/>
                  <a:pt x="37658" y="10502"/>
                </a:cubicBezTo>
                <a:cubicBezTo>
                  <a:pt x="38515" y="11300"/>
                  <a:pt x="39458" y="12067"/>
                  <a:pt x="40588" y="12381"/>
                </a:cubicBezTo>
                <a:cubicBezTo>
                  <a:pt x="43355" y="13149"/>
                  <a:pt x="45735" y="10865"/>
                  <a:pt x="46678" y="8477"/>
                </a:cubicBezTo>
                <a:cubicBezTo>
                  <a:pt x="47792" y="5658"/>
                  <a:pt x="47302" y="2394"/>
                  <a:pt x="45454"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rot="-433283">
            <a:off x="3390909" y="-1411358"/>
            <a:ext cx="3974927" cy="2030660"/>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35"/>
        <p:cNvGrpSpPr/>
        <p:nvPr/>
      </p:nvGrpSpPr>
      <p:grpSpPr>
        <a:xfrm>
          <a:off x="0" y="0"/>
          <a:ext cx="0" cy="0"/>
          <a:chOff x="0" y="0"/>
          <a:chExt cx="0" cy="0"/>
        </a:xfrm>
      </p:grpSpPr>
      <p:pic>
        <p:nvPicPr>
          <p:cNvPr id="436" name="Google Shape;436;p18"/>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437" name="Google Shape;43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8" name="Google Shape;438;p18"/>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439" name="Google Shape;439;p18"/>
          <p:cNvSpPr/>
          <p:nvPr/>
        </p:nvSpPr>
        <p:spPr>
          <a:xfrm rot="-3901007">
            <a:off x="8274961" y="-189007"/>
            <a:ext cx="1180213" cy="1216289"/>
          </a:xfrm>
          <a:custGeom>
            <a:avLst/>
            <a:gdLst/>
            <a:ahLst/>
            <a:cxnLst/>
            <a:rect l="l" t="t" r="r" b="b"/>
            <a:pathLst>
              <a:path w="29257" h="30153" extrusionOk="0">
                <a:moveTo>
                  <a:pt x="26938" y="1"/>
                </a:moveTo>
                <a:cubicBezTo>
                  <a:pt x="13468" y="1"/>
                  <a:pt x="6272" y="9954"/>
                  <a:pt x="4829" y="16423"/>
                </a:cubicBezTo>
                <a:cubicBezTo>
                  <a:pt x="3305" y="23251"/>
                  <a:pt x="1" y="30153"/>
                  <a:pt x="1" y="30153"/>
                </a:cubicBezTo>
                <a:lnTo>
                  <a:pt x="29256" y="30153"/>
                </a:lnTo>
                <a:lnTo>
                  <a:pt x="29256" y="96"/>
                </a:lnTo>
                <a:cubicBezTo>
                  <a:pt x="28464" y="32"/>
                  <a:pt x="27691" y="1"/>
                  <a:pt x="26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rot="-9900105">
            <a:off x="-866395" y="4128860"/>
            <a:ext cx="2857619" cy="1459863"/>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rot="-9900000">
            <a:off x="6653877" y="4569407"/>
            <a:ext cx="2443349" cy="1087732"/>
          </a:xfrm>
          <a:custGeom>
            <a:avLst/>
            <a:gdLst/>
            <a:ahLst/>
            <a:cxnLst/>
            <a:rect l="l" t="t" r="r" b="b"/>
            <a:pathLst>
              <a:path w="27308" h="12157" extrusionOk="0">
                <a:moveTo>
                  <a:pt x="13529" y="8777"/>
                </a:moveTo>
                <a:cubicBezTo>
                  <a:pt x="14332" y="9303"/>
                  <a:pt x="14658" y="9926"/>
                  <a:pt x="14663" y="10452"/>
                </a:cubicBezTo>
                <a:cubicBezTo>
                  <a:pt x="14667" y="10835"/>
                  <a:pt x="14494" y="11080"/>
                  <a:pt x="14323" y="11124"/>
                </a:cubicBezTo>
                <a:cubicBezTo>
                  <a:pt x="14281" y="11135"/>
                  <a:pt x="14241" y="11140"/>
                  <a:pt x="14201" y="11140"/>
                </a:cubicBezTo>
                <a:cubicBezTo>
                  <a:pt x="13889" y="11140"/>
                  <a:pt x="13652" y="10821"/>
                  <a:pt x="13528" y="10497"/>
                </a:cubicBezTo>
                <a:cubicBezTo>
                  <a:pt x="13358" y="10057"/>
                  <a:pt x="13314" y="9428"/>
                  <a:pt x="13529" y="8777"/>
                </a:cubicBezTo>
                <a:close/>
                <a:moveTo>
                  <a:pt x="27165" y="0"/>
                </a:moveTo>
                <a:cubicBezTo>
                  <a:pt x="27131" y="0"/>
                  <a:pt x="27098" y="13"/>
                  <a:pt x="27072" y="39"/>
                </a:cubicBezTo>
                <a:cubicBezTo>
                  <a:pt x="24274" y="2837"/>
                  <a:pt x="21138" y="4087"/>
                  <a:pt x="18371" y="5190"/>
                </a:cubicBezTo>
                <a:cubicBezTo>
                  <a:pt x="17235" y="5642"/>
                  <a:pt x="16163" y="6069"/>
                  <a:pt x="15216" y="6567"/>
                </a:cubicBezTo>
                <a:cubicBezTo>
                  <a:pt x="14260" y="7069"/>
                  <a:pt x="13696" y="7730"/>
                  <a:pt x="13398" y="8396"/>
                </a:cubicBezTo>
                <a:cubicBezTo>
                  <a:pt x="12922" y="8128"/>
                  <a:pt x="12323" y="7895"/>
                  <a:pt x="11576" y="7720"/>
                </a:cubicBezTo>
                <a:cubicBezTo>
                  <a:pt x="10960" y="7576"/>
                  <a:pt x="10313" y="7504"/>
                  <a:pt x="9645" y="7504"/>
                </a:cubicBezTo>
                <a:cubicBezTo>
                  <a:pt x="8335" y="7504"/>
                  <a:pt x="6941" y="7780"/>
                  <a:pt x="5530" y="8326"/>
                </a:cubicBezTo>
                <a:cubicBezTo>
                  <a:pt x="3561" y="9089"/>
                  <a:pt x="1615" y="10370"/>
                  <a:pt x="51" y="11934"/>
                </a:cubicBezTo>
                <a:cubicBezTo>
                  <a:pt x="0" y="11985"/>
                  <a:pt x="0" y="12068"/>
                  <a:pt x="51" y="12118"/>
                </a:cubicBezTo>
                <a:cubicBezTo>
                  <a:pt x="75" y="12144"/>
                  <a:pt x="109" y="12157"/>
                  <a:pt x="142" y="12157"/>
                </a:cubicBezTo>
                <a:cubicBezTo>
                  <a:pt x="177" y="12157"/>
                  <a:pt x="209" y="12144"/>
                  <a:pt x="235" y="12118"/>
                </a:cubicBezTo>
                <a:cubicBezTo>
                  <a:pt x="2970" y="9384"/>
                  <a:pt x="6565" y="7771"/>
                  <a:pt x="9687" y="7771"/>
                </a:cubicBezTo>
                <a:cubicBezTo>
                  <a:pt x="10320" y="7771"/>
                  <a:pt x="10934" y="7837"/>
                  <a:pt x="11517" y="7974"/>
                </a:cubicBezTo>
                <a:cubicBezTo>
                  <a:pt x="12255" y="8147"/>
                  <a:pt x="12843" y="8378"/>
                  <a:pt x="13301" y="8639"/>
                </a:cubicBezTo>
                <a:cubicBezTo>
                  <a:pt x="13043" y="9372"/>
                  <a:pt x="13092" y="10091"/>
                  <a:pt x="13284" y="10591"/>
                </a:cubicBezTo>
                <a:cubicBezTo>
                  <a:pt x="13480" y="11101"/>
                  <a:pt x="13830" y="11401"/>
                  <a:pt x="14206" y="11401"/>
                </a:cubicBezTo>
                <a:cubicBezTo>
                  <a:pt x="14266" y="11401"/>
                  <a:pt x="14326" y="11393"/>
                  <a:pt x="14387" y="11377"/>
                </a:cubicBezTo>
                <a:cubicBezTo>
                  <a:pt x="14708" y="11295"/>
                  <a:pt x="14928" y="10913"/>
                  <a:pt x="14924" y="10450"/>
                </a:cubicBezTo>
                <a:cubicBezTo>
                  <a:pt x="14918" y="9842"/>
                  <a:pt x="14546" y="9121"/>
                  <a:pt x="13623" y="8530"/>
                </a:cubicBezTo>
                <a:cubicBezTo>
                  <a:pt x="13897" y="7902"/>
                  <a:pt x="14427" y="7275"/>
                  <a:pt x="15338" y="6797"/>
                </a:cubicBezTo>
                <a:cubicBezTo>
                  <a:pt x="16272" y="6307"/>
                  <a:pt x="17339" y="5882"/>
                  <a:pt x="18468" y="5432"/>
                </a:cubicBezTo>
                <a:cubicBezTo>
                  <a:pt x="21258" y="4319"/>
                  <a:pt x="24420" y="3059"/>
                  <a:pt x="27257" y="223"/>
                </a:cubicBezTo>
                <a:cubicBezTo>
                  <a:pt x="27307" y="172"/>
                  <a:pt x="27307" y="90"/>
                  <a:pt x="27257" y="39"/>
                </a:cubicBezTo>
                <a:cubicBezTo>
                  <a:pt x="27231" y="13"/>
                  <a:pt x="27198" y="0"/>
                  <a:pt x="27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rot="8890978">
            <a:off x="-760678" y="-97327"/>
            <a:ext cx="2401387" cy="1570198"/>
          </a:xfrm>
          <a:custGeom>
            <a:avLst/>
            <a:gdLst/>
            <a:ahLst/>
            <a:cxnLst/>
            <a:rect l="l" t="t" r="r" b="b"/>
            <a:pathLst>
              <a:path w="38191" h="24972" extrusionOk="0">
                <a:moveTo>
                  <a:pt x="13166" y="15052"/>
                </a:moveTo>
                <a:cubicBezTo>
                  <a:pt x="14530" y="15770"/>
                  <a:pt x="15200" y="16813"/>
                  <a:pt x="15350" y="17766"/>
                </a:cubicBezTo>
                <a:cubicBezTo>
                  <a:pt x="15475" y="18578"/>
                  <a:pt x="15194" y="19264"/>
                  <a:pt x="14665" y="19433"/>
                </a:cubicBezTo>
                <a:cubicBezTo>
                  <a:pt x="14586" y="19459"/>
                  <a:pt x="14506" y="19471"/>
                  <a:pt x="14425" y="19471"/>
                </a:cubicBezTo>
                <a:cubicBezTo>
                  <a:pt x="13952" y="19471"/>
                  <a:pt x="13460" y="19046"/>
                  <a:pt x="13121" y="18320"/>
                </a:cubicBezTo>
                <a:cubicBezTo>
                  <a:pt x="12737" y="17497"/>
                  <a:pt x="12561" y="16170"/>
                  <a:pt x="13166" y="15052"/>
                </a:cubicBezTo>
                <a:close/>
                <a:moveTo>
                  <a:pt x="31298" y="1"/>
                </a:moveTo>
                <a:cubicBezTo>
                  <a:pt x="30101" y="1"/>
                  <a:pt x="29003" y="241"/>
                  <a:pt x="28269" y="909"/>
                </a:cubicBezTo>
                <a:cubicBezTo>
                  <a:pt x="26955" y="2107"/>
                  <a:pt x="26904" y="4132"/>
                  <a:pt x="26851" y="6276"/>
                </a:cubicBezTo>
                <a:cubicBezTo>
                  <a:pt x="26784" y="9035"/>
                  <a:pt x="26714" y="11887"/>
                  <a:pt x="23963" y="13291"/>
                </a:cubicBezTo>
                <a:cubicBezTo>
                  <a:pt x="22986" y="13791"/>
                  <a:pt x="22106" y="13967"/>
                  <a:pt x="21284" y="13967"/>
                </a:cubicBezTo>
                <a:cubicBezTo>
                  <a:pt x="20287" y="13967"/>
                  <a:pt x="19377" y="13708"/>
                  <a:pt x="18483" y="13454"/>
                </a:cubicBezTo>
                <a:cubicBezTo>
                  <a:pt x="17680" y="13225"/>
                  <a:pt x="16900" y="13004"/>
                  <a:pt x="16116" y="13004"/>
                </a:cubicBezTo>
                <a:cubicBezTo>
                  <a:pt x="15466" y="13004"/>
                  <a:pt x="14814" y="13155"/>
                  <a:pt x="14141" y="13581"/>
                </a:cubicBezTo>
                <a:cubicBezTo>
                  <a:pt x="13675" y="13875"/>
                  <a:pt x="13314" y="14237"/>
                  <a:pt x="13047" y="14639"/>
                </a:cubicBezTo>
                <a:cubicBezTo>
                  <a:pt x="12010" y="14153"/>
                  <a:pt x="10636" y="13841"/>
                  <a:pt x="8871" y="13841"/>
                </a:cubicBezTo>
                <a:cubicBezTo>
                  <a:pt x="5836" y="13841"/>
                  <a:pt x="3335" y="15076"/>
                  <a:pt x="1827" y="17320"/>
                </a:cubicBezTo>
                <a:cubicBezTo>
                  <a:pt x="337" y="19534"/>
                  <a:pt x="0" y="22499"/>
                  <a:pt x="967" y="24873"/>
                </a:cubicBezTo>
                <a:cubicBezTo>
                  <a:pt x="992" y="24934"/>
                  <a:pt x="1052" y="24972"/>
                  <a:pt x="1114" y="24972"/>
                </a:cubicBezTo>
                <a:cubicBezTo>
                  <a:pt x="1134" y="24972"/>
                  <a:pt x="1154" y="24968"/>
                  <a:pt x="1174" y="24960"/>
                </a:cubicBezTo>
                <a:cubicBezTo>
                  <a:pt x="1255" y="24927"/>
                  <a:pt x="1294" y="24834"/>
                  <a:pt x="1261" y="24753"/>
                </a:cubicBezTo>
                <a:cubicBezTo>
                  <a:pt x="333" y="22474"/>
                  <a:pt x="658" y="19627"/>
                  <a:pt x="2090" y="17498"/>
                </a:cubicBezTo>
                <a:cubicBezTo>
                  <a:pt x="3537" y="15345"/>
                  <a:pt x="5946" y="14159"/>
                  <a:pt x="8871" y="14159"/>
                </a:cubicBezTo>
                <a:cubicBezTo>
                  <a:pt x="10572" y="14159"/>
                  <a:pt x="11891" y="14453"/>
                  <a:pt x="12884" y="14912"/>
                </a:cubicBezTo>
                <a:cubicBezTo>
                  <a:pt x="12282" y="16030"/>
                  <a:pt x="12336" y="17388"/>
                  <a:pt x="12833" y="18454"/>
                </a:cubicBezTo>
                <a:cubicBezTo>
                  <a:pt x="13227" y="19299"/>
                  <a:pt x="13826" y="19789"/>
                  <a:pt x="14425" y="19789"/>
                </a:cubicBezTo>
                <a:cubicBezTo>
                  <a:pt x="14538" y="19789"/>
                  <a:pt x="14650" y="19772"/>
                  <a:pt x="14762" y="19737"/>
                </a:cubicBezTo>
                <a:cubicBezTo>
                  <a:pt x="15444" y="19518"/>
                  <a:pt x="15814" y="18688"/>
                  <a:pt x="15662" y="17718"/>
                </a:cubicBezTo>
                <a:cubicBezTo>
                  <a:pt x="15502" y="16685"/>
                  <a:pt x="14786" y="15554"/>
                  <a:pt x="13330" y="14780"/>
                </a:cubicBezTo>
                <a:cubicBezTo>
                  <a:pt x="13567" y="14436"/>
                  <a:pt x="13887" y="14117"/>
                  <a:pt x="14310" y="13849"/>
                </a:cubicBezTo>
                <a:cubicBezTo>
                  <a:pt x="14925" y="13461"/>
                  <a:pt x="15518" y="13320"/>
                  <a:pt x="16117" y="13320"/>
                </a:cubicBezTo>
                <a:cubicBezTo>
                  <a:pt x="16851" y="13320"/>
                  <a:pt x="17593" y="13531"/>
                  <a:pt x="18396" y="13759"/>
                </a:cubicBezTo>
                <a:cubicBezTo>
                  <a:pt x="19281" y="14011"/>
                  <a:pt x="20230" y="14281"/>
                  <a:pt x="21282" y="14281"/>
                </a:cubicBezTo>
                <a:cubicBezTo>
                  <a:pt x="22147" y="14281"/>
                  <a:pt x="23081" y="14099"/>
                  <a:pt x="24108" y="13575"/>
                </a:cubicBezTo>
                <a:cubicBezTo>
                  <a:pt x="27026" y="12084"/>
                  <a:pt x="27103" y="9003"/>
                  <a:pt x="27170" y="6284"/>
                </a:cubicBezTo>
                <a:cubicBezTo>
                  <a:pt x="27220" y="4210"/>
                  <a:pt x="27269" y="2251"/>
                  <a:pt x="28483" y="1144"/>
                </a:cubicBezTo>
                <a:cubicBezTo>
                  <a:pt x="29146" y="541"/>
                  <a:pt x="30157" y="322"/>
                  <a:pt x="31274" y="322"/>
                </a:cubicBezTo>
                <a:cubicBezTo>
                  <a:pt x="34215" y="322"/>
                  <a:pt x="37898" y="1838"/>
                  <a:pt x="37948" y="1859"/>
                </a:cubicBezTo>
                <a:cubicBezTo>
                  <a:pt x="37968" y="1868"/>
                  <a:pt x="37989" y="1872"/>
                  <a:pt x="38009" y="1872"/>
                </a:cubicBezTo>
                <a:cubicBezTo>
                  <a:pt x="38072" y="1872"/>
                  <a:pt x="38131" y="1834"/>
                  <a:pt x="38156" y="1773"/>
                </a:cubicBezTo>
                <a:cubicBezTo>
                  <a:pt x="38190" y="1693"/>
                  <a:pt x="38152" y="1601"/>
                  <a:pt x="38070" y="1566"/>
                </a:cubicBezTo>
                <a:cubicBezTo>
                  <a:pt x="37861" y="1478"/>
                  <a:pt x="34270" y="1"/>
                  <a:pt x="3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4"/>
        <p:cNvGrpSpPr/>
        <p:nvPr/>
      </p:nvGrpSpPr>
      <p:grpSpPr>
        <a:xfrm>
          <a:off x="0" y="0"/>
          <a:ext cx="0" cy="0"/>
          <a:chOff x="0" y="0"/>
          <a:chExt cx="0" cy="0"/>
        </a:xfrm>
      </p:grpSpPr>
      <p:pic>
        <p:nvPicPr>
          <p:cNvPr id="445" name="Google Shape;445;p19"/>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446" name="Google Shape;446;p19"/>
          <p:cNvSpPr txBox="1">
            <a:spLocks noGrp="1"/>
          </p:cNvSpPr>
          <p:nvPr>
            <p:ph type="subTitle" idx="1"/>
          </p:nvPr>
        </p:nvSpPr>
        <p:spPr>
          <a:xfrm>
            <a:off x="1139725" y="2554125"/>
            <a:ext cx="3209700" cy="435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47" name="Google Shape;447;p19"/>
          <p:cNvSpPr txBox="1">
            <a:spLocks noGrp="1"/>
          </p:cNvSpPr>
          <p:nvPr>
            <p:ph type="subTitle" idx="2"/>
          </p:nvPr>
        </p:nvSpPr>
        <p:spPr>
          <a:xfrm>
            <a:off x="4794607" y="2554125"/>
            <a:ext cx="3209700" cy="435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48" name="Google Shape;44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9" name="Google Shape;449;p19"/>
          <p:cNvSpPr txBox="1">
            <a:spLocks noGrp="1"/>
          </p:cNvSpPr>
          <p:nvPr>
            <p:ph type="subTitle" idx="3"/>
          </p:nvPr>
        </p:nvSpPr>
        <p:spPr>
          <a:xfrm>
            <a:off x="1139725" y="2871487"/>
            <a:ext cx="32097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19"/>
          <p:cNvSpPr txBox="1">
            <a:spLocks noGrp="1"/>
          </p:cNvSpPr>
          <p:nvPr>
            <p:ph type="subTitle" idx="4"/>
          </p:nvPr>
        </p:nvSpPr>
        <p:spPr>
          <a:xfrm>
            <a:off x="4794607" y="2871487"/>
            <a:ext cx="32097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1" name="Google Shape;451;p19"/>
          <p:cNvSpPr/>
          <p:nvPr/>
        </p:nvSpPr>
        <p:spPr>
          <a:xfrm flipH="1">
            <a:off x="-237774" y="3935325"/>
            <a:ext cx="2724047" cy="2202223"/>
          </a:xfrm>
          <a:custGeom>
            <a:avLst/>
            <a:gdLst/>
            <a:ahLst/>
            <a:cxnLst/>
            <a:rect l="l" t="t" r="r" b="b"/>
            <a:pathLst>
              <a:path w="55987" h="45262" extrusionOk="0">
                <a:moveTo>
                  <a:pt x="52970" y="1"/>
                </a:moveTo>
                <a:cubicBezTo>
                  <a:pt x="49155" y="1"/>
                  <a:pt x="45909" y="3818"/>
                  <a:pt x="45525" y="10384"/>
                </a:cubicBezTo>
                <a:cubicBezTo>
                  <a:pt x="45163" y="16584"/>
                  <a:pt x="41127" y="21874"/>
                  <a:pt x="32088" y="21874"/>
                </a:cubicBezTo>
                <a:cubicBezTo>
                  <a:pt x="29094" y="21874"/>
                  <a:pt x="25551" y="21294"/>
                  <a:pt x="21411" y="19973"/>
                </a:cubicBezTo>
                <a:cubicBezTo>
                  <a:pt x="18361" y="19001"/>
                  <a:pt x="15709" y="18604"/>
                  <a:pt x="13413" y="18604"/>
                </a:cubicBezTo>
                <a:cubicBezTo>
                  <a:pt x="3184" y="18604"/>
                  <a:pt x="1" y="26484"/>
                  <a:pt x="1" y="26484"/>
                </a:cubicBezTo>
                <a:lnTo>
                  <a:pt x="1" y="45261"/>
                </a:lnTo>
                <a:lnTo>
                  <a:pt x="55986" y="45261"/>
                </a:lnTo>
                <a:lnTo>
                  <a:pt x="55986" y="777"/>
                </a:lnTo>
                <a:cubicBezTo>
                  <a:pt x="54969" y="253"/>
                  <a:pt x="53950" y="1"/>
                  <a:pt x="5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7240150" y="-457400"/>
            <a:ext cx="2812734" cy="1436933"/>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flipH="1">
            <a:off x="6991019" y="4304350"/>
            <a:ext cx="2376539" cy="1352267"/>
          </a:xfrm>
          <a:custGeom>
            <a:avLst/>
            <a:gdLst/>
            <a:ahLst/>
            <a:cxnLst/>
            <a:rect l="l" t="t" r="r" b="b"/>
            <a:pathLst>
              <a:path w="38228" h="21752" fill="none" extrusionOk="0">
                <a:moveTo>
                  <a:pt x="0" y="2545"/>
                </a:moveTo>
                <a:cubicBezTo>
                  <a:pt x="0" y="2545"/>
                  <a:pt x="2291" y="114"/>
                  <a:pt x="7355" y="4369"/>
                </a:cubicBezTo>
                <a:cubicBezTo>
                  <a:pt x="8531" y="5355"/>
                  <a:pt x="11404" y="7658"/>
                  <a:pt x="12919" y="5994"/>
                </a:cubicBezTo>
                <a:cubicBezTo>
                  <a:pt x="14899" y="3820"/>
                  <a:pt x="11033" y="0"/>
                  <a:pt x="9397" y="2864"/>
                </a:cubicBezTo>
                <a:cubicBezTo>
                  <a:pt x="8434" y="4549"/>
                  <a:pt x="9492" y="6555"/>
                  <a:pt x="10610" y="7853"/>
                </a:cubicBezTo>
                <a:cubicBezTo>
                  <a:pt x="12410" y="9944"/>
                  <a:pt x="14651" y="11735"/>
                  <a:pt x="17522" y="11710"/>
                </a:cubicBezTo>
                <a:cubicBezTo>
                  <a:pt x="21570" y="11675"/>
                  <a:pt x="24451" y="8652"/>
                  <a:pt x="28154" y="7599"/>
                </a:cubicBezTo>
                <a:cubicBezTo>
                  <a:pt x="31268" y="6715"/>
                  <a:pt x="35029" y="7961"/>
                  <a:pt x="36404" y="11039"/>
                </a:cubicBezTo>
                <a:cubicBezTo>
                  <a:pt x="38227" y="15112"/>
                  <a:pt x="34925" y="19272"/>
                  <a:pt x="32005" y="2175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rot="-781425" flipH="1">
            <a:off x="-414427" y="85584"/>
            <a:ext cx="1404764" cy="1486060"/>
          </a:xfrm>
          <a:custGeom>
            <a:avLst/>
            <a:gdLst/>
            <a:ahLst/>
            <a:cxnLst/>
            <a:rect l="l" t="t" r="r" b="b"/>
            <a:pathLst>
              <a:path w="24917" h="26359" fill="none" extrusionOk="0">
                <a:moveTo>
                  <a:pt x="24916" y="10566"/>
                </a:moveTo>
                <a:cubicBezTo>
                  <a:pt x="24916" y="10566"/>
                  <a:pt x="22035" y="12856"/>
                  <a:pt x="18891" y="20017"/>
                </a:cubicBezTo>
                <a:cubicBezTo>
                  <a:pt x="16106" y="26359"/>
                  <a:pt x="3779" y="23045"/>
                  <a:pt x="6351" y="12562"/>
                </a:cubicBezTo>
                <a:cubicBezTo>
                  <a:pt x="8924" y="2078"/>
                  <a:pt x="1" y="1"/>
                  <a:pt x="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6"/>
        <p:cNvGrpSpPr/>
        <p:nvPr/>
      </p:nvGrpSpPr>
      <p:grpSpPr>
        <a:xfrm>
          <a:off x="0" y="0"/>
          <a:ext cx="0" cy="0"/>
          <a:chOff x="0" y="0"/>
          <a:chExt cx="0" cy="0"/>
        </a:xfrm>
      </p:grpSpPr>
      <p:pic>
        <p:nvPicPr>
          <p:cNvPr id="457" name="Google Shape;457;p20"/>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458" name="Google Shape;45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9" name="Google Shape;459;p20"/>
          <p:cNvSpPr/>
          <p:nvPr/>
        </p:nvSpPr>
        <p:spPr>
          <a:xfrm>
            <a:off x="6683770" y="3905281"/>
            <a:ext cx="4161477" cy="1665401"/>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rot="5400000" flipH="1">
            <a:off x="-822074" y="-228099"/>
            <a:ext cx="1557204" cy="1604893"/>
          </a:xfrm>
          <a:custGeom>
            <a:avLst/>
            <a:gdLst/>
            <a:ahLst/>
            <a:cxnLst/>
            <a:rect l="l" t="t" r="r" b="b"/>
            <a:pathLst>
              <a:path w="29257" h="30153" extrusionOk="0">
                <a:moveTo>
                  <a:pt x="26938" y="1"/>
                </a:moveTo>
                <a:cubicBezTo>
                  <a:pt x="13468" y="1"/>
                  <a:pt x="6272" y="9954"/>
                  <a:pt x="4829" y="16423"/>
                </a:cubicBezTo>
                <a:cubicBezTo>
                  <a:pt x="3305" y="23251"/>
                  <a:pt x="1" y="30153"/>
                  <a:pt x="1" y="30153"/>
                </a:cubicBezTo>
                <a:lnTo>
                  <a:pt x="29256" y="30153"/>
                </a:lnTo>
                <a:lnTo>
                  <a:pt x="29256" y="96"/>
                </a:lnTo>
                <a:cubicBezTo>
                  <a:pt x="28464" y="32"/>
                  <a:pt x="27691" y="1"/>
                  <a:pt x="26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948317" y="3487383"/>
            <a:ext cx="4052756" cy="2242225"/>
          </a:xfrm>
          <a:custGeom>
            <a:avLst/>
            <a:gdLst/>
            <a:ahLst/>
            <a:cxnLst/>
            <a:rect l="l" t="t" r="r" b="b"/>
            <a:pathLst>
              <a:path w="36435" h="20158" extrusionOk="0">
                <a:moveTo>
                  <a:pt x="11854" y="10101"/>
                </a:moveTo>
                <a:cubicBezTo>
                  <a:pt x="12288" y="10101"/>
                  <a:pt x="12765" y="10159"/>
                  <a:pt x="13277" y="10274"/>
                </a:cubicBezTo>
                <a:cubicBezTo>
                  <a:pt x="13156" y="11170"/>
                  <a:pt x="12839" y="11899"/>
                  <a:pt x="12411" y="12394"/>
                </a:cubicBezTo>
                <a:cubicBezTo>
                  <a:pt x="11991" y="12883"/>
                  <a:pt x="11482" y="13135"/>
                  <a:pt x="10940" y="13135"/>
                </a:cubicBezTo>
                <a:cubicBezTo>
                  <a:pt x="10755" y="13135"/>
                  <a:pt x="10566" y="13105"/>
                  <a:pt x="10375" y="13046"/>
                </a:cubicBezTo>
                <a:cubicBezTo>
                  <a:pt x="9897" y="12895"/>
                  <a:pt x="9566" y="12541"/>
                  <a:pt x="9467" y="12072"/>
                </a:cubicBezTo>
                <a:cubicBezTo>
                  <a:pt x="9361" y="11570"/>
                  <a:pt x="9550" y="11050"/>
                  <a:pt x="9973" y="10681"/>
                </a:cubicBezTo>
                <a:cubicBezTo>
                  <a:pt x="10415" y="10294"/>
                  <a:pt x="11060" y="10101"/>
                  <a:pt x="11854" y="10101"/>
                </a:cubicBezTo>
                <a:close/>
                <a:moveTo>
                  <a:pt x="3746" y="1"/>
                </a:moveTo>
                <a:cubicBezTo>
                  <a:pt x="2490" y="1"/>
                  <a:pt x="1252" y="258"/>
                  <a:pt x="96" y="773"/>
                </a:cubicBezTo>
                <a:cubicBezTo>
                  <a:pt x="30" y="802"/>
                  <a:pt x="1" y="879"/>
                  <a:pt x="29" y="945"/>
                </a:cubicBezTo>
                <a:cubicBezTo>
                  <a:pt x="51" y="993"/>
                  <a:pt x="99" y="1022"/>
                  <a:pt x="149" y="1022"/>
                </a:cubicBezTo>
                <a:cubicBezTo>
                  <a:pt x="166" y="1022"/>
                  <a:pt x="185" y="1018"/>
                  <a:pt x="202" y="1010"/>
                </a:cubicBezTo>
                <a:cubicBezTo>
                  <a:pt x="1323" y="512"/>
                  <a:pt x="2524" y="262"/>
                  <a:pt x="3743" y="262"/>
                </a:cubicBezTo>
                <a:cubicBezTo>
                  <a:pt x="4892" y="262"/>
                  <a:pt x="6057" y="484"/>
                  <a:pt x="7186" y="929"/>
                </a:cubicBezTo>
                <a:cubicBezTo>
                  <a:pt x="9485" y="1836"/>
                  <a:pt x="11334" y="3540"/>
                  <a:pt x="12394" y="5727"/>
                </a:cubicBezTo>
                <a:cubicBezTo>
                  <a:pt x="13171" y="7331"/>
                  <a:pt x="13411" y="8807"/>
                  <a:pt x="13306" y="10011"/>
                </a:cubicBezTo>
                <a:cubicBezTo>
                  <a:pt x="12753" y="9885"/>
                  <a:pt x="12273" y="9834"/>
                  <a:pt x="11860" y="9834"/>
                </a:cubicBezTo>
                <a:cubicBezTo>
                  <a:pt x="10768" y="9834"/>
                  <a:pt x="10135" y="10192"/>
                  <a:pt x="9801" y="10485"/>
                </a:cubicBezTo>
                <a:cubicBezTo>
                  <a:pt x="9307" y="10917"/>
                  <a:pt x="9087" y="11530"/>
                  <a:pt x="9212" y="12126"/>
                </a:cubicBezTo>
                <a:cubicBezTo>
                  <a:pt x="9329" y="12681"/>
                  <a:pt x="9735" y="13119"/>
                  <a:pt x="10297" y="13294"/>
                </a:cubicBezTo>
                <a:cubicBezTo>
                  <a:pt x="10511" y="13361"/>
                  <a:pt x="10724" y="13394"/>
                  <a:pt x="10934" y="13394"/>
                </a:cubicBezTo>
                <a:cubicBezTo>
                  <a:pt x="11553" y="13394"/>
                  <a:pt x="12141" y="13108"/>
                  <a:pt x="12609" y="12565"/>
                </a:cubicBezTo>
                <a:cubicBezTo>
                  <a:pt x="13061" y="12040"/>
                  <a:pt x="13398" y="11275"/>
                  <a:pt x="13529" y="10335"/>
                </a:cubicBezTo>
                <a:cubicBezTo>
                  <a:pt x="13811" y="10408"/>
                  <a:pt x="14102" y="10498"/>
                  <a:pt x="14402" y="10605"/>
                </a:cubicBezTo>
                <a:cubicBezTo>
                  <a:pt x="16453" y="11333"/>
                  <a:pt x="17652" y="13313"/>
                  <a:pt x="18812" y="15228"/>
                </a:cubicBezTo>
                <a:cubicBezTo>
                  <a:pt x="19968" y="17136"/>
                  <a:pt x="21161" y="19108"/>
                  <a:pt x="23199" y="19823"/>
                </a:cubicBezTo>
                <a:cubicBezTo>
                  <a:pt x="23865" y="20055"/>
                  <a:pt x="24502" y="20158"/>
                  <a:pt x="25110" y="20158"/>
                </a:cubicBezTo>
                <a:cubicBezTo>
                  <a:pt x="27746" y="20158"/>
                  <a:pt x="29829" y="18246"/>
                  <a:pt x="31300" y="16895"/>
                </a:cubicBezTo>
                <a:cubicBezTo>
                  <a:pt x="32094" y="16166"/>
                  <a:pt x="32779" y="15536"/>
                  <a:pt x="33213" y="15536"/>
                </a:cubicBezTo>
                <a:cubicBezTo>
                  <a:pt x="34646" y="15536"/>
                  <a:pt x="36157" y="18168"/>
                  <a:pt x="36171" y="18195"/>
                </a:cubicBezTo>
                <a:cubicBezTo>
                  <a:pt x="36195" y="18237"/>
                  <a:pt x="36239" y="18260"/>
                  <a:pt x="36284" y="18260"/>
                </a:cubicBezTo>
                <a:cubicBezTo>
                  <a:pt x="36306" y="18260"/>
                  <a:pt x="36329" y="18255"/>
                  <a:pt x="36349" y="18243"/>
                </a:cubicBezTo>
                <a:cubicBezTo>
                  <a:pt x="36412" y="18208"/>
                  <a:pt x="36434" y="18128"/>
                  <a:pt x="36398" y="18066"/>
                </a:cubicBezTo>
                <a:cubicBezTo>
                  <a:pt x="36333" y="17952"/>
                  <a:pt x="34797" y="15275"/>
                  <a:pt x="33213" y="15275"/>
                </a:cubicBezTo>
                <a:cubicBezTo>
                  <a:pt x="32678" y="15275"/>
                  <a:pt x="32026" y="15874"/>
                  <a:pt x="31124" y="16703"/>
                </a:cubicBezTo>
                <a:cubicBezTo>
                  <a:pt x="29609" y="18094"/>
                  <a:pt x="27640" y="19902"/>
                  <a:pt x="25135" y="19902"/>
                </a:cubicBezTo>
                <a:cubicBezTo>
                  <a:pt x="24548" y="19902"/>
                  <a:pt x="23932" y="19803"/>
                  <a:pt x="23285" y="19576"/>
                </a:cubicBezTo>
                <a:cubicBezTo>
                  <a:pt x="21337" y="18892"/>
                  <a:pt x="20218" y="17047"/>
                  <a:pt x="19035" y="15093"/>
                </a:cubicBezTo>
                <a:cubicBezTo>
                  <a:pt x="17852" y="13139"/>
                  <a:pt x="16628" y="11119"/>
                  <a:pt x="14490" y="10359"/>
                </a:cubicBezTo>
                <a:cubicBezTo>
                  <a:pt x="14160" y="10241"/>
                  <a:pt x="13850" y="10147"/>
                  <a:pt x="13559" y="10072"/>
                </a:cubicBezTo>
                <a:cubicBezTo>
                  <a:pt x="13678" y="8814"/>
                  <a:pt x="13434" y="7277"/>
                  <a:pt x="12628" y="5613"/>
                </a:cubicBezTo>
                <a:cubicBezTo>
                  <a:pt x="11540" y="3367"/>
                  <a:pt x="9641" y="1617"/>
                  <a:pt x="7282" y="686"/>
                </a:cubicBezTo>
                <a:cubicBezTo>
                  <a:pt x="6123" y="229"/>
                  <a:pt x="4927" y="1"/>
                  <a:pt x="3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7999925" y="-378950"/>
            <a:ext cx="1423259" cy="1505626"/>
          </a:xfrm>
          <a:custGeom>
            <a:avLst/>
            <a:gdLst/>
            <a:ahLst/>
            <a:cxnLst/>
            <a:rect l="l" t="t" r="r" b="b"/>
            <a:pathLst>
              <a:path w="24917" h="26359" fill="none" extrusionOk="0">
                <a:moveTo>
                  <a:pt x="24916" y="10566"/>
                </a:moveTo>
                <a:cubicBezTo>
                  <a:pt x="24916" y="10566"/>
                  <a:pt x="22035" y="12856"/>
                  <a:pt x="18891" y="20017"/>
                </a:cubicBezTo>
                <a:cubicBezTo>
                  <a:pt x="16106" y="26359"/>
                  <a:pt x="3779" y="23045"/>
                  <a:pt x="6351" y="12562"/>
                </a:cubicBezTo>
                <a:cubicBezTo>
                  <a:pt x="8924" y="2078"/>
                  <a:pt x="1" y="1"/>
                  <a:pt x="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4"/>
        <p:cNvGrpSpPr/>
        <p:nvPr/>
      </p:nvGrpSpPr>
      <p:grpSpPr>
        <a:xfrm>
          <a:off x="0" y="0"/>
          <a:ext cx="0" cy="0"/>
          <a:chOff x="0" y="0"/>
          <a:chExt cx="0" cy="0"/>
        </a:xfrm>
      </p:grpSpPr>
      <p:pic>
        <p:nvPicPr>
          <p:cNvPr id="465" name="Google Shape;465;p21"/>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466" name="Google Shape;466;p21"/>
          <p:cNvSpPr txBox="1">
            <a:spLocks noGrp="1"/>
          </p:cNvSpPr>
          <p:nvPr>
            <p:ph type="body" idx="1"/>
          </p:nvPr>
        </p:nvSpPr>
        <p:spPr>
          <a:xfrm>
            <a:off x="720000" y="1598275"/>
            <a:ext cx="3580800" cy="2295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67" name="Google Shape;46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68" name="Google Shape;468;p21"/>
          <p:cNvSpPr/>
          <p:nvPr/>
        </p:nvSpPr>
        <p:spPr>
          <a:xfrm rot="-9340229">
            <a:off x="-1141742" y="3851902"/>
            <a:ext cx="3551238" cy="1814211"/>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rot="-2074032">
            <a:off x="7128642" y="3473329"/>
            <a:ext cx="2977105" cy="2406804"/>
          </a:xfrm>
          <a:custGeom>
            <a:avLst/>
            <a:gdLst/>
            <a:ahLst/>
            <a:cxnLst/>
            <a:rect l="l" t="t" r="r" b="b"/>
            <a:pathLst>
              <a:path w="55987" h="45262" extrusionOk="0">
                <a:moveTo>
                  <a:pt x="52970" y="1"/>
                </a:moveTo>
                <a:cubicBezTo>
                  <a:pt x="49155" y="1"/>
                  <a:pt x="45909" y="3818"/>
                  <a:pt x="45525" y="10384"/>
                </a:cubicBezTo>
                <a:cubicBezTo>
                  <a:pt x="45163" y="16584"/>
                  <a:pt x="41127" y="21874"/>
                  <a:pt x="32088" y="21874"/>
                </a:cubicBezTo>
                <a:cubicBezTo>
                  <a:pt x="29094" y="21874"/>
                  <a:pt x="25551" y="21294"/>
                  <a:pt x="21411" y="19973"/>
                </a:cubicBezTo>
                <a:cubicBezTo>
                  <a:pt x="18361" y="19001"/>
                  <a:pt x="15709" y="18604"/>
                  <a:pt x="13413" y="18604"/>
                </a:cubicBezTo>
                <a:cubicBezTo>
                  <a:pt x="3184" y="18604"/>
                  <a:pt x="1" y="26484"/>
                  <a:pt x="1" y="26484"/>
                </a:cubicBezTo>
                <a:lnTo>
                  <a:pt x="1" y="45261"/>
                </a:lnTo>
                <a:lnTo>
                  <a:pt x="55986" y="45261"/>
                </a:lnTo>
                <a:lnTo>
                  <a:pt x="55986" y="777"/>
                </a:lnTo>
                <a:cubicBezTo>
                  <a:pt x="54969" y="253"/>
                  <a:pt x="53950" y="1"/>
                  <a:pt x="5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rot="10664370">
            <a:off x="-1363395" y="-1077614"/>
            <a:ext cx="4300871" cy="1721186"/>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rot="5538105">
            <a:off x="7687758" y="-329521"/>
            <a:ext cx="2850576" cy="2748364"/>
          </a:xfrm>
          <a:custGeom>
            <a:avLst/>
            <a:gdLst/>
            <a:ahLst/>
            <a:cxnLst/>
            <a:rect l="l" t="t" r="r" b="b"/>
            <a:pathLst>
              <a:path w="42363" h="40844" fill="none" extrusionOk="0">
                <a:moveTo>
                  <a:pt x="1691" y="40843"/>
                </a:moveTo>
                <a:cubicBezTo>
                  <a:pt x="1691" y="40843"/>
                  <a:pt x="0" y="30061"/>
                  <a:pt x="12661" y="31886"/>
                </a:cubicBezTo>
                <a:cubicBezTo>
                  <a:pt x="25322" y="33712"/>
                  <a:pt x="27805" y="25797"/>
                  <a:pt x="24232" y="17518"/>
                </a:cubicBezTo>
                <a:cubicBezTo>
                  <a:pt x="20661" y="9239"/>
                  <a:pt x="28216" y="0"/>
                  <a:pt x="42362" y="8428"/>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a:spLocks noGrp="1"/>
          </p:cNvSpPr>
          <p:nvPr>
            <p:ph type="pic" idx="2"/>
          </p:nvPr>
        </p:nvSpPr>
        <p:spPr>
          <a:xfrm>
            <a:off x="4820650" y="1207850"/>
            <a:ext cx="3400500" cy="3400800"/>
          </a:xfrm>
          <a:prstGeom prst="ellipse">
            <a:avLst/>
          </a:prstGeom>
          <a:noFill/>
          <a:ln>
            <a:noFill/>
          </a:ln>
        </p:spPr>
      </p:sp>
      <p:sp>
        <p:nvSpPr>
          <p:cNvPr id="473" name="Google Shape;473;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4"/>
        <p:cNvGrpSpPr/>
        <p:nvPr/>
      </p:nvGrpSpPr>
      <p:grpSpPr>
        <a:xfrm>
          <a:off x="0" y="0"/>
          <a:ext cx="0" cy="0"/>
          <a:chOff x="0" y="0"/>
          <a:chExt cx="0" cy="0"/>
        </a:xfrm>
      </p:grpSpPr>
      <p:pic>
        <p:nvPicPr>
          <p:cNvPr id="475" name="Google Shape;475;p22"/>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476" name="Google Shape;476;p22"/>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77" name="Google Shape;477;p22"/>
          <p:cNvSpPr/>
          <p:nvPr/>
        </p:nvSpPr>
        <p:spPr>
          <a:xfrm flipH="1">
            <a:off x="-794573" y="3966759"/>
            <a:ext cx="3680273" cy="1472826"/>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2"/>
          <p:cNvSpPr/>
          <p:nvPr/>
        </p:nvSpPr>
        <p:spPr>
          <a:xfrm rot="10800000" flipH="1">
            <a:off x="6300777" y="-284191"/>
            <a:ext cx="3680273" cy="1472826"/>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2"/>
          <p:cNvSpPr/>
          <p:nvPr/>
        </p:nvSpPr>
        <p:spPr>
          <a:xfrm rot="-1649354">
            <a:off x="-1041239" y="410107"/>
            <a:ext cx="3121136" cy="2040877"/>
          </a:xfrm>
          <a:custGeom>
            <a:avLst/>
            <a:gdLst/>
            <a:ahLst/>
            <a:cxnLst/>
            <a:rect l="l" t="t" r="r" b="b"/>
            <a:pathLst>
              <a:path w="38191" h="24972" extrusionOk="0">
                <a:moveTo>
                  <a:pt x="13166" y="15052"/>
                </a:moveTo>
                <a:cubicBezTo>
                  <a:pt x="14530" y="15770"/>
                  <a:pt x="15200" y="16813"/>
                  <a:pt x="15350" y="17766"/>
                </a:cubicBezTo>
                <a:cubicBezTo>
                  <a:pt x="15475" y="18578"/>
                  <a:pt x="15194" y="19264"/>
                  <a:pt x="14665" y="19433"/>
                </a:cubicBezTo>
                <a:cubicBezTo>
                  <a:pt x="14586" y="19459"/>
                  <a:pt x="14506" y="19471"/>
                  <a:pt x="14425" y="19471"/>
                </a:cubicBezTo>
                <a:cubicBezTo>
                  <a:pt x="13952" y="19471"/>
                  <a:pt x="13460" y="19046"/>
                  <a:pt x="13121" y="18320"/>
                </a:cubicBezTo>
                <a:cubicBezTo>
                  <a:pt x="12737" y="17497"/>
                  <a:pt x="12561" y="16170"/>
                  <a:pt x="13166" y="15052"/>
                </a:cubicBezTo>
                <a:close/>
                <a:moveTo>
                  <a:pt x="31298" y="1"/>
                </a:moveTo>
                <a:cubicBezTo>
                  <a:pt x="30101" y="1"/>
                  <a:pt x="29003" y="241"/>
                  <a:pt x="28269" y="909"/>
                </a:cubicBezTo>
                <a:cubicBezTo>
                  <a:pt x="26955" y="2107"/>
                  <a:pt x="26904" y="4132"/>
                  <a:pt x="26851" y="6276"/>
                </a:cubicBezTo>
                <a:cubicBezTo>
                  <a:pt x="26784" y="9035"/>
                  <a:pt x="26714" y="11887"/>
                  <a:pt x="23963" y="13291"/>
                </a:cubicBezTo>
                <a:cubicBezTo>
                  <a:pt x="22986" y="13791"/>
                  <a:pt x="22106" y="13967"/>
                  <a:pt x="21284" y="13967"/>
                </a:cubicBezTo>
                <a:cubicBezTo>
                  <a:pt x="20287" y="13967"/>
                  <a:pt x="19377" y="13708"/>
                  <a:pt x="18483" y="13454"/>
                </a:cubicBezTo>
                <a:cubicBezTo>
                  <a:pt x="17680" y="13225"/>
                  <a:pt x="16900" y="13004"/>
                  <a:pt x="16116" y="13004"/>
                </a:cubicBezTo>
                <a:cubicBezTo>
                  <a:pt x="15466" y="13004"/>
                  <a:pt x="14814" y="13155"/>
                  <a:pt x="14141" y="13581"/>
                </a:cubicBezTo>
                <a:cubicBezTo>
                  <a:pt x="13675" y="13875"/>
                  <a:pt x="13314" y="14237"/>
                  <a:pt x="13047" y="14639"/>
                </a:cubicBezTo>
                <a:cubicBezTo>
                  <a:pt x="12010" y="14153"/>
                  <a:pt x="10636" y="13841"/>
                  <a:pt x="8871" y="13841"/>
                </a:cubicBezTo>
                <a:cubicBezTo>
                  <a:pt x="5836" y="13841"/>
                  <a:pt x="3335" y="15076"/>
                  <a:pt x="1827" y="17320"/>
                </a:cubicBezTo>
                <a:cubicBezTo>
                  <a:pt x="337" y="19534"/>
                  <a:pt x="0" y="22499"/>
                  <a:pt x="967" y="24873"/>
                </a:cubicBezTo>
                <a:cubicBezTo>
                  <a:pt x="992" y="24934"/>
                  <a:pt x="1052" y="24972"/>
                  <a:pt x="1114" y="24972"/>
                </a:cubicBezTo>
                <a:cubicBezTo>
                  <a:pt x="1134" y="24972"/>
                  <a:pt x="1154" y="24968"/>
                  <a:pt x="1174" y="24960"/>
                </a:cubicBezTo>
                <a:cubicBezTo>
                  <a:pt x="1255" y="24927"/>
                  <a:pt x="1294" y="24834"/>
                  <a:pt x="1261" y="24753"/>
                </a:cubicBezTo>
                <a:cubicBezTo>
                  <a:pt x="333" y="22474"/>
                  <a:pt x="658" y="19627"/>
                  <a:pt x="2090" y="17498"/>
                </a:cubicBezTo>
                <a:cubicBezTo>
                  <a:pt x="3537" y="15345"/>
                  <a:pt x="5946" y="14159"/>
                  <a:pt x="8871" y="14159"/>
                </a:cubicBezTo>
                <a:cubicBezTo>
                  <a:pt x="10572" y="14159"/>
                  <a:pt x="11891" y="14453"/>
                  <a:pt x="12884" y="14912"/>
                </a:cubicBezTo>
                <a:cubicBezTo>
                  <a:pt x="12282" y="16030"/>
                  <a:pt x="12336" y="17388"/>
                  <a:pt x="12833" y="18454"/>
                </a:cubicBezTo>
                <a:cubicBezTo>
                  <a:pt x="13227" y="19299"/>
                  <a:pt x="13826" y="19789"/>
                  <a:pt x="14425" y="19789"/>
                </a:cubicBezTo>
                <a:cubicBezTo>
                  <a:pt x="14538" y="19789"/>
                  <a:pt x="14650" y="19772"/>
                  <a:pt x="14762" y="19737"/>
                </a:cubicBezTo>
                <a:cubicBezTo>
                  <a:pt x="15444" y="19518"/>
                  <a:pt x="15814" y="18688"/>
                  <a:pt x="15662" y="17718"/>
                </a:cubicBezTo>
                <a:cubicBezTo>
                  <a:pt x="15502" y="16685"/>
                  <a:pt x="14786" y="15554"/>
                  <a:pt x="13330" y="14780"/>
                </a:cubicBezTo>
                <a:cubicBezTo>
                  <a:pt x="13567" y="14436"/>
                  <a:pt x="13887" y="14117"/>
                  <a:pt x="14310" y="13849"/>
                </a:cubicBezTo>
                <a:cubicBezTo>
                  <a:pt x="14925" y="13461"/>
                  <a:pt x="15518" y="13320"/>
                  <a:pt x="16117" y="13320"/>
                </a:cubicBezTo>
                <a:cubicBezTo>
                  <a:pt x="16851" y="13320"/>
                  <a:pt x="17593" y="13531"/>
                  <a:pt x="18396" y="13759"/>
                </a:cubicBezTo>
                <a:cubicBezTo>
                  <a:pt x="19281" y="14011"/>
                  <a:pt x="20230" y="14281"/>
                  <a:pt x="21282" y="14281"/>
                </a:cubicBezTo>
                <a:cubicBezTo>
                  <a:pt x="22147" y="14281"/>
                  <a:pt x="23081" y="14099"/>
                  <a:pt x="24108" y="13575"/>
                </a:cubicBezTo>
                <a:cubicBezTo>
                  <a:pt x="27026" y="12084"/>
                  <a:pt x="27103" y="9003"/>
                  <a:pt x="27170" y="6284"/>
                </a:cubicBezTo>
                <a:cubicBezTo>
                  <a:pt x="27220" y="4210"/>
                  <a:pt x="27269" y="2251"/>
                  <a:pt x="28483" y="1144"/>
                </a:cubicBezTo>
                <a:cubicBezTo>
                  <a:pt x="29146" y="541"/>
                  <a:pt x="30157" y="322"/>
                  <a:pt x="31274" y="322"/>
                </a:cubicBezTo>
                <a:cubicBezTo>
                  <a:pt x="34215" y="322"/>
                  <a:pt x="37898" y="1838"/>
                  <a:pt x="37948" y="1859"/>
                </a:cubicBezTo>
                <a:cubicBezTo>
                  <a:pt x="37968" y="1868"/>
                  <a:pt x="37989" y="1872"/>
                  <a:pt x="38009" y="1872"/>
                </a:cubicBezTo>
                <a:cubicBezTo>
                  <a:pt x="38072" y="1872"/>
                  <a:pt x="38131" y="1834"/>
                  <a:pt x="38156" y="1773"/>
                </a:cubicBezTo>
                <a:cubicBezTo>
                  <a:pt x="38190" y="1693"/>
                  <a:pt x="38152" y="1601"/>
                  <a:pt x="38070" y="1566"/>
                </a:cubicBezTo>
                <a:cubicBezTo>
                  <a:pt x="37861" y="1478"/>
                  <a:pt x="34270" y="1"/>
                  <a:pt x="3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rot="-5014606">
            <a:off x="7469466" y="2881699"/>
            <a:ext cx="3145458" cy="1789739"/>
          </a:xfrm>
          <a:custGeom>
            <a:avLst/>
            <a:gdLst/>
            <a:ahLst/>
            <a:cxnLst/>
            <a:rect l="l" t="t" r="r" b="b"/>
            <a:pathLst>
              <a:path w="38228" h="21752" fill="none" extrusionOk="0">
                <a:moveTo>
                  <a:pt x="0" y="2545"/>
                </a:moveTo>
                <a:cubicBezTo>
                  <a:pt x="0" y="2545"/>
                  <a:pt x="2291" y="114"/>
                  <a:pt x="7355" y="4369"/>
                </a:cubicBezTo>
                <a:cubicBezTo>
                  <a:pt x="8531" y="5355"/>
                  <a:pt x="11404" y="7658"/>
                  <a:pt x="12919" y="5994"/>
                </a:cubicBezTo>
                <a:cubicBezTo>
                  <a:pt x="14899" y="3820"/>
                  <a:pt x="11033" y="0"/>
                  <a:pt x="9397" y="2864"/>
                </a:cubicBezTo>
                <a:cubicBezTo>
                  <a:pt x="8434" y="4549"/>
                  <a:pt x="9492" y="6555"/>
                  <a:pt x="10610" y="7853"/>
                </a:cubicBezTo>
                <a:cubicBezTo>
                  <a:pt x="12410" y="9944"/>
                  <a:pt x="14651" y="11735"/>
                  <a:pt x="17522" y="11710"/>
                </a:cubicBezTo>
                <a:cubicBezTo>
                  <a:pt x="21570" y="11675"/>
                  <a:pt x="24451" y="8652"/>
                  <a:pt x="28154" y="7599"/>
                </a:cubicBezTo>
                <a:cubicBezTo>
                  <a:pt x="31268" y="6715"/>
                  <a:pt x="35029" y="7961"/>
                  <a:pt x="36404" y="11039"/>
                </a:cubicBezTo>
                <a:cubicBezTo>
                  <a:pt x="38227" y="15112"/>
                  <a:pt x="34925" y="19272"/>
                  <a:pt x="32005" y="2175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2"/>
          <p:cNvSpPr/>
          <p:nvPr/>
        </p:nvSpPr>
        <p:spPr>
          <a:xfrm rot="662699">
            <a:off x="1373233" y="-988482"/>
            <a:ext cx="2377411" cy="1214541"/>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2"/>
          <p:cNvSpPr/>
          <p:nvPr/>
        </p:nvSpPr>
        <p:spPr>
          <a:xfrm rot="10137301" flipH="1">
            <a:off x="4298833" y="4911931"/>
            <a:ext cx="2377411" cy="1214541"/>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4"/>
        <p:cNvGrpSpPr/>
        <p:nvPr/>
      </p:nvGrpSpPr>
      <p:grpSpPr>
        <a:xfrm>
          <a:off x="0" y="0"/>
          <a:ext cx="0" cy="0"/>
          <a:chOff x="0" y="0"/>
          <a:chExt cx="0" cy="0"/>
        </a:xfrm>
      </p:grpSpPr>
      <p:pic>
        <p:nvPicPr>
          <p:cNvPr id="485" name="Google Shape;485;p23"/>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486" name="Google Shape;486;p23"/>
          <p:cNvSpPr txBox="1">
            <a:spLocks noGrp="1"/>
          </p:cNvSpPr>
          <p:nvPr>
            <p:ph type="title"/>
          </p:nvPr>
        </p:nvSpPr>
        <p:spPr>
          <a:xfrm>
            <a:off x="2201925" y="1624774"/>
            <a:ext cx="4740300" cy="71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7" name="Google Shape;487;p23"/>
          <p:cNvSpPr txBox="1">
            <a:spLocks noGrp="1"/>
          </p:cNvSpPr>
          <p:nvPr>
            <p:ph type="subTitle" idx="1"/>
          </p:nvPr>
        </p:nvSpPr>
        <p:spPr>
          <a:xfrm>
            <a:off x="2201925" y="2434689"/>
            <a:ext cx="4740300" cy="12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8" name="Google Shape;488;p23"/>
          <p:cNvSpPr/>
          <p:nvPr/>
        </p:nvSpPr>
        <p:spPr>
          <a:xfrm rot="-2853412">
            <a:off x="-820435" y="-650225"/>
            <a:ext cx="3551292" cy="1814238"/>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rot="-5400000" flipH="1">
            <a:off x="7462978" y="2547740"/>
            <a:ext cx="2977109" cy="2406807"/>
          </a:xfrm>
          <a:custGeom>
            <a:avLst/>
            <a:gdLst/>
            <a:ahLst/>
            <a:cxnLst/>
            <a:rect l="l" t="t" r="r" b="b"/>
            <a:pathLst>
              <a:path w="55987" h="45262" extrusionOk="0">
                <a:moveTo>
                  <a:pt x="52970" y="1"/>
                </a:moveTo>
                <a:cubicBezTo>
                  <a:pt x="49155" y="1"/>
                  <a:pt x="45909" y="3818"/>
                  <a:pt x="45525" y="10384"/>
                </a:cubicBezTo>
                <a:cubicBezTo>
                  <a:pt x="45163" y="16584"/>
                  <a:pt x="41127" y="21874"/>
                  <a:pt x="32088" y="21874"/>
                </a:cubicBezTo>
                <a:cubicBezTo>
                  <a:pt x="29094" y="21874"/>
                  <a:pt x="25551" y="21294"/>
                  <a:pt x="21411" y="19973"/>
                </a:cubicBezTo>
                <a:cubicBezTo>
                  <a:pt x="18361" y="19001"/>
                  <a:pt x="15709" y="18604"/>
                  <a:pt x="13413" y="18604"/>
                </a:cubicBezTo>
                <a:cubicBezTo>
                  <a:pt x="3184" y="18604"/>
                  <a:pt x="1" y="26484"/>
                  <a:pt x="1" y="26484"/>
                </a:cubicBezTo>
                <a:lnTo>
                  <a:pt x="1" y="45261"/>
                </a:lnTo>
                <a:lnTo>
                  <a:pt x="55986" y="45261"/>
                </a:lnTo>
                <a:lnTo>
                  <a:pt x="55986" y="777"/>
                </a:lnTo>
                <a:cubicBezTo>
                  <a:pt x="54969" y="253"/>
                  <a:pt x="53950" y="1"/>
                  <a:pt x="5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rot="1765183">
            <a:off x="-263166" y="4427274"/>
            <a:ext cx="4300969" cy="1721225"/>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rot="4665955">
            <a:off x="6835022" y="-228683"/>
            <a:ext cx="3301740" cy="2158913"/>
          </a:xfrm>
          <a:custGeom>
            <a:avLst/>
            <a:gdLst/>
            <a:ahLst/>
            <a:cxnLst/>
            <a:rect l="l" t="t" r="r" b="b"/>
            <a:pathLst>
              <a:path w="38191" h="24972" extrusionOk="0">
                <a:moveTo>
                  <a:pt x="13166" y="15052"/>
                </a:moveTo>
                <a:cubicBezTo>
                  <a:pt x="14530" y="15770"/>
                  <a:pt x="15200" y="16813"/>
                  <a:pt x="15350" y="17766"/>
                </a:cubicBezTo>
                <a:cubicBezTo>
                  <a:pt x="15475" y="18578"/>
                  <a:pt x="15194" y="19264"/>
                  <a:pt x="14665" y="19433"/>
                </a:cubicBezTo>
                <a:cubicBezTo>
                  <a:pt x="14586" y="19459"/>
                  <a:pt x="14506" y="19471"/>
                  <a:pt x="14425" y="19471"/>
                </a:cubicBezTo>
                <a:cubicBezTo>
                  <a:pt x="13952" y="19471"/>
                  <a:pt x="13460" y="19046"/>
                  <a:pt x="13121" y="18320"/>
                </a:cubicBezTo>
                <a:cubicBezTo>
                  <a:pt x="12737" y="17497"/>
                  <a:pt x="12561" y="16170"/>
                  <a:pt x="13166" y="15052"/>
                </a:cubicBezTo>
                <a:close/>
                <a:moveTo>
                  <a:pt x="31298" y="1"/>
                </a:moveTo>
                <a:cubicBezTo>
                  <a:pt x="30101" y="1"/>
                  <a:pt x="29003" y="241"/>
                  <a:pt x="28269" y="909"/>
                </a:cubicBezTo>
                <a:cubicBezTo>
                  <a:pt x="26955" y="2107"/>
                  <a:pt x="26904" y="4132"/>
                  <a:pt x="26851" y="6276"/>
                </a:cubicBezTo>
                <a:cubicBezTo>
                  <a:pt x="26784" y="9035"/>
                  <a:pt x="26714" y="11887"/>
                  <a:pt x="23963" y="13291"/>
                </a:cubicBezTo>
                <a:cubicBezTo>
                  <a:pt x="22986" y="13791"/>
                  <a:pt x="22106" y="13967"/>
                  <a:pt x="21284" y="13967"/>
                </a:cubicBezTo>
                <a:cubicBezTo>
                  <a:pt x="20287" y="13967"/>
                  <a:pt x="19377" y="13708"/>
                  <a:pt x="18483" y="13454"/>
                </a:cubicBezTo>
                <a:cubicBezTo>
                  <a:pt x="17680" y="13225"/>
                  <a:pt x="16900" y="13004"/>
                  <a:pt x="16116" y="13004"/>
                </a:cubicBezTo>
                <a:cubicBezTo>
                  <a:pt x="15466" y="13004"/>
                  <a:pt x="14814" y="13155"/>
                  <a:pt x="14141" y="13581"/>
                </a:cubicBezTo>
                <a:cubicBezTo>
                  <a:pt x="13675" y="13875"/>
                  <a:pt x="13314" y="14237"/>
                  <a:pt x="13047" y="14639"/>
                </a:cubicBezTo>
                <a:cubicBezTo>
                  <a:pt x="12010" y="14153"/>
                  <a:pt x="10636" y="13841"/>
                  <a:pt x="8871" y="13841"/>
                </a:cubicBezTo>
                <a:cubicBezTo>
                  <a:pt x="5836" y="13841"/>
                  <a:pt x="3335" y="15076"/>
                  <a:pt x="1827" y="17320"/>
                </a:cubicBezTo>
                <a:cubicBezTo>
                  <a:pt x="337" y="19534"/>
                  <a:pt x="0" y="22499"/>
                  <a:pt x="967" y="24873"/>
                </a:cubicBezTo>
                <a:cubicBezTo>
                  <a:pt x="992" y="24934"/>
                  <a:pt x="1052" y="24972"/>
                  <a:pt x="1114" y="24972"/>
                </a:cubicBezTo>
                <a:cubicBezTo>
                  <a:pt x="1134" y="24972"/>
                  <a:pt x="1154" y="24968"/>
                  <a:pt x="1174" y="24960"/>
                </a:cubicBezTo>
                <a:cubicBezTo>
                  <a:pt x="1255" y="24927"/>
                  <a:pt x="1294" y="24834"/>
                  <a:pt x="1261" y="24753"/>
                </a:cubicBezTo>
                <a:cubicBezTo>
                  <a:pt x="333" y="22474"/>
                  <a:pt x="658" y="19627"/>
                  <a:pt x="2090" y="17498"/>
                </a:cubicBezTo>
                <a:cubicBezTo>
                  <a:pt x="3537" y="15345"/>
                  <a:pt x="5946" y="14159"/>
                  <a:pt x="8871" y="14159"/>
                </a:cubicBezTo>
                <a:cubicBezTo>
                  <a:pt x="10572" y="14159"/>
                  <a:pt x="11891" y="14453"/>
                  <a:pt x="12884" y="14912"/>
                </a:cubicBezTo>
                <a:cubicBezTo>
                  <a:pt x="12282" y="16030"/>
                  <a:pt x="12336" y="17388"/>
                  <a:pt x="12833" y="18454"/>
                </a:cubicBezTo>
                <a:cubicBezTo>
                  <a:pt x="13227" y="19299"/>
                  <a:pt x="13826" y="19789"/>
                  <a:pt x="14425" y="19789"/>
                </a:cubicBezTo>
                <a:cubicBezTo>
                  <a:pt x="14538" y="19789"/>
                  <a:pt x="14650" y="19772"/>
                  <a:pt x="14762" y="19737"/>
                </a:cubicBezTo>
                <a:cubicBezTo>
                  <a:pt x="15444" y="19518"/>
                  <a:pt x="15814" y="18688"/>
                  <a:pt x="15662" y="17718"/>
                </a:cubicBezTo>
                <a:cubicBezTo>
                  <a:pt x="15502" y="16685"/>
                  <a:pt x="14786" y="15554"/>
                  <a:pt x="13330" y="14780"/>
                </a:cubicBezTo>
                <a:cubicBezTo>
                  <a:pt x="13567" y="14436"/>
                  <a:pt x="13887" y="14117"/>
                  <a:pt x="14310" y="13849"/>
                </a:cubicBezTo>
                <a:cubicBezTo>
                  <a:pt x="14925" y="13461"/>
                  <a:pt x="15518" y="13320"/>
                  <a:pt x="16117" y="13320"/>
                </a:cubicBezTo>
                <a:cubicBezTo>
                  <a:pt x="16851" y="13320"/>
                  <a:pt x="17593" y="13531"/>
                  <a:pt x="18396" y="13759"/>
                </a:cubicBezTo>
                <a:cubicBezTo>
                  <a:pt x="19281" y="14011"/>
                  <a:pt x="20230" y="14281"/>
                  <a:pt x="21282" y="14281"/>
                </a:cubicBezTo>
                <a:cubicBezTo>
                  <a:pt x="22147" y="14281"/>
                  <a:pt x="23081" y="14099"/>
                  <a:pt x="24108" y="13575"/>
                </a:cubicBezTo>
                <a:cubicBezTo>
                  <a:pt x="27026" y="12084"/>
                  <a:pt x="27103" y="9003"/>
                  <a:pt x="27170" y="6284"/>
                </a:cubicBezTo>
                <a:cubicBezTo>
                  <a:pt x="27220" y="4210"/>
                  <a:pt x="27269" y="2251"/>
                  <a:pt x="28483" y="1144"/>
                </a:cubicBezTo>
                <a:cubicBezTo>
                  <a:pt x="29146" y="541"/>
                  <a:pt x="30157" y="322"/>
                  <a:pt x="31274" y="322"/>
                </a:cubicBezTo>
                <a:cubicBezTo>
                  <a:pt x="34215" y="322"/>
                  <a:pt x="37898" y="1838"/>
                  <a:pt x="37948" y="1859"/>
                </a:cubicBezTo>
                <a:cubicBezTo>
                  <a:pt x="37968" y="1868"/>
                  <a:pt x="37989" y="1872"/>
                  <a:pt x="38009" y="1872"/>
                </a:cubicBezTo>
                <a:cubicBezTo>
                  <a:pt x="38072" y="1872"/>
                  <a:pt x="38131" y="1834"/>
                  <a:pt x="38156" y="1773"/>
                </a:cubicBezTo>
                <a:cubicBezTo>
                  <a:pt x="38190" y="1693"/>
                  <a:pt x="38152" y="1601"/>
                  <a:pt x="38070" y="1566"/>
                </a:cubicBezTo>
                <a:cubicBezTo>
                  <a:pt x="37861" y="1478"/>
                  <a:pt x="34270" y="1"/>
                  <a:pt x="3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rot="7746242">
            <a:off x="-1191594" y="1875558"/>
            <a:ext cx="2777608" cy="2678156"/>
          </a:xfrm>
          <a:custGeom>
            <a:avLst/>
            <a:gdLst/>
            <a:ahLst/>
            <a:cxnLst/>
            <a:rect l="l" t="t" r="r" b="b"/>
            <a:pathLst>
              <a:path w="42363" h="40844" fill="none" extrusionOk="0">
                <a:moveTo>
                  <a:pt x="1691" y="40843"/>
                </a:moveTo>
                <a:cubicBezTo>
                  <a:pt x="1691" y="40843"/>
                  <a:pt x="0" y="30061"/>
                  <a:pt x="12661" y="31886"/>
                </a:cubicBezTo>
                <a:cubicBezTo>
                  <a:pt x="25322" y="33712"/>
                  <a:pt x="27805" y="25797"/>
                  <a:pt x="24232" y="17518"/>
                </a:cubicBezTo>
                <a:cubicBezTo>
                  <a:pt x="20661" y="9239"/>
                  <a:pt x="28216" y="0"/>
                  <a:pt x="42362" y="8428"/>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4"/>
        <p:cNvGrpSpPr/>
        <p:nvPr/>
      </p:nvGrpSpPr>
      <p:grpSpPr>
        <a:xfrm>
          <a:off x="0" y="0"/>
          <a:ext cx="0" cy="0"/>
          <a:chOff x="0" y="0"/>
          <a:chExt cx="0" cy="0"/>
        </a:xfrm>
      </p:grpSpPr>
      <p:pic>
        <p:nvPicPr>
          <p:cNvPr id="495" name="Google Shape;495;p24"/>
          <p:cNvPicPr preferRelativeResize="0"/>
          <p:nvPr/>
        </p:nvPicPr>
        <p:blipFill rotWithShape="1">
          <a:blip r:embed="rId2">
            <a:alphaModFix/>
          </a:blip>
          <a:srcRect t="75132"/>
          <a:stretch/>
        </p:blipFill>
        <p:spPr>
          <a:xfrm>
            <a:off x="0" y="3864400"/>
            <a:ext cx="9144003" cy="1279100"/>
          </a:xfrm>
          <a:prstGeom prst="rect">
            <a:avLst/>
          </a:prstGeom>
          <a:noFill/>
          <a:ln>
            <a:noFill/>
          </a:ln>
        </p:spPr>
      </p:pic>
      <p:sp>
        <p:nvSpPr>
          <p:cNvPr id="496" name="Google Shape;496;p24"/>
          <p:cNvSpPr txBox="1">
            <a:spLocks noGrp="1"/>
          </p:cNvSpPr>
          <p:nvPr>
            <p:ph type="title"/>
          </p:nvPr>
        </p:nvSpPr>
        <p:spPr>
          <a:xfrm>
            <a:off x="720000" y="400785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7" name="Google Shape;497;p24"/>
          <p:cNvSpPr/>
          <p:nvPr/>
        </p:nvSpPr>
        <p:spPr>
          <a:xfrm rot="320303">
            <a:off x="7333812" y="-278172"/>
            <a:ext cx="2494594" cy="1380207"/>
          </a:xfrm>
          <a:custGeom>
            <a:avLst/>
            <a:gdLst/>
            <a:ahLst/>
            <a:cxnLst/>
            <a:rect l="l" t="t" r="r" b="b"/>
            <a:pathLst>
              <a:path w="36435" h="20158" extrusionOk="0">
                <a:moveTo>
                  <a:pt x="11854" y="10101"/>
                </a:moveTo>
                <a:cubicBezTo>
                  <a:pt x="12288" y="10101"/>
                  <a:pt x="12765" y="10159"/>
                  <a:pt x="13277" y="10274"/>
                </a:cubicBezTo>
                <a:cubicBezTo>
                  <a:pt x="13156" y="11170"/>
                  <a:pt x="12839" y="11899"/>
                  <a:pt x="12411" y="12394"/>
                </a:cubicBezTo>
                <a:cubicBezTo>
                  <a:pt x="11991" y="12883"/>
                  <a:pt x="11482" y="13135"/>
                  <a:pt x="10940" y="13135"/>
                </a:cubicBezTo>
                <a:cubicBezTo>
                  <a:pt x="10755" y="13135"/>
                  <a:pt x="10566" y="13105"/>
                  <a:pt x="10375" y="13046"/>
                </a:cubicBezTo>
                <a:cubicBezTo>
                  <a:pt x="9897" y="12895"/>
                  <a:pt x="9566" y="12541"/>
                  <a:pt x="9467" y="12072"/>
                </a:cubicBezTo>
                <a:cubicBezTo>
                  <a:pt x="9361" y="11570"/>
                  <a:pt x="9550" y="11050"/>
                  <a:pt x="9973" y="10681"/>
                </a:cubicBezTo>
                <a:cubicBezTo>
                  <a:pt x="10415" y="10294"/>
                  <a:pt x="11060" y="10101"/>
                  <a:pt x="11854" y="10101"/>
                </a:cubicBezTo>
                <a:close/>
                <a:moveTo>
                  <a:pt x="3746" y="1"/>
                </a:moveTo>
                <a:cubicBezTo>
                  <a:pt x="2490" y="1"/>
                  <a:pt x="1252" y="258"/>
                  <a:pt x="96" y="773"/>
                </a:cubicBezTo>
                <a:cubicBezTo>
                  <a:pt x="30" y="802"/>
                  <a:pt x="1" y="879"/>
                  <a:pt x="29" y="945"/>
                </a:cubicBezTo>
                <a:cubicBezTo>
                  <a:pt x="51" y="993"/>
                  <a:pt x="99" y="1022"/>
                  <a:pt x="149" y="1022"/>
                </a:cubicBezTo>
                <a:cubicBezTo>
                  <a:pt x="166" y="1022"/>
                  <a:pt x="185" y="1018"/>
                  <a:pt x="202" y="1010"/>
                </a:cubicBezTo>
                <a:cubicBezTo>
                  <a:pt x="1323" y="512"/>
                  <a:pt x="2524" y="262"/>
                  <a:pt x="3743" y="262"/>
                </a:cubicBezTo>
                <a:cubicBezTo>
                  <a:pt x="4892" y="262"/>
                  <a:pt x="6057" y="484"/>
                  <a:pt x="7186" y="929"/>
                </a:cubicBezTo>
                <a:cubicBezTo>
                  <a:pt x="9485" y="1836"/>
                  <a:pt x="11334" y="3540"/>
                  <a:pt x="12394" y="5727"/>
                </a:cubicBezTo>
                <a:cubicBezTo>
                  <a:pt x="13171" y="7331"/>
                  <a:pt x="13411" y="8807"/>
                  <a:pt x="13306" y="10011"/>
                </a:cubicBezTo>
                <a:cubicBezTo>
                  <a:pt x="12753" y="9885"/>
                  <a:pt x="12273" y="9834"/>
                  <a:pt x="11860" y="9834"/>
                </a:cubicBezTo>
                <a:cubicBezTo>
                  <a:pt x="10768" y="9834"/>
                  <a:pt x="10135" y="10192"/>
                  <a:pt x="9801" y="10485"/>
                </a:cubicBezTo>
                <a:cubicBezTo>
                  <a:pt x="9307" y="10917"/>
                  <a:pt x="9087" y="11530"/>
                  <a:pt x="9212" y="12126"/>
                </a:cubicBezTo>
                <a:cubicBezTo>
                  <a:pt x="9329" y="12681"/>
                  <a:pt x="9735" y="13119"/>
                  <a:pt x="10297" y="13294"/>
                </a:cubicBezTo>
                <a:cubicBezTo>
                  <a:pt x="10511" y="13361"/>
                  <a:pt x="10724" y="13394"/>
                  <a:pt x="10934" y="13394"/>
                </a:cubicBezTo>
                <a:cubicBezTo>
                  <a:pt x="11553" y="13394"/>
                  <a:pt x="12141" y="13108"/>
                  <a:pt x="12609" y="12565"/>
                </a:cubicBezTo>
                <a:cubicBezTo>
                  <a:pt x="13061" y="12040"/>
                  <a:pt x="13398" y="11275"/>
                  <a:pt x="13529" y="10335"/>
                </a:cubicBezTo>
                <a:cubicBezTo>
                  <a:pt x="13811" y="10408"/>
                  <a:pt x="14102" y="10498"/>
                  <a:pt x="14402" y="10605"/>
                </a:cubicBezTo>
                <a:cubicBezTo>
                  <a:pt x="16453" y="11333"/>
                  <a:pt x="17652" y="13313"/>
                  <a:pt x="18812" y="15228"/>
                </a:cubicBezTo>
                <a:cubicBezTo>
                  <a:pt x="19968" y="17136"/>
                  <a:pt x="21161" y="19108"/>
                  <a:pt x="23199" y="19823"/>
                </a:cubicBezTo>
                <a:cubicBezTo>
                  <a:pt x="23865" y="20055"/>
                  <a:pt x="24502" y="20158"/>
                  <a:pt x="25110" y="20158"/>
                </a:cubicBezTo>
                <a:cubicBezTo>
                  <a:pt x="27746" y="20158"/>
                  <a:pt x="29829" y="18246"/>
                  <a:pt x="31300" y="16895"/>
                </a:cubicBezTo>
                <a:cubicBezTo>
                  <a:pt x="32094" y="16166"/>
                  <a:pt x="32779" y="15536"/>
                  <a:pt x="33213" y="15536"/>
                </a:cubicBezTo>
                <a:cubicBezTo>
                  <a:pt x="34646" y="15536"/>
                  <a:pt x="36157" y="18168"/>
                  <a:pt x="36171" y="18195"/>
                </a:cubicBezTo>
                <a:cubicBezTo>
                  <a:pt x="36195" y="18237"/>
                  <a:pt x="36239" y="18260"/>
                  <a:pt x="36284" y="18260"/>
                </a:cubicBezTo>
                <a:cubicBezTo>
                  <a:pt x="36306" y="18260"/>
                  <a:pt x="36329" y="18255"/>
                  <a:pt x="36349" y="18243"/>
                </a:cubicBezTo>
                <a:cubicBezTo>
                  <a:pt x="36412" y="18208"/>
                  <a:pt x="36434" y="18128"/>
                  <a:pt x="36398" y="18066"/>
                </a:cubicBezTo>
                <a:cubicBezTo>
                  <a:pt x="36333" y="17952"/>
                  <a:pt x="34797" y="15275"/>
                  <a:pt x="33213" y="15275"/>
                </a:cubicBezTo>
                <a:cubicBezTo>
                  <a:pt x="32678" y="15275"/>
                  <a:pt x="32026" y="15874"/>
                  <a:pt x="31124" y="16703"/>
                </a:cubicBezTo>
                <a:cubicBezTo>
                  <a:pt x="29609" y="18094"/>
                  <a:pt x="27640" y="19902"/>
                  <a:pt x="25135" y="19902"/>
                </a:cubicBezTo>
                <a:cubicBezTo>
                  <a:pt x="24548" y="19902"/>
                  <a:pt x="23932" y="19803"/>
                  <a:pt x="23285" y="19576"/>
                </a:cubicBezTo>
                <a:cubicBezTo>
                  <a:pt x="21337" y="18892"/>
                  <a:pt x="20218" y="17047"/>
                  <a:pt x="19035" y="15093"/>
                </a:cubicBezTo>
                <a:cubicBezTo>
                  <a:pt x="17852" y="13139"/>
                  <a:pt x="16628" y="11119"/>
                  <a:pt x="14490" y="10359"/>
                </a:cubicBezTo>
                <a:cubicBezTo>
                  <a:pt x="14160" y="10241"/>
                  <a:pt x="13850" y="10147"/>
                  <a:pt x="13559" y="10072"/>
                </a:cubicBezTo>
                <a:cubicBezTo>
                  <a:pt x="13678" y="8814"/>
                  <a:pt x="13434" y="7277"/>
                  <a:pt x="12628" y="5613"/>
                </a:cubicBezTo>
                <a:cubicBezTo>
                  <a:pt x="11540" y="3367"/>
                  <a:pt x="9641" y="1617"/>
                  <a:pt x="7282" y="686"/>
                </a:cubicBezTo>
                <a:cubicBezTo>
                  <a:pt x="6123" y="229"/>
                  <a:pt x="4927" y="1"/>
                  <a:pt x="3746" y="1"/>
                </a:cubicBezTo>
                <a:close/>
              </a:path>
            </a:pathLst>
          </a:custGeom>
          <a:solidFill>
            <a:srgbClr val="FFFAF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p:nvPr/>
        </p:nvSpPr>
        <p:spPr>
          <a:xfrm rot="-4524556">
            <a:off x="-496555" y="-170880"/>
            <a:ext cx="2728103" cy="1552362"/>
          </a:xfrm>
          <a:custGeom>
            <a:avLst/>
            <a:gdLst/>
            <a:ahLst/>
            <a:cxnLst/>
            <a:rect l="l" t="t" r="r" b="b"/>
            <a:pathLst>
              <a:path w="38228" h="21752" fill="none" extrusionOk="0">
                <a:moveTo>
                  <a:pt x="0" y="2545"/>
                </a:moveTo>
                <a:cubicBezTo>
                  <a:pt x="0" y="2545"/>
                  <a:pt x="2291" y="114"/>
                  <a:pt x="7355" y="4369"/>
                </a:cubicBezTo>
                <a:cubicBezTo>
                  <a:pt x="8531" y="5355"/>
                  <a:pt x="11404" y="7658"/>
                  <a:pt x="12919" y="5994"/>
                </a:cubicBezTo>
                <a:cubicBezTo>
                  <a:pt x="14899" y="3820"/>
                  <a:pt x="11033" y="0"/>
                  <a:pt x="9397" y="2864"/>
                </a:cubicBezTo>
                <a:cubicBezTo>
                  <a:pt x="8434" y="4549"/>
                  <a:pt x="9492" y="6555"/>
                  <a:pt x="10610" y="7853"/>
                </a:cubicBezTo>
                <a:cubicBezTo>
                  <a:pt x="12410" y="9944"/>
                  <a:pt x="14651" y="11735"/>
                  <a:pt x="17522" y="11710"/>
                </a:cubicBezTo>
                <a:cubicBezTo>
                  <a:pt x="21570" y="11675"/>
                  <a:pt x="24451" y="8652"/>
                  <a:pt x="28154" y="7599"/>
                </a:cubicBezTo>
                <a:cubicBezTo>
                  <a:pt x="31268" y="6715"/>
                  <a:pt x="35029" y="7961"/>
                  <a:pt x="36404" y="11039"/>
                </a:cubicBezTo>
                <a:cubicBezTo>
                  <a:pt x="38227" y="15112"/>
                  <a:pt x="34925" y="19272"/>
                  <a:pt x="32005" y="21751"/>
                </a:cubicBezTo>
              </a:path>
            </a:pathLst>
          </a:custGeom>
          <a:noFill/>
          <a:ln w="285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4"/>
          <p:cNvSpPr/>
          <p:nvPr/>
        </p:nvSpPr>
        <p:spPr>
          <a:xfrm rot="10800000" flipH="1">
            <a:off x="6765144" y="4098242"/>
            <a:ext cx="3551357" cy="1814272"/>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1"/>
        <p:cNvGrpSpPr/>
        <p:nvPr/>
      </p:nvGrpSpPr>
      <p:grpSpPr>
        <a:xfrm>
          <a:off x="0" y="0"/>
          <a:ext cx="0" cy="0"/>
          <a:chOff x="0" y="0"/>
          <a:chExt cx="0" cy="0"/>
        </a:xfrm>
      </p:grpSpPr>
      <p:pic>
        <p:nvPicPr>
          <p:cNvPr id="502" name="Google Shape;502;p25"/>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503" name="Google Shape;503;p25"/>
          <p:cNvSpPr txBox="1">
            <a:spLocks noGrp="1"/>
          </p:cNvSpPr>
          <p:nvPr>
            <p:ph type="title" hasCustomPrompt="1"/>
          </p:nvPr>
        </p:nvSpPr>
        <p:spPr>
          <a:xfrm>
            <a:off x="1284000" y="1806350"/>
            <a:ext cx="6576000" cy="11682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6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4" name="Google Shape;504;p25"/>
          <p:cNvSpPr txBox="1">
            <a:spLocks noGrp="1"/>
          </p:cNvSpPr>
          <p:nvPr>
            <p:ph type="subTitle" idx="1"/>
          </p:nvPr>
        </p:nvSpPr>
        <p:spPr>
          <a:xfrm>
            <a:off x="1284000" y="2921057"/>
            <a:ext cx="6576000" cy="41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05" name="Google Shape;505;p25"/>
          <p:cNvSpPr/>
          <p:nvPr/>
        </p:nvSpPr>
        <p:spPr>
          <a:xfrm>
            <a:off x="5135148" y="3264987"/>
            <a:ext cx="4065216" cy="3286474"/>
          </a:xfrm>
          <a:custGeom>
            <a:avLst/>
            <a:gdLst/>
            <a:ahLst/>
            <a:cxnLst/>
            <a:rect l="l" t="t" r="r" b="b"/>
            <a:pathLst>
              <a:path w="55987" h="45262" extrusionOk="0">
                <a:moveTo>
                  <a:pt x="52970" y="1"/>
                </a:moveTo>
                <a:cubicBezTo>
                  <a:pt x="49155" y="1"/>
                  <a:pt x="45909" y="3818"/>
                  <a:pt x="45525" y="10384"/>
                </a:cubicBezTo>
                <a:cubicBezTo>
                  <a:pt x="45163" y="16584"/>
                  <a:pt x="41127" y="21874"/>
                  <a:pt x="32088" y="21874"/>
                </a:cubicBezTo>
                <a:cubicBezTo>
                  <a:pt x="29094" y="21874"/>
                  <a:pt x="25551" y="21294"/>
                  <a:pt x="21411" y="19973"/>
                </a:cubicBezTo>
                <a:cubicBezTo>
                  <a:pt x="18361" y="19001"/>
                  <a:pt x="15709" y="18604"/>
                  <a:pt x="13413" y="18604"/>
                </a:cubicBezTo>
                <a:cubicBezTo>
                  <a:pt x="3184" y="18604"/>
                  <a:pt x="1" y="26484"/>
                  <a:pt x="1" y="26484"/>
                </a:cubicBezTo>
                <a:lnTo>
                  <a:pt x="1" y="45261"/>
                </a:lnTo>
                <a:lnTo>
                  <a:pt x="55986" y="45261"/>
                </a:lnTo>
                <a:lnTo>
                  <a:pt x="55986" y="777"/>
                </a:lnTo>
                <a:cubicBezTo>
                  <a:pt x="54969" y="253"/>
                  <a:pt x="53950" y="1"/>
                  <a:pt x="5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flipH="1">
            <a:off x="-1068686" y="-813425"/>
            <a:ext cx="4352146" cy="2223369"/>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rot="-6384818" flipH="1">
            <a:off x="-1356886" y="3015109"/>
            <a:ext cx="4470079" cy="2607064"/>
          </a:xfrm>
          <a:custGeom>
            <a:avLst/>
            <a:gdLst/>
            <a:ahLst/>
            <a:cxnLst/>
            <a:rect l="l" t="t" r="r" b="b"/>
            <a:pathLst>
              <a:path w="60270" h="35151" extrusionOk="0">
                <a:moveTo>
                  <a:pt x="2256" y="0"/>
                </a:moveTo>
                <a:cubicBezTo>
                  <a:pt x="2195" y="0"/>
                  <a:pt x="2142" y="44"/>
                  <a:pt x="2130" y="106"/>
                </a:cubicBezTo>
                <a:cubicBezTo>
                  <a:pt x="2123" y="135"/>
                  <a:pt x="1516" y="3172"/>
                  <a:pt x="1355" y="6705"/>
                </a:cubicBezTo>
                <a:cubicBezTo>
                  <a:pt x="1136" y="11466"/>
                  <a:pt x="1789" y="14812"/>
                  <a:pt x="3290" y="16648"/>
                </a:cubicBezTo>
                <a:cubicBezTo>
                  <a:pt x="4160" y="17711"/>
                  <a:pt x="5318" y="18250"/>
                  <a:pt x="6730" y="18250"/>
                </a:cubicBezTo>
                <a:cubicBezTo>
                  <a:pt x="10454" y="18250"/>
                  <a:pt x="13850" y="16011"/>
                  <a:pt x="17446" y="13640"/>
                </a:cubicBezTo>
                <a:cubicBezTo>
                  <a:pt x="21205" y="11162"/>
                  <a:pt x="25078" y="8609"/>
                  <a:pt x="29508" y="8609"/>
                </a:cubicBezTo>
                <a:cubicBezTo>
                  <a:pt x="30063" y="8609"/>
                  <a:pt x="30626" y="8649"/>
                  <a:pt x="31199" y="8734"/>
                </a:cubicBezTo>
                <a:cubicBezTo>
                  <a:pt x="34741" y="9260"/>
                  <a:pt x="36550" y="13683"/>
                  <a:pt x="38645" y="18805"/>
                </a:cubicBezTo>
                <a:cubicBezTo>
                  <a:pt x="40341" y="22950"/>
                  <a:pt x="42264" y="27650"/>
                  <a:pt x="45469" y="30910"/>
                </a:cubicBezTo>
                <a:cubicBezTo>
                  <a:pt x="48258" y="33747"/>
                  <a:pt x="51679" y="35150"/>
                  <a:pt x="55852" y="35150"/>
                </a:cubicBezTo>
                <a:cubicBezTo>
                  <a:pt x="57205" y="35150"/>
                  <a:pt x="58638" y="35002"/>
                  <a:pt x="60153" y="34708"/>
                </a:cubicBezTo>
                <a:cubicBezTo>
                  <a:pt x="60223" y="34695"/>
                  <a:pt x="60269" y="34626"/>
                  <a:pt x="60256" y="34555"/>
                </a:cubicBezTo>
                <a:cubicBezTo>
                  <a:pt x="60244" y="34493"/>
                  <a:pt x="60190" y="34450"/>
                  <a:pt x="60129" y="34450"/>
                </a:cubicBezTo>
                <a:cubicBezTo>
                  <a:pt x="60121" y="34450"/>
                  <a:pt x="60112" y="34451"/>
                  <a:pt x="60103" y="34453"/>
                </a:cubicBezTo>
                <a:cubicBezTo>
                  <a:pt x="58608" y="34743"/>
                  <a:pt x="57195" y="34889"/>
                  <a:pt x="55860" y="34889"/>
                </a:cubicBezTo>
                <a:cubicBezTo>
                  <a:pt x="51756" y="34889"/>
                  <a:pt x="48392" y="33511"/>
                  <a:pt x="45655" y="30728"/>
                </a:cubicBezTo>
                <a:cubicBezTo>
                  <a:pt x="42486" y="27503"/>
                  <a:pt x="40574" y="22830"/>
                  <a:pt x="38886" y="18706"/>
                </a:cubicBezTo>
                <a:cubicBezTo>
                  <a:pt x="36761" y="13511"/>
                  <a:pt x="34926" y="9024"/>
                  <a:pt x="31237" y="8476"/>
                </a:cubicBezTo>
                <a:cubicBezTo>
                  <a:pt x="30649" y="8388"/>
                  <a:pt x="30072" y="8347"/>
                  <a:pt x="29504" y="8347"/>
                </a:cubicBezTo>
                <a:cubicBezTo>
                  <a:pt x="25002" y="8347"/>
                  <a:pt x="21095" y="10923"/>
                  <a:pt x="17302" y="13423"/>
                </a:cubicBezTo>
                <a:cubicBezTo>
                  <a:pt x="13739" y="15771"/>
                  <a:pt x="10375" y="17989"/>
                  <a:pt x="6730" y="17989"/>
                </a:cubicBezTo>
                <a:cubicBezTo>
                  <a:pt x="5399" y="17989"/>
                  <a:pt x="4310" y="17482"/>
                  <a:pt x="3493" y="16484"/>
                </a:cubicBezTo>
                <a:cubicBezTo>
                  <a:pt x="0" y="12215"/>
                  <a:pt x="2360" y="277"/>
                  <a:pt x="2385" y="156"/>
                </a:cubicBezTo>
                <a:cubicBezTo>
                  <a:pt x="2399" y="86"/>
                  <a:pt x="2353" y="17"/>
                  <a:pt x="2283" y="3"/>
                </a:cubicBezTo>
                <a:cubicBezTo>
                  <a:pt x="2274" y="1"/>
                  <a:pt x="2265" y="0"/>
                  <a:pt x="22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rot="10800000">
            <a:off x="5791853" y="-869646"/>
            <a:ext cx="3923722" cy="2232571"/>
          </a:xfrm>
          <a:custGeom>
            <a:avLst/>
            <a:gdLst/>
            <a:ahLst/>
            <a:cxnLst/>
            <a:rect l="l" t="t" r="r" b="b"/>
            <a:pathLst>
              <a:path w="38228" h="21752" fill="none" extrusionOk="0">
                <a:moveTo>
                  <a:pt x="0" y="2545"/>
                </a:moveTo>
                <a:cubicBezTo>
                  <a:pt x="0" y="2545"/>
                  <a:pt x="2291" y="114"/>
                  <a:pt x="7355" y="4369"/>
                </a:cubicBezTo>
                <a:cubicBezTo>
                  <a:pt x="8531" y="5355"/>
                  <a:pt x="11404" y="7658"/>
                  <a:pt x="12919" y="5994"/>
                </a:cubicBezTo>
                <a:cubicBezTo>
                  <a:pt x="14899" y="3820"/>
                  <a:pt x="11033" y="0"/>
                  <a:pt x="9397" y="2864"/>
                </a:cubicBezTo>
                <a:cubicBezTo>
                  <a:pt x="8434" y="4549"/>
                  <a:pt x="9492" y="6555"/>
                  <a:pt x="10610" y="7853"/>
                </a:cubicBezTo>
                <a:cubicBezTo>
                  <a:pt x="12410" y="9944"/>
                  <a:pt x="14651" y="11735"/>
                  <a:pt x="17522" y="11710"/>
                </a:cubicBezTo>
                <a:cubicBezTo>
                  <a:pt x="21570" y="11675"/>
                  <a:pt x="24451" y="8652"/>
                  <a:pt x="28154" y="7599"/>
                </a:cubicBezTo>
                <a:cubicBezTo>
                  <a:pt x="31268" y="6715"/>
                  <a:pt x="35029" y="7961"/>
                  <a:pt x="36404" y="11039"/>
                </a:cubicBezTo>
                <a:cubicBezTo>
                  <a:pt x="38227" y="15112"/>
                  <a:pt x="34925" y="19272"/>
                  <a:pt x="32005" y="2175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0"/>
        <p:cNvGrpSpPr/>
        <p:nvPr/>
      </p:nvGrpSpPr>
      <p:grpSpPr>
        <a:xfrm>
          <a:off x="0" y="0"/>
          <a:ext cx="0" cy="0"/>
          <a:chOff x="0" y="0"/>
          <a:chExt cx="0" cy="0"/>
        </a:xfrm>
      </p:grpSpPr>
      <p:sp>
        <p:nvSpPr>
          <p:cNvPr id="511" name="Google Shape;511;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2"/>
        <p:cNvGrpSpPr/>
        <p:nvPr/>
      </p:nvGrpSpPr>
      <p:grpSpPr>
        <a:xfrm>
          <a:off x="0" y="0"/>
          <a:ext cx="0" cy="0"/>
          <a:chOff x="0" y="0"/>
          <a:chExt cx="0" cy="0"/>
        </a:xfrm>
      </p:grpSpPr>
      <p:pic>
        <p:nvPicPr>
          <p:cNvPr id="513" name="Google Shape;513;p27"/>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514" name="Google Shape;51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5" name="Google Shape;515;p27"/>
          <p:cNvSpPr txBox="1">
            <a:spLocks noGrp="1"/>
          </p:cNvSpPr>
          <p:nvPr>
            <p:ph type="subTitle" idx="1"/>
          </p:nvPr>
        </p:nvSpPr>
        <p:spPr>
          <a:xfrm>
            <a:off x="715125" y="2339608"/>
            <a:ext cx="2379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6" name="Google Shape;516;p27"/>
          <p:cNvSpPr txBox="1">
            <a:spLocks noGrp="1"/>
          </p:cNvSpPr>
          <p:nvPr>
            <p:ph type="subTitle" idx="2"/>
          </p:nvPr>
        </p:nvSpPr>
        <p:spPr>
          <a:xfrm>
            <a:off x="3382191" y="2339608"/>
            <a:ext cx="2379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7" name="Google Shape;517;p27"/>
          <p:cNvSpPr txBox="1">
            <a:spLocks noGrp="1"/>
          </p:cNvSpPr>
          <p:nvPr>
            <p:ph type="subTitle" idx="3"/>
          </p:nvPr>
        </p:nvSpPr>
        <p:spPr>
          <a:xfrm>
            <a:off x="2037880" y="4065750"/>
            <a:ext cx="2379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8" name="Google Shape;518;p27"/>
          <p:cNvSpPr txBox="1">
            <a:spLocks noGrp="1"/>
          </p:cNvSpPr>
          <p:nvPr>
            <p:ph type="subTitle" idx="4"/>
          </p:nvPr>
        </p:nvSpPr>
        <p:spPr>
          <a:xfrm>
            <a:off x="4726550" y="4065750"/>
            <a:ext cx="2379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9" name="Google Shape;519;p27"/>
          <p:cNvSpPr txBox="1">
            <a:spLocks noGrp="1"/>
          </p:cNvSpPr>
          <p:nvPr>
            <p:ph type="subTitle" idx="5"/>
          </p:nvPr>
        </p:nvSpPr>
        <p:spPr>
          <a:xfrm>
            <a:off x="715125" y="2053725"/>
            <a:ext cx="2379600" cy="433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520" name="Google Shape;520;p27"/>
          <p:cNvSpPr txBox="1">
            <a:spLocks noGrp="1"/>
          </p:cNvSpPr>
          <p:nvPr>
            <p:ph type="subTitle" idx="6"/>
          </p:nvPr>
        </p:nvSpPr>
        <p:spPr>
          <a:xfrm>
            <a:off x="3382191" y="2053725"/>
            <a:ext cx="2379600" cy="433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521" name="Google Shape;521;p27"/>
          <p:cNvSpPr txBox="1">
            <a:spLocks noGrp="1"/>
          </p:cNvSpPr>
          <p:nvPr>
            <p:ph type="subTitle" idx="7"/>
          </p:nvPr>
        </p:nvSpPr>
        <p:spPr>
          <a:xfrm>
            <a:off x="2037880" y="3783575"/>
            <a:ext cx="2379600" cy="433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522" name="Google Shape;522;p27"/>
          <p:cNvSpPr txBox="1">
            <a:spLocks noGrp="1"/>
          </p:cNvSpPr>
          <p:nvPr>
            <p:ph type="subTitle" idx="8"/>
          </p:nvPr>
        </p:nvSpPr>
        <p:spPr>
          <a:xfrm>
            <a:off x="4726550" y="3783575"/>
            <a:ext cx="2379600" cy="433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523" name="Google Shape;523;p27"/>
          <p:cNvSpPr txBox="1">
            <a:spLocks noGrp="1"/>
          </p:cNvSpPr>
          <p:nvPr>
            <p:ph type="subTitle" idx="9"/>
          </p:nvPr>
        </p:nvSpPr>
        <p:spPr>
          <a:xfrm>
            <a:off x="6049282" y="2339608"/>
            <a:ext cx="2379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4" name="Google Shape;524;p27"/>
          <p:cNvSpPr txBox="1">
            <a:spLocks noGrp="1"/>
          </p:cNvSpPr>
          <p:nvPr>
            <p:ph type="subTitle" idx="13"/>
          </p:nvPr>
        </p:nvSpPr>
        <p:spPr>
          <a:xfrm>
            <a:off x="6049282" y="2053725"/>
            <a:ext cx="2379600" cy="433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525" name="Google Shape;525;p27"/>
          <p:cNvSpPr/>
          <p:nvPr/>
        </p:nvSpPr>
        <p:spPr>
          <a:xfrm rot="-5400000">
            <a:off x="6484001" y="-468847"/>
            <a:ext cx="4300883" cy="1721191"/>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flipH="1">
            <a:off x="-258145" y="4288075"/>
            <a:ext cx="1655195" cy="1476500"/>
          </a:xfrm>
          <a:custGeom>
            <a:avLst/>
            <a:gdLst/>
            <a:ahLst/>
            <a:cxnLst/>
            <a:rect l="l" t="t" r="r" b="b"/>
            <a:pathLst>
              <a:path w="57577" h="51361" extrusionOk="0">
                <a:moveTo>
                  <a:pt x="51178" y="0"/>
                </a:moveTo>
                <a:cubicBezTo>
                  <a:pt x="43819" y="0"/>
                  <a:pt x="31469" y="1824"/>
                  <a:pt x="21483" y="12353"/>
                </a:cubicBezTo>
                <a:cubicBezTo>
                  <a:pt x="7354" y="27250"/>
                  <a:pt x="11784" y="35136"/>
                  <a:pt x="0" y="51361"/>
                </a:cubicBezTo>
                <a:lnTo>
                  <a:pt x="57576" y="51361"/>
                </a:lnTo>
                <a:lnTo>
                  <a:pt x="57576" y="513"/>
                </a:lnTo>
                <a:cubicBezTo>
                  <a:pt x="57576" y="513"/>
                  <a:pt x="55078" y="0"/>
                  <a:pt x="511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rot="5933613" flipH="1">
            <a:off x="-674230" y="108257"/>
            <a:ext cx="2980317" cy="1326780"/>
          </a:xfrm>
          <a:custGeom>
            <a:avLst/>
            <a:gdLst/>
            <a:ahLst/>
            <a:cxnLst/>
            <a:rect l="l" t="t" r="r" b="b"/>
            <a:pathLst>
              <a:path w="27308" h="12157" extrusionOk="0">
                <a:moveTo>
                  <a:pt x="13529" y="8777"/>
                </a:moveTo>
                <a:cubicBezTo>
                  <a:pt x="14332" y="9303"/>
                  <a:pt x="14658" y="9926"/>
                  <a:pt x="14663" y="10452"/>
                </a:cubicBezTo>
                <a:cubicBezTo>
                  <a:pt x="14667" y="10835"/>
                  <a:pt x="14494" y="11080"/>
                  <a:pt x="14323" y="11124"/>
                </a:cubicBezTo>
                <a:cubicBezTo>
                  <a:pt x="14281" y="11135"/>
                  <a:pt x="14241" y="11140"/>
                  <a:pt x="14201" y="11140"/>
                </a:cubicBezTo>
                <a:cubicBezTo>
                  <a:pt x="13889" y="11140"/>
                  <a:pt x="13652" y="10821"/>
                  <a:pt x="13528" y="10497"/>
                </a:cubicBezTo>
                <a:cubicBezTo>
                  <a:pt x="13358" y="10057"/>
                  <a:pt x="13314" y="9428"/>
                  <a:pt x="13529" y="8777"/>
                </a:cubicBezTo>
                <a:close/>
                <a:moveTo>
                  <a:pt x="27165" y="0"/>
                </a:moveTo>
                <a:cubicBezTo>
                  <a:pt x="27131" y="0"/>
                  <a:pt x="27098" y="13"/>
                  <a:pt x="27072" y="39"/>
                </a:cubicBezTo>
                <a:cubicBezTo>
                  <a:pt x="24274" y="2837"/>
                  <a:pt x="21138" y="4087"/>
                  <a:pt x="18371" y="5190"/>
                </a:cubicBezTo>
                <a:cubicBezTo>
                  <a:pt x="17235" y="5642"/>
                  <a:pt x="16163" y="6069"/>
                  <a:pt x="15216" y="6567"/>
                </a:cubicBezTo>
                <a:cubicBezTo>
                  <a:pt x="14260" y="7069"/>
                  <a:pt x="13696" y="7730"/>
                  <a:pt x="13398" y="8396"/>
                </a:cubicBezTo>
                <a:cubicBezTo>
                  <a:pt x="12922" y="8128"/>
                  <a:pt x="12323" y="7895"/>
                  <a:pt x="11576" y="7720"/>
                </a:cubicBezTo>
                <a:cubicBezTo>
                  <a:pt x="10960" y="7576"/>
                  <a:pt x="10313" y="7504"/>
                  <a:pt x="9645" y="7504"/>
                </a:cubicBezTo>
                <a:cubicBezTo>
                  <a:pt x="8335" y="7504"/>
                  <a:pt x="6941" y="7780"/>
                  <a:pt x="5530" y="8326"/>
                </a:cubicBezTo>
                <a:cubicBezTo>
                  <a:pt x="3561" y="9089"/>
                  <a:pt x="1615" y="10370"/>
                  <a:pt x="51" y="11934"/>
                </a:cubicBezTo>
                <a:cubicBezTo>
                  <a:pt x="0" y="11985"/>
                  <a:pt x="0" y="12068"/>
                  <a:pt x="51" y="12118"/>
                </a:cubicBezTo>
                <a:cubicBezTo>
                  <a:pt x="75" y="12144"/>
                  <a:pt x="109" y="12157"/>
                  <a:pt x="142" y="12157"/>
                </a:cubicBezTo>
                <a:cubicBezTo>
                  <a:pt x="177" y="12157"/>
                  <a:pt x="209" y="12144"/>
                  <a:pt x="235" y="12118"/>
                </a:cubicBezTo>
                <a:cubicBezTo>
                  <a:pt x="2970" y="9384"/>
                  <a:pt x="6565" y="7771"/>
                  <a:pt x="9687" y="7771"/>
                </a:cubicBezTo>
                <a:cubicBezTo>
                  <a:pt x="10320" y="7771"/>
                  <a:pt x="10934" y="7837"/>
                  <a:pt x="11517" y="7974"/>
                </a:cubicBezTo>
                <a:cubicBezTo>
                  <a:pt x="12255" y="8147"/>
                  <a:pt x="12843" y="8378"/>
                  <a:pt x="13301" y="8639"/>
                </a:cubicBezTo>
                <a:cubicBezTo>
                  <a:pt x="13043" y="9372"/>
                  <a:pt x="13092" y="10091"/>
                  <a:pt x="13284" y="10591"/>
                </a:cubicBezTo>
                <a:cubicBezTo>
                  <a:pt x="13480" y="11101"/>
                  <a:pt x="13830" y="11401"/>
                  <a:pt x="14206" y="11401"/>
                </a:cubicBezTo>
                <a:cubicBezTo>
                  <a:pt x="14266" y="11401"/>
                  <a:pt x="14326" y="11393"/>
                  <a:pt x="14387" y="11377"/>
                </a:cubicBezTo>
                <a:cubicBezTo>
                  <a:pt x="14708" y="11295"/>
                  <a:pt x="14928" y="10913"/>
                  <a:pt x="14924" y="10450"/>
                </a:cubicBezTo>
                <a:cubicBezTo>
                  <a:pt x="14918" y="9842"/>
                  <a:pt x="14546" y="9121"/>
                  <a:pt x="13623" y="8530"/>
                </a:cubicBezTo>
                <a:cubicBezTo>
                  <a:pt x="13897" y="7902"/>
                  <a:pt x="14427" y="7275"/>
                  <a:pt x="15338" y="6797"/>
                </a:cubicBezTo>
                <a:cubicBezTo>
                  <a:pt x="16272" y="6307"/>
                  <a:pt x="17339" y="5882"/>
                  <a:pt x="18468" y="5432"/>
                </a:cubicBezTo>
                <a:cubicBezTo>
                  <a:pt x="21258" y="4319"/>
                  <a:pt x="24420" y="3059"/>
                  <a:pt x="27257" y="223"/>
                </a:cubicBezTo>
                <a:cubicBezTo>
                  <a:pt x="27307" y="172"/>
                  <a:pt x="27307" y="90"/>
                  <a:pt x="27257" y="39"/>
                </a:cubicBezTo>
                <a:cubicBezTo>
                  <a:pt x="27231" y="13"/>
                  <a:pt x="27198" y="0"/>
                  <a:pt x="27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txBox="1">
            <a:spLocks noGrp="1"/>
          </p:cNvSpPr>
          <p:nvPr>
            <p:ph type="title" idx="14" hasCustomPrompt="1"/>
          </p:nvPr>
        </p:nvSpPr>
        <p:spPr>
          <a:xfrm>
            <a:off x="1607775" y="1475625"/>
            <a:ext cx="594300" cy="28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300"/>
              <a:buNone/>
              <a:defRPr sz="23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29" name="Google Shape;529;p27"/>
          <p:cNvSpPr txBox="1">
            <a:spLocks noGrp="1"/>
          </p:cNvSpPr>
          <p:nvPr>
            <p:ph type="title" idx="15" hasCustomPrompt="1"/>
          </p:nvPr>
        </p:nvSpPr>
        <p:spPr>
          <a:xfrm>
            <a:off x="4274841" y="1475625"/>
            <a:ext cx="594300" cy="28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300"/>
              <a:buNone/>
              <a:defRPr sz="23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30" name="Google Shape;530;p27"/>
          <p:cNvSpPr txBox="1">
            <a:spLocks noGrp="1"/>
          </p:cNvSpPr>
          <p:nvPr>
            <p:ph type="title" idx="16" hasCustomPrompt="1"/>
          </p:nvPr>
        </p:nvSpPr>
        <p:spPr>
          <a:xfrm>
            <a:off x="6941932" y="1475625"/>
            <a:ext cx="5943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300"/>
              <a:buNone/>
              <a:defRPr sz="23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31" name="Google Shape;531;p27"/>
          <p:cNvSpPr txBox="1">
            <a:spLocks noGrp="1"/>
          </p:cNvSpPr>
          <p:nvPr>
            <p:ph type="title" idx="17" hasCustomPrompt="1"/>
          </p:nvPr>
        </p:nvSpPr>
        <p:spPr>
          <a:xfrm>
            <a:off x="2930530" y="3203531"/>
            <a:ext cx="5943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300"/>
              <a:buNone/>
              <a:defRPr sz="23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32" name="Google Shape;532;p27"/>
          <p:cNvSpPr txBox="1">
            <a:spLocks noGrp="1"/>
          </p:cNvSpPr>
          <p:nvPr>
            <p:ph type="title" idx="18" hasCustomPrompt="1"/>
          </p:nvPr>
        </p:nvSpPr>
        <p:spPr>
          <a:xfrm>
            <a:off x="5619200" y="3203531"/>
            <a:ext cx="5943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300"/>
              <a:buNone/>
              <a:defRPr sz="23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33" name="Google Shape;533;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34"/>
        <p:cNvGrpSpPr/>
        <p:nvPr/>
      </p:nvGrpSpPr>
      <p:grpSpPr>
        <a:xfrm>
          <a:off x="0" y="0"/>
          <a:ext cx="0" cy="0"/>
          <a:chOff x="0" y="0"/>
          <a:chExt cx="0" cy="0"/>
        </a:xfrm>
      </p:grpSpPr>
      <p:pic>
        <p:nvPicPr>
          <p:cNvPr id="535" name="Google Shape;535;p28"/>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536" name="Google Shape;536;p28"/>
          <p:cNvSpPr txBox="1">
            <a:spLocks noGrp="1"/>
          </p:cNvSpPr>
          <p:nvPr>
            <p:ph type="title"/>
          </p:nvPr>
        </p:nvSpPr>
        <p:spPr>
          <a:xfrm>
            <a:off x="1458175" y="2970375"/>
            <a:ext cx="62277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37" name="Google Shape;537;p28"/>
          <p:cNvSpPr txBox="1">
            <a:spLocks noGrp="1"/>
          </p:cNvSpPr>
          <p:nvPr>
            <p:ph type="subTitle" idx="1"/>
          </p:nvPr>
        </p:nvSpPr>
        <p:spPr>
          <a:xfrm>
            <a:off x="1458125" y="1641225"/>
            <a:ext cx="6227700" cy="132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38" name="Google Shape;538;p28"/>
          <p:cNvSpPr/>
          <p:nvPr/>
        </p:nvSpPr>
        <p:spPr>
          <a:xfrm>
            <a:off x="5885638" y="3966759"/>
            <a:ext cx="3680273" cy="1472826"/>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rot="10800000">
            <a:off x="-1209712" y="-284191"/>
            <a:ext cx="3680273" cy="1472826"/>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rot="1649354" flipH="1">
            <a:off x="6691441" y="410107"/>
            <a:ext cx="3121136" cy="2040877"/>
          </a:xfrm>
          <a:custGeom>
            <a:avLst/>
            <a:gdLst/>
            <a:ahLst/>
            <a:cxnLst/>
            <a:rect l="l" t="t" r="r" b="b"/>
            <a:pathLst>
              <a:path w="38191" h="24972" extrusionOk="0">
                <a:moveTo>
                  <a:pt x="13166" y="15052"/>
                </a:moveTo>
                <a:cubicBezTo>
                  <a:pt x="14530" y="15770"/>
                  <a:pt x="15200" y="16813"/>
                  <a:pt x="15350" y="17766"/>
                </a:cubicBezTo>
                <a:cubicBezTo>
                  <a:pt x="15475" y="18578"/>
                  <a:pt x="15194" y="19264"/>
                  <a:pt x="14665" y="19433"/>
                </a:cubicBezTo>
                <a:cubicBezTo>
                  <a:pt x="14586" y="19459"/>
                  <a:pt x="14506" y="19471"/>
                  <a:pt x="14425" y="19471"/>
                </a:cubicBezTo>
                <a:cubicBezTo>
                  <a:pt x="13952" y="19471"/>
                  <a:pt x="13460" y="19046"/>
                  <a:pt x="13121" y="18320"/>
                </a:cubicBezTo>
                <a:cubicBezTo>
                  <a:pt x="12737" y="17497"/>
                  <a:pt x="12561" y="16170"/>
                  <a:pt x="13166" y="15052"/>
                </a:cubicBezTo>
                <a:close/>
                <a:moveTo>
                  <a:pt x="31298" y="1"/>
                </a:moveTo>
                <a:cubicBezTo>
                  <a:pt x="30101" y="1"/>
                  <a:pt x="29003" y="241"/>
                  <a:pt x="28269" y="909"/>
                </a:cubicBezTo>
                <a:cubicBezTo>
                  <a:pt x="26955" y="2107"/>
                  <a:pt x="26904" y="4132"/>
                  <a:pt x="26851" y="6276"/>
                </a:cubicBezTo>
                <a:cubicBezTo>
                  <a:pt x="26784" y="9035"/>
                  <a:pt x="26714" y="11887"/>
                  <a:pt x="23963" y="13291"/>
                </a:cubicBezTo>
                <a:cubicBezTo>
                  <a:pt x="22986" y="13791"/>
                  <a:pt x="22106" y="13967"/>
                  <a:pt x="21284" y="13967"/>
                </a:cubicBezTo>
                <a:cubicBezTo>
                  <a:pt x="20287" y="13967"/>
                  <a:pt x="19377" y="13708"/>
                  <a:pt x="18483" y="13454"/>
                </a:cubicBezTo>
                <a:cubicBezTo>
                  <a:pt x="17680" y="13225"/>
                  <a:pt x="16900" y="13004"/>
                  <a:pt x="16116" y="13004"/>
                </a:cubicBezTo>
                <a:cubicBezTo>
                  <a:pt x="15466" y="13004"/>
                  <a:pt x="14814" y="13155"/>
                  <a:pt x="14141" y="13581"/>
                </a:cubicBezTo>
                <a:cubicBezTo>
                  <a:pt x="13675" y="13875"/>
                  <a:pt x="13314" y="14237"/>
                  <a:pt x="13047" y="14639"/>
                </a:cubicBezTo>
                <a:cubicBezTo>
                  <a:pt x="12010" y="14153"/>
                  <a:pt x="10636" y="13841"/>
                  <a:pt x="8871" y="13841"/>
                </a:cubicBezTo>
                <a:cubicBezTo>
                  <a:pt x="5836" y="13841"/>
                  <a:pt x="3335" y="15076"/>
                  <a:pt x="1827" y="17320"/>
                </a:cubicBezTo>
                <a:cubicBezTo>
                  <a:pt x="337" y="19534"/>
                  <a:pt x="0" y="22499"/>
                  <a:pt x="967" y="24873"/>
                </a:cubicBezTo>
                <a:cubicBezTo>
                  <a:pt x="992" y="24934"/>
                  <a:pt x="1052" y="24972"/>
                  <a:pt x="1114" y="24972"/>
                </a:cubicBezTo>
                <a:cubicBezTo>
                  <a:pt x="1134" y="24972"/>
                  <a:pt x="1154" y="24968"/>
                  <a:pt x="1174" y="24960"/>
                </a:cubicBezTo>
                <a:cubicBezTo>
                  <a:pt x="1255" y="24927"/>
                  <a:pt x="1294" y="24834"/>
                  <a:pt x="1261" y="24753"/>
                </a:cubicBezTo>
                <a:cubicBezTo>
                  <a:pt x="333" y="22474"/>
                  <a:pt x="658" y="19627"/>
                  <a:pt x="2090" y="17498"/>
                </a:cubicBezTo>
                <a:cubicBezTo>
                  <a:pt x="3537" y="15345"/>
                  <a:pt x="5946" y="14159"/>
                  <a:pt x="8871" y="14159"/>
                </a:cubicBezTo>
                <a:cubicBezTo>
                  <a:pt x="10572" y="14159"/>
                  <a:pt x="11891" y="14453"/>
                  <a:pt x="12884" y="14912"/>
                </a:cubicBezTo>
                <a:cubicBezTo>
                  <a:pt x="12282" y="16030"/>
                  <a:pt x="12336" y="17388"/>
                  <a:pt x="12833" y="18454"/>
                </a:cubicBezTo>
                <a:cubicBezTo>
                  <a:pt x="13227" y="19299"/>
                  <a:pt x="13826" y="19789"/>
                  <a:pt x="14425" y="19789"/>
                </a:cubicBezTo>
                <a:cubicBezTo>
                  <a:pt x="14538" y="19789"/>
                  <a:pt x="14650" y="19772"/>
                  <a:pt x="14762" y="19737"/>
                </a:cubicBezTo>
                <a:cubicBezTo>
                  <a:pt x="15444" y="19518"/>
                  <a:pt x="15814" y="18688"/>
                  <a:pt x="15662" y="17718"/>
                </a:cubicBezTo>
                <a:cubicBezTo>
                  <a:pt x="15502" y="16685"/>
                  <a:pt x="14786" y="15554"/>
                  <a:pt x="13330" y="14780"/>
                </a:cubicBezTo>
                <a:cubicBezTo>
                  <a:pt x="13567" y="14436"/>
                  <a:pt x="13887" y="14117"/>
                  <a:pt x="14310" y="13849"/>
                </a:cubicBezTo>
                <a:cubicBezTo>
                  <a:pt x="14925" y="13461"/>
                  <a:pt x="15518" y="13320"/>
                  <a:pt x="16117" y="13320"/>
                </a:cubicBezTo>
                <a:cubicBezTo>
                  <a:pt x="16851" y="13320"/>
                  <a:pt x="17593" y="13531"/>
                  <a:pt x="18396" y="13759"/>
                </a:cubicBezTo>
                <a:cubicBezTo>
                  <a:pt x="19281" y="14011"/>
                  <a:pt x="20230" y="14281"/>
                  <a:pt x="21282" y="14281"/>
                </a:cubicBezTo>
                <a:cubicBezTo>
                  <a:pt x="22147" y="14281"/>
                  <a:pt x="23081" y="14099"/>
                  <a:pt x="24108" y="13575"/>
                </a:cubicBezTo>
                <a:cubicBezTo>
                  <a:pt x="27026" y="12084"/>
                  <a:pt x="27103" y="9003"/>
                  <a:pt x="27170" y="6284"/>
                </a:cubicBezTo>
                <a:cubicBezTo>
                  <a:pt x="27220" y="4210"/>
                  <a:pt x="27269" y="2251"/>
                  <a:pt x="28483" y="1144"/>
                </a:cubicBezTo>
                <a:cubicBezTo>
                  <a:pt x="29146" y="541"/>
                  <a:pt x="30157" y="322"/>
                  <a:pt x="31274" y="322"/>
                </a:cubicBezTo>
                <a:cubicBezTo>
                  <a:pt x="34215" y="322"/>
                  <a:pt x="37898" y="1838"/>
                  <a:pt x="37948" y="1859"/>
                </a:cubicBezTo>
                <a:cubicBezTo>
                  <a:pt x="37968" y="1868"/>
                  <a:pt x="37989" y="1872"/>
                  <a:pt x="38009" y="1872"/>
                </a:cubicBezTo>
                <a:cubicBezTo>
                  <a:pt x="38072" y="1872"/>
                  <a:pt x="38131" y="1834"/>
                  <a:pt x="38156" y="1773"/>
                </a:cubicBezTo>
                <a:cubicBezTo>
                  <a:pt x="38190" y="1693"/>
                  <a:pt x="38152" y="1601"/>
                  <a:pt x="38070" y="1566"/>
                </a:cubicBezTo>
                <a:cubicBezTo>
                  <a:pt x="37861" y="1478"/>
                  <a:pt x="34270" y="1"/>
                  <a:pt x="3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rot="5014606" flipH="1">
            <a:off x="-1843585" y="2881699"/>
            <a:ext cx="3145458" cy="1789739"/>
          </a:xfrm>
          <a:custGeom>
            <a:avLst/>
            <a:gdLst/>
            <a:ahLst/>
            <a:cxnLst/>
            <a:rect l="l" t="t" r="r" b="b"/>
            <a:pathLst>
              <a:path w="38228" h="21752" fill="none" extrusionOk="0">
                <a:moveTo>
                  <a:pt x="0" y="2545"/>
                </a:moveTo>
                <a:cubicBezTo>
                  <a:pt x="0" y="2545"/>
                  <a:pt x="2291" y="114"/>
                  <a:pt x="7355" y="4369"/>
                </a:cubicBezTo>
                <a:cubicBezTo>
                  <a:pt x="8531" y="5355"/>
                  <a:pt x="11404" y="7658"/>
                  <a:pt x="12919" y="5994"/>
                </a:cubicBezTo>
                <a:cubicBezTo>
                  <a:pt x="14899" y="3820"/>
                  <a:pt x="11033" y="0"/>
                  <a:pt x="9397" y="2864"/>
                </a:cubicBezTo>
                <a:cubicBezTo>
                  <a:pt x="8434" y="4549"/>
                  <a:pt x="9492" y="6555"/>
                  <a:pt x="10610" y="7853"/>
                </a:cubicBezTo>
                <a:cubicBezTo>
                  <a:pt x="12410" y="9944"/>
                  <a:pt x="14651" y="11735"/>
                  <a:pt x="17522" y="11710"/>
                </a:cubicBezTo>
                <a:cubicBezTo>
                  <a:pt x="21570" y="11675"/>
                  <a:pt x="24451" y="8652"/>
                  <a:pt x="28154" y="7599"/>
                </a:cubicBezTo>
                <a:cubicBezTo>
                  <a:pt x="31268" y="6715"/>
                  <a:pt x="35029" y="7961"/>
                  <a:pt x="36404" y="11039"/>
                </a:cubicBezTo>
                <a:cubicBezTo>
                  <a:pt x="38227" y="15112"/>
                  <a:pt x="34925" y="19272"/>
                  <a:pt x="32005" y="2175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rot="-662699" flipH="1">
            <a:off x="5020694" y="-988482"/>
            <a:ext cx="2377411" cy="1214541"/>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rot="-10137301">
            <a:off x="2095094" y="4911931"/>
            <a:ext cx="2377411" cy="1214541"/>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545"/>
        <p:cNvGrpSpPr/>
        <p:nvPr/>
      </p:nvGrpSpPr>
      <p:grpSpPr>
        <a:xfrm>
          <a:off x="0" y="0"/>
          <a:ext cx="0" cy="0"/>
          <a:chOff x="0" y="0"/>
          <a:chExt cx="0" cy="0"/>
        </a:xfrm>
      </p:grpSpPr>
      <p:pic>
        <p:nvPicPr>
          <p:cNvPr id="546" name="Google Shape;546;p29"/>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547" name="Google Shape;54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29"/>
          <p:cNvSpPr/>
          <p:nvPr/>
        </p:nvSpPr>
        <p:spPr>
          <a:xfrm flipH="1">
            <a:off x="-1788168" y="3905281"/>
            <a:ext cx="4161477" cy="1665401"/>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rot="-5400000">
            <a:off x="8270751" y="-228099"/>
            <a:ext cx="1557204" cy="1604893"/>
          </a:xfrm>
          <a:custGeom>
            <a:avLst/>
            <a:gdLst/>
            <a:ahLst/>
            <a:cxnLst/>
            <a:rect l="l" t="t" r="r" b="b"/>
            <a:pathLst>
              <a:path w="29257" h="30153" extrusionOk="0">
                <a:moveTo>
                  <a:pt x="26938" y="1"/>
                </a:moveTo>
                <a:cubicBezTo>
                  <a:pt x="13468" y="1"/>
                  <a:pt x="6272" y="9954"/>
                  <a:pt x="4829" y="16423"/>
                </a:cubicBezTo>
                <a:cubicBezTo>
                  <a:pt x="3305" y="23251"/>
                  <a:pt x="1" y="30153"/>
                  <a:pt x="1" y="30153"/>
                </a:cubicBezTo>
                <a:lnTo>
                  <a:pt x="29256" y="30153"/>
                </a:lnTo>
                <a:lnTo>
                  <a:pt x="29256" y="96"/>
                </a:lnTo>
                <a:cubicBezTo>
                  <a:pt x="28464" y="32"/>
                  <a:pt x="27691" y="1"/>
                  <a:pt x="26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6012058" y="3487383"/>
            <a:ext cx="4052756" cy="2242225"/>
          </a:xfrm>
          <a:custGeom>
            <a:avLst/>
            <a:gdLst/>
            <a:ahLst/>
            <a:cxnLst/>
            <a:rect l="l" t="t" r="r" b="b"/>
            <a:pathLst>
              <a:path w="36435" h="20158" extrusionOk="0">
                <a:moveTo>
                  <a:pt x="11854" y="10101"/>
                </a:moveTo>
                <a:cubicBezTo>
                  <a:pt x="12288" y="10101"/>
                  <a:pt x="12765" y="10159"/>
                  <a:pt x="13277" y="10274"/>
                </a:cubicBezTo>
                <a:cubicBezTo>
                  <a:pt x="13156" y="11170"/>
                  <a:pt x="12839" y="11899"/>
                  <a:pt x="12411" y="12394"/>
                </a:cubicBezTo>
                <a:cubicBezTo>
                  <a:pt x="11991" y="12883"/>
                  <a:pt x="11482" y="13135"/>
                  <a:pt x="10940" y="13135"/>
                </a:cubicBezTo>
                <a:cubicBezTo>
                  <a:pt x="10755" y="13135"/>
                  <a:pt x="10566" y="13105"/>
                  <a:pt x="10375" y="13046"/>
                </a:cubicBezTo>
                <a:cubicBezTo>
                  <a:pt x="9897" y="12895"/>
                  <a:pt x="9566" y="12541"/>
                  <a:pt x="9467" y="12072"/>
                </a:cubicBezTo>
                <a:cubicBezTo>
                  <a:pt x="9361" y="11570"/>
                  <a:pt x="9550" y="11050"/>
                  <a:pt x="9973" y="10681"/>
                </a:cubicBezTo>
                <a:cubicBezTo>
                  <a:pt x="10415" y="10294"/>
                  <a:pt x="11060" y="10101"/>
                  <a:pt x="11854" y="10101"/>
                </a:cubicBezTo>
                <a:close/>
                <a:moveTo>
                  <a:pt x="3746" y="1"/>
                </a:moveTo>
                <a:cubicBezTo>
                  <a:pt x="2490" y="1"/>
                  <a:pt x="1252" y="258"/>
                  <a:pt x="96" y="773"/>
                </a:cubicBezTo>
                <a:cubicBezTo>
                  <a:pt x="30" y="802"/>
                  <a:pt x="1" y="879"/>
                  <a:pt x="29" y="945"/>
                </a:cubicBezTo>
                <a:cubicBezTo>
                  <a:pt x="51" y="993"/>
                  <a:pt x="99" y="1022"/>
                  <a:pt x="149" y="1022"/>
                </a:cubicBezTo>
                <a:cubicBezTo>
                  <a:pt x="166" y="1022"/>
                  <a:pt x="185" y="1018"/>
                  <a:pt x="202" y="1010"/>
                </a:cubicBezTo>
                <a:cubicBezTo>
                  <a:pt x="1323" y="512"/>
                  <a:pt x="2524" y="262"/>
                  <a:pt x="3743" y="262"/>
                </a:cubicBezTo>
                <a:cubicBezTo>
                  <a:pt x="4892" y="262"/>
                  <a:pt x="6057" y="484"/>
                  <a:pt x="7186" y="929"/>
                </a:cubicBezTo>
                <a:cubicBezTo>
                  <a:pt x="9485" y="1836"/>
                  <a:pt x="11334" y="3540"/>
                  <a:pt x="12394" y="5727"/>
                </a:cubicBezTo>
                <a:cubicBezTo>
                  <a:pt x="13171" y="7331"/>
                  <a:pt x="13411" y="8807"/>
                  <a:pt x="13306" y="10011"/>
                </a:cubicBezTo>
                <a:cubicBezTo>
                  <a:pt x="12753" y="9885"/>
                  <a:pt x="12273" y="9834"/>
                  <a:pt x="11860" y="9834"/>
                </a:cubicBezTo>
                <a:cubicBezTo>
                  <a:pt x="10768" y="9834"/>
                  <a:pt x="10135" y="10192"/>
                  <a:pt x="9801" y="10485"/>
                </a:cubicBezTo>
                <a:cubicBezTo>
                  <a:pt x="9307" y="10917"/>
                  <a:pt x="9087" y="11530"/>
                  <a:pt x="9212" y="12126"/>
                </a:cubicBezTo>
                <a:cubicBezTo>
                  <a:pt x="9329" y="12681"/>
                  <a:pt x="9735" y="13119"/>
                  <a:pt x="10297" y="13294"/>
                </a:cubicBezTo>
                <a:cubicBezTo>
                  <a:pt x="10511" y="13361"/>
                  <a:pt x="10724" y="13394"/>
                  <a:pt x="10934" y="13394"/>
                </a:cubicBezTo>
                <a:cubicBezTo>
                  <a:pt x="11553" y="13394"/>
                  <a:pt x="12141" y="13108"/>
                  <a:pt x="12609" y="12565"/>
                </a:cubicBezTo>
                <a:cubicBezTo>
                  <a:pt x="13061" y="12040"/>
                  <a:pt x="13398" y="11275"/>
                  <a:pt x="13529" y="10335"/>
                </a:cubicBezTo>
                <a:cubicBezTo>
                  <a:pt x="13811" y="10408"/>
                  <a:pt x="14102" y="10498"/>
                  <a:pt x="14402" y="10605"/>
                </a:cubicBezTo>
                <a:cubicBezTo>
                  <a:pt x="16453" y="11333"/>
                  <a:pt x="17652" y="13313"/>
                  <a:pt x="18812" y="15228"/>
                </a:cubicBezTo>
                <a:cubicBezTo>
                  <a:pt x="19968" y="17136"/>
                  <a:pt x="21161" y="19108"/>
                  <a:pt x="23199" y="19823"/>
                </a:cubicBezTo>
                <a:cubicBezTo>
                  <a:pt x="23865" y="20055"/>
                  <a:pt x="24502" y="20158"/>
                  <a:pt x="25110" y="20158"/>
                </a:cubicBezTo>
                <a:cubicBezTo>
                  <a:pt x="27746" y="20158"/>
                  <a:pt x="29829" y="18246"/>
                  <a:pt x="31300" y="16895"/>
                </a:cubicBezTo>
                <a:cubicBezTo>
                  <a:pt x="32094" y="16166"/>
                  <a:pt x="32779" y="15536"/>
                  <a:pt x="33213" y="15536"/>
                </a:cubicBezTo>
                <a:cubicBezTo>
                  <a:pt x="34646" y="15536"/>
                  <a:pt x="36157" y="18168"/>
                  <a:pt x="36171" y="18195"/>
                </a:cubicBezTo>
                <a:cubicBezTo>
                  <a:pt x="36195" y="18237"/>
                  <a:pt x="36239" y="18260"/>
                  <a:pt x="36284" y="18260"/>
                </a:cubicBezTo>
                <a:cubicBezTo>
                  <a:pt x="36306" y="18260"/>
                  <a:pt x="36329" y="18255"/>
                  <a:pt x="36349" y="18243"/>
                </a:cubicBezTo>
                <a:cubicBezTo>
                  <a:pt x="36412" y="18208"/>
                  <a:pt x="36434" y="18128"/>
                  <a:pt x="36398" y="18066"/>
                </a:cubicBezTo>
                <a:cubicBezTo>
                  <a:pt x="36333" y="17952"/>
                  <a:pt x="34797" y="15275"/>
                  <a:pt x="33213" y="15275"/>
                </a:cubicBezTo>
                <a:cubicBezTo>
                  <a:pt x="32678" y="15275"/>
                  <a:pt x="32026" y="15874"/>
                  <a:pt x="31124" y="16703"/>
                </a:cubicBezTo>
                <a:cubicBezTo>
                  <a:pt x="29609" y="18094"/>
                  <a:pt x="27640" y="19902"/>
                  <a:pt x="25135" y="19902"/>
                </a:cubicBezTo>
                <a:cubicBezTo>
                  <a:pt x="24548" y="19902"/>
                  <a:pt x="23932" y="19803"/>
                  <a:pt x="23285" y="19576"/>
                </a:cubicBezTo>
                <a:cubicBezTo>
                  <a:pt x="21337" y="18892"/>
                  <a:pt x="20218" y="17047"/>
                  <a:pt x="19035" y="15093"/>
                </a:cubicBezTo>
                <a:cubicBezTo>
                  <a:pt x="17852" y="13139"/>
                  <a:pt x="16628" y="11119"/>
                  <a:pt x="14490" y="10359"/>
                </a:cubicBezTo>
                <a:cubicBezTo>
                  <a:pt x="14160" y="10241"/>
                  <a:pt x="13850" y="10147"/>
                  <a:pt x="13559" y="10072"/>
                </a:cubicBezTo>
                <a:cubicBezTo>
                  <a:pt x="13678" y="8814"/>
                  <a:pt x="13434" y="7277"/>
                  <a:pt x="12628" y="5613"/>
                </a:cubicBezTo>
                <a:cubicBezTo>
                  <a:pt x="11540" y="3367"/>
                  <a:pt x="9641" y="1617"/>
                  <a:pt x="7282" y="686"/>
                </a:cubicBezTo>
                <a:cubicBezTo>
                  <a:pt x="6123" y="229"/>
                  <a:pt x="4927" y="1"/>
                  <a:pt x="3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419050" y="-378950"/>
            <a:ext cx="1423259" cy="1505626"/>
          </a:xfrm>
          <a:custGeom>
            <a:avLst/>
            <a:gdLst/>
            <a:ahLst/>
            <a:cxnLst/>
            <a:rect l="l" t="t" r="r" b="b"/>
            <a:pathLst>
              <a:path w="24917" h="26359" fill="none" extrusionOk="0">
                <a:moveTo>
                  <a:pt x="24916" y="10566"/>
                </a:moveTo>
                <a:cubicBezTo>
                  <a:pt x="24916" y="10566"/>
                  <a:pt x="22035" y="12856"/>
                  <a:pt x="18891" y="20017"/>
                </a:cubicBezTo>
                <a:cubicBezTo>
                  <a:pt x="16106" y="26359"/>
                  <a:pt x="3779" y="23045"/>
                  <a:pt x="6351" y="12562"/>
                </a:cubicBezTo>
                <a:cubicBezTo>
                  <a:pt x="8924" y="2078"/>
                  <a:pt x="1" y="1"/>
                  <a:pt x="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53"/>
        <p:cNvGrpSpPr/>
        <p:nvPr/>
      </p:nvGrpSpPr>
      <p:grpSpPr>
        <a:xfrm>
          <a:off x="0" y="0"/>
          <a:ext cx="0" cy="0"/>
          <a:chOff x="0" y="0"/>
          <a:chExt cx="0" cy="0"/>
        </a:xfrm>
      </p:grpSpPr>
      <p:pic>
        <p:nvPicPr>
          <p:cNvPr id="554" name="Google Shape;554;p30"/>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555" name="Google Shape;555;p30"/>
          <p:cNvSpPr txBox="1">
            <a:spLocks noGrp="1"/>
          </p:cNvSpPr>
          <p:nvPr>
            <p:ph type="subTitle" idx="1"/>
          </p:nvPr>
        </p:nvSpPr>
        <p:spPr>
          <a:xfrm>
            <a:off x="1928250" y="1499900"/>
            <a:ext cx="5425200" cy="27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lvl1pPr>
            <a:lvl2pPr lvl="1" algn="ctr" rtl="0">
              <a:lnSpc>
                <a:spcPct val="100000"/>
              </a:lnSpc>
              <a:spcBef>
                <a:spcPts val="1000"/>
              </a:spcBef>
              <a:spcAft>
                <a:spcPts val="0"/>
              </a:spcAft>
              <a:buSzPts val="1600"/>
              <a:buChar char="○"/>
              <a:defRPr sz="1600"/>
            </a:lvl2pPr>
            <a:lvl3pPr lvl="2" algn="ctr" rtl="0">
              <a:lnSpc>
                <a:spcPct val="100000"/>
              </a:lnSpc>
              <a:spcBef>
                <a:spcPts val="0"/>
              </a:spcBef>
              <a:spcAft>
                <a:spcPts val="0"/>
              </a:spcAft>
              <a:buSzPts val="1600"/>
              <a:buChar char="■"/>
              <a:defRPr sz="1600"/>
            </a:lvl3pPr>
            <a:lvl4pPr lvl="3" algn="ctr" rtl="0">
              <a:lnSpc>
                <a:spcPct val="100000"/>
              </a:lnSpc>
              <a:spcBef>
                <a:spcPts val="0"/>
              </a:spcBef>
              <a:spcAft>
                <a:spcPts val="0"/>
              </a:spcAft>
              <a:buSzPts val="1600"/>
              <a:buChar char="●"/>
              <a:defRPr sz="1600"/>
            </a:lvl4pPr>
            <a:lvl5pPr lvl="4" algn="ctr" rtl="0">
              <a:lnSpc>
                <a:spcPct val="100000"/>
              </a:lnSpc>
              <a:spcBef>
                <a:spcPts val="0"/>
              </a:spcBef>
              <a:spcAft>
                <a:spcPts val="0"/>
              </a:spcAft>
              <a:buSzPts val="1600"/>
              <a:buChar char="○"/>
              <a:defRPr sz="1600"/>
            </a:lvl5pPr>
            <a:lvl6pPr lvl="5" algn="ctr" rtl="0">
              <a:lnSpc>
                <a:spcPct val="100000"/>
              </a:lnSpc>
              <a:spcBef>
                <a:spcPts val="0"/>
              </a:spcBef>
              <a:spcAft>
                <a:spcPts val="0"/>
              </a:spcAft>
              <a:buSzPts val="1600"/>
              <a:buChar char="■"/>
              <a:defRPr sz="1600"/>
            </a:lvl6pPr>
            <a:lvl7pPr lvl="6" algn="ctr" rtl="0">
              <a:lnSpc>
                <a:spcPct val="100000"/>
              </a:lnSpc>
              <a:spcBef>
                <a:spcPts val="0"/>
              </a:spcBef>
              <a:spcAft>
                <a:spcPts val="0"/>
              </a:spcAft>
              <a:buSzPts val="1600"/>
              <a:buChar char="●"/>
              <a:defRPr sz="1600"/>
            </a:lvl7pPr>
            <a:lvl8pPr lvl="7" algn="ctr" rtl="0">
              <a:lnSpc>
                <a:spcPct val="100000"/>
              </a:lnSpc>
              <a:spcBef>
                <a:spcPts val="0"/>
              </a:spcBef>
              <a:spcAft>
                <a:spcPts val="0"/>
              </a:spcAft>
              <a:buSzPts val="1600"/>
              <a:buChar char="○"/>
              <a:defRPr sz="1600"/>
            </a:lvl8pPr>
            <a:lvl9pPr lvl="8" algn="ctr" rtl="0">
              <a:lnSpc>
                <a:spcPct val="100000"/>
              </a:lnSpc>
              <a:spcBef>
                <a:spcPts val="0"/>
              </a:spcBef>
              <a:spcAft>
                <a:spcPts val="0"/>
              </a:spcAft>
              <a:buSzPts val="1600"/>
              <a:buChar char="■"/>
              <a:defRPr sz="1600"/>
            </a:lvl9pPr>
          </a:lstStyle>
          <a:p>
            <a:endParaRPr/>
          </a:p>
        </p:txBody>
      </p:sp>
      <p:sp>
        <p:nvSpPr>
          <p:cNvPr id="556" name="Google Shape;556;p30"/>
          <p:cNvSpPr/>
          <p:nvPr/>
        </p:nvSpPr>
        <p:spPr>
          <a:xfrm rot="-7046371" flipH="1">
            <a:off x="7607052" y="-145439"/>
            <a:ext cx="2660460" cy="1513820"/>
          </a:xfrm>
          <a:custGeom>
            <a:avLst/>
            <a:gdLst/>
            <a:ahLst/>
            <a:cxnLst/>
            <a:rect l="l" t="t" r="r" b="b"/>
            <a:pathLst>
              <a:path w="38228" h="21752" fill="none" extrusionOk="0">
                <a:moveTo>
                  <a:pt x="0" y="2545"/>
                </a:moveTo>
                <a:cubicBezTo>
                  <a:pt x="0" y="2545"/>
                  <a:pt x="2291" y="114"/>
                  <a:pt x="7355" y="4369"/>
                </a:cubicBezTo>
                <a:cubicBezTo>
                  <a:pt x="8531" y="5355"/>
                  <a:pt x="11404" y="7658"/>
                  <a:pt x="12919" y="5994"/>
                </a:cubicBezTo>
                <a:cubicBezTo>
                  <a:pt x="14899" y="3820"/>
                  <a:pt x="11033" y="0"/>
                  <a:pt x="9397" y="2864"/>
                </a:cubicBezTo>
                <a:cubicBezTo>
                  <a:pt x="8434" y="4549"/>
                  <a:pt x="9492" y="6555"/>
                  <a:pt x="10610" y="7853"/>
                </a:cubicBezTo>
                <a:cubicBezTo>
                  <a:pt x="12410" y="9944"/>
                  <a:pt x="14651" y="11735"/>
                  <a:pt x="17522" y="11710"/>
                </a:cubicBezTo>
                <a:cubicBezTo>
                  <a:pt x="21570" y="11675"/>
                  <a:pt x="24451" y="8652"/>
                  <a:pt x="28154" y="7599"/>
                </a:cubicBezTo>
                <a:cubicBezTo>
                  <a:pt x="31268" y="6715"/>
                  <a:pt x="35029" y="7961"/>
                  <a:pt x="36404" y="11039"/>
                </a:cubicBezTo>
                <a:cubicBezTo>
                  <a:pt x="38227" y="15112"/>
                  <a:pt x="34925" y="19272"/>
                  <a:pt x="32005" y="2175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rot="-3470534">
            <a:off x="-1902081" y="146210"/>
            <a:ext cx="3832555" cy="2386662"/>
          </a:xfrm>
          <a:custGeom>
            <a:avLst/>
            <a:gdLst/>
            <a:ahLst/>
            <a:cxnLst/>
            <a:rect l="l" t="t" r="r" b="b"/>
            <a:pathLst>
              <a:path w="55987" h="34865" extrusionOk="0">
                <a:moveTo>
                  <a:pt x="1" y="1"/>
                </a:moveTo>
                <a:lnTo>
                  <a:pt x="1" y="34186"/>
                </a:lnTo>
                <a:cubicBezTo>
                  <a:pt x="1" y="34186"/>
                  <a:pt x="1897" y="34865"/>
                  <a:pt x="4475" y="34865"/>
                </a:cubicBezTo>
                <a:cubicBezTo>
                  <a:pt x="8262" y="34865"/>
                  <a:pt x="13520" y="33398"/>
                  <a:pt x="16390" y="26157"/>
                </a:cubicBezTo>
                <a:cubicBezTo>
                  <a:pt x="19375" y="18622"/>
                  <a:pt x="25873" y="14912"/>
                  <a:pt x="32450" y="14912"/>
                </a:cubicBezTo>
                <a:cubicBezTo>
                  <a:pt x="36496" y="14912"/>
                  <a:pt x="40572" y="16316"/>
                  <a:pt x="43879" y="19098"/>
                </a:cubicBezTo>
                <a:cubicBezTo>
                  <a:pt x="50019" y="24263"/>
                  <a:pt x="53530" y="25018"/>
                  <a:pt x="55060" y="25018"/>
                </a:cubicBezTo>
                <a:cubicBezTo>
                  <a:pt x="55693" y="25018"/>
                  <a:pt x="55986" y="24889"/>
                  <a:pt x="55986" y="24889"/>
                </a:cubicBezTo>
                <a:lnTo>
                  <a:pt x="55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rot="7836095">
            <a:off x="6341292" y="3953059"/>
            <a:ext cx="3934383" cy="2009947"/>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flipH="1">
            <a:off x="-530396" y="3158275"/>
            <a:ext cx="2408548" cy="2322186"/>
          </a:xfrm>
          <a:custGeom>
            <a:avLst/>
            <a:gdLst/>
            <a:ahLst/>
            <a:cxnLst/>
            <a:rect l="l" t="t" r="r" b="b"/>
            <a:pathLst>
              <a:path w="42363" h="40844" fill="none" extrusionOk="0">
                <a:moveTo>
                  <a:pt x="1691" y="40843"/>
                </a:moveTo>
                <a:cubicBezTo>
                  <a:pt x="1691" y="40843"/>
                  <a:pt x="0" y="30061"/>
                  <a:pt x="12661" y="31886"/>
                </a:cubicBezTo>
                <a:cubicBezTo>
                  <a:pt x="25322" y="33712"/>
                  <a:pt x="27805" y="25797"/>
                  <a:pt x="24232" y="17518"/>
                </a:cubicBezTo>
                <a:cubicBezTo>
                  <a:pt x="20661" y="9239"/>
                  <a:pt x="28216" y="0"/>
                  <a:pt x="42362" y="8428"/>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1" name="Google Shape;56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562"/>
        <p:cNvGrpSpPr/>
        <p:nvPr/>
      </p:nvGrpSpPr>
      <p:grpSpPr>
        <a:xfrm>
          <a:off x="0" y="0"/>
          <a:ext cx="0" cy="0"/>
          <a:chOff x="0" y="0"/>
          <a:chExt cx="0" cy="0"/>
        </a:xfrm>
      </p:grpSpPr>
      <p:pic>
        <p:nvPicPr>
          <p:cNvPr id="563" name="Google Shape;563;p31"/>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564" name="Google Shape;564;p31"/>
          <p:cNvSpPr txBox="1">
            <a:spLocks noGrp="1"/>
          </p:cNvSpPr>
          <p:nvPr>
            <p:ph type="title"/>
          </p:nvPr>
        </p:nvSpPr>
        <p:spPr>
          <a:xfrm>
            <a:off x="720000" y="1745250"/>
            <a:ext cx="3233100" cy="953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5" name="Google Shape;565;p31"/>
          <p:cNvSpPr txBox="1">
            <a:spLocks noGrp="1"/>
          </p:cNvSpPr>
          <p:nvPr>
            <p:ph type="subTitle" idx="1"/>
          </p:nvPr>
        </p:nvSpPr>
        <p:spPr>
          <a:xfrm>
            <a:off x="720000" y="2698950"/>
            <a:ext cx="32331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6" name="Google Shape;566;p31"/>
          <p:cNvSpPr/>
          <p:nvPr/>
        </p:nvSpPr>
        <p:spPr>
          <a:xfrm rot="2700000" flipH="1">
            <a:off x="7059160" y="-191959"/>
            <a:ext cx="3321301" cy="2068287"/>
          </a:xfrm>
          <a:custGeom>
            <a:avLst/>
            <a:gdLst/>
            <a:ahLst/>
            <a:cxnLst/>
            <a:rect l="l" t="t" r="r" b="b"/>
            <a:pathLst>
              <a:path w="55987" h="34865" extrusionOk="0">
                <a:moveTo>
                  <a:pt x="1" y="1"/>
                </a:moveTo>
                <a:lnTo>
                  <a:pt x="1" y="34186"/>
                </a:lnTo>
                <a:cubicBezTo>
                  <a:pt x="1" y="34186"/>
                  <a:pt x="1897" y="34865"/>
                  <a:pt x="4475" y="34865"/>
                </a:cubicBezTo>
                <a:cubicBezTo>
                  <a:pt x="8262" y="34865"/>
                  <a:pt x="13520" y="33398"/>
                  <a:pt x="16390" y="26157"/>
                </a:cubicBezTo>
                <a:cubicBezTo>
                  <a:pt x="19375" y="18622"/>
                  <a:pt x="25873" y="14912"/>
                  <a:pt x="32450" y="14912"/>
                </a:cubicBezTo>
                <a:cubicBezTo>
                  <a:pt x="36496" y="14912"/>
                  <a:pt x="40572" y="16316"/>
                  <a:pt x="43879" y="19098"/>
                </a:cubicBezTo>
                <a:cubicBezTo>
                  <a:pt x="50019" y="24263"/>
                  <a:pt x="53530" y="25018"/>
                  <a:pt x="55060" y="25018"/>
                </a:cubicBezTo>
                <a:cubicBezTo>
                  <a:pt x="55693" y="25018"/>
                  <a:pt x="55986" y="24889"/>
                  <a:pt x="55986" y="24889"/>
                </a:cubicBezTo>
                <a:lnTo>
                  <a:pt x="55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flipH="1">
            <a:off x="-321172" y="4337525"/>
            <a:ext cx="1586022" cy="1634594"/>
          </a:xfrm>
          <a:custGeom>
            <a:avLst/>
            <a:gdLst/>
            <a:ahLst/>
            <a:cxnLst/>
            <a:rect l="l" t="t" r="r" b="b"/>
            <a:pathLst>
              <a:path w="29257" h="30153" extrusionOk="0">
                <a:moveTo>
                  <a:pt x="26938" y="1"/>
                </a:moveTo>
                <a:cubicBezTo>
                  <a:pt x="13468" y="1"/>
                  <a:pt x="6272" y="9954"/>
                  <a:pt x="4829" y="16423"/>
                </a:cubicBezTo>
                <a:cubicBezTo>
                  <a:pt x="3305" y="23251"/>
                  <a:pt x="1" y="30153"/>
                  <a:pt x="1" y="30153"/>
                </a:cubicBezTo>
                <a:lnTo>
                  <a:pt x="29256" y="30153"/>
                </a:lnTo>
                <a:lnTo>
                  <a:pt x="29256" y="96"/>
                </a:lnTo>
                <a:cubicBezTo>
                  <a:pt x="28464" y="32"/>
                  <a:pt x="27691" y="1"/>
                  <a:pt x="26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610225" y="-665850"/>
            <a:ext cx="3030742" cy="1981715"/>
          </a:xfrm>
          <a:custGeom>
            <a:avLst/>
            <a:gdLst/>
            <a:ahLst/>
            <a:cxnLst/>
            <a:rect l="l" t="t" r="r" b="b"/>
            <a:pathLst>
              <a:path w="38191" h="24972" extrusionOk="0">
                <a:moveTo>
                  <a:pt x="13166" y="15052"/>
                </a:moveTo>
                <a:cubicBezTo>
                  <a:pt x="14530" y="15770"/>
                  <a:pt x="15200" y="16813"/>
                  <a:pt x="15350" y="17766"/>
                </a:cubicBezTo>
                <a:cubicBezTo>
                  <a:pt x="15475" y="18578"/>
                  <a:pt x="15194" y="19264"/>
                  <a:pt x="14665" y="19433"/>
                </a:cubicBezTo>
                <a:cubicBezTo>
                  <a:pt x="14586" y="19459"/>
                  <a:pt x="14506" y="19471"/>
                  <a:pt x="14425" y="19471"/>
                </a:cubicBezTo>
                <a:cubicBezTo>
                  <a:pt x="13952" y="19471"/>
                  <a:pt x="13460" y="19046"/>
                  <a:pt x="13121" y="18320"/>
                </a:cubicBezTo>
                <a:cubicBezTo>
                  <a:pt x="12737" y="17497"/>
                  <a:pt x="12561" y="16170"/>
                  <a:pt x="13166" y="15052"/>
                </a:cubicBezTo>
                <a:close/>
                <a:moveTo>
                  <a:pt x="31298" y="1"/>
                </a:moveTo>
                <a:cubicBezTo>
                  <a:pt x="30101" y="1"/>
                  <a:pt x="29003" y="241"/>
                  <a:pt x="28269" y="909"/>
                </a:cubicBezTo>
                <a:cubicBezTo>
                  <a:pt x="26955" y="2107"/>
                  <a:pt x="26904" y="4132"/>
                  <a:pt x="26851" y="6276"/>
                </a:cubicBezTo>
                <a:cubicBezTo>
                  <a:pt x="26784" y="9035"/>
                  <a:pt x="26714" y="11887"/>
                  <a:pt x="23963" y="13291"/>
                </a:cubicBezTo>
                <a:cubicBezTo>
                  <a:pt x="22986" y="13791"/>
                  <a:pt x="22106" y="13967"/>
                  <a:pt x="21284" y="13967"/>
                </a:cubicBezTo>
                <a:cubicBezTo>
                  <a:pt x="20287" y="13967"/>
                  <a:pt x="19377" y="13708"/>
                  <a:pt x="18483" y="13454"/>
                </a:cubicBezTo>
                <a:cubicBezTo>
                  <a:pt x="17680" y="13225"/>
                  <a:pt x="16900" y="13004"/>
                  <a:pt x="16116" y="13004"/>
                </a:cubicBezTo>
                <a:cubicBezTo>
                  <a:pt x="15466" y="13004"/>
                  <a:pt x="14814" y="13155"/>
                  <a:pt x="14141" y="13581"/>
                </a:cubicBezTo>
                <a:cubicBezTo>
                  <a:pt x="13675" y="13875"/>
                  <a:pt x="13314" y="14237"/>
                  <a:pt x="13047" y="14639"/>
                </a:cubicBezTo>
                <a:cubicBezTo>
                  <a:pt x="12010" y="14153"/>
                  <a:pt x="10636" y="13841"/>
                  <a:pt x="8871" y="13841"/>
                </a:cubicBezTo>
                <a:cubicBezTo>
                  <a:pt x="5836" y="13841"/>
                  <a:pt x="3335" y="15076"/>
                  <a:pt x="1827" y="17320"/>
                </a:cubicBezTo>
                <a:cubicBezTo>
                  <a:pt x="337" y="19534"/>
                  <a:pt x="0" y="22499"/>
                  <a:pt x="967" y="24873"/>
                </a:cubicBezTo>
                <a:cubicBezTo>
                  <a:pt x="992" y="24934"/>
                  <a:pt x="1052" y="24972"/>
                  <a:pt x="1114" y="24972"/>
                </a:cubicBezTo>
                <a:cubicBezTo>
                  <a:pt x="1134" y="24972"/>
                  <a:pt x="1154" y="24968"/>
                  <a:pt x="1174" y="24960"/>
                </a:cubicBezTo>
                <a:cubicBezTo>
                  <a:pt x="1255" y="24927"/>
                  <a:pt x="1294" y="24834"/>
                  <a:pt x="1261" y="24753"/>
                </a:cubicBezTo>
                <a:cubicBezTo>
                  <a:pt x="333" y="22474"/>
                  <a:pt x="658" y="19627"/>
                  <a:pt x="2090" y="17498"/>
                </a:cubicBezTo>
                <a:cubicBezTo>
                  <a:pt x="3537" y="15345"/>
                  <a:pt x="5946" y="14159"/>
                  <a:pt x="8871" y="14159"/>
                </a:cubicBezTo>
                <a:cubicBezTo>
                  <a:pt x="10572" y="14159"/>
                  <a:pt x="11891" y="14453"/>
                  <a:pt x="12884" y="14912"/>
                </a:cubicBezTo>
                <a:cubicBezTo>
                  <a:pt x="12282" y="16030"/>
                  <a:pt x="12336" y="17388"/>
                  <a:pt x="12833" y="18454"/>
                </a:cubicBezTo>
                <a:cubicBezTo>
                  <a:pt x="13227" y="19299"/>
                  <a:pt x="13826" y="19789"/>
                  <a:pt x="14425" y="19789"/>
                </a:cubicBezTo>
                <a:cubicBezTo>
                  <a:pt x="14538" y="19789"/>
                  <a:pt x="14650" y="19772"/>
                  <a:pt x="14762" y="19737"/>
                </a:cubicBezTo>
                <a:cubicBezTo>
                  <a:pt x="15444" y="19518"/>
                  <a:pt x="15814" y="18688"/>
                  <a:pt x="15662" y="17718"/>
                </a:cubicBezTo>
                <a:cubicBezTo>
                  <a:pt x="15502" y="16685"/>
                  <a:pt x="14786" y="15554"/>
                  <a:pt x="13330" y="14780"/>
                </a:cubicBezTo>
                <a:cubicBezTo>
                  <a:pt x="13567" y="14436"/>
                  <a:pt x="13887" y="14117"/>
                  <a:pt x="14310" y="13849"/>
                </a:cubicBezTo>
                <a:cubicBezTo>
                  <a:pt x="14925" y="13461"/>
                  <a:pt x="15518" y="13320"/>
                  <a:pt x="16117" y="13320"/>
                </a:cubicBezTo>
                <a:cubicBezTo>
                  <a:pt x="16851" y="13320"/>
                  <a:pt x="17593" y="13531"/>
                  <a:pt x="18396" y="13759"/>
                </a:cubicBezTo>
                <a:cubicBezTo>
                  <a:pt x="19281" y="14011"/>
                  <a:pt x="20230" y="14281"/>
                  <a:pt x="21282" y="14281"/>
                </a:cubicBezTo>
                <a:cubicBezTo>
                  <a:pt x="22147" y="14281"/>
                  <a:pt x="23081" y="14099"/>
                  <a:pt x="24108" y="13575"/>
                </a:cubicBezTo>
                <a:cubicBezTo>
                  <a:pt x="27026" y="12084"/>
                  <a:pt x="27103" y="9003"/>
                  <a:pt x="27170" y="6284"/>
                </a:cubicBezTo>
                <a:cubicBezTo>
                  <a:pt x="27220" y="4210"/>
                  <a:pt x="27269" y="2251"/>
                  <a:pt x="28483" y="1144"/>
                </a:cubicBezTo>
                <a:cubicBezTo>
                  <a:pt x="29146" y="541"/>
                  <a:pt x="30157" y="322"/>
                  <a:pt x="31274" y="322"/>
                </a:cubicBezTo>
                <a:cubicBezTo>
                  <a:pt x="34215" y="322"/>
                  <a:pt x="37898" y="1838"/>
                  <a:pt x="37948" y="1859"/>
                </a:cubicBezTo>
                <a:cubicBezTo>
                  <a:pt x="37968" y="1868"/>
                  <a:pt x="37989" y="1872"/>
                  <a:pt x="38009" y="1872"/>
                </a:cubicBezTo>
                <a:cubicBezTo>
                  <a:pt x="38072" y="1872"/>
                  <a:pt x="38131" y="1834"/>
                  <a:pt x="38156" y="1773"/>
                </a:cubicBezTo>
                <a:cubicBezTo>
                  <a:pt x="38190" y="1693"/>
                  <a:pt x="38152" y="1601"/>
                  <a:pt x="38070" y="1566"/>
                </a:cubicBezTo>
                <a:cubicBezTo>
                  <a:pt x="37861" y="1478"/>
                  <a:pt x="34270" y="1"/>
                  <a:pt x="3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flipH="1">
            <a:off x="7269274" y="3470950"/>
            <a:ext cx="3397872" cy="1981726"/>
          </a:xfrm>
          <a:custGeom>
            <a:avLst/>
            <a:gdLst/>
            <a:ahLst/>
            <a:cxnLst/>
            <a:rect l="l" t="t" r="r" b="b"/>
            <a:pathLst>
              <a:path w="60270" h="35151" extrusionOk="0">
                <a:moveTo>
                  <a:pt x="2256" y="0"/>
                </a:moveTo>
                <a:cubicBezTo>
                  <a:pt x="2195" y="0"/>
                  <a:pt x="2142" y="44"/>
                  <a:pt x="2130" y="106"/>
                </a:cubicBezTo>
                <a:cubicBezTo>
                  <a:pt x="2123" y="135"/>
                  <a:pt x="1516" y="3172"/>
                  <a:pt x="1355" y="6705"/>
                </a:cubicBezTo>
                <a:cubicBezTo>
                  <a:pt x="1136" y="11466"/>
                  <a:pt x="1789" y="14812"/>
                  <a:pt x="3290" y="16648"/>
                </a:cubicBezTo>
                <a:cubicBezTo>
                  <a:pt x="4160" y="17711"/>
                  <a:pt x="5318" y="18250"/>
                  <a:pt x="6730" y="18250"/>
                </a:cubicBezTo>
                <a:cubicBezTo>
                  <a:pt x="10454" y="18250"/>
                  <a:pt x="13850" y="16011"/>
                  <a:pt x="17446" y="13640"/>
                </a:cubicBezTo>
                <a:cubicBezTo>
                  <a:pt x="21205" y="11162"/>
                  <a:pt x="25078" y="8609"/>
                  <a:pt x="29508" y="8609"/>
                </a:cubicBezTo>
                <a:cubicBezTo>
                  <a:pt x="30063" y="8609"/>
                  <a:pt x="30626" y="8649"/>
                  <a:pt x="31199" y="8734"/>
                </a:cubicBezTo>
                <a:cubicBezTo>
                  <a:pt x="34741" y="9260"/>
                  <a:pt x="36550" y="13683"/>
                  <a:pt x="38645" y="18805"/>
                </a:cubicBezTo>
                <a:cubicBezTo>
                  <a:pt x="40341" y="22950"/>
                  <a:pt x="42264" y="27650"/>
                  <a:pt x="45469" y="30910"/>
                </a:cubicBezTo>
                <a:cubicBezTo>
                  <a:pt x="48258" y="33747"/>
                  <a:pt x="51679" y="35150"/>
                  <a:pt x="55852" y="35150"/>
                </a:cubicBezTo>
                <a:cubicBezTo>
                  <a:pt x="57205" y="35150"/>
                  <a:pt x="58638" y="35002"/>
                  <a:pt x="60153" y="34708"/>
                </a:cubicBezTo>
                <a:cubicBezTo>
                  <a:pt x="60223" y="34695"/>
                  <a:pt x="60269" y="34626"/>
                  <a:pt x="60256" y="34555"/>
                </a:cubicBezTo>
                <a:cubicBezTo>
                  <a:pt x="60244" y="34493"/>
                  <a:pt x="60190" y="34450"/>
                  <a:pt x="60129" y="34450"/>
                </a:cubicBezTo>
                <a:cubicBezTo>
                  <a:pt x="60121" y="34450"/>
                  <a:pt x="60112" y="34451"/>
                  <a:pt x="60103" y="34453"/>
                </a:cubicBezTo>
                <a:cubicBezTo>
                  <a:pt x="58608" y="34743"/>
                  <a:pt x="57195" y="34889"/>
                  <a:pt x="55860" y="34889"/>
                </a:cubicBezTo>
                <a:cubicBezTo>
                  <a:pt x="51756" y="34889"/>
                  <a:pt x="48392" y="33511"/>
                  <a:pt x="45655" y="30728"/>
                </a:cubicBezTo>
                <a:cubicBezTo>
                  <a:pt x="42486" y="27503"/>
                  <a:pt x="40574" y="22830"/>
                  <a:pt x="38886" y="18706"/>
                </a:cubicBezTo>
                <a:cubicBezTo>
                  <a:pt x="36761" y="13511"/>
                  <a:pt x="34926" y="9024"/>
                  <a:pt x="31237" y="8476"/>
                </a:cubicBezTo>
                <a:cubicBezTo>
                  <a:pt x="30649" y="8388"/>
                  <a:pt x="30072" y="8347"/>
                  <a:pt x="29504" y="8347"/>
                </a:cubicBezTo>
                <a:cubicBezTo>
                  <a:pt x="25002" y="8347"/>
                  <a:pt x="21095" y="10923"/>
                  <a:pt x="17302" y="13423"/>
                </a:cubicBezTo>
                <a:cubicBezTo>
                  <a:pt x="13739" y="15771"/>
                  <a:pt x="10375" y="17989"/>
                  <a:pt x="6730" y="17989"/>
                </a:cubicBezTo>
                <a:cubicBezTo>
                  <a:pt x="5399" y="17989"/>
                  <a:pt x="4310" y="17482"/>
                  <a:pt x="3493" y="16484"/>
                </a:cubicBezTo>
                <a:cubicBezTo>
                  <a:pt x="0" y="12215"/>
                  <a:pt x="2360" y="277"/>
                  <a:pt x="2385" y="156"/>
                </a:cubicBezTo>
                <a:cubicBezTo>
                  <a:pt x="2399" y="86"/>
                  <a:pt x="2353" y="17"/>
                  <a:pt x="2283" y="3"/>
                </a:cubicBezTo>
                <a:cubicBezTo>
                  <a:pt x="2274" y="1"/>
                  <a:pt x="2265" y="0"/>
                  <a:pt x="22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rot="-1335342">
            <a:off x="3899319" y="4444738"/>
            <a:ext cx="3482744" cy="1981706"/>
          </a:xfrm>
          <a:custGeom>
            <a:avLst/>
            <a:gdLst/>
            <a:ahLst/>
            <a:cxnLst/>
            <a:rect l="l" t="t" r="r" b="b"/>
            <a:pathLst>
              <a:path w="38228" h="21752" fill="none" extrusionOk="0">
                <a:moveTo>
                  <a:pt x="0" y="2545"/>
                </a:moveTo>
                <a:cubicBezTo>
                  <a:pt x="0" y="2545"/>
                  <a:pt x="2291" y="114"/>
                  <a:pt x="7355" y="4369"/>
                </a:cubicBezTo>
                <a:cubicBezTo>
                  <a:pt x="8531" y="5355"/>
                  <a:pt x="11404" y="7658"/>
                  <a:pt x="12919" y="5994"/>
                </a:cubicBezTo>
                <a:cubicBezTo>
                  <a:pt x="14899" y="3820"/>
                  <a:pt x="11033" y="0"/>
                  <a:pt x="9397" y="2864"/>
                </a:cubicBezTo>
                <a:cubicBezTo>
                  <a:pt x="8434" y="4549"/>
                  <a:pt x="9492" y="6555"/>
                  <a:pt x="10610" y="7853"/>
                </a:cubicBezTo>
                <a:cubicBezTo>
                  <a:pt x="12410" y="9944"/>
                  <a:pt x="14651" y="11735"/>
                  <a:pt x="17522" y="11710"/>
                </a:cubicBezTo>
                <a:cubicBezTo>
                  <a:pt x="21570" y="11675"/>
                  <a:pt x="24451" y="8652"/>
                  <a:pt x="28154" y="7599"/>
                </a:cubicBezTo>
                <a:cubicBezTo>
                  <a:pt x="31268" y="6715"/>
                  <a:pt x="35029" y="7961"/>
                  <a:pt x="36404" y="11039"/>
                </a:cubicBezTo>
                <a:cubicBezTo>
                  <a:pt x="38227" y="15112"/>
                  <a:pt x="34925" y="19272"/>
                  <a:pt x="32005" y="2175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72"/>
        <p:cNvGrpSpPr/>
        <p:nvPr/>
      </p:nvGrpSpPr>
      <p:grpSpPr>
        <a:xfrm>
          <a:off x="0" y="0"/>
          <a:ext cx="0" cy="0"/>
          <a:chOff x="0" y="0"/>
          <a:chExt cx="0" cy="0"/>
        </a:xfrm>
      </p:grpSpPr>
      <p:pic>
        <p:nvPicPr>
          <p:cNvPr id="573" name="Google Shape;573;p32"/>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574" name="Google Shape;574;p32"/>
          <p:cNvSpPr txBox="1">
            <a:spLocks noGrp="1"/>
          </p:cNvSpPr>
          <p:nvPr>
            <p:ph type="subTitle" idx="1"/>
          </p:nvPr>
        </p:nvSpPr>
        <p:spPr>
          <a:xfrm>
            <a:off x="1062175" y="2365875"/>
            <a:ext cx="3122700" cy="52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75" name="Google Shape;575;p32"/>
          <p:cNvSpPr txBox="1">
            <a:spLocks noGrp="1"/>
          </p:cNvSpPr>
          <p:nvPr>
            <p:ph type="subTitle" idx="2"/>
          </p:nvPr>
        </p:nvSpPr>
        <p:spPr>
          <a:xfrm>
            <a:off x="5063390" y="2365875"/>
            <a:ext cx="3122700" cy="52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76" name="Google Shape;576;p32"/>
          <p:cNvSpPr txBox="1">
            <a:spLocks noGrp="1"/>
          </p:cNvSpPr>
          <p:nvPr>
            <p:ph type="subTitle" idx="3"/>
          </p:nvPr>
        </p:nvSpPr>
        <p:spPr>
          <a:xfrm>
            <a:off x="1062175" y="2761377"/>
            <a:ext cx="3122700" cy="18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577" name="Google Shape;577;p32"/>
          <p:cNvSpPr txBox="1">
            <a:spLocks noGrp="1"/>
          </p:cNvSpPr>
          <p:nvPr>
            <p:ph type="subTitle" idx="4"/>
          </p:nvPr>
        </p:nvSpPr>
        <p:spPr>
          <a:xfrm>
            <a:off x="5063390" y="2761377"/>
            <a:ext cx="3122700" cy="18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578" name="Google Shape;578;p32"/>
          <p:cNvSpPr txBox="1">
            <a:spLocks noGrp="1"/>
          </p:cNvSpPr>
          <p:nvPr>
            <p:ph type="title"/>
          </p:nvPr>
        </p:nvSpPr>
        <p:spPr>
          <a:xfrm>
            <a:off x="720000" y="445025"/>
            <a:ext cx="7704000" cy="1004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9" name="Google Shape;579;p32"/>
          <p:cNvSpPr/>
          <p:nvPr/>
        </p:nvSpPr>
        <p:spPr>
          <a:xfrm>
            <a:off x="7002805" y="3935325"/>
            <a:ext cx="2724047" cy="2202223"/>
          </a:xfrm>
          <a:custGeom>
            <a:avLst/>
            <a:gdLst/>
            <a:ahLst/>
            <a:cxnLst/>
            <a:rect l="l" t="t" r="r" b="b"/>
            <a:pathLst>
              <a:path w="55987" h="45262" extrusionOk="0">
                <a:moveTo>
                  <a:pt x="52970" y="1"/>
                </a:moveTo>
                <a:cubicBezTo>
                  <a:pt x="49155" y="1"/>
                  <a:pt x="45909" y="3818"/>
                  <a:pt x="45525" y="10384"/>
                </a:cubicBezTo>
                <a:cubicBezTo>
                  <a:pt x="45163" y="16584"/>
                  <a:pt x="41127" y="21874"/>
                  <a:pt x="32088" y="21874"/>
                </a:cubicBezTo>
                <a:cubicBezTo>
                  <a:pt x="29094" y="21874"/>
                  <a:pt x="25551" y="21294"/>
                  <a:pt x="21411" y="19973"/>
                </a:cubicBezTo>
                <a:cubicBezTo>
                  <a:pt x="18361" y="19001"/>
                  <a:pt x="15709" y="18604"/>
                  <a:pt x="13413" y="18604"/>
                </a:cubicBezTo>
                <a:cubicBezTo>
                  <a:pt x="3184" y="18604"/>
                  <a:pt x="1" y="26484"/>
                  <a:pt x="1" y="26484"/>
                </a:cubicBezTo>
                <a:lnTo>
                  <a:pt x="1" y="45261"/>
                </a:lnTo>
                <a:lnTo>
                  <a:pt x="55986" y="45261"/>
                </a:lnTo>
                <a:lnTo>
                  <a:pt x="55986" y="777"/>
                </a:lnTo>
                <a:cubicBezTo>
                  <a:pt x="54969" y="253"/>
                  <a:pt x="53950" y="1"/>
                  <a:pt x="5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flipH="1">
            <a:off x="-563805" y="-457400"/>
            <a:ext cx="2812734" cy="1436933"/>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59480" y="4304350"/>
            <a:ext cx="2376539" cy="1352267"/>
          </a:xfrm>
          <a:custGeom>
            <a:avLst/>
            <a:gdLst/>
            <a:ahLst/>
            <a:cxnLst/>
            <a:rect l="l" t="t" r="r" b="b"/>
            <a:pathLst>
              <a:path w="38228" h="21752" fill="none" extrusionOk="0">
                <a:moveTo>
                  <a:pt x="0" y="2545"/>
                </a:moveTo>
                <a:cubicBezTo>
                  <a:pt x="0" y="2545"/>
                  <a:pt x="2291" y="114"/>
                  <a:pt x="7355" y="4369"/>
                </a:cubicBezTo>
                <a:cubicBezTo>
                  <a:pt x="8531" y="5355"/>
                  <a:pt x="11404" y="7658"/>
                  <a:pt x="12919" y="5994"/>
                </a:cubicBezTo>
                <a:cubicBezTo>
                  <a:pt x="14899" y="3820"/>
                  <a:pt x="11033" y="0"/>
                  <a:pt x="9397" y="2864"/>
                </a:cubicBezTo>
                <a:cubicBezTo>
                  <a:pt x="8434" y="4549"/>
                  <a:pt x="9492" y="6555"/>
                  <a:pt x="10610" y="7853"/>
                </a:cubicBezTo>
                <a:cubicBezTo>
                  <a:pt x="12410" y="9944"/>
                  <a:pt x="14651" y="11735"/>
                  <a:pt x="17522" y="11710"/>
                </a:cubicBezTo>
                <a:cubicBezTo>
                  <a:pt x="21570" y="11675"/>
                  <a:pt x="24451" y="8652"/>
                  <a:pt x="28154" y="7599"/>
                </a:cubicBezTo>
                <a:cubicBezTo>
                  <a:pt x="31268" y="6715"/>
                  <a:pt x="35029" y="7961"/>
                  <a:pt x="36404" y="11039"/>
                </a:cubicBezTo>
                <a:cubicBezTo>
                  <a:pt x="38227" y="15112"/>
                  <a:pt x="34925" y="19272"/>
                  <a:pt x="32005" y="2175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rot="781425">
            <a:off x="8193942" y="85584"/>
            <a:ext cx="1404764" cy="1486060"/>
          </a:xfrm>
          <a:custGeom>
            <a:avLst/>
            <a:gdLst/>
            <a:ahLst/>
            <a:cxnLst/>
            <a:rect l="l" t="t" r="r" b="b"/>
            <a:pathLst>
              <a:path w="24917" h="26359" fill="none" extrusionOk="0">
                <a:moveTo>
                  <a:pt x="24916" y="10566"/>
                </a:moveTo>
                <a:cubicBezTo>
                  <a:pt x="24916" y="10566"/>
                  <a:pt x="22035" y="12856"/>
                  <a:pt x="18891" y="20017"/>
                </a:cubicBezTo>
                <a:cubicBezTo>
                  <a:pt x="16106" y="26359"/>
                  <a:pt x="3779" y="23045"/>
                  <a:pt x="6351" y="12562"/>
                </a:cubicBezTo>
                <a:cubicBezTo>
                  <a:pt x="8924" y="2078"/>
                  <a:pt x="1" y="1"/>
                  <a:pt x="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2">
  <p:cSld name="TITLE_ONLY_2">
    <p:spTree>
      <p:nvGrpSpPr>
        <p:cNvPr id="1" name="Shape 584"/>
        <p:cNvGrpSpPr/>
        <p:nvPr/>
      </p:nvGrpSpPr>
      <p:grpSpPr>
        <a:xfrm>
          <a:off x="0" y="0"/>
          <a:ext cx="0" cy="0"/>
          <a:chOff x="0" y="0"/>
          <a:chExt cx="0" cy="0"/>
        </a:xfrm>
      </p:grpSpPr>
      <p:pic>
        <p:nvPicPr>
          <p:cNvPr id="585" name="Google Shape;585;p33"/>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586" name="Google Shape;58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7" name="Google Shape;587;p33"/>
          <p:cNvSpPr/>
          <p:nvPr/>
        </p:nvSpPr>
        <p:spPr>
          <a:xfrm>
            <a:off x="6683770" y="3905281"/>
            <a:ext cx="4161477" cy="1665401"/>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rot="5400000" flipH="1">
            <a:off x="-822074" y="-228099"/>
            <a:ext cx="1557204" cy="1604893"/>
          </a:xfrm>
          <a:custGeom>
            <a:avLst/>
            <a:gdLst/>
            <a:ahLst/>
            <a:cxnLst/>
            <a:rect l="l" t="t" r="r" b="b"/>
            <a:pathLst>
              <a:path w="29257" h="30153" extrusionOk="0">
                <a:moveTo>
                  <a:pt x="26938" y="1"/>
                </a:moveTo>
                <a:cubicBezTo>
                  <a:pt x="13468" y="1"/>
                  <a:pt x="6272" y="9954"/>
                  <a:pt x="4829" y="16423"/>
                </a:cubicBezTo>
                <a:cubicBezTo>
                  <a:pt x="3305" y="23251"/>
                  <a:pt x="1" y="30153"/>
                  <a:pt x="1" y="30153"/>
                </a:cubicBezTo>
                <a:lnTo>
                  <a:pt x="29256" y="30153"/>
                </a:lnTo>
                <a:lnTo>
                  <a:pt x="29256" y="96"/>
                </a:lnTo>
                <a:cubicBezTo>
                  <a:pt x="28464" y="32"/>
                  <a:pt x="27691" y="1"/>
                  <a:pt x="26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948317" y="3487383"/>
            <a:ext cx="4052756" cy="2242225"/>
          </a:xfrm>
          <a:custGeom>
            <a:avLst/>
            <a:gdLst/>
            <a:ahLst/>
            <a:cxnLst/>
            <a:rect l="l" t="t" r="r" b="b"/>
            <a:pathLst>
              <a:path w="36435" h="20158" extrusionOk="0">
                <a:moveTo>
                  <a:pt x="11854" y="10101"/>
                </a:moveTo>
                <a:cubicBezTo>
                  <a:pt x="12288" y="10101"/>
                  <a:pt x="12765" y="10159"/>
                  <a:pt x="13277" y="10274"/>
                </a:cubicBezTo>
                <a:cubicBezTo>
                  <a:pt x="13156" y="11170"/>
                  <a:pt x="12839" y="11899"/>
                  <a:pt x="12411" y="12394"/>
                </a:cubicBezTo>
                <a:cubicBezTo>
                  <a:pt x="11991" y="12883"/>
                  <a:pt x="11482" y="13135"/>
                  <a:pt x="10940" y="13135"/>
                </a:cubicBezTo>
                <a:cubicBezTo>
                  <a:pt x="10755" y="13135"/>
                  <a:pt x="10566" y="13105"/>
                  <a:pt x="10375" y="13046"/>
                </a:cubicBezTo>
                <a:cubicBezTo>
                  <a:pt x="9897" y="12895"/>
                  <a:pt x="9566" y="12541"/>
                  <a:pt x="9467" y="12072"/>
                </a:cubicBezTo>
                <a:cubicBezTo>
                  <a:pt x="9361" y="11570"/>
                  <a:pt x="9550" y="11050"/>
                  <a:pt x="9973" y="10681"/>
                </a:cubicBezTo>
                <a:cubicBezTo>
                  <a:pt x="10415" y="10294"/>
                  <a:pt x="11060" y="10101"/>
                  <a:pt x="11854" y="10101"/>
                </a:cubicBezTo>
                <a:close/>
                <a:moveTo>
                  <a:pt x="3746" y="1"/>
                </a:moveTo>
                <a:cubicBezTo>
                  <a:pt x="2490" y="1"/>
                  <a:pt x="1252" y="258"/>
                  <a:pt x="96" y="773"/>
                </a:cubicBezTo>
                <a:cubicBezTo>
                  <a:pt x="30" y="802"/>
                  <a:pt x="1" y="879"/>
                  <a:pt x="29" y="945"/>
                </a:cubicBezTo>
                <a:cubicBezTo>
                  <a:pt x="51" y="993"/>
                  <a:pt x="99" y="1022"/>
                  <a:pt x="149" y="1022"/>
                </a:cubicBezTo>
                <a:cubicBezTo>
                  <a:pt x="166" y="1022"/>
                  <a:pt x="185" y="1018"/>
                  <a:pt x="202" y="1010"/>
                </a:cubicBezTo>
                <a:cubicBezTo>
                  <a:pt x="1323" y="512"/>
                  <a:pt x="2524" y="262"/>
                  <a:pt x="3743" y="262"/>
                </a:cubicBezTo>
                <a:cubicBezTo>
                  <a:pt x="4892" y="262"/>
                  <a:pt x="6057" y="484"/>
                  <a:pt x="7186" y="929"/>
                </a:cubicBezTo>
                <a:cubicBezTo>
                  <a:pt x="9485" y="1836"/>
                  <a:pt x="11334" y="3540"/>
                  <a:pt x="12394" y="5727"/>
                </a:cubicBezTo>
                <a:cubicBezTo>
                  <a:pt x="13171" y="7331"/>
                  <a:pt x="13411" y="8807"/>
                  <a:pt x="13306" y="10011"/>
                </a:cubicBezTo>
                <a:cubicBezTo>
                  <a:pt x="12753" y="9885"/>
                  <a:pt x="12273" y="9834"/>
                  <a:pt x="11860" y="9834"/>
                </a:cubicBezTo>
                <a:cubicBezTo>
                  <a:pt x="10768" y="9834"/>
                  <a:pt x="10135" y="10192"/>
                  <a:pt x="9801" y="10485"/>
                </a:cubicBezTo>
                <a:cubicBezTo>
                  <a:pt x="9307" y="10917"/>
                  <a:pt x="9087" y="11530"/>
                  <a:pt x="9212" y="12126"/>
                </a:cubicBezTo>
                <a:cubicBezTo>
                  <a:pt x="9329" y="12681"/>
                  <a:pt x="9735" y="13119"/>
                  <a:pt x="10297" y="13294"/>
                </a:cubicBezTo>
                <a:cubicBezTo>
                  <a:pt x="10511" y="13361"/>
                  <a:pt x="10724" y="13394"/>
                  <a:pt x="10934" y="13394"/>
                </a:cubicBezTo>
                <a:cubicBezTo>
                  <a:pt x="11553" y="13394"/>
                  <a:pt x="12141" y="13108"/>
                  <a:pt x="12609" y="12565"/>
                </a:cubicBezTo>
                <a:cubicBezTo>
                  <a:pt x="13061" y="12040"/>
                  <a:pt x="13398" y="11275"/>
                  <a:pt x="13529" y="10335"/>
                </a:cubicBezTo>
                <a:cubicBezTo>
                  <a:pt x="13811" y="10408"/>
                  <a:pt x="14102" y="10498"/>
                  <a:pt x="14402" y="10605"/>
                </a:cubicBezTo>
                <a:cubicBezTo>
                  <a:pt x="16453" y="11333"/>
                  <a:pt x="17652" y="13313"/>
                  <a:pt x="18812" y="15228"/>
                </a:cubicBezTo>
                <a:cubicBezTo>
                  <a:pt x="19968" y="17136"/>
                  <a:pt x="21161" y="19108"/>
                  <a:pt x="23199" y="19823"/>
                </a:cubicBezTo>
                <a:cubicBezTo>
                  <a:pt x="23865" y="20055"/>
                  <a:pt x="24502" y="20158"/>
                  <a:pt x="25110" y="20158"/>
                </a:cubicBezTo>
                <a:cubicBezTo>
                  <a:pt x="27746" y="20158"/>
                  <a:pt x="29829" y="18246"/>
                  <a:pt x="31300" y="16895"/>
                </a:cubicBezTo>
                <a:cubicBezTo>
                  <a:pt x="32094" y="16166"/>
                  <a:pt x="32779" y="15536"/>
                  <a:pt x="33213" y="15536"/>
                </a:cubicBezTo>
                <a:cubicBezTo>
                  <a:pt x="34646" y="15536"/>
                  <a:pt x="36157" y="18168"/>
                  <a:pt x="36171" y="18195"/>
                </a:cubicBezTo>
                <a:cubicBezTo>
                  <a:pt x="36195" y="18237"/>
                  <a:pt x="36239" y="18260"/>
                  <a:pt x="36284" y="18260"/>
                </a:cubicBezTo>
                <a:cubicBezTo>
                  <a:pt x="36306" y="18260"/>
                  <a:pt x="36329" y="18255"/>
                  <a:pt x="36349" y="18243"/>
                </a:cubicBezTo>
                <a:cubicBezTo>
                  <a:pt x="36412" y="18208"/>
                  <a:pt x="36434" y="18128"/>
                  <a:pt x="36398" y="18066"/>
                </a:cubicBezTo>
                <a:cubicBezTo>
                  <a:pt x="36333" y="17952"/>
                  <a:pt x="34797" y="15275"/>
                  <a:pt x="33213" y="15275"/>
                </a:cubicBezTo>
                <a:cubicBezTo>
                  <a:pt x="32678" y="15275"/>
                  <a:pt x="32026" y="15874"/>
                  <a:pt x="31124" y="16703"/>
                </a:cubicBezTo>
                <a:cubicBezTo>
                  <a:pt x="29609" y="18094"/>
                  <a:pt x="27640" y="19902"/>
                  <a:pt x="25135" y="19902"/>
                </a:cubicBezTo>
                <a:cubicBezTo>
                  <a:pt x="24548" y="19902"/>
                  <a:pt x="23932" y="19803"/>
                  <a:pt x="23285" y="19576"/>
                </a:cubicBezTo>
                <a:cubicBezTo>
                  <a:pt x="21337" y="18892"/>
                  <a:pt x="20218" y="17047"/>
                  <a:pt x="19035" y="15093"/>
                </a:cubicBezTo>
                <a:cubicBezTo>
                  <a:pt x="17852" y="13139"/>
                  <a:pt x="16628" y="11119"/>
                  <a:pt x="14490" y="10359"/>
                </a:cubicBezTo>
                <a:cubicBezTo>
                  <a:pt x="14160" y="10241"/>
                  <a:pt x="13850" y="10147"/>
                  <a:pt x="13559" y="10072"/>
                </a:cubicBezTo>
                <a:cubicBezTo>
                  <a:pt x="13678" y="8814"/>
                  <a:pt x="13434" y="7277"/>
                  <a:pt x="12628" y="5613"/>
                </a:cubicBezTo>
                <a:cubicBezTo>
                  <a:pt x="11540" y="3367"/>
                  <a:pt x="9641" y="1617"/>
                  <a:pt x="7282" y="686"/>
                </a:cubicBezTo>
                <a:cubicBezTo>
                  <a:pt x="6123" y="229"/>
                  <a:pt x="4927" y="1"/>
                  <a:pt x="3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7999925" y="-378950"/>
            <a:ext cx="1423259" cy="1505626"/>
          </a:xfrm>
          <a:custGeom>
            <a:avLst/>
            <a:gdLst/>
            <a:ahLst/>
            <a:cxnLst/>
            <a:rect l="l" t="t" r="r" b="b"/>
            <a:pathLst>
              <a:path w="24917" h="26359" fill="none" extrusionOk="0">
                <a:moveTo>
                  <a:pt x="24916" y="10566"/>
                </a:moveTo>
                <a:cubicBezTo>
                  <a:pt x="24916" y="10566"/>
                  <a:pt x="22035" y="12856"/>
                  <a:pt x="18891" y="20017"/>
                </a:cubicBezTo>
                <a:cubicBezTo>
                  <a:pt x="16106" y="26359"/>
                  <a:pt x="3779" y="23045"/>
                  <a:pt x="6351" y="12562"/>
                </a:cubicBezTo>
                <a:cubicBezTo>
                  <a:pt x="8924" y="2078"/>
                  <a:pt x="1" y="1"/>
                  <a:pt x="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txBox="1">
            <a:spLocks noGrp="1"/>
          </p:cNvSpPr>
          <p:nvPr>
            <p:ph type="body" idx="1"/>
          </p:nvPr>
        </p:nvSpPr>
        <p:spPr>
          <a:xfrm>
            <a:off x="720074" y="1176900"/>
            <a:ext cx="3699600" cy="3240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92" name="Google Shape;592;p33"/>
          <p:cNvSpPr txBox="1">
            <a:spLocks noGrp="1"/>
          </p:cNvSpPr>
          <p:nvPr>
            <p:ph type="body" idx="2"/>
          </p:nvPr>
        </p:nvSpPr>
        <p:spPr>
          <a:xfrm>
            <a:off x="4724597" y="1176900"/>
            <a:ext cx="3699600" cy="32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93" name="Google Shape;593;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94"/>
        <p:cNvGrpSpPr/>
        <p:nvPr/>
      </p:nvGrpSpPr>
      <p:grpSpPr>
        <a:xfrm>
          <a:off x="0" y="0"/>
          <a:ext cx="0" cy="0"/>
          <a:chOff x="0" y="0"/>
          <a:chExt cx="0" cy="0"/>
        </a:xfrm>
      </p:grpSpPr>
      <p:pic>
        <p:nvPicPr>
          <p:cNvPr id="595" name="Google Shape;595;p34"/>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596" name="Google Shape;59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7" name="Google Shape;597;p34"/>
          <p:cNvSpPr txBox="1">
            <a:spLocks noGrp="1"/>
          </p:cNvSpPr>
          <p:nvPr>
            <p:ph type="subTitle" idx="1"/>
          </p:nvPr>
        </p:nvSpPr>
        <p:spPr>
          <a:xfrm>
            <a:off x="783050" y="2540525"/>
            <a:ext cx="2210400" cy="409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98" name="Google Shape;598;p34"/>
          <p:cNvSpPr txBox="1">
            <a:spLocks noGrp="1"/>
          </p:cNvSpPr>
          <p:nvPr>
            <p:ph type="subTitle" idx="2"/>
          </p:nvPr>
        </p:nvSpPr>
        <p:spPr>
          <a:xfrm>
            <a:off x="783050" y="2830881"/>
            <a:ext cx="2210400" cy="12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9" name="Google Shape;599;p34"/>
          <p:cNvSpPr txBox="1">
            <a:spLocks noGrp="1"/>
          </p:cNvSpPr>
          <p:nvPr>
            <p:ph type="subTitle" idx="3"/>
          </p:nvPr>
        </p:nvSpPr>
        <p:spPr>
          <a:xfrm>
            <a:off x="3466813" y="2830881"/>
            <a:ext cx="2210400" cy="12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0" name="Google Shape;600;p34"/>
          <p:cNvSpPr txBox="1">
            <a:spLocks noGrp="1"/>
          </p:cNvSpPr>
          <p:nvPr>
            <p:ph type="subTitle" idx="4"/>
          </p:nvPr>
        </p:nvSpPr>
        <p:spPr>
          <a:xfrm>
            <a:off x="6150602" y="2830881"/>
            <a:ext cx="2210400" cy="12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1" name="Google Shape;601;p34"/>
          <p:cNvSpPr txBox="1">
            <a:spLocks noGrp="1"/>
          </p:cNvSpPr>
          <p:nvPr>
            <p:ph type="subTitle" idx="5"/>
          </p:nvPr>
        </p:nvSpPr>
        <p:spPr>
          <a:xfrm>
            <a:off x="3466813" y="2540525"/>
            <a:ext cx="2210400" cy="409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02" name="Google Shape;602;p34"/>
          <p:cNvSpPr txBox="1">
            <a:spLocks noGrp="1"/>
          </p:cNvSpPr>
          <p:nvPr>
            <p:ph type="subTitle" idx="6"/>
          </p:nvPr>
        </p:nvSpPr>
        <p:spPr>
          <a:xfrm>
            <a:off x="6150602" y="2540525"/>
            <a:ext cx="2210400" cy="409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03" name="Google Shape;603;p34"/>
          <p:cNvSpPr/>
          <p:nvPr/>
        </p:nvSpPr>
        <p:spPr>
          <a:xfrm rot="7046371">
            <a:off x="-1008835" y="-145439"/>
            <a:ext cx="2660460" cy="1513820"/>
          </a:xfrm>
          <a:custGeom>
            <a:avLst/>
            <a:gdLst/>
            <a:ahLst/>
            <a:cxnLst/>
            <a:rect l="l" t="t" r="r" b="b"/>
            <a:pathLst>
              <a:path w="38228" h="21752" fill="none" extrusionOk="0">
                <a:moveTo>
                  <a:pt x="0" y="2545"/>
                </a:moveTo>
                <a:cubicBezTo>
                  <a:pt x="0" y="2545"/>
                  <a:pt x="2291" y="114"/>
                  <a:pt x="7355" y="4369"/>
                </a:cubicBezTo>
                <a:cubicBezTo>
                  <a:pt x="8531" y="5355"/>
                  <a:pt x="11404" y="7658"/>
                  <a:pt x="12919" y="5994"/>
                </a:cubicBezTo>
                <a:cubicBezTo>
                  <a:pt x="14899" y="3820"/>
                  <a:pt x="11033" y="0"/>
                  <a:pt x="9397" y="2864"/>
                </a:cubicBezTo>
                <a:cubicBezTo>
                  <a:pt x="8434" y="4549"/>
                  <a:pt x="9492" y="6555"/>
                  <a:pt x="10610" y="7853"/>
                </a:cubicBezTo>
                <a:cubicBezTo>
                  <a:pt x="12410" y="9944"/>
                  <a:pt x="14651" y="11735"/>
                  <a:pt x="17522" y="11710"/>
                </a:cubicBezTo>
                <a:cubicBezTo>
                  <a:pt x="21570" y="11675"/>
                  <a:pt x="24451" y="8652"/>
                  <a:pt x="28154" y="7599"/>
                </a:cubicBezTo>
                <a:cubicBezTo>
                  <a:pt x="31268" y="6715"/>
                  <a:pt x="35029" y="7961"/>
                  <a:pt x="36404" y="11039"/>
                </a:cubicBezTo>
                <a:cubicBezTo>
                  <a:pt x="38227" y="15112"/>
                  <a:pt x="34925" y="19272"/>
                  <a:pt x="32005" y="2175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rot="3470534" flipH="1">
            <a:off x="7328204" y="146210"/>
            <a:ext cx="3832555" cy="2386662"/>
          </a:xfrm>
          <a:custGeom>
            <a:avLst/>
            <a:gdLst/>
            <a:ahLst/>
            <a:cxnLst/>
            <a:rect l="l" t="t" r="r" b="b"/>
            <a:pathLst>
              <a:path w="55987" h="34865" extrusionOk="0">
                <a:moveTo>
                  <a:pt x="1" y="1"/>
                </a:moveTo>
                <a:lnTo>
                  <a:pt x="1" y="34186"/>
                </a:lnTo>
                <a:cubicBezTo>
                  <a:pt x="1" y="34186"/>
                  <a:pt x="1897" y="34865"/>
                  <a:pt x="4475" y="34865"/>
                </a:cubicBezTo>
                <a:cubicBezTo>
                  <a:pt x="8262" y="34865"/>
                  <a:pt x="13520" y="33398"/>
                  <a:pt x="16390" y="26157"/>
                </a:cubicBezTo>
                <a:cubicBezTo>
                  <a:pt x="19375" y="18622"/>
                  <a:pt x="25873" y="14912"/>
                  <a:pt x="32450" y="14912"/>
                </a:cubicBezTo>
                <a:cubicBezTo>
                  <a:pt x="36496" y="14912"/>
                  <a:pt x="40572" y="16316"/>
                  <a:pt x="43879" y="19098"/>
                </a:cubicBezTo>
                <a:cubicBezTo>
                  <a:pt x="50019" y="24263"/>
                  <a:pt x="53530" y="25018"/>
                  <a:pt x="55060" y="25018"/>
                </a:cubicBezTo>
                <a:cubicBezTo>
                  <a:pt x="55693" y="25018"/>
                  <a:pt x="55986" y="24889"/>
                  <a:pt x="55986" y="24889"/>
                </a:cubicBezTo>
                <a:lnTo>
                  <a:pt x="55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rot="-7836095" flipH="1">
            <a:off x="-1016997" y="3953059"/>
            <a:ext cx="3934383" cy="2009947"/>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a:off x="7380525" y="3158275"/>
            <a:ext cx="2408548" cy="2322186"/>
          </a:xfrm>
          <a:custGeom>
            <a:avLst/>
            <a:gdLst/>
            <a:ahLst/>
            <a:cxnLst/>
            <a:rect l="l" t="t" r="r" b="b"/>
            <a:pathLst>
              <a:path w="42363" h="40844" fill="none" extrusionOk="0">
                <a:moveTo>
                  <a:pt x="1691" y="40843"/>
                </a:moveTo>
                <a:cubicBezTo>
                  <a:pt x="1691" y="40843"/>
                  <a:pt x="0" y="30061"/>
                  <a:pt x="12661" y="31886"/>
                </a:cubicBezTo>
                <a:cubicBezTo>
                  <a:pt x="25322" y="33712"/>
                  <a:pt x="27805" y="25797"/>
                  <a:pt x="24232" y="17518"/>
                </a:cubicBezTo>
                <a:cubicBezTo>
                  <a:pt x="20661" y="9239"/>
                  <a:pt x="28216" y="0"/>
                  <a:pt x="42362" y="8428"/>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608"/>
        <p:cNvGrpSpPr/>
        <p:nvPr/>
      </p:nvGrpSpPr>
      <p:grpSpPr>
        <a:xfrm>
          <a:off x="0" y="0"/>
          <a:ext cx="0" cy="0"/>
          <a:chOff x="0" y="0"/>
          <a:chExt cx="0" cy="0"/>
        </a:xfrm>
      </p:grpSpPr>
      <p:pic>
        <p:nvPicPr>
          <p:cNvPr id="609" name="Google Shape;609;p35"/>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610" name="Google Shape;61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1" name="Google Shape;611;p35"/>
          <p:cNvSpPr txBox="1">
            <a:spLocks noGrp="1"/>
          </p:cNvSpPr>
          <p:nvPr>
            <p:ph type="subTitle" idx="1"/>
          </p:nvPr>
        </p:nvSpPr>
        <p:spPr>
          <a:xfrm>
            <a:off x="1802675" y="1773627"/>
            <a:ext cx="5125800" cy="390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2" name="Google Shape;612;p35"/>
          <p:cNvSpPr txBox="1">
            <a:spLocks noGrp="1"/>
          </p:cNvSpPr>
          <p:nvPr>
            <p:ph type="subTitle" idx="2"/>
          </p:nvPr>
        </p:nvSpPr>
        <p:spPr>
          <a:xfrm>
            <a:off x="2210701" y="2950460"/>
            <a:ext cx="5125800" cy="3906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3" name="Google Shape;613;p35"/>
          <p:cNvSpPr txBox="1">
            <a:spLocks noGrp="1"/>
          </p:cNvSpPr>
          <p:nvPr>
            <p:ph type="subTitle" idx="3"/>
          </p:nvPr>
        </p:nvSpPr>
        <p:spPr>
          <a:xfrm>
            <a:off x="1802675" y="4127294"/>
            <a:ext cx="5125800" cy="390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4" name="Google Shape;614;p35"/>
          <p:cNvSpPr txBox="1">
            <a:spLocks noGrp="1"/>
          </p:cNvSpPr>
          <p:nvPr>
            <p:ph type="subTitle" idx="4"/>
          </p:nvPr>
        </p:nvSpPr>
        <p:spPr>
          <a:xfrm>
            <a:off x="1802675" y="1420400"/>
            <a:ext cx="5125800" cy="4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5" name="Google Shape;615;p35"/>
          <p:cNvSpPr txBox="1">
            <a:spLocks noGrp="1"/>
          </p:cNvSpPr>
          <p:nvPr>
            <p:ph type="subTitle" idx="5"/>
          </p:nvPr>
        </p:nvSpPr>
        <p:spPr>
          <a:xfrm>
            <a:off x="2210701" y="2598707"/>
            <a:ext cx="5125800" cy="480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35"/>
          <p:cNvSpPr txBox="1">
            <a:spLocks noGrp="1"/>
          </p:cNvSpPr>
          <p:nvPr>
            <p:ph type="subTitle" idx="6"/>
          </p:nvPr>
        </p:nvSpPr>
        <p:spPr>
          <a:xfrm>
            <a:off x="1802675" y="3777014"/>
            <a:ext cx="5125800" cy="48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7" name="Google Shape;617;p35"/>
          <p:cNvSpPr/>
          <p:nvPr/>
        </p:nvSpPr>
        <p:spPr>
          <a:xfrm rot="10146438" flipH="1">
            <a:off x="6803055" y="3969174"/>
            <a:ext cx="3251681" cy="1661177"/>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rot="10800000">
            <a:off x="-821566" y="-219409"/>
            <a:ext cx="2960566" cy="1184803"/>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rot="2345658">
            <a:off x="6617427" y="-145710"/>
            <a:ext cx="3772174" cy="1305091"/>
          </a:xfrm>
          <a:custGeom>
            <a:avLst/>
            <a:gdLst/>
            <a:ahLst/>
            <a:cxnLst/>
            <a:rect l="l" t="t" r="r" b="b"/>
            <a:pathLst>
              <a:path w="47792" h="16535" fill="none" extrusionOk="0">
                <a:moveTo>
                  <a:pt x="0" y="1567"/>
                </a:moveTo>
                <a:cubicBezTo>
                  <a:pt x="1296" y="1310"/>
                  <a:pt x="2758" y="1402"/>
                  <a:pt x="3944" y="2014"/>
                </a:cubicBezTo>
                <a:cubicBezTo>
                  <a:pt x="6833" y="3500"/>
                  <a:pt x="6584" y="6952"/>
                  <a:pt x="6760" y="9724"/>
                </a:cubicBezTo>
                <a:cubicBezTo>
                  <a:pt x="6916" y="12210"/>
                  <a:pt x="7789" y="14808"/>
                  <a:pt x="10432" y="15586"/>
                </a:cubicBezTo>
                <a:cubicBezTo>
                  <a:pt x="13649" y="16534"/>
                  <a:pt x="16156" y="14220"/>
                  <a:pt x="18027" y="11900"/>
                </a:cubicBezTo>
                <a:cubicBezTo>
                  <a:pt x="20206" y="9196"/>
                  <a:pt x="23044" y="6213"/>
                  <a:pt x="26621" y="5391"/>
                </a:cubicBezTo>
                <a:cubicBezTo>
                  <a:pt x="31303" y="4314"/>
                  <a:pt x="34552" y="7612"/>
                  <a:pt x="37658" y="10502"/>
                </a:cubicBezTo>
                <a:cubicBezTo>
                  <a:pt x="38515" y="11300"/>
                  <a:pt x="39458" y="12067"/>
                  <a:pt x="40588" y="12381"/>
                </a:cubicBezTo>
                <a:cubicBezTo>
                  <a:pt x="43355" y="13149"/>
                  <a:pt x="45735" y="10865"/>
                  <a:pt x="46678" y="8477"/>
                </a:cubicBezTo>
                <a:cubicBezTo>
                  <a:pt x="47792" y="5658"/>
                  <a:pt x="47302" y="2394"/>
                  <a:pt x="45454"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rot="6284205">
            <a:off x="-1059131" y="3126568"/>
            <a:ext cx="3038022" cy="2929089"/>
          </a:xfrm>
          <a:custGeom>
            <a:avLst/>
            <a:gdLst/>
            <a:ahLst/>
            <a:cxnLst/>
            <a:rect l="l" t="t" r="r" b="b"/>
            <a:pathLst>
              <a:path w="42363" h="40844" fill="none" extrusionOk="0">
                <a:moveTo>
                  <a:pt x="1691" y="40843"/>
                </a:moveTo>
                <a:cubicBezTo>
                  <a:pt x="1691" y="40843"/>
                  <a:pt x="0" y="30061"/>
                  <a:pt x="12661" y="31886"/>
                </a:cubicBezTo>
                <a:cubicBezTo>
                  <a:pt x="25322" y="33712"/>
                  <a:pt x="27805" y="25797"/>
                  <a:pt x="24232" y="17518"/>
                </a:cubicBezTo>
                <a:cubicBezTo>
                  <a:pt x="20661" y="9239"/>
                  <a:pt x="28216" y="0"/>
                  <a:pt x="42362" y="8428"/>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22"/>
        <p:cNvGrpSpPr/>
        <p:nvPr/>
      </p:nvGrpSpPr>
      <p:grpSpPr>
        <a:xfrm>
          <a:off x="0" y="0"/>
          <a:ext cx="0" cy="0"/>
          <a:chOff x="0" y="0"/>
          <a:chExt cx="0" cy="0"/>
        </a:xfrm>
      </p:grpSpPr>
      <p:pic>
        <p:nvPicPr>
          <p:cNvPr id="623" name="Google Shape;623;p36"/>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624" name="Google Shape;624;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5" name="Google Shape;625;p36"/>
          <p:cNvSpPr txBox="1">
            <a:spLocks noGrp="1"/>
          </p:cNvSpPr>
          <p:nvPr>
            <p:ph type="subTitle" idx="1"/>
          </p:nvPr>
        </p:nvSpPr>
        <p:spPr>
          <a:xfrm>
            <a:off x="839025" y="1669318"/>
            <a:ext cx="2280600" cy="473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6" name="Google Shape;626;p36"/>
          <p:cNvSpPr txBox="1">
            <a:spLocks noGrp="1"/>
          </p:cNvSpPr>
          <p:nvPr>
            <p:ph type="subTitle" idx="2"/>
          </p:nvPr>
        </p:nvSpPr>
        <p:spPr>
          <a:xfrm>
            <a:off x="839100" y="2014718"/>
            <a:ext cx="2280600" cy="583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7" name="Google Shape;627;p36"/>
          <p:cNvSpPr txBox="1">
            <a:spLocks noGrp="1"/>
          </p:cNvSpPr>
          <p:nvPr>
            <p:ph type="subTitle" idx="3"/>
          </p:nvPr>
        </p:nvSpPr>
        <p:spPr>
          <a:xfrm>
            <a:off x="6024375" y="2014718"/>
            <a:ext cx="2280600" cy="58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8" name="Google Shape;628;p36"/>
          <p:cNvSpPr txBox="1">
            <a:spLocks noGrp="1"/>
          </p:cNvSpPr>
          <p:nvPr>
            <p:ph type="subTitle" idx="4"/>
          </p:nvPr>
        </p:nvSpPr>
        <p:spPr>
          <a:xfrm>
            <a:off x="839100" y="3470543"/>
            <a:ext cx="2280600" cy="5832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9" name="Google Shape;629;p36"/>
          <p:cNvSpPr txBox="1">
            <a:spLocks noGrp="1"/>
          </p:cNvSpPr>
          <p:nvPr>
            <p:ph type="subTitle" idx="5"/>
          </p:nvPr>
        </p:nvSpPr>
        <p:spPr>
          <a:xfrm>
            <a:off x="6024375" y="3470543"/>
            <a:ext cx="2280600" cy="58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0" name="Google Shape;630;p36"/>
          <p:cNvSpPr txBox="1">
            <a:spLocks noGrp="1"/>
          </p:cNvSpPr>
          <p:nvPr>
            <p:ph type="subTitle" idx="6"/>
          </p:nvPr>
        </p:nvSpPr>
        <p:spPr>
          <a:xfrm>
            <a:off x="839085" y="3119813"/>
            <a:ext cx="2280600" cy="473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36"/>
          <p:cNvSpPr txBox="1">
            <a:spLocks noGrp="1"/>
          </p:cNvSpPr>
          <p:nvPr>
            <p:ph type="subTitle" idx="7"/>
          </p:nvPr>
        </p:nvSpPr>
        <p:spPr>
          <a:xfrm>
            <a:off x="6024350" y="1669318"/>
            <a:ext cx="2280600" cy="473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2" name="Google Shape;632;p36"/>
          <p:cNvSpPr txBox="1">
            <a:spLocks noGrp="1"/>
          </p:cNvSpPr>
          <p:nvPr>
            <p:ph type="subTitle" idx="8"/>
          </p:nvPr>
        </p:nvSpPr>
        <p:spPr>
          <a:xfrm>
            <a:off x="6024350" y="3119813"/>
            <a:ext cx="2280600" cy="473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3" name="Google Shape;633;p36"/>
          <p:cNvSpPr/>
          <p:nvPr/>
        </p:nvSpPr>
        <p:spPr>
          <a:xfrm rot="2085135" flipH="1">
            <a:off x="7193327" y="-430208"/>
            <a:ext cx="2868942" cy="1786587"/>
          </a:xfrm>
          <a:custGeom>
            <a:avLst/>
            <a:gdLst/>
            <a:ahLst/>
            <a:cxnLst/>
            <a:rect l="l" t="t" r="r" b="b"/>
            <a:pathLst>
              <a:path w="55987" h="34865" extrusionOk="0">
                <a:moveTo>
                  <a:pt x="1" y="1"/>
                </a:moveTo>
                <a:lnTo>
                  <a:pt x="1" y="34186"/>
                </a:lnTo>
                <a:cubicBezTo>
                  <a:pt x="1" y="34186"/>
                  <a:pt x="1897" y="34865"/>
                  <a:pt x="4475" y="34865"/>
                </a:cubicBezTo>
                <a:cubicBezTo>
                  <a:pt x="8262" y="34865"/>
                  <a:pt x="13520" y="33398"/>
                  <a:pt x="16390" y="26157"/>
                </a:cubicBezTo>
                <a:cubicBezTo>
                  <a:pt x="19375" y="18622"/>
                  <a:pt x="25873" y="14912"/>
                  <a:pt x="32450" y="14912"/>
                </a:cubicBezTo>
                <a:cubicBezTo>
                  <a:pt x="36496" y="14912"/>
                  <a:pt x="40572" y="16316"/>
                  <a:pt x="43879" y="19098"/>
                </a:cubicBezTo>
                <a:cubicBezTo>
                  <a:pt x="50019" y="24263"/>
                  <a:pt x="53530" y="25018"/>
                  <a:pt x="55060" y="25018"/>
                </a:cubicBezTo>
                <a:cubicBezTo>
                  <a:pt x="55693" y="25018"/>
                  <a:pt x="55986" y="24889"/>
                  <a:pt x="55986" y="24889"/>
                </a:cubicBezTo>
                <a:lnTo>
                  <a:pt x="559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flipH="1">
            <a:off x="-480319" y="3928576"/>
            <a:ext cx="1319418" cy="1359825"/>
          </a:xfrm>
          <a:custGeom>
            <a:avLst/>
            <a:gdLst/>
            <a:ahLst/>
            <a:cxnLst/>
            <a:rect l="l" t="t" r="r" b="b"/>
            <a:pathLst>
              <a:path w="29257" h="30153" extrusionOk="0">
                <a:moveTo>
                  <a:pt x="26938" y="1"/>
                </a:moveTo>
                <a:cubicBezTo>
                  <a:pt x="13468" y="1"/>
                  <a:pt x="6272" y="9954"/>
                  <a:pt x="4829" y="16423"/>
                </a:cubicBezTo>
                <a:cubicBezTo>
                  <a:pt x="3305" y="23251"/>
                  <a:pt x="1" y="30153"/>
                  <a:pt x="1" y="30153"/>
                </a:cubicBezTo>
                <a:lnTo>
                  <a:pt x="29256" y="30153"/>
                </a:lnTo>
                <a:lnTo>
                  <a:pt x="29256" y="96"/>
                </a:lnTo>
                <a:cubicBezTo>
                  <a:pt x="28464" y="32"/>
                  <a:pt x="27691" y="1"/>
                  <a:pt x="26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rot="-2167884">
            <a:off x="-1496631" y="28337"/>
            <a:ext cx="4063996" cy="1406088"/>
          </a:xfrm>
          <a:custGeom>
            <a:avLst/>
            <a:gdLst/>
            <a:ahLst/>
            <a:cxnLst/>
            <a:rect l="l" t="t" r="r" b="b"/>
            <a:pathLst>
              <a:path w="47792" h="16535" fill="none" extrusionOk="0">
                <a:moveTo>
                  <a:pt x="0" y="1567"/>
                </a:moveTo>
                <a:cubicBezTo>
                  <a:pt x="1296" y="1310"/>
                  <a:pt x="2758" y="1402"/>
                  <a:pt x="3944" y="2014"/>
                </a:cubicBezTo>
                <a:cubicBezTo>
                  <a:pt x="6833" y="3500"/>
                  <a:pt x="6584" y="6952"/>
                  <a:pt x="6760" y="9724"/>
                </a:cubicBezTo>
                <a:cubicBezTo>
                  <a:pt x="6916" y="12210"/>
                  <a:pt x="7789" y="14808"/>
                  <a:pt x="10432" y="15586"/>
                </a:cubicBezTo>
                <a:cubicBezTo>
                  <a:pt x="13649" y="16534"/>
                  <a:pt x="16156" y="14220"/>
                  <a:pt x="18027" y="11900"/>
                </a:cubicBezTo>
                <a:cubicBezTo>
                  <a:pt x="20206" y="9196"/>
                  <a:pt x="23044" y="6213"/>
                  <a:pt x="26621" y="5391"/>
                </a:cubicBezTo>
                <a:cubicBezTo>
                  <a:pt x="31303" y="4314"/>
                  <a:pt x="34552" y="7612"/>
                  <a:pt x="37658" y="10502"/>
                </a:cubicBezTo>
                <a:cubicBezTo>
                  <a:pt x="38515" y="11300"/>
                  <a:pt x="39458" y="12067"/>
                  <a:pt x="40588" y="12381"/>
                </a:cubicBezTo>
                <a:cubicBezTo>
                  <a:pt x="43355" y="13149"/>
                  <a:pt x="45735" y="10865"/>
                  <a:pt x="46678" y="8477"/>
                </a:cubicBezTo>
                <a:cubicBezTo>
                  <a:pt x="47792" y="5658"/>
                  <a:pt x="47302" y="2394"/>
                  <a:pt x="45454"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rot="7199956">
            <a:off x="6526403" y="3639973"/>
            <a:ext cx="3165451" cy="1846095"/>
          </a:xfrm>
          <a:custGeom>
            <a:avLst/>
            <a:gdLst/>
            <a:ahLst/>
            <a:cxnLst/>
            <a:rect l="l" t="t" r="r" b="b"/>
            <a:pathLst>
              <a:path w="60270" h="35151" extrusionOk="0">
                <a:moveTo>
                  <a:pt x="2256" y="0"/>
                </a:moveTo>
                <a:cubicBezTo>
                  <a:pt x="2195" y="0"/>
                  <a:pt x="2142" y="44"/>
                  <a:pt x="2130" y="106"/>
                </a:cubicBezTo>
                <a:cubicBezTo>
                  <a:pt x="2123" y="135"/>
                  <a:pt x="1516" y="3172"/>
                  <a:pt x="1355" y="6705"/>
                </a:cubicBezTo>
                <a:cubicBezTo>
                  <a:pt x="1136" y="11466"/>
                  <a:pt x="1789" y="14812"/>
                  <a:pt x="3290" y="16648"/>
                </a:cubicBezTo>
                <a:cubicBezTo>
                  <a:pt x="4160" y="17711"/>
                  <a:pt x="5318" y="18250"/>
                  <a:pt x="6730" y="18250"/>
                </a:cubicBezTo>
                <a:cubicBezTo>
                  <a:pt x="10454" y="18250"/>
                  <a:pt x="13850" y="16011"/>
                  <a:pt x="17446" y="13640"/>
                </a:cubicBezTo>
                <a:cubicBezTo>
                  <a:pt x="21205" y="11162"/>
                  <a:pt x="25078" y="8609"/>
                  <a:pt x="29508" y="8609"/>
                </a:cubicBezTo>
                <a:cubicBezTo>
                  <a:pt x="30063" y="8609"/>
                  <a:pt x="30626" y="8649"/>
                  <a:pt x="31199" y="8734"/>
                </a:cubicBezTo>
                <a:cubicBezTo>
                  <a:pt x="34741" y="9260"/>
                  <a:pt x="36550" y="13683"/>
                  <a:pt x="38645" y="18805"/>
                </a:cubicBezTo>
                <a:cubicBezTo>
                  <a:pt x="40341" y="22950"/>
                  <a:pt x="42264" y="27650"/>
                  <a:pt x="45469" y="30910"/>
                </a:cubicBezTo>
                <a:cubicBezTo>
                  <a:pt x="48258" y="33747"/>
                  <a:pt x="51679" y="35150"/>
                  <a:pt x="55852" y="35150"/>
                </a:cubicBezTo>
                <a:cubicBezTo>
                  <a:pt x="57205" y="35150"/>
                  <a:pt x="58638" y="35002"/>
                  <a:pt x="60153" y="34708"/>
                </a:cubicBezTo>
                <a:cubicBezTo>
                  <a:pt x="60223" y="34695"/>
                  <a:pt x="60269" y="34626"/>
                  <a:pt x="60256" y="34555"/>
                </a:cubicBezTo>
                <a:cubicBezTo>
                  <a:pt x="60244" y="34493"/>
                  <a:pt x="60190" y="34450"/>
                  <a:pt x="60129" y="34450"/>
                </a:cubicBezTo>
                <a:cubicBezTo>
                  <a:pt x="60121" y="34450"/>
                  <a:pt x="60112" y="34451"/>
                  <a:pt x="60103" y="34453"/>
                </a:cubicBezTo>
                <a:cubicBezTo>
                  <a:pt x="58608" y="34743"/>
                  <a:pt x="57195" y="34889"/>
                  <a:pt x="55860" y="34889"/>
                </a:cubicBezTo>
                <a:cubicBezTo>
                  <a:pt x="51756" y="34889"/>
                  <a:pt x="48392" y="33511"/>
                  <a:pt x="45655" y="30728"/>
                </a:cubicBezTo>
                <a:cubicBezTo>
                  <a:pt x="42486" y="27503"/>
                  <a:pt x="40574" y="22830"/>
                  <a:pt x="38886" y="18706"/>
                </a:cubicBezTo>
                <a:cubicBezTo>
                  <a:pt x="36761" y="13511"/>
                  <a:pt x="34926" y="9024"/>
                  <a:pt x="31237" y="8476"/>
                </a:cubicBezTo>
                <a:cubicBezTo>
                  <a:pt x="30649" y="8388"/>
                  <a:pt x="30072" y="8347"/>
                  <a:pt x="29504" y="8347"/>
                </a:cubicBezTo>
                <a:cubicBezTo>
                  <a:pt x="25002" y="8347"/>
                  <a:pt x="21095" y="10923"/>
                  <a:pt x="17302" y="13423"/>
                </a:cubicBezTo>
                <a:cubicBezTo>
                  <a:pt x="13739" y="15771"/>
                  <a:pt x="10375" y="17989"/>
                  <a:pt x="6730" y="17989"/>
                </a:cubicBezTo>
                <a:cubicBezTo>
                  <a:pt x="5399" y="17989"/>
                  <a:pt x="4310" y="17482"/>
                  <a:pt x="3493" y="16484"/>
                </a:cubicBezTo>
                <a:cubicBezTo>
                  <a:pt x="0" y="12215"/>
                  <a:pt x="2360" y="277"/>
                  <a:pt x="2385" y="156"/>
                </a:cubicBezTo>
                <a:cubicBezTo>
                  <a:pt x="2399" y="86"/>
                  <a:pt x="2353" y="17"/>
                  <a:pt x="2283" y="3"/>
                </a:cubicBezTo>
                <a:cubicBezTo>
                  <a:pt x="2274" y="1"/>
                  <a:pt x="2265" y="0"/>
                  <a:pt x="225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38"/>
        <p:cNvGrpSpPr/>
        <p:nvPr/>
      </p:nvGrpSpPr>
      <p:grpSpPr>
        <a:xfrm>
          <a:off x="0" y="0"/>
          <a:ext cx="0" cy="0"/>
          <a:chOff x="0" y="0"/>
          <a:chExt cx="0" cy="0"/>
        </a:xfrm>
      </p:grpSpPr>
      <p:pic>
        <p:nvPicPr>
          <p:cNvPr id="639" name="Google Shape;639;p37"/>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640" name="Google Shape;640;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41" name="Google Shape;641;p37"/>
          <p:cNvSpPr txBox="1">
            <a:spLocks noGrp="1"/>
          </p:cNvSpPr>
          <p:nvPr>
            <p:ph type="subTitle" idx="1"/>
          </p:nvPr>
        </p:nvSpPr>
        <p:spPr>
          <a:xfrm>
            <a:off x="720025" y="1992745"/>
            <a:ext cx="2218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2" name="Google Shape;642;p37"/>
          <p:cNvSpPr txBox="1">
            <a:spLocks noGrp="1"/>
          </p:cNvSpPr>
          <p:nvPr>
            <p:ph type="subTitle" idx="2"/>
          </p:nvPr>
        </p:nvSpPr>
        <p:spPr>
          <a:xfrm>
            <a:off x="3462756" y="1992745"/>
            <a:ext cx="2218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3" name="Google Shape;643;p37"/>
          <p:cNvSpPr txBox="1">
            <a:spLocks noGrp="1"/>
          </p:cNvSpPr>
          <p:nvPr>
            <p:ph type="subTitle" idx="3"/>
          </p:nvPr>
        </p:nvSpPr>
        <p:spPr>
          <a:xfrm>
            <a:off x="6205477" y="1992745"/>
            <a:ext cx="22137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4" name="Google Shape;644;p37"/>
          <p:cNvSpPr txBox="1">
            <a:spLocks noGrp="1"/>
          </p:cNvSpPr>
          <p:nvPr>
            <p:ph type="subTitle" idx="4"/>
          </p:nvPr>
        </p:nvSpPr>
        <p:spPr>
          <a:xfrm>
            <a:off x="720025" y="3370895"/>
            <a:ext cx="2218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5" name="Google Shape;645;p37"/>
          <p:cNvSpPr txBox="1">
            <a:spLocks noGrp="1"/>
          </p:cNvSpPr>
          <p:nvPr>
            <p:ph type="subTitle" idx="5"/>
          </p:nvPr>
        </p:nvSpPr>
        <p:spPr>
          <a:xfrm>
            <a:off x="3462756" y="3370895"/>
            <a:ext cx="2218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6" name="Google Shape;646;p37"/>
          <p:cNvSpPr txBox="1">
            <a:spLocks noGrp="1"/>
          </p:cNvSpPr>
          <p:nvPr>
            <p:ph type="subTitle" idx="6"/>
          </p:nvPr>
        </p:nvSpPr>
        <p:spPr>
          <a:xfrm>
            <a:off x="6210119" y="3370895"/>
            <a:ext cx="22137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7" name="Google Shape;647;p37"/>
          <p:cNvSpPr txBox="1">
            <a:spLocks noGrp="1"/>
          </p:cNvSpPr>
          <p:nvPr>
            <p:ph type="subTitle" idx="7"/>
          </p:nvPr>
        </p:nvSpPr>
        <p:spPr>
          <a:xfrm>
            <a:off x="720025" y="1629721"/>
            <a:ext cx="22185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48" name="Google Shape;648;p37"/>
          <p:cNvSpPr txBox="1">
            <a:spLocks noGrp="1"/>
          </p:cNvSpPr>
          <p:nvPr>
            <p:ph type="subTitle" idx="8"/>
          </p:nvPr>
        </p:nvSpPr>
        <p:spPr>
          <a:xfrm>
            <a:off x="3465119" y="1629721"/>
            <a:ext cx="22137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49" name="Google Shape;649;p37"/>
          <p:cNvSpPr txBox="1">
            <a:spLocks noGrp="1"/>
          </p:cNvSpPr>
          <p:nvPr>
            <p:ph type="subTitle" idx="9"/>
          </p:nvPr>
        </p:nvSpPr>
        <p:spPr>
          <a:xfrm>
            <a:off x="6210413" y="1629721"/>
            <a:ext cx="22137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0" name="Google Shape;650;p37"/>
          <p:cNvSpPr txBox="1">
            <a:spLocks noGrp="1"/>
          </p:cNvSpPr>
          <p:nvPr>
            <p:ph type="subTitle" idx="13"/>
          </p:nvPr>
        </p:nvSpPr>
        <p:spPr>
          <a:xfrm>
            <a:off x="720025" y="3007869"/>
            <a:ext cx="22185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1" name="Google Shape;651;p37"/>
          <p:cNvSpPr txBox="1">
            <a:spLocks noGrp="1"/>
          </p:cNvSpPr>
          <p:nvPr>
            <p:ph type="subTitle" idx="14"/>
          </p:nvPr>
        </p:nvSpPr>
        <p:spPr>
          <a:xfrm>
            <a:off x="3465119" y="3007869"/>
            <a:ext cx="22137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2" name="Google Shape;652;p37"/>
          <p:cNvSpPr txBox="1">
            <a:spLocks noGrp="1"/>
          </p:cNvSpPr>
          <p:nvPr>
            <p:ph type="subTitle" idx="15"/>
          </p:nvPr>
        </p:nvSpPr>
        <p:spPr>
          <a:xfrm>
            <a:off x="6210413" y="3007869"/>
            <a:ext cx="22137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3" name="Google Shape;653;p37"/>
          <p:cNvSpPr/>
          <p:nvPr/>
        </p:nvSpPr>
        <p:spPr>
          <a:xfrm rot="5967261">
            <a:off x="6843164" y="3483195"/>
            <a:ext cx="3605178" cy="1841767"/>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rot="2483902">
            <a:off x="-1076682" y="3971188"/>
            <a:ext cx="4283492" cy="1481996"/>
          </a:xfrm>
          <a:custGeom>
            <a:avLst/>
            <a:gdLst/>
            <a:ahLst/>
            <a:cxnLst/>
            <a:rect l="l" t="t" r="r" b="b"/>
            <a:pathLst>
              <a:path w="47792" h="16535" fill="none" extrusionOk="0">
                <a:moveTo>
                  <a:pt x="0" y="1567"/>
                </a:moveTo>
                <a:cubicBezTo>
                  <a:pt x="1296" y="1310"/>
                  <a:pt x="2758" y="1402"/>
                  <a:pt x="3944" y="2014"/>
                </a:cubicBezTo>
                <a:cubicBezTo>
                  <a:pt x="6833" y="3500"/>
                  <a:pt x="6584" y="6952"/>
                  <a:pt x="6760" y="9724"/>
                </a:cubicBezTo>
                <a:cubicBezTo>
                  <a:pt x="6916" y="12210"/>
                  <a:pt x="7789" y="14808"/>
                  <a:pt x="10432" y="15586"/>
                </a:cubicBezTo>
                <a:cubicBezTo>
                  <a:pt x="13649" y="16534"/>
                  <a:pt x="16156" y="14220"/>
                  <a:pt x="18027" y="11900"/>
                </a:cubicBezTo>
                <a:cubicBezTo>
                  <a:pt x="20206" y="9196"/>
                  <a:pt x="23044" y="6213"/>
                  <a:pt x="26621" y="5391"/>
                </a:cubicBezTo>
                <a:cubicBezTo>
                  <a:pt x="31303" y="4314"/>
                  <a:pt x="34552" y="7612"/>
                  <a:pt x="37658" y="10502"/>
                </a:cubicBezTo>
                <a:cubicBezTo>
                  <a:pt x="38515" y="11300"/>
                  <a:pt x="39458" y="12067"/>
                  <a:pt x="40588" y="12381"/>
                </a:cubicBezTo>
                <a:cubicBezTo>
                  <a:pt x="43355" y="13149"/>
                  <a:pt x="45735" y="10865"/>
                  <a:pt x="46678" y="8477"/>
                </a:cubicBezTo>
                <a:cubicBezTo>
                  <a:pt x="47792" y="5658"/>
                  <a:pt x="47302" y="2394"/>
                  <a:pt x="45454" y="1"/>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rot="-3623033">
            <a:off x="-1219040" y="-444321"/>
            <a:ext cx="3659303" cy="1869418"/>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rot="-7909210">
            <a:off x="5886467" y="-971491"/>
            <a:ext cx="1387393" cy="1429832"/>
          </a:xfrm>
          <a:custGeom>
            <a:avLst/>
            <a:gdLst/>
            <a:ahLst/>
            <a:cxnLst/>
            <a:rect l="l" t="t" r="r" b="b"/>
            <a:pathLst>
              <a:path w="29257" h="30153" extrusionOk="0">
                <a:moveTo>
                  <a:pt x="26938" y="1"/>
                </a:moveTo>
                <a:cubicBezTo>
                  <a:pt x="13468" y="1"/>
                  <a:pt x="6272" y="9954"/>
                  <a:pt x="4829" y="16423"/>
                </a:cubicBezTo>
                <a:cubicBezTo>
                  <a:pt x="3305" y="23251"/>
                  <a:pt x="1" y="30153"/>
                  <a:pt x="1" y="30153"/>
                </a:cubicBezTo>
                <a:lnTo>
                  <a:pt x="29256" y="30153"/>
                </a:lnTo>
                <a:lnTo>
                  <a:pt x="29256" y="96"/>
                </a:lnTo>
                <a:cubicBezTo>
                  <a:pt x="28464" y="32"/>
                  <a:pt x="27691" y="1"/>
                  <a:pt x="26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7818175" y="-141525"/>
            <a:ext cx="2722879" cy="1506458"/>
          </a:xfrm>
          <a:custGeom>
            <a:avLst/>
            <a:gdLst/>
            <a:ahLst/>
            <a:cxnLst/>
            <a:rect l="l" t="t" r="r" b="b"/>
            <a:pathLst>
              <a:path w="36435" h="20158" extrusionOk="0">
                <a:moveTo>
                  <a:pt x="11854" y="10101"/>
                </a:moveTo>
                <a:cubicBezTo>
                  <a:pt x="12288" y="10101"/>
                  <a:pt x="12765" y="10159"/>
                  <a:pt x="13277" y="10274"/>
                </a:cubicBezTo>
                <a:cubicBezTo>
                  <a:pt x="13156" y="11170"/>
                  <a:pt x="12839" y="11899"/>
                  <a:pt x="12411" y="12394"/>
                </a:cubicBezTo>
                <a:cubicBezTo>
                  <a:pt x="11991" y="12883"/>
                  <a:pt x="11482" y="13135"/>
                  <a:pt x="10940" y="13135"/>
                </a:cubicBezTo>
                <a:cubicBezTo>
                  <a:pt x="10755" y="13135"/>
                  <a:pt x="10566" y="13105"/>
                  <a:pt x="10375" y="13046"/>
                </a:cubicBezTo>
                <a:cubicBezTo>
                  <a:pt x="9897" y="12895"/>
                  <a:pt x="9566" y="12541"/>
                  <a:pt x="9467" y="12072"/>
                </a:cubicBezTo>
                <a:cubicBezTo>
                  <a:pt x="9361" y="11570"/>
                  <a:pt x="9550" y="11050"/>
                  <a:pt x="9973" y="10681"/>
                </a:cubicBezTo>
                <a:cubicBezTo>
                  <a:pt x="10415" y="10294"/>
                  <a:pt x="11060" y="10101"/>
                  <a:pt x="11854" y="10101"/>
                </a:cubicBezTo>
                <a:close/>
                <a:moveTo>
                  <a:pt x="3746" y="1"/>
                </a:moveTo>
                <a:cubicBezTo>
                  <a:pt x="2490" y="1"/>
                  <a:pt x="1252" y="258"/>
                  <a:pt x="96" y="773"/>
                </a:cubicBezTo>
                <a:cubicBezTo>
                  <a:pt x="30" y="802"/>
                  <a:pt x="1" y="879"/>
                  <a:pt x="29" y="945"/>
                </a:cubicBezTo>
                <a:cubicBezTo>
                  <a:pt x="51" y="993"/>
                  <a:pt x="99" y="1022"/>
                  <a:pt x="149" y="1022"/>
                </a:cubicBezTo>
                <a:cubicBezTo>
                  <a:pt x="166" y="1022"/>
                  <a:pt x="185" y="1018"/>
                  <a:pt x="202" y="1010"/>
                </a:cubicBezTo>
                <a:cubicBezTo>
                  <a:pt x="1323" y="512"/>
                  <a:pt x="2524" y="262"/>
                  <a:pt x="3743" y="262"/>
                </a:cubicBezTo>
                <a:cubicBezTo>
                  <a:pt x="4892" y="262"/>
                  <a:pt x="6057" y="484"/>
                  <a:pt x="7186" y="929"/>
                </a:cubicBezTo>
                <a:cubicBezTo>
                  <a:pt x="9485" y="1836"/>
                  <a:pt x="11334" y="3540"/>
                  <a:pt x="12394" y="5727"/>
                </a:cubicBezTo>
                <a:cubicBezTo>
                  <a:pt x="13171" y="7331"/>
                  <a:pt x="13411" y="8807"/>
                  <a:pt x="13306" y="10011"/>
                </a:cubicBezTo>
                <a:cubicBezTo>
                  <a:pt x="12753" y="9885"/>
                  <a:pt x="12273" y="9834"/>
                  <a:pt x="11860" y="9834"/>
                </a:cubicBezTo>
                <a:cubicBezTo>
                  <a:pt x="10768" y="9834"/>
                  <a:pt x="10135" y="10192"/>
                  <a:pt x="9801" y="10485"/>
                </a:cubicBezTo>
                <a:cubicBezTo>
                  <a:pt x="9307" y="10917"/>
                  <a:pt x="9087" y="11530"/>
                  <a:pt x="9212" y="12126"/>
                </a:cubicBezTo>
                <a:cubicBezTo>
                  <a:pt x="9329" y="12681"/>
                  <a:pt x="9735" y="13119"/>
                  <a:pt x="10297" y="13294"/>
                </a:cubicBezTo>
                <a:cubicBezTo>
                  <a:pt x="10511" y="13361"/>
                  <a:pt x="10724" y="13394"/>
                  <a:pt x="10934" y="13394"/>
                </a:cubicBezTo>
                <a:cubicBezTo>
                  <a:pt x="11553" y="13394"/>
                  <a:pt x="12141" y="13108"/>
                  <a:pt x="12609" y="12565"/>
                </a:cubicBezTo>
                <a:cubicBezTo>
                  <a:pt x="13061" y="12040"/>
                  <a:pt x="13398" y="11275"/>
                  <a:pt x="13529" y="10335"/>
                </a:cubicBezTo>
                <a:cubicBezTo>
                  <a:pt x="13811" y="10408"/>
                  <a:pt x="14102" y="10498"/>
                  <a:pt x="14402" y="10605"/>
                </a:cubicBezTo>
                <a:cubicBezTo>
                  <a:pt x="16453" y="11333"/>
                  <a:pt x="17652" y="13313"/>
                  <a:pt x="18812" y="15228"/>
                </a:cubicBezTo>
                <a:cubicBezTo>
                  <a:pt x="19968" y="17136"/>
                  <a:pt x="21161" y="19108"/>
                  <a:pt x="23199" y="19823"/>
                </a:cubicBezTo>
                <a:cubicBezTo>
                  <a:pt x="23865" y="20055"/>
                  <a:pt x="24502" y="20158"/>
                  <a:pt x="25110" y="20158"/>
                </a:cubicBezTo>
                <a:cubicBezTo>
                  <a:pt x="27746" y="20158"/>
                  <a:pt x="29829" y="18246"/>
                  <a:pt x="31300" y="16895"/>
                </a:cubicBezTo>
                <a:cubicBezTo>
                  <a:pt x="32094" y="16166"/>
                  <a:pt x="32779" y="15536"/>
                  <a:pt x="33213" y="15536"/>
                </a:cubicBezTo>
                <a:cubicBezTo>
                  <a:pt x="34646" y="15536"/>
                  <a:pt x="36157" y="18168"/>
                  <a:pt x="36171" y="18195"/>
                </a:cubicBezTo>
                <a:cubicBezTo>
                  <a:pt x="36195" y="18237"/>
                  <a:pt x="36239" y="18260"/>
                  <a:pt x="36284" y="18260"/>
                </a:cubicBezTo>
                <a:cubicBezTo>
                  <a:pt x="36306" y="18260"/>
                  <a:pt x="36329" y="18255"/>
                  <a:pt x="36349" y="18243"/>
                </a:cubicBezTo>
                <a:cubicBezTo>
                  <a:pt x="36412" y="18208"/>
                  <a:pt x="36434" y="18128"/>
                  <a:pt x="36398" y="18066"/>
                </a:cubicBezTo>
                <a:cubicBezTo>
                  <a:pt x="36333" y="17952"/>
                  <a:pt x="34797" y="15275"/>
                  <a:pt x="33213" y="15275"/>
                </a:cubicBezTo>
                <a:cubicBezTo>
                  <a:pt x="32678" y="15275"/>
                  <a:pt x="32026" y="15874"/>
                  <a:pt x="31124" y="16703"/>
                </a:cubicBezTo>
                <a:cubicBezTo>
                  <a:pt x="29609" y="18094"/>
                  <a:pt x="27640" y="19902"/>
                  <a:pt x="25135" y="19902"/>
                </a:cubicBezTo>
                <a:cubicBezTo>
                  <a:pt x="24548" y="19902"/>
                  <a:pt x="23932" y="19803"/>
                  <a:pt x="23285" y="19576"/>
                </a:cubicBezTo>
                <a:cubicBezTo>
                  <a:pt x="21337" y="18892"/>
                  <a:pt x="20218" y="17047"/>
                  <a:pt x="19035" y="15093"/>
                </a:cubicBezTo>
                <a:cubicBezTo>
                  <a:pt x="17852" y="13139"/>
                  <a:pt x="16628" y="11119"/>
                  <a:pt x="14490" y="10359"/>
                </a:cubicBezTo>
                <a:cubicBezTo>
                  <a:pt x="14160" y="10241"/>
                  <a:pt x="13850" y="10147"/>
                  <a:pt x="13559" y="10072"/>
                </a:cubicBezTo>
                <a:cubicBezTo>
                  <a:pt x="13678" y="8814"/>
                  <a:pt x="13434" y="7277"/>
                  <a:pt x="12628" y="5613"/>
                </a:cubicBezTo>
                <a:cubicBezTo>
                  <a:pt x="11540" y="3367"/>
                  <a:pt x="9641" y="1617"/>
                  <a:pt x="7282" y="686"/>
                </a:cubicBezTo>
                <a:cubicBezTo>
                  <a:pt x="6123" y="229"/>
                  <a:pt x="4927" y="1"/>
                  <a:pt x="3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59"/>
        <p:cNvGrpSpPr/>
        <p:nvPr/>
      </p:nvGrpSpPr>
      <p:grpSpPr>
        <a:xfrm>
          <a:off x="0" y="0"/>
          <a:ext cx="0" cy="0"/>
          <a:chOff x="0" y="0"/>
          <a:chExt cx="0" cy="0"/>
        </a:xfrm>
      </p:grpSpPr>
      <p:pic>
        <p:nvPicPr>
          <p:cNvPr id="660" name="Google Shape;660;p38"/>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661" name="Google Shape;661;p38"/>
          <p:cNvSpPr txBox="1">
            <a:spLocks noGrp="1"/>
          </p:cNvSpPr>
          <p:nvPr>
            <p:ph type="title" hasCustomPrompt="1"/>
          </p:nvPr>
        </p:nvSpPr>
        <p:spPr>
          <a:xfrm>
            <a:off x="1595637" y="1979851"/>
            <a:ext cx="1042800" cy="37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62" name="Google Shape;662;p38"/>
          <p:cNvSpPr txBox="1">
            <a:spLocks noGrp="1"/>
          </p:cNvSpPr>
          <p:nvPr>
            <p:ph type="subTitle" idx="1"/>
          </p:nvPr>
        </p:nvSpPr>
        <p:spPr>
          <a:xfrm flipH="1">
            <a:off x="1064187" y="3058850"/>
            <a:ext cx="2105700" cy="37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b="1">
                <a:latin typeface="Montserrat"/>
                <a:ea typeface="Montserrat"/>
                <a:cs typeface="Montserrat"/>
                <a:sym typeface="Montserrat"/>
              </a:defRPr>
            </a:lvl1pPr>
            <a:lvl2pPr lvl="1" algn="ctr" rtl="0">
              <a:lnSpc>
                <a:spcPct val="100000"/>
              </a:lnSpc>
              <a:spcBef>
                <a:spcPts val="0"/>
              </a:spcBef>
              <a:spcAft>
                <a:spcPts val="0"/>
              </a:spcAft>
              <a:buNone/>
              <a:defRPr sz="2000" b="1">
                <a:latin typeface="Montserrat"/>
                <a:ea typeface="Montserrat"/>
                <a:cs typeface="Montserrat"/>
                <a:sym typeface="Montserrat"/>
              </a:defRPr>
            </a:lvl2pPr>
            <a:lvl3pPr lvl="2" algn="ctr" rtl="0">
              <a:lnSpc>
                <a:spcPct val="100000"/>
              </a:lnSpc>
              <a:spcBef>
                <a:spcPts val="0"/>
              </a:spcBef>
              <a:spcAft>
                <a:spcPts val="0"/>
              </a:spcAft>
              <a:buNone/>
              <a:defRPr sz="2000" b="1">
                <a:latin typeface="Montserrat"/>
                <a:ea typeface="Montserrat"/>
                <a:cs typeface="Montserrat"/>
                <a:sym typeface="Montserrat"/>
              </a:defRPr>
            </a:lvl3pPr>
            <a:lvl4pPr lvl="3" algn="ctr" rtl="0">
              <a:lnSpc>
                <a:spcPct val="100000"/>
              </a:lnSpc>
              <a:spcBef>
                <a:spcPts val="0"/>
              </a:spcBef>
              <a:spcAft>
                <a:spcPts val="0"/>
              </a:spcAft>
              <a:buNone/>
              <a:defRPr sz="2000" b="1">
                <a:latin typeface="Montserrat"/>
                <a:ea typeface="Montserrat"/>
                <a:cs typeface="Montserrat"/>
                <a:sym typeface="Montserrat"/>
              </a:defRPr>
            </a:lvl4pPr>
            <a:lvl5pPr lvl="4" algn="ctr" rtl="0">
              <a:lnSpc>
                <a:spcPct val="100000"/>
              </a:lnSpc>
              <a:spcBef>
                <a:spcPts val="0"/>
              </a:spcBef>
              <a:spcAft>
                <a:spcPts val="0"/>
              </a:spcAft>
              <a:buNone/>
              <a:defRPr sz="2000" b="1">
                <a:latin typeface="Montserrat"/>
                <a:ea typeface="Montserrat"/>
                <a:cs typeface="Montserrat"/>
                <a:sym typeface="Montserrat"/>
              </a:defRPr>
            </a:lvl5pPr>
            <a:lvl6pPr lvl="5" algn="ctr" rtl="0">
              <a:lnSpc>
                <a:spcPct val="100000"/>
              </a:lnSpc>
              <a:spcBef>
                <a:spcPts val="0"/>
              </a:spcBef>
              <a:spcAft>
                <a:spcPts val="0"/>
              </a:spcAft>
              <a:buNone/>
              <a:defRPr sz="2000" b="1">
                <a:latin typeface="Montserrat"/>
                <a:ea typeface="Montserrat"/>
                <a:cs typeface="Montserrat"/>
                <a:sym typeface="Montserrat"/>
              </a:defRPr>
            </a:lvl6pPr>
            <a:lvl7pPr lvl="6" algn="ctr" rtl="0">
              <a:lnSpc>
                <a:spcPct val="100000"/>
              </a:lnSpc>
              <a:spcBef>
                <a:spcPts val="0"/>
              </a:spcBef>
              <a:spcAft>
                <a:spcPts val="0"/>
              </a:spcAft>
              <a:buNone/>
              <a:defRPr sz="2000" b="1">
                <a:latin typeface="Montserrat"/>
                <a:ea typeface="Montserrat"/>
                <a:cs typeface="Montserrat"/>
                <a:sym typeface="Montserrat"/>
              </a:defRPr>
            </a:lvl7pPr>
            <a:lvl8pPr lvl="7" algn="ctr" rtl="0">
              <a:lnSpc>
                <a:spcPct val="100000"/>
              </a:lnSpc>
              <a:spcBef>
                <a:spcPts val="0"/>
              </a:spcBef>
              <a:spcAft>
                <a:spcPts val="0"/>
              </a:spcAft>
              <a:buNone/>
              <a:defRPr sz="2000" b="1">
                <a:latin typeface="Montserrat"/>
                <a:ea typeface="Montserrat"/>
                <a:cs typeface="Montserrat"/>
                <a:sym typeface="Montserrat"/>
              </a:defRPr>
            </a:lvl8pPr>
            <a:lvl9pPr lvl="8" algn="ctr" rtl="0">
              <a:lnSpc>
                <a:spcPct val="100000"/>
              </a:lnSpc>
              <a:spcBef>
                <a:spcPts val="0"/>
              </a:spcBef>
              <a:spcAft>
                <a:spcPts val="0"/>
              </a:spcAft>
              <a:buNone/>
              <a:defRPr sz="2000" b="1">
                <a:latin typeface="Montserrat"/>
                <a:ea typeface="Montserrat"/>
                <a:cs typeface="Montserrat"/>
                <a:sym typeface="Montserrat"/>
              </a:defRPr>
            </a:lvl9pPr>
          </a:lstStyle>
          <a:p>
            <a:endParaRPr/>
          </a:p>
        </p:txBody>
      </p:sp>
      <p:sp>
        <p:nvSpPr>
          <p:cNvPr id="663" name="Google Shape;663;p38"/>
          <p:cNvSpPr txBox="1">
            <a:spLocks noGrp="1"/>
          </p:cNvSpPr>
          <p:nvPr>
            <p:ph type="subTitle" idx="2"/>
          </p:nvPr>
        </p:nvSpPr>
        <p:spPr>
          <a:xfrm flipH="1">
            <a:off x="1064187" y="3305957"/>
            <a:ext cx="2105700" cy="104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64" name="Google Shape;664;p38"/>
          <p:cNvSpPr txBox="1">
            <a:spLocks noGrp="1"/>
          </p:cNvSpPr>
          <p:nvPr>
            <p:ph type="title" idx="3" hasCustomPrompt="1"/>
          </p:nvPr>
        </p:nvSpPr>
        <p:spPr>
          <a:xfrm>
            <a:off x="4050600" y="1979851"/>
            <a:ext cx="1042800" cy="37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65" name="Google Shape;665;p38"/>
          <p:cNvSpPr txBox="1">
            <a:spLocks noGrp="1"/>
          </p:cNvSpPr>
          <p:nvPr>
            <p:ph type="subTitle" idx="4"/>
          </p:nvPr>
        </p:nvSpPr>
        <p:spPr>
          <a:xfrm flipH="1">
            <a:off x="3519150" y="3058850"/>
            <a:ext cx="2105700" cy="37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b="1">
                <a:latin typeface="Montserrat"/>
                <a:ea typeface="Montserrat"/>
                <a:cs typeface="Montserrat"/>
                <a:sym typeface="Montserrat"/>
              </a:defRPr>
            </a:lvl1pPr>
            <a:lvl2pPr lvl="1" algn="ctr" rtl="0">
              <a:lnSpc>
                <a:spcPct val="100000"/>
              </a:lnSpc>
              <a:spcBef>
                <a:spcPts val="0"/>
              </a:spcBef>
              <a:spcAft>
                <a:spcPts val="0"/>
              </a:spcAft>
              <a:buNone/>
              <a:defRPr sz="2000" b="1">
                <a:latin typeface="Montserrat"/>
                <a:ea typeface="Montserrat"/>
                <a:cs typeface="Montserrat"/>
                <a:sym typeface="Montserrat"/>
              </a:defRPr>
            </a:lvl2pPr>
            <a:lvl3pPr lvl="2" algn="ctr" rtl="0">
              <a:lnSpc>
                <a:spcPct val="100000"/>
              </a:lnSpc>
              <a:spcBef>
                <a:spcPts val="0"/>
              </a:spcBef>
              <a:spcAft>
                <a:spcPts val="0"/>
              </a:spcAft>
              <a:buNone/>
              <a:defRPr sz="2000" b="1">
                <a:latin typeface="Montserrat"/>
                <a:ea typeface="Montserrat"/>
                <a:cs typeface="Montserrat"/>
                <a:sym typeface="Montserrat"/>
              </a:defRPr>
            </a:lvl3pPr>
            <a:lvl4pPr lvl="3" algn="ctr" rtl="0">
              <a:lnSpc>
                <a:spcPct val="100000"/>
              </a:lnSpc>
              <a:spcBef>
                <a:spcPts val="0"/>
              </a:spcBef>
              <a:spcAft>
                <a:spcPts val="0"/>
              </a:spcAft>
              <a:buNone/>
              <a:defRPr sz="2000" b="1">
                <a:latin typeface="Montserrat"/>
                <a:ea typeface="Montserrat"/>
                <a:cs typeface="Montserrat"/>
                <a:sym typeface="Montserrat"/>
              </a:defRPr>
            </a:lvl4pPr>
            <a:lvl5pPr lvl="4" algn="ctr" rtl="0">
              <a:lnSpc>
                <a:spcPct val="100000"/>
              </a:lnSpc>
              <a:spcBef>
                <a:spcPts val="0"/>
              </a:spcBef>
              <a:spcAft>
                <a:spcPts val="0"/>
              </a:spcAft>
              <a:buNone/>
              <a:defRPr sz="2000" b="1">
                <a:latin typeface="Montserrat"/>
                <a:ea typeface="Montserrat"/>
                <a:cs typeface="Montserrat"/>
                <a:sym typeface="Montserrat"/>
              </a:defRPr>
            </a:lvl5pPr>
            <a:lvl6pPr lvl="5" algn="ctr" rtl="0">
              <a:lnSpc>
                <a:spcPct val="100000"/>
              </a:lnSpc>
              <a:spcBef>
                <a:spcPts val="0"/>
              </a:spcBef>
              <a:spcAft>
                <a:spcPts val="0"/>
              </a:spcAft>
              <a:buNone/>
              <a:defRPr sz="2000" b="1">
                <a:latin typeface="Montserrat"/>
                <a:ea typeface="Montserrat"/>
                <a:cs typeface="Montserrat"/>
                <a:sym typeface="Montserrat"/>
              </a:defRPr>
            </a:lvl6pPr>
            <a:lvl7pPr lvl="6" algn="ctr" rtl="0">
              <a:lnSpc>
                <a:spcPct val="100000"/>
              </a:lnSpc>
              <a:spcBef>
                <a:spcPts val="0"/>
              </a:spcBef>
              <a:spcAft>
                <a:spcPts val="0"/>
              </a:spcAft>
              <a:buNone/>
              <a:defRPr sz="2000" b="1">
                <a:latin typeface="Montserrat"/>
                <a:ea typeface="Montserrat"/>
                <a:cs typeface="Montserrat"/>
                <a:sym typeface="Montserrat"/>
              </a:defRPr>
            </a:lvl7pPr>
            <a:lvl8pPr lvl="7" algn="ctr" rtl="0">
              <a:lnSpc>
                <a:spcPct val="100000"/>
              </a:lnSpc>
              <a:spcBef>
                <a:spcPts val="0"/>
              </a:spcBef>
              <a:spcAft>
                <a:spcPts val="0"/>
              </a:spcAft>
              <a:buNone/>
              <a:defRPr sz="2000" b="1">
                <a:latin typeface="Montserrat"/>
                <a:ea typeface="Montserrat"/>
                <a:cs typeface="Montserrat"/>
                <a:sym typeface="Montserrat"/>
              </a:defRPr>
            </a:lvl8pPr>
            <a:lvl9pPr lvl="8" algn="ctr" rtl="0">
              <a:lnSpc>
                <a:spcPct val="100000"/>
              </a:lnSpc>
              <a:spcBef>
                <a:spcPts val="0"/>
              </a:spcBef>
              <a:spcAft>
                <a:spcPts val="0"/>
              </a:spcAft>
              <a:buNone/>
              <a:defRPr sz="2000" b="1">
                <a:latin typeface="Montserrat"/>
                <a:ea typeface="Montserrat"/>
                <a:cs typeface="Montserrat"/>
                <a:sym typeface="Montserrat"/>
              </a:defRPr>
            </a:lvl9pPr>
          </a:lstStyle>
          <a:p>
            <a:endParaRPr/>
          </a:p>
        </p:txBody>
      </p:sp>
      <p:sp>
        <p:nvSpPr>
          <p:cNvPr id="666" name="Google Shape;666;p38"/>
          <p:cNvSpPr txBox="1">
            <a:spLocks noGrp="1"/>
          </p:cNvSpPr>
          <p:nvPr>
            <p:ph type="subTitle" idx="5"/>
          </p:nvPr>
        </p:nvSpPr>
        <p:spPr>
          <a:xfrm flipH="1">
            <a:off x="3519150" y="3305957"/>
            <a:ext cx="2105700" cy="104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67" name="Google Shape;667;p38"/>
          <p:cNvSpPr txBox="1">
            <a:spLocks noGrp="1"/>
          </p:cNvSpPr>
          <p:nvPr>
            <p:ph type="title" idx="6" hasCustomPrompt="1"/>
          </p:nvPr>
        </p:nvSpPr>
        <p:spPr>
          <a:xfrm>
            <a:off x="6505563" y="1979851"/>
            <a:ext cx="1042800" cy="37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668" name="Google Shape;668;p38"/>
          <p:cNvSpPr txBox="1">
            <a:spLocks noGrp="1"/>
          </p:cNvSpPr>
          <p:nvPr>
            <p:ph type="subTitle" idx="7"/>
          </p:nvPr>
        </p:nvSpPr>
        <p:spPr>
          <a:xfrm flipH="1">
            <a:off x="5974113" y="3058850"/>
            <a:ext cx="2105700" cy="371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000" b="1">
                <a:latin typeface="Montserrat"/>
                <a:ea typeface="Montserrat"/>
                <a:cs typeface="Montserrat"/>
                <a:sym typeface="Montserrat"/>
              </a:defRPr>
            </a:lvl1pPr>
            <a:lvl2pPr lvl="1" algn="ctr" rtl="0">
              <a:lnSpc>
                <a:spcPct val="100000"/>
              </a:lnSpc>
              <a:spcBef>
                <a:spcPts val="0"/>
              </a:spcBef>
              <a:spcAft>
                <a:spcPts val="0"/>
              </a:spcAft>
              <a:buNone/>
              <a:defRPr sz="2000" b="1">
                <a:latin typeface="Montserrat"/>
                <a:ea typeface="Montserrat"/>
                <a:cs typeface="Montserrat"/>
                <a:sym typeface="Montserrat"/>
              </a:defRPr>
            </a:lvl2pPr>
            <a:lvl3pPr lvl="2" algn="ctr" rtl="0">
              <a:lnSpc>
                <a:spcPct val="100000"/>
              </a:lnSpc>
              <a:spcBef>
                <a:spcPts val="0"/>
              </a:spcBef>
              <a:spcAft>
                <a:spcPts val="0"/>
              </a:spcAft>
              <a:buNone/>
              <a:defRPr sz="2000" b="1">
                <a:latin typeface="Montserrat"/>
                <a:ea typeface="Montserrat"/>
                <a:cs typeface="Montserrat"/>
                <a:sym typeface="Montserrat"/>
              </a:defRPr>
            </a:lvl3pPr>
            <a:lvl4pPr lvl="3" algn="ctr" rtl="0">
              <a:lnSpc>
                <a:spcPct val="100000"/>
              </a:lnSpc>
              <a:spcBef>
                <a:spcPts val="0"/>
              </a:spcBef>
              <a:spcAft>
                <a:spcPts val="0"/>
              </a:spcAft>
              <a:buNone/>
              <a:defRPr sz="2000" b="1">
                <a:latin typeface="Montserrat"/>
                <a:ea typeface="Montserrat"/>
                <a:cs typeface="Montserrat"/>
                <a:sym typeface="Montserrat"/>
              </a:defRPr>
            </a:lvl4pPr>
            <a:lvl5pPr lvl="4" algn="ctr" rtl="0">
              <a:lnSpc>
                <a:spcPct val="100000"/>
              </a:lnSpc>
              <a:spcBef>
                <a:spcPts val="0"/>
              </a:spcBef>
              <a:spcAft>
                <a:spcPts val="0"/>
              </a:spcAft>
              <a:buNone/>
              <a:defRPr sz="2000" b="1">
                <a:latin typeface="Montserrat"/>
                <a:ea typeface="Montserrat"/>
                <a:cs typeface="Montserrat"/>
                <a:sym typeface="Montserrat"/>
              </a:defRPr>
            </a:lvl5pPr>
            <a:lvl6pPr lvl="5" algn="ctr" rtl="0">
              <a:lnSpc>
                <a:spcPct val="100000"/>
              </a:lnSpc>
              <a:spcBef>
                <a:spcPts val="0"/>
              </a:spcBef>
              <a:spcAft>
                <a:spcPts val="0"/>
              </a:spcAft>
              <a:buNone/>
              <a:defRPr sz="2000" b="1">
                <a:latin typeface="Montserrat"/>
                <a:ea typeface="Montserrat"/>
                <a:cs typeface="Montserrat"/>
                <a:sym typeface="Montserrat"/>
              </a:defRPr>
            </a:lvl6pPr>
            <a:lvl7pPr lvl="6" algn="ctr" rtl="0">
              <a:lnSpc>
                <a:spcPct val="100000"/>
              </a:lnSpc>
              <a:spcBef>
                <a:spcPts val="0"/>
              </a:spcBef>
              <a:spcAft>
                <a:spcPts val="0"/>
              </a:spcAft>
              <a:buNone/>
              <a:defRPr sz="2000" b="1">
                <a:latin typeface="Montserrat"/>
                <a:ea typeface="Montserrat"/>
                <a:cs typeface="Montserrat"/>
                <a:sym typeface="Montserrat"/>
              </a:defRPr>
            </a:lvl7pPr>
            <a:lvl8pPr lvl="7" algn="ctr" rtl="0">
              <a:lnSpc>
                <a:spcPct val="100000"/>
              </a:lnSpc>
              <a:spcBef>
                <a:spcPts val="0"/>
              </a:spcBef>
              <a:spcAft>
                <a:spcPts val="0"/>
              </a:spcAft>
              <a:buNone/>
              <a:defRPr sz="2000" b="1">
                <a:latin typeface="Montserrat"/>
                <a:ea typeface="Montserrat"/>
                <a:cs typeface="Montserrat"/>
                <a:sym typeface="Montserrat"/>
              </a:defRPr>
            </a:lvl8pPr>
            <a:lvl9pPr lvl="8" algn="ctr" rtl="0">
              <a:lnSpc>
                <a:spcPct val="100000"/>
              </a:lnSpc>
              <a:spcBef>
                <a:spcPts val="0"/>
              </a:spcBef>
              <a:spcAft>
                <a:spcPts val="0"/>
              </a:spcAft>
              <a:buNone/>
              <a:defRPr sz="2000" b="1">
                <a:latin typeface="Montserrat"/>
                <a:ea typeface="Montserrat"/>
                <a:cs typeface="Montserrat"/>
                <a:sym typeface="Montserrat"/>
              </a:defRPr>
            </a:lvl9pPr>
          </a:lstStyle>
          <a:p>
            <a:endParaRPr/>
          </a:p>
        </p:txBody>
      </p:sp>
      <p:sp>
        <p:nvSpPr>
          <p:cNvPr id="669" name="Google Shape;669;p38"/>
          <p:cNvSpPr txBox="1">
            <a:spLocks noGrp="1"/>
          </p:cNvSpPr>
          <p:nvPr>
            <p:ph type="subTitle" idx="8"/>
          </p:nvPr>
        </p:nvSpPr>
        <p:spPr>
          <a:xfrm flipH="1">
            <a:off x="5974113" y="3305957"/>
            <a:ext cx="2105700" cy="104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670" name="Google Shape;670;p38"/>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1" name="Google Shape;671;p38"/>
          <p:cNvSpPr/>
          <p:nvPr/>
        </p:nvSpPr>
        <p:spPr>
          <a:xfrm rot="-9931724">
            <a:off x="-765637" y="4064376"/>
            <a:ext cx="2961492" cy="1512929"/>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rot="10800000" flipH="1">
            <a:off x="6672125" y="-1054375"/>
            <a:ext cx="2775416" cy="2243750"/>
          </a:xfrm>
          <a:custGeom>
            <a:avLst/>
            <a:gdLst/>
            <a:ahLst/>
            <a:cxnLst/>
            <a:rect l="l" t="t" r="r" b="b"/>
            <a:pathLst>
              <a:path w="55987" h="45262" extrusionOk="0">
                <a:moveTo>
                  <a:pt x="52970" y="1"/>
                </a:moveTo>
                <a:cubicBezTo>
                  <a:pt x="49155" y="1"/>
                  <a:pt x="45909" y="3818"/>
                  <a:pt x="45525" y="10384"/>
                </a:cubicBezTo>
                <a:cubicBezTo>
                  <a:pt x="45163" y="16584"/>
                  <a:pt x="41127" y="21874"/>
                  <a:pt x="32088" y="21874"/>
                </a:cubicBezTo>
                <a:cubicBezTo>
                  <a:pt x="29094" y="21874"/>
                  <a:pt x="25551" y="21294"/>
                  <a:pt x="21411" y="19973"/>
                </a:cubicBezTo>
                <a:cubicBezTo>
                  <a:pt x="18361" y="19001"/>
                  <a:pt x="15709" y="18604"/>
                  <a:pt x="13413" y="18604"/>
                </a:cubicBezTo>
                <a:cubicBezTo>
                  <a:pt x="3184" y="18604"/>
                  <a:pt x="1" y="26484"/>
                  <a:pt x="1" y="26484"/>
                </a:cubicBezTo>
                <a:lnTo>
                  <a:pt x="1" y="45261"/>
                </a:lnTo>
                <a:lnTo>
                  <a:pt x="55986" y="45261"/>
                </a:lnTo>
                <a:lnTo>
                  <a:pt x="55986" y="777"/>
                </a:lnTo>
                <a:cubicBezTo>
                  <a:pt x="54969" y="253"/>
                  <a:pt x="53950" y="1"/>
                  <a:pt x="5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461575" y="-509400"/>
            <a:ext cx="2476209" cy="1619122"/>
          </a:xfrm>
          <a:custGeom>
            <a:avLst/>
            <a:gdLst/>
            <a:ahLst/>
            <a:cxnLst/>
            <a:rect l="l" t="t" r="r" b="b"/>
            <a:pathLst>
              <a:path w="38191" h="24972" extrusionOk="0">
                <a:moveTo>
                  <a:pt x="13166" y="15052"/>
                </a:moveTo>
                <a:cubicBezTo>
                  <a:pt x="14530" y="15770"/>
                  <a:pt x="15200" y="16813"/>
                  <a:pt x="15350" y="17766"/>
                </a:cubicBezTo>
                <a:cubicBezTo>
                  <a:pt x="15475" y="18578"/>
                  <a:pt x="15194" y="19264"/>
                  <a:pt x="14665" y="19433"/>
                </a:cubicBezTo>
                <a:cubicBezTo>
                  <a:pt x="14586" y="19459"/>
                  <a:pt x="14506" y="19471"/>
                  <a:pt x="14425" y="19471"/>
                </a:cubicBezTo>
                <a:cubicBezTo>
                  <a:pt x="13952" y="19471"/>
                  <a:pt x="13460" y="19046"/>
                  <a:pt x="13121" y="18320"/>
                </a:cubicBezTo>
                <a:cubicBezTo>
                  <a:pt x="12737" y="17497"/>
                  <a:pt x="12561" y="16170"/>
                  <a:pt x="13166" y="15052"/>
                </a:cubicBezTo>
                <a:close/>
                <a:moveTo>
                  <a:pt x="31298" y="1"/>
                </a:moveTo>
                <a:cubicBezTo>
                  <a:pt x="30101" y="1"/>
                  <a:pt x="29003" y="241"/>
                  <a:pt x="28269" y="909"/>
                </a:cubicBezTo>
                <a:cubicBezTo>
                  <a:pt x="26955" y="2107"/>
                  <a:pt x="26904" y="4132"/>
                  <a:pt x="26851" y="6276"/>
                </a:cubicBezTo>
                <a:cubicBezTo>
                  <a:pt x="26784" y="9035"/>
                  <a:pt x="26714" y="11887"/>
                  <a:pt x="23963" y="13291"/>
                </a:cubicBezTo>
                <a:cubicBezTo>
                  <a:pt x="22986" y="13791"/>
                  <a:pt x="22106" y="13967"/>
                  <a:pt x="21284" y="13967"/>
                </a:cubicBezTo>
                <a:cubicBezTo>
                  <a:pt x="20287" y="13967"/>
                  <a:pt x="19377" y="13708"/>
                  <a:pt x="18483" y="13454"/>
                </a:cubicBezTo>
                <a:cubicBezTo>
                  <a:pt x="17680" y="13225"/>
                  <a:pt x="16900" y="13004"/>
                  <a:pt x="16116" y="13004"/>
                </a:cubicBezTo>
                <a:cubicBezTo>
                  <a:pt x="15466" y="13004"/>
                  <a:pt x="14814" y="13155"/>
                  <a:pt x="14141" y="13581"/>
                </a:cubicBezTo>
                <a:cubicBezTo>
                  <a:pt x="13675" y="13875"/>
                  <a:pt x="13314" y="14237"/>
                  <a:pt x="13047" y="14639"/>
                </a:cubicBezTo>
                <a:cubicBezTo>
                  <a:pt x="12010" y="14153"/>
                  <a:pt x="10636" y="13841"/>
                  <a:pt x="8871" y="13841"/>
                </a:cubicBezTo>
                <a:cubicBezTo>
                  <a:pt x="5836" y="13841"/>
                  <a:pt x="3335" y="15076"/>
                  <a:pt x="1827" y="17320"/>
                </a:cubicBezTo>
                <a:cubicBezTo>
                  <a:pt x="337" y="19534"/>
                  <a:pt x="0" y="22499"/>
                  <a:pt x="967" y="24873"/>
                </a:cubicBezTo>
                <a:cubicBezTo>
                  <a:pt x="992" y="24934"/>
                  <a:pt x="1052" y="24972"/>
                  <a:pt x="1114" y="24972"/>
                </a:cubicBezTo>
                <a:cubicBezTo>
                  <a:pt x="1134" y="24972"/>
                  <a:pt x="1154" y="24968"/>
                  <a:pt x="1174" y="24960"/>
                </a:cubicBezTo>
                <a:cubicBezTo>
                  <a:pt x="1255" y="24927"/>
                  <a:pt x="1294" y="24834"/>
                  <a:pt x="1261" y="24753"/>
                </a:cubicBezTo>
                <a:cubicBezTo>
                  <a:pt x="333" y="22474"/>
                  <a:pt x="658" y="19627"/>
                  <a:pt x="2090" y="17498"/>
                </a:cubicBezTo>
                <a:cubicBezTo>
                  <a:pt x="3537" y="15345"/>
                  <a:pt x="5946" y="14159"/>
                  <a:pt x="8871" y="14159"/>
                </a:cubicBezTo>
                <a:cubicBezTo>
                  <a:pt x="10572" y="14159"/>
                  <a:pt x="11891" y="14453"/>
                  <a:pt x="12884" y="14912"/>
                </a:cubicBezTo>
                <a:cubicBezTo>
                  <a:pt x="12282" y="16030"/>
                  <a:pt x="12336" y="17388"/>
                  <a:pt x="12833" y="18454"/>
                </a:cubicBezTo>
                <a:cubicBezTo>
                  <a:pt x="13227" y="19299"/>
                  <a:pt x="13826" y="19789"/>
                  <a:pt x="14425" y="19789"/>
                </a:cubicBezTo>
                <a:cubicBezTo>
                  <a:pt x="14538" y="19789"/>
                  <a:pt x="14650" y="19772"/>
                  <a:pt x="14762" y="19737"/>
                </a:cubicBezTo>
                <a:cubicBezTo>
                  <a:pt x="15444" y="19518"/>
                  <a:pt x="15814" y="18688"/>
                  <a:pt x="15662" y="17718"/>
                </a:cubicBezTo>
                <a:cubicBezTo>
                  <a:pt x="15502" y="16685"/>
                  <a:pt x="14786" y="15554"/>
                  <a:pt x="13330" y="14780"/>
                </a:cubicBezTo>
                <a:cubicBezTo>
                  <a:pt x="13567" y="14436"/>
                  <a:pt x="13887" y="14117"/>
                  <a:pt x="14310" y="13849"/>
                </a:cubicBezTo>
                <a:cubicBezTo>
                  <a:pt x="14925" y="13461"/>
                  <a:pt x="15518" y="13320"/>
                  <a:pt x="16117" y="13320"/>
                </a:cubicBezTo>
                <a:cubicBezTo>
                  <a:pt x="16851" y="13320"/>
                  <a:pt x="17593" y="13531"/>
                  <a:pt x="18396" y="13759"/>
                </a:cubicBezTo>
                <a:cubicBezTo>
                  <a:pt x="19281" y="14011"/>
                  <a:pt x="20230" y="14281"/>
                  <a:pt x="21282" y="14281"/>
                </a:cubicBezTo>
                <a:cubicBezTo>
                  <a:pt x="22147" y="14281"/>
                  <a:pt x="23081" y="14099"/>
                  <a:pt x="24108" y="13575"/>
                </a:cubicBezTo>
                <a:cubicBezTo>
                  <a:pt x="27026" y="12084"/>
                  <a:pt x="27103" y="9003"/>
                  <a:pt x="27170" y="6284"/>
                </a:cubicBezTo>
                <a:cubicBezTo>
                  <a:pt x="27220" y="4210"/>
                  <a:pt x="27269" y="2251"/>
                  <a:pt x="28483" y="1144"/>
                </a:cubicBezTo>
                <a:cubicBezTo>
                  <a:pt x="29146" y="541"/>
                  <a:pt x="30157" y="322"/>
                  <a:pt x="31274" y="322"/>
                </a:cubicBezTo>
                <a:cubicBezTo>
                  <a:pt x="34215" y="322"/>
                  <a:pt x="37898" y="1838"/>
                  <a:pt x="37948" y="1859"/>
                </a:cubicBezTo>
                <a:cubicBezTo>
                  <a:pt x="37968" y="1868"/>
                  <a:pt x="37989" y="1872"/>
                  <a:pt x="38009" y="1872"/>
                </a:cubicBezTo>
                <a:cubicBezTo>
                  <a:pt x="38072" y="1872"/>
                  <a:pt x="38131" y="1834"/>
                  <a:pt x="38156" y="1773"/>
                </a:cubicBezTo>
                <a:cubicBezTo>
                  <a:pt x="38190" y="1693"/>
                  <a:pt x="38152" y="1601"/>
                  <a:pt x="38070" y="1566"/>
                </a:cubicBezTo>
                <a:cubicBezTo>
                  <a:pt x="37861" y="1478"/>
                  <a:pt x="34270" y="1"/>
                  <a:pt x="31298" y="1"/>
                </a:cubicBezTo>
                <a:close/>
              </a:path>
            </a:pathLst>
          </a:cu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rot="8999979">
            <a:off x="6740145" y="4005350"/>
            <a:ext cx="3486629" cy="1206298"/>
          </a:xfrm>
          <a:custGeom>
            <a:avLst/>
            <a:gdLst/>
            <a:ahLst/>
            <a:cxnLst/>
            <a:rect l="l" t="t" r="r" b="b"/>
            <a:pathLst>
              <a:path w="47792" h="16535" fill="none" extrusionOk="0">
                <a:moveTo>
                  <a:pt x="0" y="1567"/>
                </a:moveTo>
                <a:cubicBezTo>
                  <a:pt x="1296" y="1310"/>
                  <a:pt x="2758" y="1402"/>
                  <a:pt x="3944" y="2014"/>
                </a:cubicBezTo>
                <a:cubicBezTo>
                  <a:pt x="6833" y="3500"/>
                  <a:pt x="6584" y="6952"/>
                  <a:pt x="6760" y="9724"/>
                </a:cubicBezTo>
                <a:cubicBezTo>
                  <a:pt x="6916" y="12210"/>
                  <a:pt x="7789" y="14808"/>
                  <a:pt x="10432" y="15586"/>
                </a:cubicBezTo>
                <a:cubicBezTo>
                  <a:pt x="13649" y="16534"/>
                  <a:pt x="16156" y="14220"/>
                  <a:pt x="18027" y="11900"/>
                </a:cubicBezTo>
                <a:cubicBezTo>
                  <a:pt x="20206" y="9196"/>
                  <a:pt x="23044" y="6213"/>
                  <a:pt x="26621" y="5391"/>
                </a:cubicBezTo>
                <a:cubicBezTo>
                  <a:pt x="31303" y="4314"/>
                  <a:pt x="34552" y="7612"/>
                  <a:pt x="37658" y="10502"/>
                </a:cubicBezTo>
                <a:cubicBezTo>
                  <a:pt x="38515" y="11300"/>
                  <a:pt x="39458" y="12067"/>
                  <a:pt x="40588" y="12381"/>
                </a:cubicBezTo>
                <a:cubicBezTo>
                  <a:pt x="43355" y="13149"/>
                  <a:pt x="45735" y="10865"/>
                  <a:pt x="46678" y="8477"/>
                </a:cubicBezTo>
                <a:cubicBezTo>
                  <a:pt x="47792" y="5658"/>
                  <a:pt x="47302" y="2394"/>
                  <a:pt x="45454"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676"/>
        <p:cNvGrpSpPr/>
        <p:nvPr/>
      </p:nvGrpSpPr>
      <p:grpSpPr>
        <a:xfrm>
          <a:off x="0" y="0"/>
          <a:ext cx="0" cy="0"/>
          <a:chOff x="0" y="0"/>
          <a:chExt cx="0" cy="0"/>
        </a:xfrm>
      </p:grpSpPr>
      <p:pic>
        <p:nvPicPr>
          <p:cNvPr id="677" name="Google Shape;677;p39"/>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678" name="Google Shape;678;p39"/>
          <p:cNvSpPr txBox="1">
            <a:spLocks noGrp="1"/>
          </p:cNvSpPr>
          <p:nvPr>
            <p:ph type="ctrTitle"/>
          </p:nvPr>
        </p:nvSpPr>
        <p:spPr>
          <a:xfrm>
            <a:off x="2195213" y="629975"/>
            <a:ext cx="4753500" cy="94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9" name="Google Shape;679;p39"/>
          <p:cNvSpPr txBox="1">
            <a:spLocks noGrp="1"/>
          </p:cNvSpPr>
          <p:nvPr>
            <p:ph type="subTitle" idx="1"/>
          </p:nvPr>
        </p:nvSpPr>
        <p:spPr>
          <a:xfrm>
            <a:off x="2195293" y="1635713"/>
            <a:ext cx="47535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80" name="Google Shape;680;p39"/>
          <p:cNvSpPr txBox="1"/>
          <p:nvPr/>
        </p:nvSpPr>
        <p:spPr>
          <a:xfrm>
            <a:off x="1863813" y="3899150"/>
            <a:ext cx="54162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a:solidFill>
                  <a:schemeClr val="dk1"/>
                </a:solidFill>
                <a:latin typeface="Montserrat"/>
                <a:ea typeface="Montserrat"/>
                <a:cs typeface="Montserrat"/>
                <a:sym typeface="Montserrat"/>
              </a:rPr>
              <a:t>CREDITS:</a:t>
            </a:r>
            <a:r>
              <a:rPr lang="en" sz="1200">
                <a:solidFill>
                  <a:schemeClr val="dk1"/>
                </a:solidFill>
                <a:latin typeface="Montserrat Medium"/>
                <a:ea typeface="Montserrat Medium"/>
                <a:cs typeface="Montserrat Medium"/>
                <a:sym typeface="Montserrat Medium"/>
              </a:rPr>
              <a:t> This presentation template was created by </a:t>
            </a:r>
            <a:r>
              <a:rPr lang="en" sz="1200" b="1">
                <a:solidFill>
                  <a:schemeClr val="hlink"/>
                </a:solidFill>
                <a:uFill>
                  <a:noFill/>
                </a:uFill>
                <a:latin typeface="Montserrat"/>
                <a:ea typeface="Montserrat"/>
                <a:cs typeface="Montserrat"/>
                <a:sym typeface="Montserrat"/>
                <a:hlinkClick r:id="rId3"/>
              </a:rPr>
              <a:t>Slidesgo</a:t>
            </a:r>
            <a:r>
              <a:rPr lang="en" sz="1200">
                <a:solidFill>
                  <a:schemeClr val="dk1"/>
                </a:solidFill>
                <a:latin typeface="Montserrat Medium"/>
                <a:ea typeface="Montserrat Medium"/>
                <a:cs typeface="Montserrat Medium"/>
                <a:sym typeface="Montserrat Medium"/>
              </a:rPr>
              <a:t>, including icons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Flaticon</a:t>
            </a:r>
            <a:r>
              <a:rPr lang="en" sz="1200">
                <a:solidFill>
                  <a:schemeClr val="dk1"/>
                </a:solidFill>
                <a:latin typeface="Montserrat Medium"/>
                <a:ea typeface="Montserrat Medium"/>
                <a:cs typeface="Montserrat Medium"/>
                <a:sym typeface="Montserrat Medium"/>
              </a:rPr>
              <a:t> and infographics &amp; images by </a:t>
            </a:r>
            <a:r>
              <a:rPr lang="en" sz="1200">
                <a:solidFill>
                  <a:schemeClr val="dk1"/>
                </a:solidFill>
                <a:uFill>
                  <a:noFill/>
                </a:uFill>
                <a:latin typeface="Montserrat Medium"/>
                <a:ea typeface="Montserrat Medium"/>
                <a:cs typeface="Montserrat Medium"/>
                <a:sym typeface="Montserrat Medium"/>
                <a:hlinkClick r:id="rId5">
                  <a:extLst>
                    <a:ext uri="{A12FA001-AC4F-418D-AE19-62706E023703}">
                      <ahyp:hlinkClr xmlns:ahyp="http://schemas.microsoft.com/office/drawing/2018/hyperlinkcolor" val="tx"/>
                    </a:ext>
                  </a:extLst>
                </a:hlinkClick>
              </a:rPr>
              <a:t>Freepik</a:t>
            </a:r>
            <a:endParaRPr sz="1200">
              <a:solidFill>
                <a:schemeClr val="dk1"/>
              </a:solidFill>
              <a:highlight>
                <a:srgbClr val="DFDEFC"/>
              </a:highlight>
              <a:latin typeface="Montserrat Medium"/>
              <a:ea typeface="Montserrat Medium"/>
              <a:cs typeface="Montserrat Medium"/>
              <a:sym typeface="Montserrat Medium"/>
            </a:endParaRPr>
          </a:p>
        </p:txBody>
      </p:sp>
      <p:sp>
        <p:nvSpPr>
          <p:cNvPr id="681" name="Google Shape;681;p39"/>
          <p:cNvSpPr/>
          <p:nvPr/>
        </p:nvSpPr>
        <p:spPr>
          <a:xfrm rot="2853412" flipH="1">
            <a:off x="6400536" y="-650225"/>
            <a:ext cx="3551292" cy="1814238"/>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rot="5400000">
            <a:off x="-1308695" y="2547740"/>
            <a:ext cx="2977109" cy="2406807"/>
          </a:xfrm>
          <a:custGeom>
            <a:avLst/>
            <a:gdLst/>
            <a:ahLst/>
            <a:cxnLst/>
            <a:rect l="l" t="t" r="r" b="b"/>
            <a:pathLst>
              <a:path w="55987" h="45262" extrusionOk="0">
                <a:moveTo>
                  <a:pt x="52970" y="1"/>
                </a:moveTo>
                <a:cubicBezTo>
                  <a:pt x="49155" y="1"/>
                  <a:pt x="45909" y="3818"/>
                  <a:pt x="45525" y="10384"/>
                </a:cubicBezTo>
                <a:cubicBezTo>
                  <a:pt x="45163" y="16584"/>
                  <a:pt x="41127" y="21874"/>
                  <a:pt x="32088" y="21874"/>
                </a:cubicBezTo>
                <a:cubicBezTo>
                  <a:pt x="29094" y="21874"/>
                  <a:pt x="25551" y="21294"/>
                  <a:pt x="21411" y="19973"/>
                </a:cubicBezTo>
                <a:cubicBezTo>
                  <a:pt x="18361" y="19001"/>
                  <a:pt x="15709" y="18604"/>
                  <a:pt x="13413" y="18604"/>
                </a:cubicBezTo>
                <a:cubicBezTo>
                  <a:pt x="3184" y="18604"/>
                  <a:pt x="1" y="26484"/>
                  <a:pt x="1" y="26484"/>
                </a:cubicBezTo>
                <a:lnTo>
                  <a:pt x="1" y="45261"/>
                </a:lnTo>
                <a:lnTo>
                  <a:pt x="55986" y="45261"/>
                </a:lnTo>
                <a:lnTo>
                  <a:pt x="55986" y="777"/>
                </a:lnTo>
                <a:cubicBezTo>
                  <a:pt x="54969" y="253"/>
                  <a:pt x="53950" y="1"/>
                  <a:pt x="52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rot="-1765183" flipH="1">
            <a:off x="5093589" y="4427274"/>
            <a:ext cx="4300969" cy="1721225"/>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rot="-4665955" flipH="1">
            <a:off x="-1005370" y="-228683"/>
            <a:ext cx="3301740" cy="2158913"/>
          </a:xfrm>
          <a:custGeom>
            <a:avLst/>
            <a:gdLst/>
            <a:ahLst/>
            <a:cxnLst/>
            <a:rect l="l" t="t" r="r" b="b"/>
            <a:pathLst>
              <a:path w="38191" h="24972" extrusionOk="0">
                <a:moveTo>
                  <a:pt x="13166" y="15052"/>
                </a:moveTo>
                <a:cubicBezTo>
                  <a:pt x="14530" y="15770"/>
                  <a:pt x="15200" y="16813"/>
                  <a:pt x="15350" y="17766"/>
                </a:cubicBezTo>
                <a:cubicBezTo>
                  <a:pt x="15475" y="18578"/>
                  <a:pt x="15194" y="19264"/>
                  <a:pt x="14665" y="19433"/>
                </a:cubicBezTo>
                <a:cubicBezTo>
                  <a:pt x="14586" y="19459"/>
                  <a:pt x="14506" y="19471"/>
                  <a:pt x="14425" y="19471"/>
                </a:cubicBezTo>
                <a:cubicBezTo>
                  <a:pt x="13952" y="19471"/>
                  <a:pt x="13460" y="19046"/>
                  <a:pt x="13121" y="18320"/>
                </a:cubicBezTo>
                <a:cubicBezTo>
                  <a:pt x="12737" y="17497"/>
                  <a:pt x="12561" y="16170"/>
                  <a:pt x="13166" y="15052"/>
                </a:cubicBezTo>
                <a:close/>
                <a:moveTo>
                  <a:pt x="31298" y="1"/>
                </a:moveTo>
                <a:cubicBezTo>
                  <a:pt x="30101" y="1"/>
                  <a:pt x="29003" y="241"/>
                  <a:pt x="28269" y="909"/>
                </a:cubicBezTo>
                <a:cubicBezTo>
                  <a:pt x="26955" y="2107"/>
                  <a:pt x="26904" y="4132"/>
                  <a:pt x="26851" y="6276"/>
                </a:cubicBezTo>
                <a:cubicBezTo>
                  <a:pt x="26784" y="9035"/>
                  <a:pt x="26714" y="11887"/>
                  <a:pt x="23963" y="13291"/>
                </a:cubicBezTo>
                <a:cubicBezTo>
                  <a:pt x="22986" y="13791"/>
                  <a:pt x="22106" y="13967"/>
                  <a:pt x="21284" y="13967"/>
                </a:cubicBezTo>
                <a:cubicBezTo>
                  <a:pt x="20287" y="13967"/>
                  <a:pt x="19377" y="13708"/>
                  <a:pt x="18483" y="13454"/>
                </a:cubicBezTo>
                <a:cubicBezTo>
                  <a:pt x="17680" y="13225"/>
                  <a:pt x="16900" y="13004"/>
                  <a:pt x="16116" y="13004"/>
                </a:cubicBezTo>
                <a:cubicBezTo>
                  <a:pt x="15466" y="13004"/>
                  <a:pt x="14814" y="13155"/>
                  <a:pt x="14141" y="13581"/>
                </a:cubicBezTo>
                <a:cubicBezTo>
                  <a:pt x="13675" y="13875"/>
                  <a:pt x="13314" y="14237"/>
                  <a:pt x="13047" y="14639"/>
                </a:cubicBezTo>
                <a:cubicBezTo>
                  <a:pt x="12010" y="14153"/>
                  <a:pt x="10636" y="13841"/>
                  <a:pt x="8871" y="13841"/>
                </a:cubicBezTo>
                <a:cubicBezTo>
                  <a:pt x="5836" y="13841"/>
                  <a:pt x="3335" y="15076"/>
                  <a:pt x="1827" y="17320"/>
                </a:cubicBezTo>
                <a:cubicBezTo>
                  <a:pt x="337" y="19534"/>
                  <a:pt x="0" y="22499"/>
                  <a:pt x="967" y="24873"/>
                </a:cubicBezTo>
                <a:cubicBezTo>
                  <a:pt x="992" y="24934"/>
                  <a:pt x="1052" y="24972"/>
                  <a:pt x="1114" y="24972"/>
                </a:cubicBezTo>
                <a:cubicBezTo>
                  <a:pt x="1134" y="24972"/>
                  <a:pt x="1154" y="24968"/>
                  <a:pt x="1174" y="24960"/>
                </a:cubicBezTo>
                <a:cubicBezTo>
                  <a:pt x="1255" y="24927"/>
                  <a:pt x="1294" y="24834"/>
                  <a:pt x="1261" y="24753"/>
                </a:cubicBezTo>
                <a:cubicBezTo>
                  <a:pt x="333" y="22474"/>
                  <a:pt x="658" y="19627"/>
                  <a:pt x="2090" y="17498"/>
                </a:cubicBezTo>
                <a:cubicBezTo>
                  <a:pt x="3537" y="15345"/>
                  <a:pt x="5946" y="14159"/>
                  <a:pt x="8871" y="14159"/>
                </a:cubicBezTo>
                <a:cubicBezTo>
                  <a:pt x="10572" y="14159"/>
                  <a:pt x="11891" y="14453"/>
                  <a:pt x="12884" y="14912"/>
                </a:cubicBezTo>
                <a:cubicBezTo>
                  <a:pt x="12282" y="16030"/>
                  <a:pt x="12336" y="17388"/>
                  <a:pt x="12833" y="18454"/>
                </a:cubicBezTo>
                <a:cubicBezTo>
                  <a:pt x="13227" y="19299"/>
                  <a:pt x="13826" y="19789"/>
                  <a:pt x="14425" y="19789"/>
                </a:cubicBezTo>
                <a:cubicBezTo>
                  <a:pt x="14538" y="19789"/>
                  <a:pt x="14650" y="19772"/>
                  <a:pt x="14762" y="19737"/>
                </a:cubicBezTo>
                <a:cubicBezTo>
                  <a:pt x="15444" y="19518"/>
                  <a:pt x="15814" y="18688"/>
                  <a:pt x="15662" y="17718"/>
                </a:cubicBezTo>
                <a:cubicBezTo>
                  <a:pt x="15502" y="16685"/>
                  <a:pt x="14786" y="15554"/>
                  <a:pt x="13330" y="14780"/>
                </a:cubicBezTo>
                <a:cubicBezTo>
                  <a:pt x="13567" y="14436"/>
                  <a:pt x="13887" y="14117"/>
                  <a:pt x="14310" y="13849"/>
                </a:cubicBezTo>
                <a:cubicBezTo>
                  <a:pt x="14925" y="13461"/>
                  <a:pt x="15518" y="13320"/>
                  <a:pt x="16117" y="13320"/>
                </a:cubicBezTo>
                <a:cubicBezTo>
                  <a:pt x="16851" y="13320"/>
                  <a:pt x="17593" y="13531"/>
                  <a:pt x="18396" y="13759"/>
                </a:cubicBezTo>
                <a:cubicBezTo>
                  <a:pt x="19281" y="14011"/>
                  <a:pt x="20230" y="14281"/>
                  <a:pt x="21282" y="14281"/>
                </a:cubicBezTo>
                <a:cubicBezTo>
                  <a:pt x="22147" y="14281"/>
                  <a:pt x="23081" y="14099"/>
                  <a:pt x="24108" y="13575"/>
                </a:cubicBezTo>
                <a:cubicBezTo>
                  <a:pt x="27026" y="12084"/>
                  <a:pt x="27103" y="9003"/>
                  <a:pt x="27170" y="6284"/>
                </a:cubicBezTo>
                <a:cubicBezTo>
                  <a:pt x="27220" y="4210"/>
                  <a:pt x="27269" y="2251"/>
                  <a:pt x="28483" y="1144"/>
                </a:cubicBezTo>
                <a:cubicBezTo>
                  <a:pt x="29146" y="541"/>
                  <a:pt x="30157" y="322"/>
                  <a:pt x="31274" y="322"/>
                </a:cubicBezTo>
                <a:cubicBezTo>
                  <a:pt x="34215" y="322"/>
                  <a:pt x="37898" y="1838"/>
                  <a:pt x="37948" y="1859"/>
                </a:cubicBezTo>
                <a:cubicBezTo>
                  <a:pt x="37968" y="1868"/>
                  <a:pt x="37989" y="1872"/>
                  <a:pt x="38009" y="1872"/>
                </a:cubicBezTo>
                <a:cubicBezTo>
                  <a:pt x="38072" y="1872"/>
                  <a:pt x="38131" y="1834"/>
                  <a:pt x="38156" y="1773"/>
                </a:cubicBezTo>
                <a:cubicBezTo>
                  <a:pt x="38190" y="1693"/>
                  <a:pt x="38152" y="1601"/>
                  <a:pt x="38070" y="1566"/>
                </a:cubicBezTo>
                <a:cubicBezTo>
                  <a:pt x="37861" y="1478"/>
                  <a:pt x="34270" y="1"/>
                  <a:pt x="31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rot="-7746242" flipH="1">
            <a:off x="7545378" y="1875558"/>
            <a:ext cx="2777608" cy="2678156"/>
          </a:xfrm>
          <a:custGeom>
            <a:avLst/>
            <a:gdLst/>
            <a:ahLst/>
            <a:cxnLst/>
            <a:rect l="l" t="t" r="r" b="b"/>
            <a:pathLst>
              <a:path w="42363" h="40844" fill="none" extrusionOk="0">
                <a:moveTo>
                  <a:pt x="1691" y="40843"/>
                </a:moveTo>
                <a:cubicBezTo>
                  <a:pt x="1691" y="40843"/>
                  <a:pt x="0" y="30061"/>
                  <a:pt x="12661" y="31886"/>
                </a:cubicBezTo>
                <a:cubicBezTo>
                  <a:pt x="25322" y="33712"/>
                  <a:pt x="27805" y="25797"/>
                  <a:pt x="24232" y="17518"/>
                </a:cubicBezTo>
                <a:cubicBezTo>
                  <a:pt x="20661" y="9239"/>
                  <a:pt x="28216" y="0"/>
                  <a:pt x="42362" y="8428"/>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7"/>
        <p:cNvGrpSpPr/>
        <p:nvPr/>
      </p:nvGrpSpPr>
      <p:grpSpPr>
        <a:xfrm>
          <a:off x="0" y="0"/>
          <a:ext cx="0" cy="0"/>
          <a:chOff x="0" y="0"/>
          <a:chExt cx="0" cy="0"/>
        </a:xfrm>
      </p:grpSpPr>
      <p:pic>
        <p:nvPicPr>
          <p:cNvPr id="688" name="Google Shape;688;p40"/>
          <p:cNvPicPr preferRelativeResize="0"/>
          <p:nvPr/>
        </p:nvPicPr>
        <p:blipFill>
          <a:blip r:embed="rId2">
            <a:alphaModFix amt="80000"/>
          </a:blip>
          <a:stretch>
            <a:fillRect/>
          </a:stretch>
        </p:blipFill>
        <p:spPr>
          <a:xfrm>
            <a:off x="0" y="0"/>
            <a:ext cx="9144003" cy="5143501"/>
          </a:xfrm>
          <a:prstGeom prst="rect">
            <a:avLst/>
          </a:prstGeom>
          <a:noFill/>
          <a:ln>
            <a:noFill/>
          </a:ln>
        </p:spPr>
      </p:pic>
      <p:pic>
        <p:nvPicPr>
          <p:cNvPr id="689" name="Google Shape;689;p40"/>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690" name="Google Shape;690;p40"/>
          <p:cNvSpPr/>
          <p:nvPr/>
        </p:nvSpPr>
        <p:spPr>
          <a:xfrm rot="10146438" flipH="1">
            <a:off x="6803055" y="3969174"/>
            <a:ext cx="3251681" cy="1661177"/>
          </a:xfrm>
          <a:custGeom>
            <a:avLst/>
            <a:gdLst/>
            <a:ahLst/>
            <a:cxnLst/>
            <a:rect l="l" t="t" r="r" b="b"/>
            <a:pathLst>
              <a:path w="71868" h="36715" extrusionOk="0">
                <a:moveTo>
                  <a:pt x="34132" y="0"/>
                </a:moveTo>
                <a:cubicBezTo>
                  <a:pt x="19567" y="0"/>
                  <a:pt x="4791" y="1439"/>
                  <a:pt x="3042" y="4398"/>
                </a:cubicBezTo>
                <a:cubicBezTo>
                  <a:pt x="858" y="8092"/>
                  <a:pt x="0" y="15645"/>
                  <a:pt x="5181" y="19184"/>
                </a:cubicBezTo>
                <a:cubicBezTo>
                  <a:pt x="6801" y="20290"/>
                  <a:pt x="8673" y="20685"/>
                  <a:pt x="10715" y="20685"/>
                </a:cubicBezTo>
                <a:cubicBezTo>
                  <a:pt x="15206" y="20685"/>
                  <a:pt x="20517" y="18774"/>
                  <a:pt x="25762" y="18310"/>
                </a:cubicBezTo>
                <a:cubicBezTo>
                  <a:pt x="26508" y="18244"/>
                  <a:pt x="27216" y="18210"/>
                  <a:pt x="27890" y="18210"/>
                </a:cubicBezTo>
                <a:cubicBezTo>
                  <a:pt x="34109" y="18210"/>
                  <a:pt x="37477" y="21106"/>
                  <a:pt x="41972" y="28483"/>
                </a:cubicBezTo>
                <a:cubicBezTo>
                  <a:pt x="45165" y="33722"/>
                  <a:pt x="51211" y="36715"/>
                  <a:pt x="57110" y="36715"/>
                </a:cubicBezTo>
                <a:cubicBezTo>
                  <a:pt x="60388" y="36715"/>
                  <a:pt x="63621" y="35790"/>
                  <a:pt x="66292" y="33814"/>
                </a:cubicBezTo>
                <a:cubicBezTo>
                  <a:pt x="71867" y="29690"/>
                  <a:pt x="70067" y="7217"/>
                  <a:pt x="62874" y="3172"/>
                </a:cubicBezTo>
                <a:cubicBezTo>
                  <a:pt x="59144" y="1075"/>
                  <a:pt x="46717" y="0"/>
                  <a:pt x="34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rot="10800000">
            <a:off x="-821566" y="-219409"/>
            <a:ext cx="2960566" cy="1184803"/>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rot="2345658">
            <a:off x="6617427" y="-145710"/>
            <a:ext cx="3772174" cy="1305091"/>
          </a:xfrm>
          <a:custGeom>
            <a:avLst/>
            <a:gdLst/>
            <a:ahLst/>
            <a:cxnLst/>
            <a:rect l="l" t="t" r="r" b="b"/>
            <a:pathLst>
              <a:path w="47792" h="16535" fill="none" extrusionOk="0">
                <a:moveTo>
                  <a:pt x="0" y="1567"/>
                </a:moveTo>
                <a:cubicBezTo>
                  <a:pt x="1296" y="1310"/>
                  <a:pt x="2758" y="1402"/>
                  <a:pt x="3944" y="2014"/>
                </a:cubicBezTo>
                <a:cubicBezTo>
                  <a:pt x="6833" y="3500"/>
                  <a:pt x="6584" y="6952"/>
                  <a:pt x="6760" y="9724"/>
                </a:cubicBezTo>
                <a:cubicBezTo>
                  <a:pt x="6916" y="12210"/>
                  <a:pt x="7789" y="14808"/>
                  <a:pt x="10432" y="15586"/>
                </a:cubicBezTo>
                <a:cubicBezTo>
                  <a:pt x="13649" y="16534"/>
                  <a:pt x="16156" y="14220"/>
                  <a:pt x="18027" y="11900"/>
                </a:cubicBezTo>
                <a:cubicBezTo>
                  <a:pt x="20206" y="9196"/>
                  <a:pt x="23044" y="6213"/>
                  <a:pt x="26621" y="5391"/>
                </a:cubicBezTo>
                <a:cubicBezTo>
                  <a:pt x="31303" y="4314"/>
                  <a:pt x="34552" y="7612"/>
                  <a:pt x="37658" y="10502"/>
                </a:cubicBezTo>
                <a:cubicBezTo>
                  <a:pt x="38515" y="11300"/>
                  <a:pt x="39458" y="12067"/>
                  <a:pt x="40588" y="12381"/>
                </a:cubicBezTo>
                <a:cubicBezTo>
                  <a:pt x="43355" y="13149"/>
                  <a:pt x="45735" y="10865"/>
                  <a:pt x="46678" y="8477"/>
                </a:cubicBezTo>
                <a:cubicBezTo>
                  <a:pt x="47792" y="5658"/>
                  <a:pt x="47302" y="2394"/>
                  <a:pt x="45454"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rot="6284205">
            <a:off x="-1059131" y="3126568"/>
            <a:ext cx="3038022" cy="2929089"/>
          </a:xfrm>
          <a:custGeom>
            <a:avLst/>
            <a:gdLst/>
            <a:ahLst/>
            <a:cxnLst/>
            <a:rect l="l" t="t" r="r" b="b"/>
            <a:pathLst>
              <a:path w="42363" h="40844" fill="none" extrusionOk="0">
                <a:moveTo>
                  <a:pt x="1691" y="40843"/>
                </a:moveTo>
                <a:cubicBezTo>
                  <a:pt x="1691" y="40843"/>
                  <a:pt x="0" y="30061"/>
                  <a:pt x="12661" y="31886"/>
                </a:cubicBezTo>
                <a:cubicBezTo>
                  <a:pt x="25322" y="33712"/>
                  <a:pt x="27805" y="25797"/>
                  <a:pt x="24232" y="17518"/>
                </a:cubicBezTo>
                <a:cubicBezTo>
                  <a:pt x="20661" y="9239"/>
                  <a:pt x="28216" y="0"/>
                  <a:pt x="42362" y="8428"/>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1">
  <p:cSld name="TITLE_ONLY_1">
    <p:spTree>
      <p:nvGrpSpPr>
        <p:cNvPr id="1" name="Shape 695"/>
        <p:cNvGrpSpPr/>
        <p:nvPr/>
      </p:nvGrpSpPr>
      <p:grpSpPr>
        <a:xfrm>
          <a:off x="0" y="0"/>
          <a:ext cx="0" cy="0"/>
          <a:chOff x="0" y="0"/>
          <a:chExt cx="0" cy="0"/>
        </a:xfrm>
      </p:grpSpPr>
      <p:pic>
        <p:nvPicPr>
          <p:cNvPr id="696" name="Google Shape;696;p41"/>
          <p:cNvPicPr preferRelativeResize="0"/>
          <p:nvPr/>
        </p:nvPicPr>
        <p:blipFill>
          <a:blip r:embed="rId2">
            <a:alphaModFix amt="80000"/>
          </a:blip>
          <a:stretch>
            <a:fillRect/>
          </a:stretch>
        </p:blipFill>
        <p:spPr>
          <a:xfrm>
            <a:off x="0" y="0"/>
            <a:ext cx="9144003" cy="5143501"/>
          </a:xfrm>
          <a:prstGeom prst="rect">
            <a:avLst/>
          </a:prstGeom>
          <a:noFill/>
          <a:ln>
            <a:noFill/>
          </a:ln>
        </p:spPr>
      </p:pic>
      <p:sp>
        <p:nvSpPr>
          <p:cNvPr id="697" name="Google Shape;697;p41"/>
          <p:cNvSpPr/>
          <p:nvPr/>
        </p:nvSpPr>
        <p:spPr>
          <a:xfrm flipH="1">
            <a:off x="-1788168" y="3905281"/>
            <a:ext cx="4161477" cy="1665401"/>
          </a:xfrm>
          <a:custGeom>
            <a:avLst/>
            <a:gdLst/>
            <a:ahLst/>
            <a:cxnLst/>
            <a:rect l="l" t="t" r="r" b="b"/>
            <a:pathLst>
              <a:path w="111973" h="44811" extrusionOk="0">
                <a:moveTo>
                  <a:pt x="72557" y="1"/>
                </a:moveTo>
                <a:cubicBezTo>
                  <a:pt x="67422" y="1"/>
                  <a:pt x="62446" y="1983"/>
                  <a:pt x="58679" y="6580"/>
                </a:cubicBezTo>
                <a:cubicBezTo>
                  <a:pt x="52664" y="13918"/>
                  <a:pt x="56635" y="26069"/>
                  <a:pt x="46691" y="30777"/>
                </a:cubicBezTo>
                <a:cubicBezTo>
                  <a:pt x="43678" y="32204"/>
                  <a:pt x="40325" y="32737"/>
                  <a:pt x="36908" y="32737"/>
                </a:cubicBezTo>
                <a:cubicBezTo>
                  <a:pt x="32211" y="32737"/>
                  <a:pt x="27392" y="31730"/>
                  <a:pt x="23164" y="30647"/>
                </a:cubicBezTo>
                <a:cubicBezTo>
                  <a:pt x="18700" y="29504"/>
                  <a:pt x="15095" y="29048"/>
                  <a:pt x="12184" y="29048"/>
                </a:cubicBezTo>
                <a:cubicBezTo>
                  <a:pt x="590" y="29048"/>
                  <a:pt x="1" y="36289"/>
                  <a:pt x="1" y="36289"/>
                </a:cubicBezTo>
                <a:lnTo>
                  <a:pt x="1" y="44811"/>
                </a:lnTo>
                <a:lnTo>
                  <a:pt x="111972" y="44811"/>
                </a:lnTo>
                <a:lnTo>
                  <a:pt x="111972" y="878"/>
                </a:lnTo>
                <a:cubicBezTo>
                  <a:pt x="111972" y="878"/>
                  <a:pt x="108033" y="9692"/>
                  <a:pt x="99155" y="9692"/>
                </a:cubicBezTo>
                <a:cubicBezTo>
                  <a:pt x="95791" y="9692"/>
                  <a:pt x="91718" y="8426"/>
                  <a:pt x="86881" y="4936"/>
                </a:cubicBezTo>
                <a:cubicBezTo>
                  <a:pt x="82581" y="1833"/>
                  <a:pt x="77495" y="1"/>
                  <a:pt x="7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rot="-5400000">
            <a:off x="8270751" y="-228099"/>
            <a:ext cx="1557204" cy="1604893"/>
          </a:xfrm>
          <a:custGeom>
            <a:avLst/>
            <a:gdLst/>
            <a:ahLst/>
            <a:cxnLst/>
            <a:rect l="l" t="t" r="r" b="b"/>
            <a:pathLst>
              <a:path w="29257" h="30153" extrusionOk="0">
                <a:moveTo>
                  <a:pt x="26938" y="1"/>
                </a:moveTo>
                <a:cubicBezTo>
                  <a:pt x="13468" y="1"/>
                  <a:pt x="6272" y="9954"/>
                  <a:pt x="4829" y="16423"/>
                </a:cubicBezTo>
                <a:cubicBezTo>
                  <a:pt x="3305" y="23251"/>
                  <a:pt x="1" y="30153"/>
                  <a:pt x="1" y="30153"/>
                </a:cubicBezTo>
                <a:lnTo>
                  <a:pt x="29256" y="30153"/>
                </a:lnTo>
                <a:lnTo>
                  <a:pt x="29256" y="96"/>
                </a:lnTo>
                <a:cubicBezTo>
                  <a:pt x="28464" y="32"/>
                  <a:pt x="27691" y="1"/>
                  <a:pt x="26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flipH="1">
            <a:off x="6012058" y="3487383"/>
            <a:ext cx="4052756" cy="2242225"/>
          </a:xfrm>
          <a:custGeom>
            <a:avLst/>
            <a:gdLst/>
            <a:ahLst/>
            <a:cxnLst/>
            <a:rect l="l" t="t" r="r" b="b"/>
            <a:pathLst>
              <a:path w="36435" h="20158" extrusionOk="0">
                <a:moveTo>
                  <a:pt x="11854" y="10101"/>
                </a:moveTo>
                <a:cubicBezTo>
                  <a:pt x="12288" y="10101"/>
                  <a:pt x="12765" y="10159"/>
                  <a:pt x="13277" y="10274"/>
                </a:cubicBezTo>
                <a:cubicBezTo>
                  <a:pt x="13156" y="11170"/>
                  <a:pt x="12839" y="11899"/>
                  <a:pt x="12411" y="12394"/>
                </a:cubicBezTo>
                <a:cubicBezTo>
                  <a:pt x="11991" y="12883"/>
                  <a:pt x="11482" y="13135"/>
                  <a:pt x="10940" y="13135"/>
                </a:cubicBezTo>
                <a:cubicBezTo>
                  <a:pt x="10755" y="13135"/>
                  <a:pt x="10566" y="13105"/>
                  <a:pt x="10375" y="13046"/>
                </a:cubicBezTo>
                <a:cubicBezTo>
                  <a:pt x="9897" y="12895"/>
                  <a:pt x="9566" y="12541"/>
                  <a:pt x="9467" y="12072"/>
                </a:cubicBezTo>
                <a:cubicBezTo>
                  <a:pt x="9361" y="11570"/>
                  <a:pt x="9550" y="11050"/>
                  <a:pt x="9973" y="10681"/>
                </a:cubicBezTo>
                <a:cubicBezTo>
                  <a:pt x="10415" y="10294"/>
                  <a:pt x="11060" y="10101"/>
                  <a:pt x="11854" y="10101"/>
                </a:cubicBezTo>
                <a:close/>
                <a:moveTo>
                  <a:pt x="3746" y="1"/>
                </a:moveTo>
                <a:cubicBezTo>
                  <a:pt x="2490" y="1"/>
                  <a:pt x="1252" y="258"/>
                  <a:pt x="96" y="773"/>
                </a:cubicBezTo>
                <a:cubicBezTo>
                  <a:pt x="30" y="802"/>
                  <a:pt x="1" y="879"/>
                  <a:pt x="29" y="945"/>
                </a:cubicBezTo>
                <a:cubicBezTo>
                  <a:pt x="51" y="993"/>
                  <a:pt x="99" y="1022"/>
                  <a:pt x="149" y="1022"/>
                </a:cubicBezTo>
                <a:cubicBezTo>
                  <a:pt x="166" y="1022"/>
                  <a:pt x="185" y="1018"/>
                  <a:pt x="202" y="1010"/>
                </a:cubicBezTo>
                <a:cubicBezTo>
                  <a:pt x="1323" y="512"/>
                  <a:pt x="2524" y="262"/>
                  <a:pt x="3743" y="262"/>
                </a:cubicBezTo>
                <a:cubicBezTo>
                  <a:pt x="4892" y="262"/>
                  <a:pt x="6057" y="484"/>
                  <a:pt x="7186" y="929"/>
                </a:cubicBezTo>
                <a:cubicBezTo>
                  <a:pt x="9485" y="1836"/>
                  <a:pt x="11334" y="3540"/>
                  <a:pt x="12394" y="5727"/>
                </a:cubicBezTo>
                <a:cubicBezTo>
                  <a:pt x="13171" y="7331"/>
                  <a:pt x="13411" y="8807"/>
                  <a:pt x="13306" y="10011"/>
                </a:cubicBezTo>
                <a:cubicBezTo>
                  <a:pt x="12753" y="9885"/>
                  <a:pt x="12273" y="9834"/>
                  <a:pt x="11860" y="9834"/>
                </a:cubicBezTo>
                <a:cubicBezTo>
                  <a:pt x="10768" y="9834"/>
                  <a:pt x="10135" y="10192"/>
                  <a:pt x="9801" y="10485"/>
                </a:cubicBezTo>
                <a:cubicBezTo>
                  <a:pt x="9307" y="10917"/>
                  <a:pt x="9087" y="11530"/>
                  <a:pt x="9212" y="12126"/>
                </a:cubicBezTo>
                <a:cubicBezTo>
                  <a:pt x="9329" y="12681"/>
                  <a:pt x="9735" y="13119"/>
                  <a:pt x="10297" y="13294"/>
                </a:cubicBezTo>
                <a:cubicBezTo>
                  <a:pt x="10511" y="13361"/>
                  <a:pt x="10724" y="13394"/>
                  <a:pt x="10934" y="13394"/>
                </a:cubicBezTo>
                <a:cubicBezTo>
                  <a:pt x="11553" y="13394"/>
                  <a:pt x="12141" y="13108"/>
                  <a:pt x="12609" y="12565"/>
                </a:cubicBezTo>
                <a:cubicBezTo>
                  <a:pt x="13061" y="12040"/>
                  <a:pt x="13398" y="11275"/>
                  <a:pt x="13529" y="10335"/>
                </a:cubicBezTo>
                <a:cubicBezTo>
                  <a:pt x="13811" y="10408"/>
                  <a:pt x="14102" y="10498"/>
                  <a:pt x="14402" y="10605"/>
                </a:cubicBezTo>
                <a:cubicBezTo>
                  <a:pt x="16453" y="11333"/>
                  <a:pt x="17652" y="13313"/>
                  <a:pt x="18812" y="15228"/>
                </a:cubicBezTo>
                <a:cubicBezTo>
                  <a:pt x="19968" y="17136"/>
                  <a:pt x="21161" y="19108"/>
                  <a:pt x="23199" y="19823"/>
                </a:cubicBezTo>
                <a:cubicBezTo>
                  <a:pt x="23865" y="20055"/>
                  <a:pt x="24502" y="20158"/>
                  <a:pt x="25110" y="20158"/>
                </a:cubicBezTo>
                <a:cubicBezTo>
                  <a:pt x="27746" y="20158"/>
                  <a:pt x="29829" y="18246"/>
                  <a:pt x="31300" y="16895"/>
                </a:cubicBezTo>
                <a:cubicBezTo>
                  <a:pt x="32094" y="16166"/>
                  <a:pt x="32779" y="15536"/>
                  <a:pt x="33213" y="15536"/>
                </a:cubicBezTo>
                <a:cubicBezTo>
                  <a:pt x="34646" y="15536"/>
                  <a:pt x="36157" y="18168"/>
                  <a:pt x="36171" y="18195"/>
                </a:cubicBezTo>
                <a:cubicBezTo>
                  <a:pt x="36195" y="18237"/>
                  <a:pt x="36239" y="18260"/>
                  <a:pt x="36284" y="18260"/>
                </a:cubicBezTo>
                <a:cubicBezTo>
                  <a:pt x="36306" y="18260"/>
                  <a:pt x="36329" y="18255"/>
                  <a:pt x="36349" y="18243"/>
                </a:cubicBezTo>
                <a:cubicBezTo>
                  <a:pt x="36412" y="18208"/>
                  <a:pt x="36434" y="18128"/>
                  <a:pt x="36398" y="18066"/>
                </a:cubicBezTo>
                <a:cubicBezTo>
                  <a:pt x="36333" y="17952"/>
                  <a:pt x="34797" y="15275"/>
                  <a:pt x="33213" y="15275"/>
                </a:cubicBezTo>
                <a:cubicBezTo>
                  <a:pt x="32678" y="15275"/>
                  <a:pt x="32026" y="15874"/>
                  <a:pt x="31124" y="16703"/>
                </a:cubicBezTo>
                <a:cubicBezTo>
                  <a:pt x="29609" y="18094"/>
                  <a:pt x="27640" y="19902"/>
                  <a:pt x="25135" y="19902"/>
                </a:cubicBezTo>
                <a:cubicBezTo>
                  <a:pt x="24548" y="19902"/>
                  <a:pt x="23932" y="19803"/>
                  <a:pt x="23285" y="19576"/>
                </a:cubicBezTo>
                <a:cubicBezTo>
                  <a:pt x="21337" y="18892"/>
                  <a:pt x="20218" y="17047"/>
                  <a:pt x="19035" y="15093"/>
                </a:cubicBezTo>
                <a:cubicBezTo>
                  <a:pt x="17852" y="13139"/>
                  <a:pt x="16628" y="11119"/>
                  <a:pt x="14490" y="10359"/>
                </a:cubicBezTo>
                <a:cubicBezTo>
                  <a:pt x="14160" y="10241"/>
                  <a:pt x="13850" y="10147"/>
                  <a:pt x="13559" y="10072"/>
                </a:cubicBezTo>
                <a:cubicBezTo>
                  <a:pt x="13678" y="8814"/>
                  <a:pt x="13434" y="7277"/>
                  <a:pt x="12628" y="5613"/>
                </a:cubicBezTo>
                <a:cubicBezTo>
                  <a:pt x="11540" y="3367"/>
                  <a:pt x="9641" y="1617"/>
                  <a:pt x="7282" y="686"/>
                </a:cubicBezTo>
                <a:cubicBezTo>
                  <a:pt x="6123" y="229"/>
                  <a:pt x="4927" y="1"/>
                  <a:pt x="3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flipH="1">
            <a:off x="-419050" y="-378950"/>
            <a:ext cx="1423259" cy="1505626"/>
          </a:xfrm>
          <a:custGeom>
            <a:avLst/>
            <a:gdLst/>
            <a:ahLst/>
            <a:cxnLst/>
            <a:rect l="l" t="t" r="r" b="b"/>
            <a:pathLst>
              <a:path w="24917" h="26359" fill="none" extrusionOk="0">
                <a:moveTo>
                  <a:pt x="24916" y="10566"/>
                </a:moveTo>
                <a:cubicBezTo>
                  <a:pt x="24916" y="10566"/>
                  <a:pt x="22035" y="12856"/>
                  <a:pt x="18891" y="20017"/>
                </a:cubicBezTo>
                <a:cubicBezTo>
                  <a:pt x="16106" y="26359"/>
                  <a:pt x="3779" y="23045"/>
                  <a:pt x="6351" y="12562"/>
                </a:cubicBezTo>
                <a:cubicBezTo>
                  <a:pt x="8924" y="2078"/>
                  <a:pt x="1" y="1"/>
                  <a:pt x="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702"/>
        <p:cNvGrpSpPr/>
        <p:nvPr/>
      </p:nvGrpSpPr>
      <p:grpSpPr>
        <a:xfrm>
          <a:off x="0" y="0"/>
          <a:ext cx="0" cy="0"/>
          <a:chOff x="0" y="0"/>
          <a:chExt cx="0" cy="0"/>
        </a:xfrm>
      </p:grpSpPr>
      <p:cxnSp>
        <p:nvCxnSpPr>
          <p:cNvPr id="703" name="Google Shape;703;p42"/>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704" name="Google Shape;704;p42"/>
          <p:cNvSpPr txBox="1">
            <a:spLocks noGrp="1"/>
          </p:cNvSpPr>
          <p:nvPr>
            <p:ph type="title"/>
          </p:nvPr>
        </p:nvSpPr>
        <p:spPr>
          <a:xfrm>
            <a:off x="387900" y="555600"/>
            <a:ext cx="2808000" cy="755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5" name="Google Shape;705;p42"/>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06" name="Google Shape;706;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707"/>
        <p:cNvGrpSpPr/>
        <p:nvPr/>
      </p:nvGrpSpPr>
      <p:grpSpPr>
        <a:xfrm>
          <a:off x="0" y="0"/>
          <a:ext cx="0" cy="0"/>
          <a:chOff x="0" y="0"/>
          <a:chExt cx="0" cy="0"/>
        </a:xfrm>
      </p:grpSpPr>
      <p:sp>
        <p:nvSpPr>
          <p:cNvPr id="708" name="Google Shape;708;p43"/>
          <p:cNvSpPr/>
          <p:nvPr/>
        </p:nvSpPr>
        <p:spPr>
          <a:xfrm rot="8612845" flipH="1">
            <a:off x="6438091" y="2095696"/>
            <a:ext cx="5651602" cy="4295662"/>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rot="-9669669" flipH="1">
            <a:off x="-687183" y="-2440409"/>
            <a:ext cx="5651503" cy="4295587"/>
          </a:xfrm>
          <a:custGeom>
            <a:avLst/>
            <a:gdLst/>
            <a:ahLst/>
            <a:cxnLst/>
            <a:rect l="l" t="t" r="r" b="b"/>
            <a:pathLst>
              <a:path w="166317" h="126414" extrusionOk="0">
                <a:moveTo>
                  <a:pt x="71218" y="1"/>
                </a:moveTo>
                <a:cubicBezTo>
                  <a:pt x="58598" y="1"/>
                  <a:pt x="46009" y="2674"/>
                  <a:pt x="34361" y="8313"/>
                </a:cubicBezTo>
                <a:cubicBezTo>
                  <a:pt x="16567" y="16935"/>
                  <a:pt x="0" y="35356"/>
                  <a:pt x="677" y="57361"/>
                </a:cubicBezTo>
                <a:cubicBezTo>
                  <a:pt x="727" y="58890"/>
                  <a:pt x="852" y="60368"/>
                  <a:pt x="1028" y="61847"/>
                </a:cubicBezTo>
                <a:cubicBezTo>
                  <a:pt x="3158" y="78163"/>
                  <a:pt x="14812" y="90744"/>
                  <a:pt x="29775" y="95206"/>
                </a:cubicBezTo>
                <a:cubicBezTo>
                  <a:pt x="34514" y="96622"/>
                  <a:pt x="38984" y="97054"/>
                  <a:pt x="43261" y="97054"/>
                </a:cubicBezTo>
                <a:cubicBezTo>
                  <a:pt x="49946" y="97054"/>
                  <a:pt x="56159" y="95999"/>
                  <a:pt x="62190" y="95999"/>
                </a:cubicBezTo>
                <a:cubicBezTo>
                  <a:pt x="66301" y="95999"/>
                  <a:pt x="70328" y="96489"/>
                  <a:pt x="74362" y="98138"/>
                </a:cubicBezTo>
                <a:cubicBezTo>
                  <a:pt x="91735" y="105235"/>
                  <a:pt x="95755" y="126414"/>
                  <a:pt x="122423" y="126414"/>
                </a:cubicBezTo>
                <a:cubicBezTo>
                  <a:pt x="123724" y="126414"/>
                  <a:pt x="125079" y="126363"/>
                  <a:pt x="126492" y="126258"/>
                </a:cubicBezTo>
                <a:cubicBezTo>
                  <a:pt x="136768" y="125481"/>
                  <a:pt x="146517" y="119842"/>
                  <a:pt x="153385" y="111948"/>
                </a:cubicBezTo>
                <a:cubicBezTo>
                  <a:pt x="166317" y="97110"/>
                  <a:pt x="166091" y="75431"/>
                  <a:pt x="158347" y="57436"/>
                </a:cubicBezTo>
                <a:cubicBezTo>
                  <a:pt x="157946" y="56484"/>
                  <a:pt x="157520" y="55556"/>
                  <a:pt x="157069" y="54629"/>
                </a:cubicBezTo>
                <a:cubicBezTo>
                  <a:pt x="155740" y="51822"/>
                  <a:pt x="154287" y="49065"/>
                  <a:pt x="152683" y="46408"/>
                </a:cubicBezTo>
                <a:cubicBezTo>
                  <a:pt x="135126" y="17039"/>
                  <a:pt x="103077" y="1"/>
                  <a:pt x="71218"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rot="-9669590" flipH="1">
            <a:off x="186437" y="2738639"/>
            <a:ext cx="639122" cy="639078"/>
          </a:xfrm>
          <a:custGeom>
            <a:avLst/>
            <a:gdLst/>
            <a:ahLst/>
            <a:cxnLst/>
            <a:rect l="l" t="t" r="r" b="b"/>
            <a:pathLst>
              <a:path w="14438" h="14437" extrusionOk="0">
                <a:moveTo>
                  <a:pt x="7219" y="1"/>
                </a:moveTo>
                <a:cubicBezTo>
                  <a:pt x="3234" y="1"/>
                  <a:pt x="1" y="3234"/>
                  <a:pt x="1" y="7219"/>
                </a:cubicBezTo>
                <a:cubicBezTo>
                  <a:pt x="1" y="11204"/>
                  <a:pt x="3234" y="14437"/>
                  <a:pt x="7219" y="14437"/>
                </a:cubicBezTo>
                <a:cubicBezTo>
                  <a:pt x="11204" y="14437"/>
                  <a:pt x="14437" y="11204"/>
                  <a:pt x="14437" y="7219"/>
                </a:cubicBezTo>
                <a:cubicBezTo>
                  <a:pt x="14437" y="3234"/>
                  <a:pt x="11204" y="1"/>
                  <a:pt x="721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rot="-9669590" flipH="1">
            <a:off x="7231757" y="2295822"/>
            <a:ext cx="508137" cy="508181"/>
          </a:xfrm>
          <a:custGeom>
            <a:avLst/>
            <a:gdLst/>
            <a:ahLst/>
            <a:cxnLst/>
            <a:rect l="l" t="t" r="r" b="b"/>
            <a:pathLst>
              <a:path w="11479" h="11480" extrusionOk="0">
                <a:moveTo>
                  <a:pt x="5739" y="1"/>
                </a:moveTo>
                <a:cubicBezTo>
                  <a:pt x="2582" y="1"/>
                  <a:pt x="0" y="2557"/>
                  <a:pt x="0" y="5740"/>
                </a:cubicBezTo>
                <a:cubicBezTo>
                  <a:pt x="0" y="8898"/>
                  <a:pt x="2582" y="11480"/>
                  <a:pt x="5739" y="11480"/>
                </a:cubicBezTo>
                <a:cubicBezTo>
                  <a:pt x="8922" y="11480"/>
                  <a:pt x="11479" y="8898"/>
                  <a:pt x="11479" y="5740"/>
                </a:cubicBezTo>
                <a:cubicBezTo>
                  <a:pt x="11479" y="2557"/>
                  <a:pt x="8922" y="1"/>
                  <a:pt x="573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rot="-9669590" flipH="1">
            <a:off x="135952" y="1804540"/>
            <a:ext cx="264095" cy="264095"/>
          </a:xfrm>
          <a:custGeom>
            <a:avLst/>
            <a:gdLst/>
            <a:ahLst/>
            <a:cxnLst/>
            <a:rect l="l" t="t" r="r" b="b"/>
            <a:pathLst>
              <a:path w="5966" h="5966" extrusionOk="0">
                <a:moveTo>
                  <a:pt x="2983" y="0"/>
                </a:moveTo>
                <a:cubicBezTo>
                  <a:pt x="1329" y="0"/>
                  <a:pt x="0" y="1329"/>
                  <a:pt x="0" y="2983"/>
                </a:cubicBezTo>
                <a:cubicBezTo>
                  <a:pt x="0" y="4637"/>
                  <a:pt x="1329" y="5965"/>
                  <a:pt x="2983" y="5965"/>
                </a:cubicBezTo>
                <a:cubicBezTo>
                  <a:pt x="4637" y="5965"/>
                  <a:pt x="5965" y="4637"/>
                  <a:pt x="5965" y="2983"/>
                </a:cubicBezTo>
                <a:cubicBezTo>
                  <a:pt x="5965" y="1329"/>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rot="-9669590" flipH="1">
            <a:off x="3185797" y="4644042"/>
            <a:ext cx="264095" cy="265202"/>
          </a:xfrm>
          <a:custGeom>
            <a:avLst/>
            <a:gdLst/>
            <a:ahLst/>
            <a:cxnLst/>
            <a:rect l="l" t="t" r="r" b="b"/>
            <a:pathLst>
              <a:path w="5966" h="5991" extrusionOk="0">
                <a:moveTo>
                  <a:pt x="2983" y="0"/>
                </a:moveTo>
                <a:cubicBezTo>
                  <a:pt x="1354" y="0"/>
                  <a:pt x="0" y="1354"/>
                  <a:pt x="0" y="3008"/>
                </a:cubicBezTo>
                <a:cubicBezTo>
                  <a:pt x="0" y="4637"/>
                  <a:pt x="1354" y="5990"/>
                  <a:pt x="2983" y="5990"/>
                </a:cubicBezTo>
                <a:cubicBezTo>
                  <a:pt x="4637" y="5990"/>
                  <a:pt x="5965" y="4637"/>
                  <a:pt x="5965" y="3008"/>
                </a:cubicBezTo>
                <a:cubicBezTo>
                  <a:pt x="5965" y="1354"/>
                  <a:pt x="4637"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rot="-9669590" flipH="1">
            <a:off x="6579322" y="402954"/>
            <a:ext cx="264095" cy="264095"/>
          </a:xfrm>
          <a:custGeom>
            <a:avLst/>
            <a:gdLst/>
            <a:ahLst/>
            <a:cxnLst/>
            <a:rect l="l" t="t" r="r" b="b"/>
            <a:pathLst>
              <a:path w="5966" h="5966" extrusionOk="0">
                <a:moveTo>
                  <a:pt x="2983" y="0"/>
                </a:moveTo>
                <a:cubicBezTo>
                  <a:pt x="1329" y="0"/>
                  <a:pt x="0" y="1328"/>
                  <a:pt x="0" y="2983"/>
                </a:cubicBezTo>
                <a:cubicBezTo>
                  <a:pt x="0" y="4637"/>
                  <a:pt x="1329" y="5965"/>
                  <a:pt x="2983" y="5965"/>
                </a:cubicBezTo>
                <a:cubicBezTo>
                  <a:pt x="4612" y="5965"/>
                  <a:pt x="5965" y="4637"/>
                  <a:pt x="5965" y="2983"/>
                </a:cubicBezTo>
                <a:cubicBezTo>
                  <a:pt x="5965" y="1328"/>
                  <a:pt x="4612"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rot="-9669590" flipH="1">
            <a:off x="8769766" y="45060"/>
            <a:ext cx="697908" cy="697908"/>
          </a:xfrm>
          <a:custGeom>
            <a:avLst/>
            <a:gdLst/>
            <a:ahLst/>
            <a:cxnLst/>
            <a:rect l="l" t="t" r="r" b="b"/>
            <a:pathLst>
              <a:path w="15766" h="15766" extrusionOk="0">
                <a:moveTo>
                  <a:pt x="7870" y="1"/>
                </a:moveTo>
                <a:cubicBezTo>
                  <a:pt x="3535" y="1"/>
                  <a:pt x="1" y="3535"/>
                  <a:pt x="1" y="7871"/>
                </a:cubicBezTo>
                <a:cubicBezTo>
                  <a:pt x="1" y="12231"/>
                  <a:pt x="3535" y="15765"/>
                  <a:pt x="7870" y="15765"/>
                </a:cubicBezTo>
                <a:cubicBezTo>
                  <a:pt x="12231" y="15765"/>
                  <a:pt x="15765" y="12231"/>
                  <a:pt x="15765" y="7871"/>
                </a:cubicBezTo>
                <a:cubicBezTo>
                  <a:pt x="15765" y="3535"/>
                  <a:pt x="12231" y="1"/>
                  <a:pt x="7870"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43"/>
          <p:cNvGrpSpPr/>
          <p:nvPr/>
        </p:nvGrpSpPr>
        <p:grpSpPr>
          <a:xfrm rot="10800000" flipH="1">
            <a:off x="7658275" y="3818830"/>
            <a:ext cx="1110875" cy="1032029"/>
            <a:chOff x="5454300" y="91375"/>
            <a:chExt cx="1110875" cy="1032029"/>
          </a:xfrm>
        </p:grpSpPr>
        <p:sp>
          <p:nvSpPr>
            <p:cNvPr id="717" name="Google Shape;717;p43"/>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5" name="Google Shape;755;p43"/>
          <p:cNvSpPr/>
          <p:nvPr/>
        </p:nvSpPr>
        <p:spPr>
          <a:xfrm rot="10800000" flipH="1">
            <a:off x="6635225" y="4155945"/>
            <a:ext cx="369357" cy="35777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rot="10800000" flipH="1">
            <a:off x="1579013" y="3881092"/>
            <a:ext cx="467771" cy="453105"/>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43"/>
          <p:cNvGrpSpPr/>
          <p:nvPr/>
        </p:nvGrpSpPr>
        <p:grpSpPr>
          <a:xfrm rot="10800000" flipH="1">
            <a:off x="1125048" y="318971"/>
            <a:ext cx="653528" cy="607143"/>
            <a:chOff x="5454300" y="91375"/>
            <a:chExt cx="1110875" cy="1032029"/>
          </a:xfrm>
        </p:grpSpPr>
        <p:sp>
          <p:nvSpPr>
            <p:cNvPr id="758" name="Google Shape;758;p43"/>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43"/>
          <p:cNvGrpSpPr/>
          <p:nvPr/>
        </p:nvGrpSpPr>
        <p:grpSpPr>
          <a:xfrm rot="10800000" flipH="1">
            <a:off x="159663" y="3727518"/>
            <a:ext cx="1110875" cy="1032029"/>
            <a:chOff x="5454300" y="91375"/>
            <a:chExt cx="1110875" cy="1032029"/>
          </a:xfrm>
        </p:grpSpPr>
        <p:sp>
          <p:nvSpPr>
            <p:cNvPr id="797" name="Google Shape;797;p43"/>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43"/>
          <p:cNvSpPr/>
          <p:nvPr/>
        </p:nvSpPr>
        <p:spPr>
          <a:xfrm rot="10800000" flipH="1">
            <a:off x="8288020" y="1658714"/>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rot="10800000" flipH="1">
            <a:off x="620820" y="720564"/>
            <a:ext cx="292910" cy="28375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43"/>
          <p:cNvGrpSpPr/>
          <p:nvPr/>
        </p:nvGrpSpPr>
        <p:grpSpPr>
          <a:xfrm rot="10800000" flipH="1">
            <a:off x="7658265" y="318978"/>
            <a:ext cx="653528" cy="607143"/>
            <a:chOff x="5454300" y="91375"/>
            <a:chExt cx="1110875" cy="1032029"/>
          </a:xfrm>
        </p:grpSpPr>
        <p:sp>
          <p:nvSpPr>
            <p:cNvPr id="838" name="Google Shape;838;p43"/>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6" name="Google Shape;876;p43"/>
          <p:cNvSpPr txBox="1">
            <a:spLocks noGrp="1"/>
          </p:cNvSpPr>
          <p:nvPr>
            <p:ph type="title"/>
          </p:nvPr>
        </p:nvSpPr>
        <p:spPr>
          <a:xfrm>
            <a:off x="2600250" y="2104200"/>
            <a:ext cx="3943500" cy="1776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7" name="Google Shape;877;p43"/>
          <p:cNvSpPr txBox="1">
            <a:spLocks noGrp="1"/>
          </p:cNvSpPr>
          <p:nvPr>
            <p:ph type="title" idx="2" hasCustomPrompt="1"/>
          </p:nvPr>
        </p:nvSpPr>
        <p:spPr>
          <a:xfrm>
            <a:off x="4013250" y="1262400"/>
            <a:ext cx="11175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78" name="Google Shape;878;p4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lnSpcReduction="10000"/>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10"/>
        <p:cNvGrpSpPr/>
        <p:nvPr/>
      </p:nvGrpSpPr>
      <p:grpSpPr>
        <a:xfrm>
          <a:off x="0" y="0"/>
          <a:ext cx="0" cy="0"/>
          <a:chOff x="0" y="0"/>
          <a:chExt cx="0" cy="0"/>
        </a:xfrm>
      </p:grpSpPr>
      <p:sp>
        <p:nvSpPr>
          <p:cNvPr id="411" name="Google Shape;411;p15"/>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1pPr>
            <a:lvl2pPr lvl="1" algn="ctr"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412" name="Google Shape;412;p15"/>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1pPr>
            <a:lvl2pPr marL="914400" lvl="1"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marL="1371600" lvl="2"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marL="1828800" lvl="3"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marL="2286000" lvl="4"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marL="2743200" lvl="5"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marL="3200400" lvl="6"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marL="3657600" lvl="7"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marL="4114800" lvl="8" indent="-317500">
              <a:lnSpc>
                <a:spcPct val="100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a:endParaRPr/>
          </a:p>
        </p:txBody>
      </p:sp>
      <p:sp>
        <p:nvSpPr>
          <p:cNvPr id="413" name="Google Shape;413;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ontserrat Medium"/>
                <a:ea typeface="Montserrat Medium"/>
                <a:cs typeface="Montserrat Medium"/>
                <a:sym typeface="Montserrat Medium"/>
              </a:defRPr>
            </a:lvl1pPr>
            <a:lvl2pPr lvl="1" algn="r">
              <a:buNone/>
              <a:defRPr sz="1300">
                <a:solidFill>
                  <a:schemeClr val="dk1"/>
                </a:solidFill>
                <a:latin typeface="Montserrat Medium"/>
                <a:ea typeface="Montserrat Medium"/>
                <a:cs typeface="Montserrat Medium"/>
                <a:sym typeface="Montserrat Medium"/>
              </a:defRPr>
            </a:lvl2pPr>
            <a:lvl3pPr lvl="2" algn="r">
              <a:buNone/>
              <a:defRPr sz="1300">
                <a:solidFill>
                  <a:schemeClr val="dk1"/>
                </a:solidFill>
                <a:latin typeface="Montserrat Medium"/>
                <a:ea typeface="Montserrat Medium"/>
                <a:cs typeface="Montserrat Medium"/>
                <a:sym typeface="Montserrat Medium"/>
              </a:defRPr>
            </a:lvl3pPr>
            <a:lvl4pPr lvl="3" algn="r">
              <a:buNone/>
              <a:defRPr sz="1300">
                <a:solidFill>
                  <a:schemeClr val="dk1"/>
                </a:solidFill>
                <a:latin typeface="Montserrat Medium"/>
                <a:ea typeface="Montserrat Medium"/>
                <a:cs typeface="Montserrat Medium"/>
                <a:sym typeface="Montserrat Medium"/>
              </a:defRPr>
            </a:lvl4pPr>
            <a:lvl5pPr lvl="4" algn="r">
              <a:buNone/>
              <a:defRPr sz="1300">
                <a:solidFill>
                  <a:schemeClr val="dk1"/>
                </a:solidFill>
                <a:latin typeface="Montserrat Medium"/>
                <a:ea typeface="Montserrat Medium"/>
                <a:cs typeface="Montserrat Medium"/>
                <a:sym typeface="Montserrat Medium"/>
              </a:defRPr>
            </a:lvl5pPr>
            <a:lvl6pPr lvl="5" algn="r">
              <a:buNone/>
              <a:defRPr sz="1300">
                <a:solidFill>
                  <a:schemeClr val="dk1"/>
                </a:solidFill>
                <a:latin typeface="Montserrat Medium"/>
                <a:ea typeface="Montserrat Medium"/>
                <a:cs typeface="Montserrat Medium"/>
                <a:sym typeface="Montserrat Medium"/>
              </a:defRPr>
            </a:lvl6pPr>
            <a:lvl7pPr lvl="6" algn="r">
              <a:buNone/>
              <a:defRPr sz="1300">
                <a:solidFill>
                  <a:schemeClr val="dk1"/>
                </a:solidFill>
                <a:latin typeface="Montserrat Medium"/>
                <a:ea typeface="Montserrat Medium"/>
                <a:cs typeface="Montserrat Medium"/>
                <a:sym typeface="Montserrat Medium"/>
              </a:defRPr>
            </a:lvl7pPr>
            <a:lvl8pPr lvl="7" algn="r">
              <a:buNone/>
              <a:defRPr sz="1300">
                <a:solidFill>
                  <a:schemeClr val="dk1"/>
                </a:solidFill>
                <a:latin typeface="Montserrat Medium"/>
                <a:ea typeface="Montserrat Medium"/>
                <a:cs typeface="Montserrat Medium"/>
                <a:sym typeface="Montserrat Medium"/>
              </a:defRPr>
            </a:lvl8pPr>
            <a:lvl9pPr lvl="8" algn="r">
              <a:buNone/>
              <a:defRPr sz="1300">
                <a:solidFill>
                  <a:schemeClr val="dk1"/>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dx.doi.org/10.47611/jsrhs.v11i3.3840"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882"/>
        <p:cNvGrpSpPr/>
        <p:nvPr/>
      </p:nvGrpSpPr>
      <p:grpSpPr>
        <a:xfrm>
          <a:off x="0" y="0"/>
          <a:ext cx="0" cy="0"/>
          <a:chOff x="0" y="0"/>
          <a:chExt cx="0" cy="0"/>
        </a:xfrm>
      </p:grpSpPr>
      <p:sp>
        <p:nvSpPr>
          <p:cNvPr id="883" name="Google Shape;883;p44"/>
          <p:cNvSpPr txBox="1">
            <a:spLocks noGrp="1"/>
          </p:cNvSpPr>
          <p:nvPr>
            <p:ph type="ctrTitle"/>
          </p:nvPr>
        </p:nvSpPr>
        <p:spPr>
          <a:xfrm>
            <a:off x="0" y="763725"/>
            <a:ext cx="9237600" cy="20916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2200" b="1">
                <a:latin typeface="Trebuchet MS"/>
                <a:ea typeface="Trebuchet MS"/>
                <a:cs typeface="Trebuchet MS"/>
                <a:sym typeface="Trebuchet MS"/>
              </a:rPr>
              <a:t>Comparing Skin Cancer Diagnosis between Manual, 4 </a:t>
            </a:r>
            <a:endParaRPr sz="2200" b="1">
              <a:latin typeface="Trebuchet MS"/>
              <a:ea typeface="Trebuchet MS"/>
              <a:cs typeface="Trebuchet MS"/>
              <a:sym typeface="Trebuchet MS"/>
            </a:endParaRPr>
          </a:p>
          <a:p>
            <a:pPr marL="0" lvl="0" indent="0" algn="ctr" rtl="0">
              <a:lnSpc>
                <a:spcPct val="150000"/>
              </a:lnSpc>
              <a:spcBef>
                <a:spcPts val="0"/>
              </a:spcBef>
              <a:spcAft>
                <a:spcPts val="0"/>
              </a:spcAft>
              <a:buNone/>
            </a:pPr>
            <a:r>
              <a:rPr lang="en" sz="2200" b="1">
                <a:latin typeface="Trebuchet MS"/>
                <a:ea typeface="Trebuchet MS"/>
                <a:cs typeface="Trebuchet MS"/>
                <a:sym typeface="Trebuchet MS"/>
              </a:rPr>
              <a:t>Classical, and 1 Deep Machine Learning Algorithms:</a:t>
            </a:r>
            <a:endParaRPr sz="2200" b="1">
              <a:latin typeface="Trebuchet MS"/>
              <a:ea typeface="Trebuchet MS"/>
              <a:cs typeface="Trebuchet MS"/>
              <a:sym typeface="Trebuchet MS"/>
            </a:endParaRPr>
          </a:p>
          <a:p>
            <a:pPr marL="0" lvl="0" indent="0" algn="ctr" rtl="0">
              <a:spcBef>
                <a:spcPts val="0"/>
              </a:spcBef>
              <a:spcAft>
                <a:spcPts val="0"/>
              </a:spcAft>
              <a:buNone/>
            </a:pPr>
            <a:r>
              <a:rPr lang="en" sz="3700" b="1">
                <a:latin typeface="Trebuchet MS"/>
                <a:ea typeface="Trebuchet MS"/>
                <a:cs typeface="Trebuchet MS"/>
                <a:sym typeface="Trebuchet MS"/>
              </a:rPr>
              <a:t> </a:t>
            </a:r>
            <a:r>
              <a:rPr lang="en" sz="2200" b="1">
                <a:solidFill>
                  <a:schemeClr val="dk2"/>
                </a:solidFill>
                <a:latin typeface="Trebuchet MS"/>
                <a:ea typeface="Trebuchet MS"/>
                <a:cs typeface="Trebuchet MS"/>
                <a:sym typeface="Trebuchet MS"/>
              </a:rPr>
              <a:t>Automating Skin Cancer Diagnosis using Machine Learning for screening</a:t>
            </a:r>
            <a:endParaRPr sz="2200" b="1">
              <a:solidFill>
                <a:schemeClr val="dk2"/>
              </a:solidFill>
              <a:latin typeface="Trebuchet MS"/>
              <a:ea typeface="Trebuchet MS"/>
              <a:cs typeface="Trebuchet MS"/>
              <a:sym typeface="Trebuchet MS"/>
            </a:endParaRPr>
          </a:p>
        </p:txBody>
      </p:sp>
      <p:sp>
        <p:nvSpPr>
          <p:cNvPr id="884" name="Google Shape;884;p4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
        <p:nvSpPr>
          <p:cNvPr id="885" name="Google Shape;885;p44"/>
          <p:cNvSpPr txBox="1">
            <a:spLocks noGrp="1"/>
          </p:cNvSpPr>
          <p:nvPr>
            <p:ph type="subTitle" idx="1"/>
          </p:nvPr>
        </p:nvSpPr>
        <p:spPr>
          <a:xfrm>
            <a:off x="1669788" y="3314938"/>
            <a:ext cx="5804400" cy="4095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100" b="1">
                <a:solidFill>
                  <a:schemeClr val="accent2"/>
                </a:solidFill>
                <a:latin typeface="Actor"/>
                <a:ea typeface="Actor"/>
                <a:cs typeface="Actor"/>
                <a:sym typeface="Actor"/>
              </a:rPr>
              <a:t>CSE-438</a:t>
            </a:r>
            <a:endParaRPr sz="2100" b="1">
              <a:solidFill>
                <a:schemeClr val="accent2"/>
              </a:solidFill>
              <a:latin typeface="Actor"/>
              <a:ea typeface="Actor"/>
              <a:cs typeface="Actor"/>
              <a:sym typeface="Actor"/>
            </a:endParaRPr>
          </a:p>
          <a:p>
            <a:pPr marL="0" lvl="0" indent="0" algn="ctr" rtl="0">
              <a:lnSpc>
                <a:spcPct val="150000"/>
              </a:lnSpc>
              <a:spcBef>
                <a:spcPts val="0"/>
              </a:spcBef>
              <a:spcAft>
                <a:spcPts val="0"/>
              </a:spcAft>
              <a:buNone/>
            </a:pPr>
            <a:r>
              <a:rPr lang="en" sz="2100" b="1">
                <a:solidFill>
                  <a:schemeClr val="accent2"/>
                </a:solidFill>
                <a:latin typeface="Actor"/>
                <a:ea typeface="Actor"/>
                <a:cs typeface="Actor"/>
                <a:sym typeface="Actor"/>
              </a:rPr>
              <a:t>Presented by:  Atikur Rahman </a:t>
            </a:r>
            <a:endParaRPr sz="2100" b="1">
              <a:solidFill>
                <a:schemeClr val="accent2"/>
              </a:solidFill>
              <a:latin typeface="Actor"/>
              <a:ea typeface="Actor"/>
              <a:cs typeface="Actor"/>
              <a:sym typeface="Actor"/>
            </a:endParaRPr>
          </a:p>
          <a:p>
            <a:pPr marL="0" lvl="0" indent="0" algn="ctr" rtl="0">
              <a:lnSpc>
                <a:spcPct val="150000"/>
              </a:lnSpc>
              <a:spcBef>
                <a:spcPts val="0"/>
              </a:spcBef>
              <a:spcAft>
                <a:spcPts val="0"/>
              </a:spcAft>
              <a:buNone/>
            </a:pPr>
            <a:r>
              <a:rPr lang="en" sz="2100" b="1">
                <a:solidFill>
                  <a:schemeClr val="accent2"/>
                </a:solidFill>
                <a:latin typeface="Actor"/>
                <a:ea typeface="Actor"/>
                <a:cs typeface="Actor"/>
                <a:sym typeface="Actor"/>
              </a:rPr>
              <a:t>ID: 20301440</a:t>
            </a:r>
            <a:endParaRPr sz="2100" b="1">
              <a:solidFill>
                <a:schemeClr val="accent2"/>
              </a:solidFill>
              <a:latin typeface="Actor"/>
              <a:ea typeface="Actor"/>
              <a:cs typeface="Actor"/>
              <a:sym typeface="Actor"/>
            </a:endParaRPr>
          </a:p>
          <a:p>
            <a:pPr marL="0" lvl="0" indent="0" algn="ctr" rtl="0">
              <a:spcBef>
                <a:spcPts val="0"/>
              </a:spcBef>
              <a:spcAft>
                <a:spcPts val="0"/>
              </a:spcAft>
              <a:buNone/>
            </a:pPr>
            <a:endParaRPr sz="2000" b="1">
              <a:solidFill>
                <a:schemeClr val="accent2"/>
              </a:solidFill>
              <a:latin typeface="Actor"/>
              <a:ea typeface="Actor"/>
              <a:cs typeface="Actor"/>
              <a:sym typeface="Actor"/>
            </a:endParaRPr>
          </a:p>
          <a:p>
            <a:pPr marL="0" lvl="0" indent="0" algn="ctr" rtl="0">
              <a:spcBef>
                <a:spcPts val="0"/>
              </a:spcBef>
              <a:spcAft>
                <a:spcPts val="0"/>
              </a:spcAft>
              <a:buNone/>
            </a:pPr>
            <a:endParaRPr sz="2000" b="1">
              <a:solidFill>
                <a:schemeClr val="accent2"/>
              </a:solidFill>
              <a:latin typeface="Actor"/>
              <a:ea typeface="Actor"/>
              <a:cs typeface="Actor"/>
              <a:sym typeface="Acto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53"/>
          <p:cNvSpPr txBox="1">
            <a:spLocks noGrp="1"/>
          </p:cNvSpPr>
          <p:nvPr>
            <p:ph type="title"/>
          </p:nvPr>
        </p:nvSpPr>
        <p:spPr>
          <a:xfrm>
            <a:off x="308550" y="640175"/>
            <a:ext cx="7708800" cy="709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
        <p:nvSpPr>
          <p:cNvPr id="1093" name="Google Shape;1093;p53"/>
          <p:cNvSpPr txBox="1">
            <a:spLocks noGrp="1"/>
          </p:cNvSpPr>
          <p:nvPr>
            <p:ph type="body" idx="1"/>
          </p:nvPr>
        </p:nvSpPr>
        <p:spPr>
          <a:xfrm>
            <a:off x="715100" y="1765850"/>
            <a:ext cx="6114600" cy="3088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900" b="1">
                <a:solidFill>
                  <a:schemeClr val="dk1"/>
                </a:solidFill>
              </a:rPr>
              <a:t>Machine learning algorithms, particularly deep learning (CNNs), offer improved accuracy in skin cancer detection compared to human detection. Shallow algorithms also show promise in surpassing human accuracy.Early detection using these algorithms can have a significant impact on patient outcomes and healthcare costs.</a:t>
            </a:r>
            <a:endParaRPr sz="1900" b="1">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grpSp>
        <p:nvGrpSpPr>
          <p:cNvPr id="1094" name="Google Shape;1094;p53"/>
          <p:cNvGrpSpPr/>
          <p:nvPr/>
        </p:nvGrpSpPr>
        <p:grpSpPr>
          <a:xfrm rot="10800000" flipH="1">
            <a:off x="7758900" y="3681805"/>
            <a:ext cx="1110875" cy="1032029"/>
            <a:chOff x="5454300" y="91375"/>
            <a:chExt cx="1110875" cy="1032029"/>
          </a:xfrm>
        </p:grpSpPr>
        <p:sp>
          <p:nvSpPr>
            <p:cNvPr id="1095" name="Google Shape;1095;p53"/>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3"/>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3"/>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3"/>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3"/>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3"/>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3"/>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3"/>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3"/>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3"/>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3"/>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3"/>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3"/>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3"/>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3"/>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3"/>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3"/>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3"/>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3"/>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3"/>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3"/>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3"/>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3"/>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3"/>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3"/>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3"/>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3"/>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3"/>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3"/>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3"/>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3"/>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3"/>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3"/>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3"/>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3"/>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10</a:t>
            </a:fld>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54"/>
          <p:cNvSpPr txBox="1">
            <a:spLocks noGrp="1"/>
          </p:cNvSpPr>
          <p:nvPr>
            <p:ph type="title"/>
          </p:nvPr>
        </p:nvSpPr>
        <p:spPr>
          <a:xfrm>
            <a:off x="-2903300" y="491625"/>
            <a:ext cx="7708800" cy="709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300"/>
              <a:t>Reference:</a:t>
            </a:r>
            <a:endParaRPr sz="2300"/>
          </a:p>
        </p:txBody>
      </p:sp>
      <p:sp>
        <p:nvSpPr>
          <p:cNvPr id="1139" name="Google Shape;1139;p54"/>
          <p:cNvSpPr txBox="1">
            <a:spLocks noGrp="1"/>
          </p:cNvSpPr>
          <p:nvPr>
            <p:ph type="body" idx="1"/>
          </p:nvPr>
        </p:nvSpPr>
        <p:spPr>
          <a:xfrm>
            <a:off x="715100" y="1765850"/>
            <a:ext cx="8062500" cy="3088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b="1">
                <a:solidFill>
                  <a:schemeClr val="dk1"/>
                </a:solidFill>
              </a:rPr>
              <a:t>Kasbekar, M., &amp; Phillips, C. (2022). Comparing Skin Cancer Diagnosis between manual, 4 classical, and 1 deep machine learning algorithms. Automating Skin Cancer Diagnosis using Machine Learning for screening, 11(3), 1-8. </a:t>
            </a:r>
            <a:r>
              <a:rPr lang="en" sz="1900" b="1" u="sng">
                <a:solidFill>
                  <a:schemeClr val="hlink"/>
                </a:solidFill>
                <a:hlinkClick r:id="rId3"/>
              </a:rPr>
              <a:t>http://dx.doi.org/10.47611/jsrhs.v11i3.3840</a:t>
            </a:r>
            <a:endParaRPr sz="1900" b="1">
              <a:solidFill>
                <a:schemeClr val="dk1"/>
              </a:solidFill>
            </a:endParaRPr>
          </a:p>
        </p:txBody>
      </p:sp>
      <p:grpSp>
        <p:nvGrpSpPr>
          <p:cNvPr id="1140" name="Google Shape;1140;p54"/>
          <p:cNvGrpSpPr/>
          <p:nvPr/>
        </p:nvGrpSpPr>
        <p:grpSpPr>
          <a:xfrm rot="10800000" flipH="1">
            <a:off x="7562713" y="3822330"/>
            <a:ext cx="1110875" cy="1032029"/>
            <a:chOff x="5454300" y="91375"/>
            <a:chExt cx="1110875" cy="1032029"/>
          </a:xfrm>
        </p:grpSpPr>
        <p:sp>
          <p:nvSpPr>
            <p:cNvPr id="1141" name="Google Shape;1141;p54"/>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4"/>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4"/>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4"/>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4"/>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4"/>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4"/>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4"/>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4"/>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4"/>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4"/>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4"/>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4"/>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4"/>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4"/>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4"/>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4"/>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4"/>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4"/>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4"/>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4"/>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4"/>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4"/>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4"/>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4"/>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4"/>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4"/>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4"/>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4"/>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4"/>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4"/>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4"/>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4"/>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4"/>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4"/>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4"/>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4"/>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4"/>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9" name="Google Shape;1179;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11</a:t>
            </a:fld>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55"/>
          <p:cNvSpPr txBox="1">
            <a:spLocks noGrp="1"/>
          </p:cNvSpPr>
          <p:nvPr>
            <p:ph type="title"/>
          </p:nvPr>
        </p:nvSpPr>
        <p:spPr>
          <a:xfrm>
            <a:off x="2387550" y="2035625"/>
            <a:ext cx="4368900" cy="177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  Thank you!</a:t>
            </a:r>
            <a:endParaRPr b="1">
              <a:solidFill>
                <a:schemeClr val="dk1"/>
              </a:solidFill>
            </a:endParaRPr>
          </a:p>
        </p:txBody>
      </p:sp>
      <p:sp>
        <p:nvSpPr>
          <p:cNvPr id="1185" name="Google Shape;1185;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9"/>
        <p:cNvGrpSpPr/>
        <p:nvPr/>
      </p:nvGrpSpPr>
      <p:grpSpPr>
        <a:xfrm>
          <a:off x="0" y="0"/>
          <a:ext cx="0" cy="0"/>
          <a:chOff x="0" y="0"/>
          <a:chExt cx="0" cy="0"/>
        </a:xfrm>
      </p:grpSpPr>
      <p:grpSp>
        <p:nvGrpSpPr>
          <p:cNvPr id="890" name="Google Shape;890;p45"/>
          <p:cNvGrpSpPr/>
          <p:nvPr/>
        </p:nvGrpSpPr>
        <p:grpSpPr>
          <a:xfrm>
            <a:off x="720000" y="952902"/>
            <a:ext cx="7704000" cy="3154344"/>
            <a:chOff x="720000" y="1760575"/>
            <a:chExt cx="7704000" cy="2116725"/>
          </a:xfrm>
        </p:grpSpPr>
        <p:sp>
          <p:nvSpPr>
            <p:cNvPr id="891" name="Google Shape;891;p45"/>
            <p:cNvSpPr/>
            <p:nvPr/>
          </p:nvSpPr>
          <p:spPr>
            <a:xfrm>
              <a:off x="720000" y="1760575"/>
              <a:ext cx="7704000" cy="2109600"/>
            </a:xfrm>
            <a:prstGeom prst="roundRect">
              <a:avLst>
                <a:gd name="adj" fmla="val 965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rot="-5400000">
              <a:off x="879125" y="1613800"/>
              <a:ext cx="2112600" cy="2414400"/>
            </a:xfrm>
            <a:prstGeom prst="round2SameRect">
              <a:avLst>
                <a:gd name="adj1" fmla="val 9321"/>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3" name="Google Shape;893;p45"/>
          <p:cNvSpPr txBox="1">
            <a:spLocks noGrp="1"/>
          </p:cNvSpPr>
          <p:nvPr>
            <p:ph type="title"/>
          </p:nvPr>
        </p:nvSpPr>
        <p:spPr>
          <a:xfrm>
            <a:off x="720050" y="420100"/>
            <a:ext cx="77040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Contents:</a:t>
            </a:r>
            <a:endParaRPr/>
          </a:p>
        </p:txBody>
      </p:sp>
      <p:graphicFrame>
        <p:nvGraphicFramePr>
          <p:cNvPr id="894" name="Google Shape;894;p45"/>
          <p:cNvGraphicFramePr/>
          <p:nvPr/>
        </p:nvGraphicFramePr>
        <p:xfrm>
          <a:off x="720000" y="952875"/>
          <a:ext cx="3000000" cy="3000000"/>
        </p:xfrm>
        <a:graphic>
          <a:graphicData uri="http://schemas.openxmlformats.org/drawingml/2006/table">
            <a:tbl>
              <a:tblPr>
                <a:noFill/>
                <a:tableStyleId>{0AFD2495-342C-45D1-AE22-7D5D5A3C7022}</a:tableStyleId>
              </a:tblPr>
              <a:tblGrid>
                <a:gridCol w="2429625">
                  <a:extLst>
                    <a:ext uri="{9D8B030D-6E8A-4147-A177-3AD203B41FA5}">
                      <a16:colId xmlns:a16="http://schemas.microsoft.com/office/drawing/2014/main" val="20000"/>
                    </a:ext>
                  </a:extLst>
                </a:gridCol>
                <a:gridCol w="52743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100" b="1" u="sng">
                          <a:solidFill>
                            <a:schemeClr val="lt1"/>
                          </a:solidFill>
                          <a:latin typeface="Actor"/>
                          <a:ea typeface="Actor"/>
                          <a:cs typeface="Actor"/>
                          <a:sym typeface="Actor"/>
                        </a:rPr>
                        <a:t>Introduction</a:t>
                      </a:r>
                      <a:endParaRPr sz="1100" b="1" u="sng">
                        <a:solidFill>
                          <a:schemeClr val="lt1"/>
                        </a:solidFill>
                        <a:latin typeface="Actor"/>
                        <a:ea typeface="Actor"/>
                        <a:cs typeface="Actor"/>
                        <a:sym typeface="Acto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100" b="1">
                          <a:solidFill>
                            <a:schemeClr val="dk1"/>
                          </a:solidFill>
                          <a:latin typeface="Actor"/>
                          <a:ea typeface="Actor"/>
                          <a:cs typeface="Actor"/>
                          <a:sym typeface="Actor"/>
                        </a:rPr>
                        <a:t>Slide:  3</a:t>
                      </a:r>
                      <a:endParaRPr sz="1100" b="1">
                        <a:solidFill>
                          <a:schemeClr val="dk1"/>
                        </a:solidFill>
                        <a:latin typeface="Actor"/>
                        <a:ea typeface="Actor"/>
                        <a:cs typeface="Actor"/>
                        <a:sym typeface="Actor"/>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100" b="1" u="sng">
                          <a:solidFill>
                            <a:schemeClr val="lt1"/>
                          </a:solidFill>
                          <a:latin typeface="Actor"/>
                          <a:ea typeface="Actor"/>
                          <a:cs typeface="Actor"/>
                          <a:sym typeface="Actor"/>
                        </a:rPr>
                        <a:t>Background</a:t>
                      </a:r>
                      <a:endParaRPr sz="1100" b="1" u="sng">
                        <a:solidFill>
                          <a:schemeClr val="lt1"/>
                        </a:solidFill>
                        <a:latin typeface="Actor"/>
                        <a:ea typeface="Actor"/>
                        <a:cs typeface="Actor"/>
                        <a:sym typeface="Acto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100" b="1">
                          <a:solidFill>
                            <a:schemeClr val="dk1"/>
                          </a:solidFill>
                          <a:latin typeface="Actor"/>
                          <a:ea typeface="Actor"/>
                          <a:cs typeface="Actor"/>
                          <a:sym typeface="Actor"/>
                        </a:rPr>
                        <a:t>Slide:  4</a:t>
                      </a:r>
                      <a:endParaRPr sz="1100" b="1">
                        <a:solidFill>
                          <a:schemeClr val="dk1"/>
                        </a:solidFill>
                        <a:latin typeface="Actor"/>
                        <a:ea typeface="Actor"/>
                        <a:cs typeface="Actor"/>
                        <a:sym typeface="Actor"/>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100" b="1" u="sng">
                          <a:solidFill>
                            <a:schemeClr val="lt1"/>
                          </a:solidFill>
                          <a:latin typeface="Actor"/>
                          <a:ea typeface="Actor"/>
                          <a:cs typeface="Actor"/>
                          <a:sym typeface="Actor"/>
                        </a:rPr>
                        <a:t>Objective</a:t>
                      </a:r>
                      <a:endParaRPr sz="1100" b="1" u="sng">
                        <a:solidFill>
                          <a:schemeClr val="lt1"/>
                        </a:solidFill>
                        <a:latin typeface="Actor"/>
                        <a:ea typeface="Actor"/>
                        <a:cs typeface="Actor"/>
                        <a:sym typeface="Acto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100" b="1">
                          <a:solidFill>
                            <a:schemeClr val="dk1"/>
                          </a:solidFill>
                          <a:latin typeface="Actor"/>
                          <a:ea typeface="Actor"/>
                          <a:cs typeface="Actor"/>
                          <a:sym typeface="Actor"/>
                        </a:rPr>
                        <a:t>Slide:  5</a:t>
                      </a:r>
                      <a:endParaRPr sz="1100" b="1">
                        <a:solidFill>
                          <a:schemeClr val="dk1"/>
                        </a:solidFill>
                        <a:latin typeface="Actor"/>
                        <a:ea typeface="Actor"/>
                        <a:cs typeface="Actor"/>
                        <a:sym typeface="Actor"/>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100" b="1" u="sng">
                          <a:solidFill>
                            <a:schemeClr val="lt1"/>
                          </a:solidFill>
                          <a:latin typeface="Actor"/>
                          <a:ea typeface="Actor"/>
                          <a:cs typeface="Actor"/>
                          <a:sym typeface="Actor"/>
                        </a:rPr>
                        <a:t>Research Methodology</a:t>
                      </a:r>
                      <a:endParaRPr sz="1100" b="1" u="sng">
                        <a:solidFill>
                          <a:schemeClr val="lt1"/>
                        </a:solidFill>
                        <a:latin typeface="Actor"/>
                        <a:ea typeface="Actor"/>
                        <a:cs typeface="Actor"/>
                        <a:sym typeface="Acto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100" b="1">
                          <a:solidFill>
                            <a:schemeClr val="dk1"/>
                          </a:solidFill>
                          <a:latin typeface="Actor"/>
                          <a:ea typeface="Actor"/>
                          <a:cs typeface="Actor"/>
                          <a:sym typeface="Actor"/>
                        </a:rPr>
                        <a:t>Slide:  6</a:t>
                      </a:r>
                      <a:endParaRPr sz="1100" b="1">
                        <a:solidFill>
                          <a:schemeClr val="dk1"/>
                        </a:solidFill>
                        <a:latin typeface="Actor"/>
                        <a:ea typeface="Actor"/>
                        <a:cs typeface="Actor"/>
                        <a:sym typeface="Actor"/>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100" b="1" u="sng">
                          <a:solidFill>
                            <a:schemeClr val="lt1"/>
                          </a:solidFill>
                          <a:latin typeface="Actor"/>
                          <a:ea typeface="Actor"/>
                          <a:cs typeface="Actor"/>
                          <a:sym typeface="Actor"/>
                        </a:rPr>
                        <a:t>Results</a:t>
                      </a:r>
                      <a:endParaRPr sz="1100" b="1" u="sng">
                        <a:solidFill>
                          <a:schemeClr val="lt1"/>
                        </a:solidFill>
                        <a:latin typeface="Actor"/>
                        <a:ea typeface="Actor"/>
                        <a:cs typeface="Actor"/>
                        <a:sym typeface="Acto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100" b="1">
                          <a:solidFill>
                            <a:schemeClr val="dk1"/>
                          </a:solidFill>
                          <a:latin typeface="Actor"/>
                          <a:ea typeface="Actor"/>
                          <a:cs typeface="Actor"/>
                          <a:sym typeface="Actor"/>
                        </a:rPr>
                        <a:t>Slide:  7</a:t>
                      </a:r>
                      <a:endParaRPr sz="1100" b="1">
                        <a:solidFill>
                          <a:schemeClr val="dk1"/>
                        </a:solidFill>
                        <a:latin typeface="Actor"/>
                        <a:ea typeface="Actor"/>
                        <a:cs typeface="Actor"/>
                        <a:sym typeface="Actor"/>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100" b="1" u="sng">
                          <a:solidFill>
                            <a:schemeClr val="lt1"/>
                          </a:solidFill>
                          <a:latin typeface="Actor"/>
                          <a:ea typeface="Actor"/>
                          <a:cs typeface="Actor"/>
                          <a:sym typeface="Actor"/>
                        </a:rPr>
                        <a:t>Discussion</a:t>
                      </a:r>
                      <a:endParaRPr sz="1100" b="1" u="sng">
                        <a:solidFill>
                          <a:schemeClr val="lt1"/>
                        </a:solidFill>
                        <a:latin typeface="Actor"/>
                        <a:ea typeface="Actor"/>
                        <a:cs typeface="Actor"/>
                        <a:sym typeface="Acto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100" b="1">
                          <a:solidFill>
                            <a:schemeClr val="dk1"/>
                          </a:solidFill>
                          <a:latin typeface="Actor"/>
                          <a:ea typeface="Actor"/>
                          <a:cs typeface="Actor"/>
                          <a:sym typeface="Actor"/>
                        </a:rPr>
                        <a:t>Slide:  8</a:t>
                      </a:r>
                      <a:endParaRPr sz="1100" b="1" u="sng">
                        <a:solidFill>
                          <a:schemeClr val="dk1"/>
                        </a:solidFill>
                        <a:latin typeface="Actor"/>
                        <a:ea typeface="Actor"/>
                        <a:cs typeface="Actor"/>
                        <a:sym typeface="Actor"/>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1100" b="1" u="sng">
                          <a:solidFill>
                            <a:schemeClr val="lt1"/>
                          </a:solidFill>
                          <a:latin typeface="Actor"/>
                          <a:ea typeface="Actor"/>
                          <a:cs typeface="Actor"/>
                          <a:sym typeface="Actor"/>
                        </a:rPr>
                        <a:t>Limitation &amp; Solution</a:t>
                      </a:r>
                      <a:endParaRPr sz="1100" b="1" u="sng">
                        <a:solidFill>
                          <a:schemeClr val="lt1"/>
                        </a:solidFill>
                        <a:latin typeface="Actor"/>
                        <a:ea typeface="Actor"/>
                        <a:cs typeface="Actor"/>
                        <a:sym typeface="Acto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100" b="1">
                          <a:solidFill>
                            <a:schemeClr val="dk1"/>
                          </a:solidFill>
                          <a:latin typeface="Actor"/>
                          <a:ea typeface="Actor"/>
                          <a:cs typeface="Actor"/>
                          <a:sym typeface="Actor"/>
                        </a:rPr>
                        <a:t>Slide:  9</a:t>
                      </a:r>
                      <a:endParaRPr sz="1100" b="1">
                        <a:solidFill>
                          <a:schemeClr val="dk1"/>
                        </a:solidFill>
                        <a:latin typeface="Actor"/>
                        <a:ea typeface="Actor"/>
                        <a:cs typeface="Actor"/>
                        <a:sym typeface="Actor"/>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1100" b="1" u="sng">
                          <a:solidFill>
                            <a:schemeClr val="lt1"/>
                          </a:solidFill>
                          <a:latin typeface="Actor"/>
                          <a:ea typeface="Actor"/>
                          <a:cs typeface="Actor"/>
                          <a:sym typeface="Actor"/>
                        </a:rPr>
                        <a:t>Conclusion</a:t>
                      </a:r>
                      <a:endParaRPr sz="1100" b="1" u="sng">
                        <a:solidFill>
                          <a:schemeClr val="lt1"/>
                        </a:solidFill>
                        <a:latin typeface="Actor"/>
                        <a:ea typeface="Actor"/>
                        <a:cs typeface="Actor"/>
                        <a:sym typeface="Acto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 sz="1100" b="1">
                          <a:solidFill>
                            <a:schemeClr val="dk1"/>
                          </a:solidFill>
                          <a:latin typeface="Actor"/>
                          <a:ea typeface="Actor"/>
                          <a:cs typeface="Actor"/>
                          <a:sym typeface="Actor"/>
                        </a:rPr>
                        <a:t>Slide:  10</a:t>
                      </a:r>
                      <a:endParaRPr sz="1100" b="1">
                        <a:solidFill>
                          <a:schemeClr val="dk1"/>
                        </a:solidFill>
                        <a:latin typeface="Actor"/>
                        <a:ea typeface="Actor"/>
                        <a:cs typeface="Actor"/>
                        <a:sym typeface="Actor"/>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1100" b="1" u="sng">
                          <a:solidFill>
                            <a:schemeClr val="lt1"/>
                          </a:solidFill>
                          <a:latin typeface="Actor"/>
                          <a:ea typeface="Actor"/>
                          <a:cs typeface="Actor"/>
                          <a:sym typeface="Actor"/>
                        </a:rPr>
                        <a:t>Reference:</a:t>
                      </a:r>
                      <a:endParaRPr sz="1100" b="1" u="sng">
                        <a:solidFill>
                          <a:schemeClr val="lt1"/>
                        </a:solidFill>
                        <a:latin typeface="Actor"/>
                        <a:ea typeface="Actor"/>
                        <a:cs typeface="Actor"/>
                        <a:sym typeface="Actor"/>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1100" b="1">
                          <a:solidFill>
                            <a:schemeClr val="dk1"/>
                          </a:solidFill>
                          <a:latin typeface="Actor"/>
                          <a:ea typeface="Actor"/>
                          <a:cs typeface="Actor"/>
                          <a:sym typeface="Actor"/>
                        </a:rPr>
                        <a:t>Slide:  11</a:t>
                      </a:r>
                      <a:endParaRPr sz="1100" b="1">
                        <a:solidFill>
                          <a:schemeClr val="dk1"/>
                        </a:solidFill>
                        <a:latin typeface="Actor"/>
                        <a:ea typeface="Actor"/>
                        <a:cs typeface="Actor"/>
                        <a:sym typeface="Actor"/>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95" name="Google Shape;895;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2</a:t>
            </a:fld>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46"/>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901" name="Google Shape;901;p46"/>
          <p:cNvSpPr txBox="1">
            <a:spLocks noGrp="1"/>
          </p:cNvSpPr>
          <p:nvPr>
            <p:ph type="body" idx="1"/>
          </p:nvPr>
        </p:nvSpPr>
        <p:spPr>
          <a:xfrm>
            <a:off x="720000" y="1765850"/>
            <a:ext cx="6739200" cy="3088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700" b="1">
                <a:solidFill>
                  <a:schemeClr val="dk1"/>
                </a:solidFill>
              </a:rPr>
              <a:t>Skin cancer is a prevalent and serious health issue, with approximately 1.2 million melanoma cases diagnosed annually worldwide. Visual inspection by dermatologists has limitations, achieving a maximum accuracy of 78%. Convolutional neural networks (CNNs) have shown promising results in skin cancer detection, outperforming human detection. The aim of this study was to compare the accuracy and computational time of deep and shallow machine learning algorithms and demonstrate their superiority over human detection.</a:t>
            </a:r>
            <a:endParaRPr sz="1700" b="1">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grpSp>
        <p:nvGrpSpPr>
          <p:cNvPr id="902" name="Google Shape;902;p46"/>
          <p:cNvGrpSpPr/>
          <p:nvPr/>
        </p:nvGrpSpPr>
        <p:grpSpPr>
          <a:xfrm rot="10800000" flipH="1">
            <a:off x="7510150" y="3868055"/>
            <a:ext cx="1110875" cy="1032029"/>
            <a:chOff x="5454300" y="91375"/>
            <a:chExt cx="1110875" cy="1032029"/>
          </a:xfrm>
        </p:grpSpPr>
        <p:sp>
          <p:nvSpPr>
            <p:cNvPr id="903" name="Google Shape;903;p46"/>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6"/>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6"/>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6"/>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6"/>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6"/>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6"/>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6"/>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6"/>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6"/>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6"/>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6"/>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6"/>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6"/>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6"/>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6"/>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6"/>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6"/>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6"/>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6"/>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6"/>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6"/>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6"/>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3</a:t>
            </a:fld>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7"/>
          <p:cNvSpPr txBox="1">
            <a:spLocks noGrp="1"/>
          </p:cNvSpPr>
          <p:nvPr>
            <p:ph type="subTitle" idx="2"/>
          </p:nvPr>
        </p:nvSpPr>
        <p:spPr>
          <a:xfrm>
            <a:off x="1402525" y="1155238"/>
            <a:ext cx="2759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t>Skin cancer is the most common cancer in the United States, affecting both melanoma and non-melanoma types.</a:t>
            </a:r>
            <a:endParaRPr sz="1400" b="1"/>
          </a:p>
        </p:txBody>
      </p:sp>
      <p:sp>
        <p:nvSpPr>
          <p:cNvPr id="947" name="Google Shape;947;p47"/>
          <p:cNvSpPr txBox="1">
            <a:spLocks noGrp="1"/>
          </p:cNvSpPr>
          <p:nvPr>
            <p:ph type="subTitle" idx="3"/>
          </p:nvPr>
        </p:nvSpPr>
        <p:spPr>
          <a:xfrm>
            <a:off x="4982362" y="1155238"/>
            <a:ext cx="2759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t>Physician's visual inspection has been the traditional method of diagnosis but has limitations.</a:t>
            </a:r>
            <a:endParaRPr sz="1400" b="1"/>
          </a:p>
        </p:txBody>
      </p:sp>
      <p:sp>
        <p:nvSpPr>
          <p:cNvPr id="948" name="Google Shape;948;p47"/>
          <p:cNvSpPr txBox="1">
            <a:spLocks noGrp="1"/>
          </p:cNvSpPr>
          <p:nvPr>
            <p:ph type="subTitle" idx="4"/>
          </p:nvPr>
        </p:nvSpPr>
        <p:spPr>
          <a:xfrm>
            <a:off x="1402525" y="2691313"/>
            <a:ext cx="2759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t>CNNs have been found to outperform dermatologists in diagnostic accuracy.</a:t>
            </a:r>
            <a:endParaRPr sz="1400" b="1"/>
          </a:p>
        </p:txBody>
      </p:sp>
      <p:sp>
        <p:nvSpPr>
          <p:cNvPr id="949" name="Google Shape;949;p47"/>
          <p:cNvSpPr txBox="1">
            <a:spLocks noGrp="1"/>
          </p:cNvSpPr>
          <p:nvPr>
            <p:ph type="subTitle" idx="5"/>
          </p:nvPr>
        </p:nvSpPr>
        <p:spPr>
          <a:xfrm>
            <a:off x="4982362" y="2691313"/>
            <a:ext cx="2759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t>Machine learning algorithms, particularly deep learning, have made significant advancements in skin cancer detection by leveraging features such as symmetry, shape, color, size, and density.</a:t>
            </a:r>
            <a:endParaRPr sz="1400" b="1"/>
          </a:p>
        </p:txBody>
      </p:sp>
      <p:sp>
        <p:nvSpPr>
          <p:cNvPr id="950" name="Google Shape;950;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sp>
        <p:nvSpPr>
          <p:cNvPr id="951" name="Google Shape;951;p47"/>
          <p:cNvSpPr txBox="1">
            <a:spLocks noGrp="1"/>
          </p:cNvSpPr>
          <p:nvPr>
            <p:ph type="subTitle" idx="1"/>
          </p:nvPr>
        </p:nvSpPr>
        <p:spPr>
          <a:xfrm>
            <a:off x="1402525" y="705538"/>
            <a:ext cx="2759100" cy="5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1400"/>
              <a:t>1</a:t>
            </a:r>
            <a:endParaRPr sz="1400"/>
          </a:p>
        </p:txBody>
      </p:sp>
      <p:sp>
        <p:nvSpPr>
          <p:cNvPr id="952" name="Google Shape;952;p47"/>
          <p:cNvSpPr txBox="1">
            <a:spLocks noGrp="1"/>
          </p:cNvSpPr>
          <p:nvPr>
            <p:ph type="subTitle" idx="6"/>
          </p:nvPr>
        </p:nvSpPr>
        <p:spPr>
          <a:xfrm>
            <a:off x="1402525" y="2241613"/>
            <a:ext cx="2759100" cy="5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1400"/>
              <a:t>3</a:t>
            </a:r>
            <a:endParaRPr sz="1400"/>
          </a:p>
        </p:txBody>
      </p:sp>
      <p:sp>
        <p:nvSpPr>
          <p:cNvPr id="953" name="Google Shape;953;p47"/>
          <p:cNvSpPr txBox="1">
            <a:spLocks noGrp="1"/>
          </p:cNvSpPr>
          <p:nvPr>
            <p:ph type="subTitle" idx="7"/>
          </p:nvPr>
        </p:nvSpPr>
        <p:spPr>
          <a:xfrm>
            <a:off x="4982362" y="705538"/>
            <a:ext cx="2759100" cy="5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1400"/>
              <a:t>2</a:t>
            </a:r>
            <a:endParaRPr sz="1400"/>
          </a:p>
        </p:txBody>
      </p:sp>
      <p:sp>
        <p:nvSpPr>
          <p:cNvPr id="954" name="Google Shape;954;p47"/>
          <p:cNvSpPr txBox="1">
            <a:spLocks noGrp="1"/>
          </p:cNvSpPr>
          <p:nvPr>
            <p:ph type="subTitle" idx="8"/>
          </p:nvPr>
        </p:nvSpPr>
        <p:spPr>
          <a:xfrm>
            <a:off x="4982362" y="2241613"/>
            <a:ext cx="2759100" cy="5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1400"/>
              <a:t>4</a:t>
            </a:r>
            <a:endParaRPr sz="1400"/>
          </a:p>
        </p:txBody>
      </p:sp>
      <p:sp>
        <p:nvSpPr>
          <p:cNvPr id="955" name="Google Shape;955;p47"/>
          <p:cNvSpPr/>
          <p:nvPr/>
        </p:nvSpPr>
        <p:spPr>
          <a:xfrm rot="9669590">
            <a:off x="1951767" y="1527860"/>
            <a:ext cx="508137" cy="508181"/>
          </a:xfrm>
          <a:custGeom>
            <a:avLst/>
            <a:gdLst/>
            <a:ahLst/>
            <a:cxnLst/>
            <a:rect l="l" t="t" r="r" b="b"/>
            <a:pathLst>
              <a:path w="11479" h="11480" extrusionOk="0">
                <a:moveTo>
                  <a:pt x="5739" y="1"/>
                </a:moveTo>
                <a:cubicBezTo>
                  <a:pt x="2582" y="1"/>
                  <a:pt x="0" y="2557"/>
                  <a:pt x="0" y="5740"/>
                </a:cubicBezTo>
                <a:cubicBezTo>
                  <a:pt x="0" y="8898"/>
                  <a:pt x="2582" y="11480"/>
                  <a:pt x="5739" y="11480"/>
                </a:cubicBezTo>
                <a:cubicBezTo>
                  <a:pt x="8922" y="11480"/>
                  <a:pt x="11479" y="8898"/>
                  <a:pt x="11479" y="5740"/>
                </a:cubicBezTo>
                <a:cubicBezTo>
                  <a:pt x="11479" y="2557"/>
                  <a:pt x="8922" y="1"/>
                  <a:pt x="573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txBox="1">
            <a:spLocks noGrp="1"/>
          </p:cNvSpPr>
          <p:nvPr>
            <p:ph type="sldNum" idx="12"/>
          </p:nvPr>
        </p:nvSpPr>
        <p:spPr>
          <a:xfrm>
            <a:off x="6870823" y="3991423"/>
            <a:ext cx="2234700" cy="11520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8"/>
          <p:cNvSpPr txBox="1">
            <a:spLocks noGrp="1"/>
          </p:cNvSpPr>
          <p:nvPr>
            <p:ph type="title"/>
          </p:nvPr>
        </p:nvSpPr>
        <p:spPr>
          <a:xfrm>
            <a:off x="228550" y="506288"/>
            <a:ext cx="77040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Objective</a:t>
            </a:r>
            <a:endParaRPr/>
          </a:p>
        </p:txBody>
      </p:sp>
      <p:sp>
        <p:nvSpPr>
          <p:cNvPr id="962" name="Google Shape;962;p48"/>
          <p:cNvSpPr txBox="1">
            <a:spLocks noGrp="1"/>
          </p:cNvSpPr>
          <p:nvPr>
            <p:ph type="body" idx="1"/>
          </p:nvPr>
        </p:nvSpPr>
        <p:spPr>
          <a:xfrm>
            <a:off x="777200" y="1078999"/>
            <a:ext cx="7864800" cy="378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a:p>
            <a:pPr marL="457200" lvl="0" indent="-342900" algn="l" rtl="0">
              <a:spcBef>
                <a:spcPts val="1200"/>
              </a:spcBef>
              <a:spcAft>
                <a:spcPts val="0"/>
              </a:spcAft>
              <a:buSzPts val="1800"/>
              <a:buChar char="●"/>
            </a:pPr>
            <a:r>
              <a:rPr lang="en" b="1">
                <a:solidFill>
                  <a:schemeClr val="dk1"/>
                </a:solidFill>
              </a:rPr>
              <a:t>To compare the accuracy and computational time of one deep learning algorithm (VGG-16) and four shallow learning algorithms (SVMs, decision trees, logistic regression, neural network) in detecting cancerous skin moles.</a:t>
            </a:r>
            <a:endParaRPr b="1">
              <a:solidFill>
                <a:schemeClr val="dk1"/>
              </a:solidFill>
            </a:endParaRPr>
          </a:p>
          <a:p>
            <a:pPr marL="457200" lvl="0" indent="0" algn="l" rtl="0">
              <a:spcBef>
                <a:spcPts val="1200"/>
              </a:spcBef>
              <a:spcAft>
                <a:spcPts val="0"/>
              </a:spcAft>
              <a:buNone/>
            </a:pPr>
            <a:endParaRPr b="1">
              <a:solidFill>
                <a:schemeClr val="dk1"/>
              </a:solidFill>
            </a:endParaRPr>
          </a:p>
          <a:p>
            <a:pPr marL="457200" lvl="0" indent="-342900" algn="l" rtl="0">
              <a:spcBef>
                <a:spcPts val="1200"/>
              </a:spcBef>
              <a:spcAft>
                <a:spcPts val="0"/>
              </a:spcAft>
              <a:buSzPts val="1800"/>
              <a:buChar char="●"/>
            </a:pPr>
            <a:r>
              <a:rPr lang="en" b="1">
                <a:solidFill>
                  <a:schemeClr val="dk1"/>
                </a:solidFill>
              </a:rPr>
              <a:t>To demonstrate the statistical superiority of machine learning algorithms over human detection.</a:t>
            </a:r>
            <a:endParaRPr b="1">
              <a:solidFill>
                <a:schemeClr val="dk1"/>
              </a:solidFill>
            </a:endParaRPr>
          </a:p>
          <a:p>
            <a:pPr marL="457200" lvl="0" indent="0" algn="l" rtl="0">
              <a:spcBef>
                <a:spcPts val="1200"/>
              </a:spcBef>
              <a:spcAft>
                <a:spcPts val="1200"/>
              </a:spcAft>
              <a:buNone/>
            </a:pPr>
            <a:endParaRPr>
              <a:solidFill>
                <a:schemeClr val="dk1"/>
              </a:solidFill>
            </a:endParaRPr>
          </a:p>
        </p:txBody>
      </p:sp>
      <p:grpSp>
        <p:nvGrpSpPr>
          <p:cNvPr id="963" name="Google Shape;963;p48"/>
          <p:cNvGrpSpPr/>
          <p:nvPr/>
        </p:nvGrpSpPr>
        <p:grpSpPr>
          <a:xfrm>
            <a:off x="7877631" y="3056434"/>
            <a:ext cx="1143531" cy="2457680"/>
            <a:chOff x="5810537" y="1749174"/>
            <a:chExt cx="1482410" cy="2914360"/>
          </a:xfrm>
        </p:grpSpPr>
        <p:sp>
          <p:nvSpPr>
            <p:cNvPr id="964" name="Google Shape;964;p48"/>
            <p:cNvSpPr/>
            <p:nvPr/>
          </p:nvSpPr>
          <p:spPr>
            <a:xfrm rot="-9669590" flipH="1">
              <a:off x="6993284" y="1784741"/>
              <a:ext cx="264095" cy="264095"/>
            </a:xfrm>
            <a:custGeom>
              <a:avLst/>
              <a:gdLst/>
              <a:ahLst/>
              <a:cxnLst/>
              <a:rect l="l" t="t" r="r" b="b"/>
              <a:pathLst>
                <a:path w="5966" h="5966" extrusionOk="0">
                  <a:moveTo>
                    <a:pt x="2983" y="0"/>
                  </a:moveTo>
                  <a:cubicBezTo>
                    <a:pt x="1329" y="0"/>
                    <a:pt x="0" y="1328"/>
                    <a:pt x="0" y="2983"/>
                  </a:cubicBezTo>
                  <a:cubicBezTo>
                    <a:pt x="0" y="4637"/>
                    <a:pt x="1329" y="5965"/>
                    <a:pt x="2983" y="5965"/>
                  </a:cubicBezTo>
                  <a:cubicBezTo>
                    <a:pt x="4612" y="5965"/>
                    <a:pt x="5965" y="4637"/>
                    <a:pt x="5965" y="2983"/>
                  </a:cubicBezTo>
                  <a:cubicBezTo>
                    <a:pt x="5965" y="1328"/>
                    <a:pt x="4612"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8"/>
            <p:cNvSpPr/>
            <p:nvPr/>
          </p:nvSpPr>
          <p:spPr>
            <a:xfrm rot="10800000" flipH="1">
              <a:off x="5810537" y="4305758"/>
              <a:ext cx="369357" cy="35777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48"/>
            <p:cNvGrpSpPr/>
            <p:nvPr/>
          </p:nvGrpSpPr>
          <p:grpSpPr>
            <a:xfrm rot="10800000" flipH="1">
              <a:off x="6610302" y="2815841"/>
              <a:ext cx="653528" cy="607143"/>
              <a:chOff x="5454300" y="91375"/>
              <a:chExt cx="1110875" cy="1032029"/>
            </a:xfrm>
          </p:grpSpPr>
          <p:sp>
            <p:nvSpPr>
              <p:cNvPr id="967" name="Google Shape;967;p48"/>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8"/>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8"/>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8"/>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8"/>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8"/>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8"/>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8"/>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8"/>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8"/>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8"/>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8"/>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8"/>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8"/>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8"/>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8"/>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8"/>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8"/>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8"/>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8"/>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8"/>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8"/>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8"/>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8"/>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8"/>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5" name="Google Shape;1005;p48"/>
            <p:cNvSpPr/>
            <p:nvPr/>
          </p:nvSpPr>
          <p:spPr>
            <a:xfrm rot="-9669590" flipH="1">
              <a:off x="6053478" y="3228185"/>
              <a:ext cx="697908" cy="697908"/>
            </a:xfrm>
            <a:custGeom>
              <a:avLst/>
              <a:gdLst/>
              <a:ahLst/>
              <a:cxnLst/>
              <a:rect l="l" t="t" r="r" b="b"/>
              <a:pathLst>
                <a:path w="15766" h="15766" extrusionOk="0">
                  <a:moveTo>
                    <a:pt x="7870" y="1"/>
                  </a:moveTo>
                  <a:cubicBezTo>
                    <a:pt x="3535" y="1"/>
                    <a:pt x="1" y="3535"/>
                    <a:pt x="1" y="7871"/>
                  </a:cubicBezTo>
                  <a:cubicBezTo>
                    <a:pt x="1" y="12231"/>
                    <a:pt x="3535" y="15765"/>
                    <a:pt x="7870" y="15765"/>
                  </a:cubicBezTo>
                  <a:cubicBezTo>
                    <a:pt x="12231" y="15765"/>
                    <a:pt x="15765" y="12231"/>
                    <a:pt x="15765" y="7871"/>
                  </a:cubicBezTo>
                  <a:cubicBezTo>
                    <a:pt x="15765" y="3535"/>
                    <a:pt x="12231" y="1"/>
                    <a:pt x="7870"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5</a:t>
            </a:fld>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9"/>
          <p:cNvSpPr txBox="1">
            <a:spLocks noGrp="1"/>
          </p:cNvSpPr>
          <p:nvPr>
            <p:ph type="subTitle" idx="2"/>
          </p:nvPr>
        </p:nvSpPr>
        <p:spPr>
          <a:xfrm>
            <a:off x="1185363" y="1603150"/>
            <a:ext cx="2759100" cy="9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a:t>460 images for training (230 benign, 230 malignant) and 350 images for testing (300 benign, 50 malignant) from the ISIC database.</a:t>
            </a:r>
            <a:endParaRPr sz="1400" b="1"/>
          </a:p>
        </p:txBody>
      </p:sp>
      <p:sp>
        <p:nvSpPr>
          <p:cNvPr id="1012" name="Google Shape;1012;p49"/>
          <p:cNvSpPr txBox="1">
            <a:spLocks noGrp="1"/>
          </p:cNvSpPr>
          <p:nvPr>
            <p:ph type="subTitle" idx="3"/>
          </p:nvPr>
        </p:nvSpPr>
        <p:spPr>
          <a:xfrm>
            <a:off x="4982375" y="1923200"/>
            <a:ext cx="2759100" cy="946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Images without a nucleus were excluded.</a:t>
            </a:r>
            <a:endParaRPr b="1"/>
          </a:p>
        </p:txBody>
      </p:sp>
      <p:sp>
        <p:nvSpPr>
          <p:cNvPr id="1013" name="Google Shape;1013;p49"/>
          <p:cNvSpPr txBox="1">
            <a:spLocks noGrp="1"/>
          </p:cNvSpPr>
          <p:nvPr>
            <p:ph type="subTitle" idx="4"/>
          </p:nvPr>
        </p:nvSpPr>
        <p:spPr>
          <a:xfrm>
            <a:off x="3192438" y="3459275"/>
            <a:ext cx="2759100" cy="9465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b="1"/>
              <a:t>The ISIC database ensured anonymity of the data.</a:t>
            </a:r>
            <a:endParaRPr b="1"/>
          </a:p>
        </p:txBody>
      </p:sp>
      <p:sp>
        <p:nvSpPr>
          <p:cNvPr id="1014" name="Google Shape;1014;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Methodology</a:t>
            </a:r>
            <a:endParaRPr/>
          </a:p>
        </p:txBody>
      </p:sp>
      <p:sp>
        <p:nvSpPr>
          <p:cNvPr id="1015" name="Google Shape;1015;p49"/>
          <p:cNvSpPr txBox="1">
            <a:spLocks noGrp="1"/>
          </p:cNvSpPr>
          <p:nvPr>
            <p:ph type="subTitle" idx="1"/>
          </p:nvPr>
        </p:nvSpPr>
        <p:spPr>
          <a:xfrm>
            <a:off x="1185363" y="1153450"/>
            <a:ext cx="2759100" cy="5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1400"/>
              <a:t>Sample size:</a:t>
            </a:r>
            <a:endParaRPr sz="1400"/>
          </a:p>
        </p:txBody>
      </p:sp>
      <p:sp>
        <p:nvSpPr>
          <p:cNvPr id="1016" name="Google Shape;1016;p49"/>
          <p:cNvSpPr txBox="1">
            <a:spLocks noGrp="1"/>
          </p:cNvSpPr>
          <p:nvPr>
            <p:ph type="subTitle" idx="6"/>
          </p:nvPr>
        </p:nvSpPr>
        <p:spPr>
          <a:xfrm>
            <a:off x="3192438" y="3009575"/>
            <a:ext cx="2759100" cy="5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Ethics:</a:t>
            </a:r>
            <a:endParaRPr/>
          </a:p>
        </p:txBody>
      </p:sp>
      <p:sp>
        <p:nvSpPr>
          <p:cNvPr id="1017" name="Google Shape;1017;p49"/>
          <p:cNvSpPr txBox="1">
            <a:spLocks noGrp="1"/>
          </p:cNvSpPr>
          <p:nvPr>
            <p:ph type="subTitle" idx="7"/>
          </p:nvPr>
        </p:nvSpPr>
        <p:spPr>
          <a:xfrm>
            <a:off x="4982375" y="1207513"/>
            <a:ext cx="2759100" cy="525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Exclusion criteria:</a:t>
            </a:r>
            <a:endParaRPr/>
          </a:p>
        </p:txBody>
      </p:sp>
      <p:sp>
        <p:nvSpPr>
          <p:cNvPr id="1018" name="Google Shape;1018;p49"/>
          <p:cNvSpPr/>
          <p:nvPr/>
        </p:nvSpPr>
        <p:spPr>
          <a:xfrm rot="9669590">
            <a:off x="1734605" y="1975772"/>
            <a:ext cx="508137" cy="508181"/>
          </a:xfrm>
          <a:custGeom>
            <a:avLst/>
            <a:gdLst/>
            <a:ahLst/>
            <a:cxnLst/>
            <a:rect l="l" t="t" r="r" b="b"/>
            <a:pathLst>
              <a:path w="11479" h="11480" extrusionOk="0">
                <a:moveTo>
                  <a:pt x="5739" y="1"/>
                </a:moveTo>
                <a:cubicBezTo>
                  <a:pt x="2582" y="1"/>
                  <a:pt x="0" y="2557"/>
                  <a:pt x="0" y="5740"/>
                </a:cubicBezTo>
                <a:cubicBezTo>
                  <a:pt x="0" y="8898"/>
                  <a:pt x="2582" y="11480"/>
                  <a:pt x="5739" y="11480"/>
                </a:cubicBezTo>
                <a:cubicBezTo>
                  <a:pt x="8922" y="11480"/>
                  <a:pt x="11479" y="8898"/>
                  <a:pt x="11479" y="5740"/>
                </a:cubicBezTo>
                <a:cubicBezTo>
                  <a:pt x="11479" y="2557"/>
                  <a:pt x="8922" y="1"/>
                  <a:pt x="573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6</a:t>
            </a:fld>
            <a:endParaRPr>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5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Results</a:t>
            </a:r>
            <a:endParaRPr/>
          </a:p>
        </p:txBody>
      </p:sp>
      <p:sp>
        <p:nvSpPr>
          <p:cNvPr id="1025" name="Google Shape;1025;p50"/>
          <p:cNvSpPr txBox="1">
            <a:spLocks noGrp="1"/>
          </p:cNvSpPr>
          <p:nvPr>
            <p:ph type="body" idx="1"/>
          </p:nvPr>
        </p:nvSpPr>
        <p:spPr>
          <a:xfrm>
            <a:off x="758100" y="1444750"/>
            <a:ext cx="8074200" cy="23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lt2"/>
                </a:solidFill>
                <a:latin typeface="Raleway"/>
                <a:ea typeface="Raleway"/>
                <a:cs typeface="Raleway"/>
                <a:sym typeface="Raleway"/>
              </a:rPr>
              <a:t>Deep algorithm accuracy:</a:t>
            </a:r>
            <a:endParaRPr sz="1400" b="1">
              <a:solidFill>
                <a:schemeClr val="lt2"/>
              </a:solidFill>
              <a:latin typeface="Raleway"/>
              <a:ea typeface="Raleway"/>
              <a:cs typeface="Raleway"/>
              <a:sym typeface="Raleway"/>
            </a:endParaRPr>
          </a:p>
          <a:p>
            <a:pPr marL="457200" lvl="0" indent="-317500" algn="l" rtl="0">
              <a:spcBef>
                <a:spcPts val="1200"/>
              </a:spcBef>
              <a:spcAft>
                <a:spcPts val="0"/>
              </a:spcAft>
              <a:buSzPts val="1400"/>
              <a:buChar char="●"/>
            </a:pPr>
            <a:r>
              <a:rPr lang="en" sz="1400" b="1">
                <a:solidFill>
                  <a:schemeClr val="dk1"/>
                </a:solidFill>
              </a:rPr>
              <a:t>VGG-16: 98.86%</a:t>
            </a:r>
            <a:endParaRPr sz="1400" b="1">
              <a:solidFill>
                <a:schemeClr val="dk1"/>
              </a:solidFill>
            </a:endParaRPr>
          </a:p>
          <a:p>
            <a:pPr marL="0" lvl="0" indent="0" algn="l" rtl="0">
              <a:spcBef>
                <a:spcPts val="1200"/>
              </a:spcBef>
              <a:spcAft>
                <a:spcPts val="0"/>
              </a:spcAft>
              <a:buNone/>
            </a:pPr>
            <a:r>
              <a:rPr lang="en" sz="1400" b="1">
                <a:solidFill>
                  <a:schemeClr val="lt2"/>
                </a:solidFill>
                <a:latin typeface="Raleway"/>
                <a:ea typeface="Raleway"/>
                <a:cs typeface="Raleway"/>
                <a:sym typeface="Raleway"/>
              </a:rPr>
              <a:t>Shallow algorithm accuracy:</a:t>
            </a:r>
            <a:endParaRPr sz="1400" b="1">
              <a:solidFill>
                <a:schemeClr val="lt2"/>
              </a:solidFill>
              <a:latin typeface="Raleway"/>
              <a:ea typeface="Raleway"/>
              <a:cs typeface="Raleway"/>
              <a:sym typeface="Raleway"/>
            </a:endParaRPr>
          </a:p>
          <a:p>
            <a:pPr marL="457200" lvl="0" indent="-317500" algn="l" rtl="0">
              <a:spcBef>
                <a:spcPts val="1200"/>
              </a:spcBef>
              <a:spcAft>
                <a:spcPts val="0"/>
              </a:spcAft>
              <a:buSzPts val="1400"/>
              <a:buChar char="●"/>
            </a:pPr>
            <a:r>
              <a:rPr lang="en" sz="1400" b="1">
                <a:solidFill>
                  <a:schemeClr val="dk1"/>
                </a:solidFill>
              </a:rPr>
              <a:t>SVMs: 88.29%</a:t>
            </a:r>
            <a:endParaRPr sz="1400" b="1">
              <a:solidFill>
                <a:schemeClr val="dk1"/>
              </a:solidFill>
            </a:endParaRPr>
          </a:p>
          <a:p>
            <a:pPr marL="457200" lvl="0" indent="-317500" algn="l" rtl="0">
              <a:spcBef>
                <a:spcPts val="0"/>
              </a:spcBef>
              <a:spcAft>
                <a:spcPts val="0"/>
              </a:spcAft>
              <a:buSzPts val="1400"/>
              <a:buChar char="●"/>
            </a:pPr>
            <a:r>
              <a:rPr lang="en" sz="1400" b="1">
                <a:solidFill>
                  <a:schemeClr val="dk1"/>
                </a:solidFill>
              </a:rPr>
              <a:t>Decision trees: 88.62%</a:t>
            </a:r>
            <a:endParaRPr sz="1400" b="1">
              <a:solidFill>
                <a:schemeClr val="dk1"/>
              </a:solidFill>
            </a:endParaRPr>
          </a:p>
          <a:p>
            <a:pPr marL="457200" lvl="0" indent="-317500" algn="l" rtl="0">
              <a:spcBef>
                <a:spcPts val="0"/>
              </a:spcBef>
              <a:spcAft>
                <a:spcPts val="0"/>
              </a:spcAft>
              <a:buSzPts val="1400"/>
              <a:buChar char="●"/>
            </a:pPr>
            <a:r>
              <a:rPr lang="en" sz="1400" b="1">
                <a:solidFill>
                  <a:schemeClr val="dk1"/>
                </a:solidFill>
              </a:rPr>
              <a:t>Logistic regression: 88.26%</a:t>
            </a:r>
            <a:endParaRPr sz="1400" b="1">
              <a:solidFill>
                <a:schemeClr val="dk1"/>
              </a:solidFill>
            </a:endParaRPr>
          </a:p>
          <a:p>
            <a:pPr marL="457200" lvl="0" indent="-317500" algn="l" rtl="0">
              <a:spcBef>
                <a:spcPts val="0"/>
              </a:spcBef>
              <a:spcAft>
                <a:spcPts val="0"/>
              </a:spcAft>
              <a:buSzPts val="1400"/>
              <a:buChar char="●"/>
            </a:pPr>
            <a:r>
              <a:rPr lang="en" sz="1400" b="1">
                <a:solidFill>
                  <a:schemeClr val="dk1"/>
                </a:solidFill>
              </a:rPr>
              <a:t>Neural network: 88.59%</a:t>
            </a:r>
            <a:endParaRPr sz="1400" b="1">
              <a:solidFill>
                <a:schemeClr val="dk1"/>
              </a:solidFill>
            </a:endParaRPr>
          </a:p>
          <a:p>
            <a:pPr marL="0" lvl="0" indent="0" algn="l" rtl="0">
              <a:spcBef>
                <a:spcPts val="1200"/>
              </a:spcBef>
              <a:spcAft>
                <a:spcPts val="0"/>
              </a:spcAft>
              <a:buNone/>
            </a:pPr>
            <a:r>
              <a:rPr lang="en" sz="1400" b="1">
                <a:solidFill>
                  <a:schemeClr val="lt2"/>
                </a:solidFill>
                <a:latin typeface="Raleway"/>
                <a:ea typeface="Raleway"/>
                <a:cs typeface="Raleway"/>
                <a:sym typeface="Raleway"/>
              </a:rPr>
              <a:t>Human detection accuracy:</a:t>
            </a:r>
            <a:endParaRPr sz="1400" b="1">
              <a:solidFill>
                <a:schemeClr val="lt2"/>
              </a:solidFill>
              <a:latin typeface="Raleway"/>
              <a:ea typeface="Raleway"/>
              <a:cs typeface="Raleway"/>
              <a:sym typeface="Raleway"/>
            </a:endParaRPr>
          </a:p>
          <a:p>
            <a:pPr marL="457200" lvl="0" indent="-317500" algn="l" rtl="0">
              <a:spcBef>
                <a:spcPts val="1200"/>
              </a:spcBef>
              <a:spcAft>
                <a:spcPts val="0"/>
              </a:spcAft>
              <a:buSzPts val="1400"/>
              <a:buChar char="●"/>
            </a:pPr>
            <a:r>
              <a:rPr lang="en" sz="1400" b="1">
                <a:solidFill>
                  <a:schemeClr val="dk1"/>
                </a:solidFill>
              </a:rPr>
              <a:t>Trained Physician: 78.3%</a:t>
            </a:r>
            <a:endParaRPr sz="1400" b="1">
              <a:solidFill>
                <a:schemeClr val="dk1"/>
              </a:solidFill>
            </a:endParaRPr>
          </a:p>
          <a:p>
            <a:pPr marL="0" lvl="0" indent="0" algn="l" rtl="0">
              <a:spcBef>
                <a:spcPts val="1200"/>
              </a:spcBef>
              <a:spcAft>
                <a:spcPts val="1200"/>
              </a:spcAft>
              <a:buNone/>
            </a:pPr>
            <a:endParaRPr sz="1400" b="1">
              <a:solidFill>
                <a:schemeClr val="dk1"/>
              </a:solidFill>
            </a:endParaRPr>
          </a:p>
        </p:txBody>
      </p:sp>
      <p:sp>
        <p:nvSpPr>
          <p:cNvPr id="1026" name="Google Shape;102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7</a:t>
            </a:fld>
            <a:endParaRPr>
              <a:solidFill>
                <a:schemeClr val="dk1"/>
              </a:solidFill>
              <a:latin typeface="Roboto"/>
              <a:ea typeface="Roboto"/>
              <a:cs typeface="Roboto"/>
              <a:sym typeface="Roboto"/>
            </a:endParaRPr>
          </a:p>
        </p:txBody>
      </p:sp>
      <p:grpSp>
        <p:nvGrpSpPr>
          <p:cNvPr id="1027" name="Google Shape;1027;p50"/>
          <p:cNvGrpSpPr/>
          <p:nvPr/>
        </p:nvGrpSpPr>
        <p:grpSpPr>
          <a:xfrm>
            <a:off x="5810537" y="1749174"/>
            <a:ext cx="1482410" cy="2914360"/>
            <a:chOff x="5810537" y="1749174"/>
            <a:chExt cx="1482410" cy="2914360"/>
          </a:xfrm>
        </p:grpSpPr>
        <p:sp>
          <p:nvSpPr>
            <p:cNvPr id="1028" name="Google Shape;1028;p50"/>
            <p:cNvSpPr/>
            <p:nvPr/>
          </p:nvSpPr>
          <p:spPr>
            <a:xfrm rot="-9669590" flipH="1">
              <a:off x="6993284" y="1784741"/>
              <a:ext cx="264095" cy="264095"/>
            </a:xfrm>
            <a:custGeom>
              <a:avLst/>
              <a:gdLst/>
              <a:ahLst/>
              <a:cxnLst/>
              <a:rect l="l" t="t" r="r" b="b"/>
              <a:pathLst>
                <a:path w="5966" h="5966" extrusionOk="0">
                  <a:moveTo>
                    <a:pt x="2983" y="0"/>
                  </a:moveTo>
                  <a:cubicBezTo>
                    <a:pt x="1329" y="0"/>
                    <a:pt x="0" y="1328"/>
                    <a:pt x="0" y="2983"/>
                  </a:cubicBezTo>
                  <a:cubicBezTo>
                    <a:pt x="0" y="4637"/>
                    <a:pt x="1329" y="5965"/>
                    <a:pt x="2983" y="5965"/>
                  </a:cubicBezTo>
                  <a:cubicBezTo>
                    <a:pt x="4612" y="5965"/>
                    <a:pt x="5965" y="4637"/>
                    <a:pt x="5965" y="2983"/>
                  </a:cubicBezTo>
                  <a:cubicBezTo>
                    <a:pt x="5965" y="1328"/>
                    <a:pt x="4612" y="0"/>
                    <a:pt x="2983" y="0"/>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0"/>
            <p:cNvSpPr/>
            <p:nvPr/>
          </p:nvSpPr>
          <p:spPr>
            <a:xfrm rot="10800000" flipH="1">
              <a:off x="5810537" y="4305758"/>
              <a:ext cx="369357" cy="357776"/>
            </a:xfrm>
            <a:custGeom>
              <a:avLst/>
              <a:gdLst/>
              <a:ahLst/>
              <a:cxnLst/>
              <a:rect l="l" t="t" r="r" b="b"/>
              <a:pathLst>
                <a:path w="12120" h="11740" extrusionOk="0">
                  <a:moveTo>
                    <a:pt x="5934" y="0"/>
                  </a:moveTo>
                  <a:cubicBezTo>
                    <a:pt x="5579" y="0"/>
                    <a:pt x="5268" y="506"/>
                    <a:pt x="5601" y="859"/>
                  </a:cubicBezTo>
                  <a:cubicBezTo>
                    <a:pt x="5676" y="909"/>
                    <a:pt x="5701" y="1009"/>
                    <a:pt x="5752" y="1085"/>
                  </a:cubicBezTo>
                  <a:cubicBezTo>
                    <a:pt x="5000" y="1135"/>
                    <a:pt x="4273" y="1360"/>
                    <a:pt x="3621" y="1736"/>
                  </a:cubicBezTo>
                  <a:cubicBezTo>
                    <a:pt x="3646" y="1611"/>
                    <a:pt x="3646" y="1511"/>
                    <a:pt x="3646" y="1410"/>
                  </a:cubicBezTo>
                  <a:cubicBezTo>
                    <a:pt x="3646" y="1235"/>
                    <a:pt x="3571" y="1085"/>
                    <a:pt x="3371" y="1034"/>
                  </a:cubicBezTo>
                  <a:cubicBezTo>
                    <a:pt x="3358" y="1032"/>
                    <a:pt x="3344" y="1031"/>
                    <a:pt x="3331" y="1031"/>
                  </a:cubicBezTo>
                  <a:cubicBezTo>
                    <a:pt x="3187" y="1031"/>
                    <a:pt x="3020" y="1150"/>
                    <a:pt x="3020" y="1310"/>
                  </a:cubicBezTo>
                  <a:cubicBezTo>
                    <a:pt x="3020" y="1435"/>
                    <a:pt x="2995" y="1536"/>
                    <a:pt x="2995" y="1661"/>
                  </a:cubicBezTo>
                  <a:cubicBezTo>
                    <a:pt x="2995" y="1711"/>
                    <a:pt x="2970" y="1887"/>
                    <a:pt x="2970" y="1887"/>
                  </a:cubicBezTo>
                  <a:cubicBezTo>
                    <a:pt x="2962" y="1890"/>
                    <a:pt x="2953" y="1892"/>
                    <a:pt x="2943" y="1892"/>
                  </a:cubicBezTo>
                  <a:cubicBezTo>
                    <a:pt x="2878" y="1892"/>
                    <a:pt x="2762" y="1836"/>
                    <a:pt x="2719" y="1836"/>
                  </a:cubicBezTo>
                  <a:cubicBezTo>
                    <a:pt x="2594" y="1786"/>
                    <a:pt x="2493" y="1786"/>
                    <a:pt x="2368" y="1786"/>
                  </a:cubicBezTo>
                  <a:cubicBezTo>
                    <a:pt x="1967" y="1811"/>
                    <a:pt x="2042" y="2438"/>
                    <a:pt x="2443" y="2438"/>
                  </a:cubicBezTo>
                  <a:cubicBezTo>
                    <a:pt x="2465" y="2431"/>
                    <a:pt x="2487" y="2428"/>
                    <a:pt x="2509" y="2428"/>
                  </a:cubicBezTo>
                  <a:cubicBezTo>
                    <a:pt x="2562" y="2428"/>
                    <a:pt x="2616" y="2445"/>
                    <a:pt x="2669" y="2463"/>
                  </a:cubicBezTo>
                  <a:cubicBezTo>
                    <a:pt x="2268" y="2864"/>
                    <a:pt x="1917" y="3340"/>
                    <a:pt x="1666" y="3842"/>
                  </a:cubicBezTo>
                  <a:cubicBezTo>
                    <a:pt x="1516" y="3666"/>
                    <a:pt x="1366" y="3516"/>
                    <a:pt x="1215" y="3365"/>
                  </a:cubicBezTo>
                  <a:cubicBezTo>
                    <a:pt x="1099" y="3263"/>
                    <a:pt x="957" y="3195"/>
                    <a:pt x="815" y="3195"/>
                  </a:cubicBezTo>
                  <a:cubicBezTo>
                    <a:pt x="712" y="3195"/>
                    <a:pt x="608" y="3231"/>
                    <a:pt x="513" y="3315"/>
                  </a:cubicBezTo>
                  <a:cubicBezTo>
                    <a:pt x="313" y="3466"/>
                    <a:pt x="238" y="3816"/>
                    <a:pt x="438" y="4017"/>
                  </a:cubicBezTo>
                  <a:cubicBezTo>
                    <a:pt x="564" y="4142"/>
                    <a:pt x="689" y="4268"/>
                    <a:pt x="814" y="4393"/>
                  </a:cubicBezTo>
                  <a:cubicBezTo>
                    <a:pt x="864" y="4468"/>
                    <a:pt x="1040" y="4644"/>
                    <a:pt x="1040" y="4669"/>
                  </a:cubicBezTo>
                  <a:cubicBezTo>
                    <a:pt x="1015" y="4744"/>
                    <a:pt x="764" y="4844"/>
                    <a:pt x="714" y="4894"/>
                  </a:cubicBezTo>
                  <a:cubicBezTo>
                    <a:pt x="564" y="4994"/>
                    <a:pt x="438" y="5120"/>
                    <a:pt x="313" y="5270"/>
                  </a:cubicBezTo>
                  <a:cubicBezTo>
                    <a:pt x="1" y="5619"/>
                    <a:pt x="362" y="6036"/>
                    <a:pt x="735" y="6036"/>
                  </a:cubicBezTo>
                  <a:cubicBezTo>
                    <a:pt x="870" y="6036"/>
                    <a:pt x="1008" y="5980"/>
                    <a:pt x="1115" y="5847"/>
                  </a:cubicBezTo>
                  <a:lnTo>
                    <a:pt x="1140" y="5847"/>
                  </a:lnTo>
                  <a:cubicBezTo>
                    <a:pt x="1140" y="5922"/>
                    <a:pt x="1115" y="6022"/>
                    <a:pt x="1115" y="6122"/>
                  </a:cubicBezTo>
                  <a:cubicBezTo>
                    <a:pt x="1115" y="6974"/>
                    <a:pt x="1366" y="7776"/>
                    <a:pt x="1741" y="8453"/>
                  </a:cubicBezTo>
                  <a:cubicBezTo>
                    <a:pt x="1666" y="8453"/>
                    <a:pt x="1566" y="8428"/>
                    <a:pt x="1491" y="8428"/>
                  </a:cubicBezTo>
                  <a:cubicBezTo>
                    <a:pt x="1467" y="8425"/>
                    <a:pt x="1442" y="8423"/>
                    <a:pt x="1418" y="8423"/>
                  </a:cubicBezTo>
                  <a:cubicBezTo>
                    <a:pt x="1244" y="8423"/>
                    <a:pt x="1084" y="8505"/>
                    <a:pt x="1040" y="8704"/>
                  </a:cubicBezTo>
                  <a:cubicBezTo>
                    <a:pt x="990" y="8879"/>
                    <a:pt x="1090" y="9130"/>
                    <a:pt x="1290" y="9155"/>
                  </a:cubicBezTo>
                  <a:cubicBezTo>
                    <a:pt x="1441" y="9180"/>
                    <a:pt x="1566" y="9205"/>
                    <a:pt x="1691" y="9230"/>
                  </a:cubicBezTo>
                  <a:cubicBezTo>
                    <a:pt x="1767" y="9230"/>
                    <a:pt x="1942" y="9280"/>
                    <a:pt x="1967" y="9280"/>
                  </a:cubicBezTo>
                  <a:cubicBezTo>
                    <a:pt x="1992" y="9355"/>
                    <a:pt x="1892" y="9506"/>
                    <a:pt x="1867" y="9581"/>
                  </a:cubicBezTo>
                  <a:cubicBezTo>
                    <a:pt x="1817" y="9706"/>
                    <a:pt x="1792" y="9832"/>
                    <a:pt x="1767" y="9957"/>
                  </a:cubicBezTo>
                  <a:cubicBezTo>
                    <a:pt x="1754" y="10207"/>
                    <a:pt x="1936" y="10333"/>
                    <a:pt x="2124" y="10333"/>
                  </a:cubicBezTo>
                  <a:cubicBezTo>
                    <a:pt x="2312" y="10333"/>
                    <a:pt x="2506" y="10207"/>
                    <a:pt x="2518" y="9957"/>
                  </a:cubicBezTo>
                  <a:cubicBezTo>
                    <a:pt x="2543" y="9832"/>
                    <a:pt x="2594" y="9706"/>
                    <a:pt x="2644" y="9581"/>
                  </a:cubicBezTo>
                  <a:cubicBezTo>
                    <a:pt x="2694" y="9631"/>
                    <a:pt x="2744" y="9656"/>
                    <a:pt x="2769" y="9681"/>
                  </a:cubicBezTo>
                  <a:cubicBezTo>
                    <a:pt x="2794" y="9706"/>
                    <a:pt x="2819" y="9731"/>
                    <a:pt x="2844" y="9756"/>
                  </a:cubicBezTo>
                  <a:cubicBezTo>
                    <a:pt x="2894" y="9781"/>
                    <a:pt x="2944" y="9832"/>
                    <a:pt x="2995" y="9857"/>
                  </a:cubicBezTo>
                  <a:cubicBezTo>
                    <a:pt x="3020" y="9882"/>
                    <a:pt x="3045" y="9882"/>
                    <a:pt x="3070" y="9907"/>
                  </a:cubicBezTo>
                  <a:cubicBezTo>
                    <a:pt x="3120" y="9957"/>
                    <a:pt x="3170" y="9982"/>
                    <a:pt x="3220" y="10007"/>
                  </a:cubicBezTo>
                  <a:cubicBezTo>
                    <a:pt x="3245" y="10032"/>
                    <a:pt x="3245" y="10057"/>
                    <a:pt x="3270" y="10057"/>
                  </a:cubicBezTo>
                  <a:cubicBezTo>
                    <a:pt x="3345" y="10107"/>
                    <a:pt x="3421" y="10157"/>
                    <a:pt x="3496" y="10182"/>
                  </a:cubicBezTo>
                  <a:cubicBezTo>
                    <a:pt x="3521" y="10207"/>
                    <a:pt x="3546" y="10207"/>
                    <a:pt x="3571" y="10233"/>
                  </a:cubicBezTo>
                  <a:cubicBezTo>
                    <a:pt x="3621" y="10258"/>
                    <a:pt x="3671" y="10283"/>
                    <a:pt x="3721" y="10308"/>
                  </a:cubicBezTo>
                  <a:cubicBezTo>
                    <a:pt x="3746" y="10333"/>
                    <a:pt x="3772" y="10333"/>
                    <a:pt x="3822" y="10358"/>
                  </a:cubicBezTo>
                  <a:cubicBezTo>
                    <a:pt x="3872" y="10383"/>
                    <a:pt x="3897" y="10408"/>
                    <a:pt x="3947" y="10433"/>
                  </a:cubicBezTo>
                  <a:cubicBezTo>
                    <a:pt x="3997" y="10433"/>
                    <a:pt x="4022" y="10458"/>
                    <a:pt x="4047" y="10458"/>
                  </a:cubicBezTo>
                  <a:cubicBezTo>
                    <a:pt x="4097" y="10483"/>
                    <a:pt x="4147" y="10508"/>
                    <a:pt x="4223" y="10533"/>
                  </a:cubicBezTo>
                  <a:cubicBezTo>
                    <a:pt x="4248" y="10533"/>
                    <a:pt x="4273" y="10558"/>
                    <a:pt x="4298" y="10558"/>
                  </a:cubicBezTo>
                  <a:cubicBezTo>
                    <a:pt x="4373" y="10583"/>
                    <a:pt x="4423" y="10608"/>
                    <a:pt x="4498" y="10634"/>
                  </a:cubicBezTo>
                  <a:lnTo>
                    <a:pt x="4548" y="10634"/>
                  </a:lnTo>
                  <a:cubicBezTo>
                    <a:pt x="4649" y="10659"/>
                    <a:pt x="4724" y="10684"/>
                    <a:pt x="4799" y="10709"/>
                  </a:cubicBezTo>
                  <a:cubicBezTo>
                    <a:pt x="4849" y="10709"/>
                    <a:pt x="4874" y="10734"/>
                    <a:pt x="4899" y="10734"/>
                  </a:cubicBezTo>
                  <a:cubicBezTo>
                    <a:pt x="4950" y="10734"/>
                    <a:pt x="5025" y="10759"/>
                    <a:pt x="5075" y="10759"/>
                  </a:cubicBezTo>
                  <a:cubicBezTo>
                    <a:pt x="5100" y="10784"/>
                    <a:pt x="5150" y="10784"/>
                    <a:pt x="5175" y="10784"/>
                  </a:cubicBezTo>
                  <a:lnTo>
                    <a:pt x="5200" y="10784"/>
                  </a:lnTo>
                  <a:cubicBezTo>
                    <a:pt x="5150" y="10834"/>
                    <a:pt x="5125" y="10909"/>
                    <a:pt x="5075" y="10959"/>
                  </a:cubicBezTo>
                  <a:cubicBezTo>
                    <a:pt x="4950" y="11160"/>
                    <a:pt x="4924" y="11436"/>
                    <a:pt x="5125" y="11611"/>
                  </a:cubicBezTo>
                  <a:cubicBezTo>
                    <a:pt x="5210" y="11696"/>
                    <a:pt x="5336" y="11740"/>
                    <a:pt x="5460" y="11740"/>
                  </a:cubicBezTo>
                  <a:cubicBezTo>
                    <a:pt x="5593" y="11740"/>
                    <a:pt x="5724" y="11689"/>
                    <a:pt x="5802" y="11586"/>
                  </a:cubicBezTo>
                  <a:cubicBezTo>
                    <a:pt x="5877" y="11436"/>
                    <a:pt x="5977" y="11310"/>
                    <a:pt x="6102" y="11185"/>
                  </a:cubicBezTo>
                  <a:cubicBezTo>
                    <a:pt x="6153" y="11110"/>
                    <a:pt x="6303" y="10934"/>
                    <a:pt x="6328" y="10934"/>
                  </a:cubicBezTo>
                  <a:cubicBezTo>
                    <a:pt x="6403" y="10934"/>
                    <a:pt x="6528" y="11135"/>
                    <a:pt x="6579" y="11210"/>
                  </a:cubicBezTo>
                  <a:cubicBezTo>
                    <a:pt x="6704" y="11335"/>
                    <a:pt x="6829" y="11436"/>
                    <a:pt x="6980" y="11511"/>
                  </a:cubicBezTo>
                  <a:cubicBezTo>
                    <a:pt x="7062" y="11562"/>
                    <a:pt x="7142" y="11584"/>
                    <a:pt x="7216" y="11584"/>
                  </a:cubicBezTo>
                  <a:cubicBezTo>
                    <a:pt x="7616" y="11584"/>
                    <a:pt x="7850" y="10937"/>
                    <a:pt x="7406" y="10684"/>
                  </a:cubicBezTo>
                  <a:cubicBezTo>
                    <a:pt x="7406" y="10659"/>
                    <a:pt x="7381" y="10659"/>
                    <a:pt x="7381" y="10659"/>
                  </a:cubicBezTo>
                  <a:cubicBezTo>
                    <a:pt x="8634" y="10258"/>
                    <a:pt x="9686" y="9355"/>
                    <a:pt x="10313" y="8177"/>
                  </a:cubicBezTo>
                  <a:cubicBezTo>
                    <a:pt x="10438" y="8403"/>
                    <a:pt x="10589" y="8603"/>
                    <a:pt x="10739" y="8754"/>
                  </a:cubicBezTo>
                  <a:cubicBezTo>
                    <a:pt x="10844" y="8893"/>
                    <a:pt x="10997" y="8985"/>
                    <a:pt x="11157" y="8985"/>
                  </a:cubicBezTo>
                  <a:cubicBezTo>
                    <a:pt x="11226" y="8985"/>
                    <a:pt x="11297" y="8967"/>
                    <a:pt x="11366" y="8929"/>
                  </a:cubicBezTo>
                  <a:cubicBezTo>
                    <a:pt x="11541" y="8804"/>
                    <a:pt x="11666" y="8478"/>
                    <a:pt x="11516" y="8303"/>
                  </a:cubicBezTo>
                  <a:cubicBezTo>
                    <a:pt x="11416" y="8177"/>
                    <a:pt x="11315" y="8052"/>
                    <a:pt x="11215" y="7902"/>
                  </a:cubicBezTo>
                  <a:cubicBezTo>
                    <a:pt x="11165" y="7852"/>
                    <a:pt x="11040" y="7651"/>
                    <a:pt x="11065" y="7626"/>
                  </a:cubicBezTo>
                  <a:cubicBezTo>
                    <a:pt x="11090" y="7576"/>
                    <a:pt x="11315" y="7501"/>
                    <a:pt x="11366" y="7476"/>
                  </a:cubicBezTo>
                  <a:cubicBezTo>
                    <a:pt x="11516" y="7400"/>
                    <a:pt x="11641" y="7325"/>
                    <a:pt x="11767" y="7200"/>
                  </a:cubicBezTo>
                  <a:cubicBezTo>
                    <a:pt x="12120" y="6906"/>
                    <a:pt x="11797" y="6457"/>
                    <a:pt x="11436" y="6457"/>
                  </a:cubicBezTo>
                  <a:cubicBezTo>
                    <a:pt x="11335" y="6457"/>
                    <a:pt x="11232" y="6492"/>
                    <a:pt x="11140" y="6573"/>
                  </a:cubicBezTo>
                  <a:cubicBezTo>
                    <a:pt x="11040" y="6649"/>
                    <a:pt x="10914" y="6699"/>
                    <a:pt x="10814" y="6749"/>
                  </a:cubicBezTo>
                  <a:cubicBezTo>
                    <a:pt x="10864" y="6448"/>
                    <a:pt x="10889" y="6147"/>
                    <a:pt x="10889" y="5821"/>
                  </a:cubicBezTo>
                  <a:cubicBezTo>
                    <a:pt x="10889" y="5821"/>
                    <a:pt x="10889" y="5796"/>
                    <a:pt x="10889" y="5796"/>
                  </a:cubicBezTo>
                  <a:cubicBezTo>
                    <a:pt x="10889" y="5721"/>
                    <a:pt x="10889" y="5621"/>
                    <a:pt x="10889" y="5546"/>
                  </a:cubicBezTo>
                  <a:cubicBezTo>
                    <a:pt x="10889" y="5521"/>
                    <a:pt x="10889" y="5496"/>
                    <a:pt x="10889" y="5446"/>
                  </a:cubicBezTo>
                  <a:cubicBezTo>
                    <a:pt x="10889" y="5395"/>
                    <a:pt x="10864" y="5345"/>
                    <a:pt x="10864" y="5295"/>
                  </a:cubicBezTo>
                  <a:cubicBezTo>
                    <a:pt x="10864" y="5245"/>
                    <a:pt x="10864" y="5220"/>
                    <a:pt x="10864" y="5170"/>
                  </a:cubicBezTo>
                  <a:cubicBezTo>
                    <a:pt x="10839" y="5120"/>
                    <a:pt x="10839" y="5070"/>
                    <a:pt x="10839" y="5019"/>
                  </a:cubicBezTo>
                  <a:cubicBezTo>
                    <a:pt x="10839" y="4994"/>
                    <a:pt x="10814" y="4944"/>
                    <a:pt x="10814" y="4919"/>
                  </a:cubicBezTo>
                  <a:cubicBezTo>
                    <a:pt x="10814" y="4869"/>
                    <a:pt x="10789" y="4819"/>
                    <a:pt x="10789" y="4769"/>
                  </a:cubicBezTo>
                  <a:cubicBezTo>
                    <a:pt x="10764" y="4719"/>
                    <a:pt x="10764" y="4694"/>
                    <a:pt x="10764" y="4644"/>
                  </a:cubicBezTo>
                  <a:cubicBezTo>
                    <a:pt x="10739" y="4618"/>
                    <a:pt x="10739" y="4568"/>
                    <a:pt x="10714" y="4518"/>
                  </a:cubicBezTo>
                  <a:cubicBezTo>
                    <a:pt x="10714" y="4493"/>
                    <a:pt x="10714" y="4468"/>
                    <a:pt x="10689" y="4443"/>
                  </a:cubicBezTo>
                  <a:cubicBezTo>
                    <a:pt x="10714" y="4443"/>
                    <a:pt x="10714" y="4468"/>
                    <a:pt x="10739" y="4468"/>
                  </a:cubicBezTo>
                  <a:cubicBezTo>
                    <a:pt x="10792" y="4491"/>
                    <a:pt x="10847" y="4502"/>
                    <a:pt x="10900" y="4502"/>
                  </a:cubicBezTo>
                  <a:cubicBezTo>
                    <a:pt x="11026" y="4502"/>
                    <a:pt x="11145" y="4441"/>
                    <a:pt x="11215" y="4318"/>
                  </a:cubicBezTo>
                  <a:cubicBezTo>
                    <a:pt x="11290" y="4167"/>
                    <a:pt x="11240" y="3892"/>
                    <a:pt x="11065" y="3842"/>
                  </a:cubicBezTo>
                  <a:cubicBezTo>
                    <a:pt x="10940" y="3791"/>
                    <a:pt x="10839" y="3741"/>
                    <a:pt x="10714" y="3691"/>
                  </a:cubicBezTo>
                  <a:cubicBezTo>
                    <a:pt x="10664" y="3666"/>
                    <a:pt x="10488" y="3591"/>
                    <a:pt x="10488" y="3566"/>
                  </a:cubicBezTo>
                  <a:cubicBezTo>
                    <a:pt x="10488" y="3516"/>
                    <a:pt x="10614" y="3390"/>
                    <a:pt x="10639" y="3340"/>
                  </a:cubicBezTo>
                  <a:cubicBezTo>
                    <a:pt x="10714" y="3240"/>
                    <a:pt x="10764" y="3115"/>
                    <a:pt x="10789" y="2989"/>
                  </a:cubicBezTo>
                  <a:cubicBezTo>
                    <a:pt x="10877" y="2740"/>
                    <a:pt x="10673" y="2585"/>
                    <a:pt x="10463" y="2585"/>
                  </a:cubicBezTo>
                  <a:cubicBezTo>
                    <a:pt x="10315" y="2585"/>
                    <a:pt x="10164" y="2662"/>
                    <a:pt x="10112" y="2839"/>
                  </a:cubicBezTo>
                  <a:cubicBezTo>
                    <a:pt x="10087" y="2914"/>
                    <a:pt x="10037" y="2964"/>
                    <a:pt x="9987" y="3039"/>
                  </a:cubicBezTo>
                  <a:cubicBezTo>
                    <a:pt x="9987" y="3014"/>
                    <a:pt x="9962" y="2989"/>
                    <a:pt x="9937" y="2964"/>
                  </a:cubicBezTo>
                  <a:cubicBezTo>
                    <a:pt x="9912" y="2939"/>
                    <a:pt x="9887" y="2889"/>
                    <a:pt x="9837" y="2864"/>
                  </a:cubicBezTo>
                  <a:cubicBezTo>
                    <a:pt x="9837" y="2839"/>
                    <a:pt x="9812" y="2814"/>
                    <a:pt x="9787" y="2789"/>
                  </a:cubicBezTo>
                  <a:cubicBezTo>
                    <a:pt x="9736" y="2714"/>
                    <a:pt x="9686" y="2664"/>
                    <a:pt x="9636" y="2588"/>
                  </a:cubicBezTo>
                  <a:cubicBezTo>
                    <a:pt x="9611" y="2588"/>
                    <a:pt x="9611" y="2588"/>
                    <a:pt x="9611" y="2563"/>
                  </a:cubicBezTo>
                  <a:cubicBezTo>
                    <a:pt x="9561" y="2513"/>
                    <a:pt x="9511" y="2463"/>
                    <a:pt x="9461" y="2413"/>
                  </a:cubicBezTo>
                  <a:cubicBezTo>
                    <a:pt x="9436" y="2413"/>
                    <a:pt x="9411" y="2388"/>
                    <a:pt x="9386" y="2363"/>
                  </a:cubicBezTo>
                  <a:cubicBezTo>
                    <a:pt x="9361" y="2338"/>
                    <a:pt x="9310" y="2288"/>
                    <a:pt x="9260" y="2263"/>
                  </a:cubicBezTo>
                  <a:cubicBezTo>
                    <a:pt x="9235" y="2237"/>
                    <a:pt x="9210" y="2212"/>
                    <a:pt x="9210" y="2212"/>
                  </a:cubicBezTo>
                  <a:cubicBezTo>
                    <a:pt x="9160" y="2162"/>
                    <a:pt x="9110" y="2137"/>
                    <a:pt x="9060" y="2087"/>
                  </a:cubicBezTo>
                  <a:cubicBezTo>
                    <a:pt x="9060" y="2087"/>
                    <a:pt x="9035" y="2087"/>
                    <a:pt x="9035" y="2062"/>
                  </a:cubicBezTo>
                  <a:cubicBezTo>
                    <a:pt x="8634" y="1761"/>
                    <a:pt x="8183" y="1536"/>
                    <a:pt x="7706" y="1360"/>
                  </a:cubicBezTo>
                  <a:cubicBezTo>
                    <a:pt x="7782" y="1285"/>
                    <a:pt x="7857" y="1235"/>
                    <a:pt x="7932" y="1160"/>
                  </a:cubicBezTo>
                  <a:cubicBezTo>
                    <a:pt x="8132" y="1009"/>
                    <a:pt x="8208" y="734"/>
                    <a:pt x="8057" y="508"/>
                  </a:cubicBezTo>
                  <a:cubicBezTo>
                    <a:pt x="7977" y="380"/>
                    <a:pt x="7814" y="292"/>
                    <a:pt x="7655" y="292"/>
                  </a:cubicBezTo>
                  <a:cubicBezTo>
                    <a:pt x="7566" y="292"/>
                    <a:pt x="7478" y="320"/>
                    <a:pt x="7406" y="383"/>
                  </a:cubicBezTo>
                  <a:cubicBezTo>
                    <a:pt x="7280" y="483"/>
                    <a:pt x="7155" y="583"/>
                    <a:pt x="7005" y="684"/>
                  </a:cubicBezTo>
                  <a:cubicBezTo>
                    <a:pt x="6929" y="759"/>
                    <a:pt x="6754" y="884"/>
                    <a:pt x="6729" y="884"/>
                  </a:cubicBezTo>
                  <a:cubicBezTo>
                    <a:pt x="6654" y="859"/>
                    <a:pt x="6579" y="608"/>
                    <a:pt x="6554" y="558"/>
                  </a:cubicBezTo>
                  <a:cubicBezTo>
                    <a:pt x="6453" y="408"/>
                    <a:pt x="6353" y="258"/>
                    <a:pt x="6228" y="132"/>
                  </a:cubicBezTo>
                  <a:cubicBezTo>
                    <a:pt x="6135" y="39"/>
                    <a:pt x="6032" y="0"/>
                    <a:pt x="5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 name="Google Shape;1030;p50"/>
            <p:cNvGrpSpPr/>
            <p:nvPr/>
          </p:nvGrpSpPr>
          <p:grpSpPr>
            <a:xfrm rot="10800000" flipH="1">
              <a:off x="6610302" y="2815841"/>
              <a:ext cx="653528" cy="607143"/>
              <a:chOff x="5454300" y="91375"/>
              <a:chExt cx="1110875" cy="1032029"/>
            </a:xfrm>
          </p:grpSpPr>
          <p:sp>
            <p:nvSpPr>
              <p:cNvPr id="1031" name="Google Shape;1031;p50"/>
              <p:cNvSpPr/>
              <p:nvPr/>
            </p:nvSpPr>
            <p:spPr>
              <a:xfrm>
                <a:off x="5509977" y="157555"/>
                <a:ext cx="1016323" cy="912240"/>
              </a:xfrm>
              <a:custGeom>
                <a:avLst/>
                <a:gdLst/>
                <a:ahLst/>
                <a:cxnLst/>
                <a:rect l="l" t="t" r="r" b="b"/>
                <a:pathLst>
                  <a:path w="33385" h="29966" extrusionOk="0">
                    <a:moveTo>
                      <a:pt x="16923" y="0"/>
                    </a:moveTo>
                    <a:cubicBezTo>
                      <a:pt x="14059" y="0"/>
                      <a:pt x="11138" y="839"/>
                      <a:pt x="8522" y="2557"/>
                    </a:cubicBezTo>
                    <a:cubicBezTo>
                      <a:pt x="1655" y="7068"/>
                      <a:pt x="1" y="16642"/>
                      <a:pt x="4487" y="23510"/>
                    </a:cubicBezTo>
                    <a:cubicBezTo>
                      <a:pt x="7279" y="27760"/>
                      <a:pt x="11780" y="29965"/>
                      <a:pt x="16433" y="29965"/>
                    </a:cubicBezTo>
                    <a:cubicBezTo>
                      <a:pt x="19298" y="29965"/>
                      <a:pt x="22221" y="29129"/>
                      <a:pt x="24838" y="27419"/>
                    </a:cubicBezTo>
                    <a:cubicBezTo>
                      <a:pt x="31705" y="22908"/>
                      <a:pt x="33384" y="13334"/>
                      <a:pt x="28873" y="6467"/>
                    </a:cubicBezTo>
                    <a:cubicBezTo>
                      <a:pt x="26080" y="2215"/>
                      <a:pt x="21577" y="0"/>
                      <a:pt x="16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5860936" y="158316"/>
                <a:ext cx="665351" cy="911418"/>
              </a:xfrm>
              <a:custGeom>
                <a:avLst/>
                <a:gdLst/>
                <a:ahLst/>
                <a:cxnLst/>
                <a:rect l="l" t="t" r="r" b="b"/>
                <a:pathLst>
                  <a:path w="21856" h="29939" extrusionOk="0">
                    <a:moveTo>
                      <a:pt x="6316" y="1"/>
                    </a:moveTo>
                    <a:lnTo>
                      <a:pt x="6316" y="1"/>
                    </a:lnTo>
                    <a:cubicBezTo>
                      <a:pt x="9073" y="1003"/>
                      <a:pt x="11555" y="2883"/>
                      <a:pt x="13334" y="5615"/>
                    </a:cubicBezTo>
                    <a:cubicBezTo>
                      <a:pt x="17845" y="12482"/>
                      <a:pt x="16166" y="22056"/>
                      <a:pt x="9299" y="26542"/>
                    </a:cubicBezTo>
                    <a:cubicBezTo>
                      <a:pt x="6697" y="28262"/>
                      <a:pt x="3789" y="29103"/>
                      <a:pt x="925" y="29103"/>
                    </a:cubicBezTo>
                    <a:cubicBezTo>
                      <a:pt x="616" y="29103"/>
                      <a:pt x="308" y="29093"/>
                      <a:pt x="1" y="29074"/>
                    </a:cubicBezTo>
                    <a:lnTo>
                      <a:pt x="1" y="29074"/>
                    </a:lnTo>
                    <a:cubicBezTo>
                      <a:pt x="1569" y="29649"/>
                      <a:pt x="3229" y="29939"/>
                      <a:pt x="4910" y="29939"/>
                    </a:cubicBezTo>
                    <a:cubicBezTo>
                      <a:pt x="7770" y="29939"/>
                      <a:pt x="10689" y="29099"/>
                      <a:pt x="13309" y="27394"/>
                    </a:cubicBezTo>
                    <a:cubicBezTo>
                      <a:pt x="20176" y="22883"/>
                      <a:pt x="21855" y="13309"/>
                      <a:pt x="17344" y="6442"/>
                    </a:cubicBezTo>
                    <a:cubicBezTo>
                      <a:pt x="14738" y="2457"/>
                      <a:pt x="10627" y="276"/>
                      <a:pt x="6316" y="1"/>
                    </a:cubicBezTo>
                    <a:close/>
                  </a:path>
                </a:pathLst>
              </a:custGeom>
              <a:solidFill>
                <a:srgbClr val="191919">
                  <a:alpha val="7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0"/>
              <p:cNvSpPr/>
              <p:nvPr/>
            </p:nvSpPr>
            <p:spPr>
              <a:xfrm>
                <a:off x="5636644" y="230310"/>
                <a:ext cx="421933" cy="643250"/>
              </a:xfrm>
              <a:custGeom>
                <a:avLst/>
                <a:gdLst/>
                <a:ahLst/>
                <a:cxnLst/>
                <a:rect l="l" t="t" r="r" b="b"/>
                <a:pathLst>
                  <a:path w="13860" h="21130" extrusionOk="0">
                    <a:moveTo>
                      <a:pt x="10875" y="1"/>
                    </a:moveTo>
                    <a:cubicBezTo>
                      <a:pt x="10210" y="1"/>
                      <a:pt x="9553" y="164"/>
                      <a:pt x="8923" y="368"/>
                    </a:cubicBezTo>
                    <a:cubicBezTo>
                      <a:pt x="4837" y="1671"/>
                      <a:pt x="1554" y="5130"/>
                      <a:pt x="451" y="9265"/>
                    </a:cubicBezTo>
                    <a:cubicBezTo>
                      <a:pt x="151" y="10418"/>
                      <a:pt x="0" y="11621"/>
                      <a:pt x="50" y="12799"/>
                    </a:cubicBezTo>
                    <a:cubicBezTo>
                      <a:pt x="100" y="15105"/>
                      <a:pt x="802" y="17335"/>
                      <a:pt x="1930" y="19365"/>
                    </a:cubicBezTo>
                    <a:cubicBezTo>
                      <a:pt x="2402" y="20174"/>
                      <a:pt x="3303" y="21129"/>
                      <a:pt x="4178" y="21129"/>
                    </a:cubicBezTo>
                    <a:cubicBezTo>
                      <a:pt x="4606" y="21129"/>
                      <a:pt x="5027" y="20901"/>
                      <a:pt x="5389" y="20318"/>
                    </a:cubicBezTo>
                    <a:cubicBezTo>
                      <a:pt x="5840" y="19566"/>
                      <a:pt x="5940" y="18638"/>
                      <a:pt x="5890" y="17761"/>
                    </a:cubicBezTo>
                    <a:cubicBezTo>
                      <a:pt x="5865" y="16859"/>
                      <a:pt x="5689" y="15982"/>
                      <a:pt x="5714" y="15105"/>
                    </a:cubicBezTo>
                    <a:cubicBezTo>
                      <a:pt x="5740" y="13150"/>
                      <a:pt x="6617" y="11295"/>
                      <a:pt x="7795" y="9716"/>
                    </a:cubicBezTo>
                    <a:cubicBezTo>
                      <a:pt x="8973" y="8162"/>
                      <a:pt x="10426" y="6859"/>
                      <a:pt x="11855" y="5505"/>
                    </a:cubicBezTo>
                    <a:cubicBezTo>
                      <a:pt x="12406" y="5004"/>
                      <a:pt x="12933" y="4478"/>
                      <a:pt x="13308" y="3826"/>
                    </a:cubicBezTo>
                    <a:cubicBezTo>
                      <a:pt x="13684" y="3175"/>
                      <a:pt x="13860" y="2373"/>
                      <a:pt x="13609" y="1646"/>
                    </a:cubicBezTo>
                    <a:cubicBezTo>
                      <a:pt x="13308" y="794"/>
                      <a:pt x="12456" y="217"/>
                      <a:pt x="11579" y="67"/>
                    </a:cubicBezTo>
                    <a:cubicBezTo>
                      <a:pt x="11344" y="21"/>
                      <a:pt x="11109" y="1"/>
                      <a:pt x="10875"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a:off x="5612261" y="96489"/>
                <a:ext cx="237269" cy="201042"/>
              </a:xfrm>
              <a:custGeom>
                <a:avLst/>
                <a:gdLst/>
                <a:ahLst/>
                <a:cxnLst/>
                <a:rect l="l" t="t" r="r" b="b"/>
                <a:pathLst>
                  <a:path w="7794" h="6604" extrusionOk="0">
                    <a:moveTo>
                      <a:pt x="6337" y="0"/>
                    </a:moveTo>
                    <a:cubicBezTo>
                      <a:pt x="5694" y="0"/>
                      <a:pt x="4931" y="470"/>
                      <a:pt x="4886" y="1155"/>
                    </a:cubicBezTo>
                    <a:cubicBezTo>
                      <a:pt x="4836" y="1656"/>
                      <a:pt x="4786" y="2182"/>
                      <a:pt x="4711" y="2683"/>
                    </a:cubicBezTo>
                    <a:cubicBezTo>
                      <a:pt x="4686" y="2959"/>
                      <a:pt x="4561" y="3686"/>
                      <a:pt x="4510" y="3711"/>
                    </a:cubicBezTo>
                    <a:cubicBezTo>
                      <a:pt x="4483" y="3723"/>
                      <a:pt x="4448" y="3729"/>
                      <a:pt x="4408" y="3729"/>
                    </a:cubicBezTo>
                    <a:cubicBezTo>
                      <a:pt x="4125" y="3729"/>
                      <a:pt x="3583" y="3451"/>
                      <a:pt x="3408" y="3385"/>
                    </a:cubicBezTo>
                    <a:cubicBezTo>
                      <a:pt x="2881" y="3235"/>
                      <a:pt x="2405" y="3160"/>
                      <a:pt x="1854" y="3135"/>
                    </a:cubicBezTo>
                    <a:cubicBezTo>
                      <a:pt x="1846" y="3134"/>
                      <a:pt x="1838" y="3134"/>
                      <a:pt x="1830" y="3134"/>
                    </a:cubicBezTo>
                    <a:cubicBezTo>
                      <a:pt x="0" y="3134"/>
                      <a:pt x="157" y="6017"/>
                      <a:pt x="2004" y="6042"/>
                    </a:cubicBezTo>
                    <a:cubicBezTo>
                      <a:pt x="2681" y="6042"/>
                      <a:pt x="3307" y="6468"/>
                      <a:pt x="3984" y="6568"/>
                    </a:cubicBezTo>
                    <a:cubicBezTo>
                      <a:pt x="4157" y="6591"/>
                      <a:pt x="4334" y="6604"/>
                      <a:pt x="4512" y="6604"/>
                    </a:cubicBezTo>
                    <a:cubicBezTo>
                      <a:pt x="5107" y="6604"/>
                      <a:pt x="5713" y="6464"/>
                      <a:pt x="6215" y="6117"/>
                    </a:cubicBezTo>
                    <a:cubicBezTo>
                      <a:pt x="7543" y="5190"/>
                      <a:pt x="7618" y="3210"/>
                      <a:pt x="7718" y="1731"/>
                    </a:cubicBezTo>
                    <a:cubicBezTo>
                      <a:pt x="7794" y="954"/>
                      <a:pt x="7443" y="202"/>
                      <a:pt x="6591" y="27"/>
                    </a:cubicBezTo>
                    <a:cubicBezTo>
                      <a:pt x="6510" y="9"/>
                      <a:pt x="6425" y="0"/>
                      <a:pt x="6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a:off x="5498257" y="364039"/>
                <a:ext cx="142988" cy="163385"/>
              </a:xfrm>
              <a:custGeom>
                <a:avLst/>
                <a:gdLst/>
                <a:ahLst/>
                <a:cxnLst/>
                <a:rect l="l" t="t" r="r" b="b"/>
                <a:pathLst>
                  <a:path w="4697" h="5367" extrusionOk="0">
                    <a:moveTo>
                      <a:pt x="2521" y="1"/>
                    </a:moveTo>
                    <a:cubicBezTo>
                      <a:pt x="2397" y="1"/>
                      <a:pt x="2268" y="27"/>
                      <a:pt x="2140" y="85"/>
                    </a:cubicBezTo>
                    <a:cubicBezTo>
                      <a:pt x="1689" y="285"/>
                      <a:pt x="1388" y="937"/>
                      <a:pt x="1664" y="1388"/>
                    </a:cubicBezTo>
                    <a:cubicBezTo>
                      <a:pt x="1839" y="1664"/>
                      <a:pt x="2015" y="1965"/>
                      <a:pt x="2190" y="2290"/>
                    </a:cubicBezTo>
                    <a:cubicBezTo>
                      <a:pt x="2265" y="2441"/>
                      <a:pt x="2491" y="2867"/>
                      <a:pt x="2466" y="2917"/>
                    </a:cubicBezTo>
                    <a:cubicBezTo>
                      <a:pt x="2391" y="3042"/>
                      <a:pt x="1889" y="3117"/>
                      <a:pt x="1764" y="3168"/>
                    </a:cubicBezTo>
                    <a:cubicBezTo>
                      <a:pt x="1413" y="3293"/>
                      <a:pt x="1138" y="3443"/>
                      <a:pt x="837" y="3669"/>
                    </a:cubicBezTo>
                    <a:cubicBezTo>
                      <a:pt x="1" y="4260"/>
                      <a:pt x="675" y="5366"/>
                      <a:pt x="1495" y="5366"/>
                    </a:cubicBezTo>
                    <a:cubicBezTo>
                      <a:pt x="1683" y="5366"/>
                      <a:pt x="1878" y="5308"/>
                      <a:pt x="2065" y="5173"/>
                    </a:cubicBezTo>
                    <a:cubicBezTo>
                      <a:pt x="2441" y="4897"/>
                      <a:pt x="2942" y="4872"/>
                      <a:pt x="3343" y="4646"/>
                    </a:cubicBezTo>
                    <a:cubicBezTo>
                      <a:pt x="3794" y="4421"/>
                      <a:pt x="4195" y="4020"/>
                      <a:pt x="4346" y="3518"/>
                    </a:cubicBezTo>
                    <a:cubicBezTo>
                      <a:pt x="4697" y="2491"/>
                      <a:pt x="3945" y="1413"/>
                      <a:pt x="3418" y="561"/>
                    </a:cubicBezTo>
                    <a:cubicBezTo>
                      <a:pt x="3213" y="225"/>
                      <a:pt x="2883"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a:off x="5454300" y="574785"/>
                <a:ext cx="193827" cy="257757"/>
              </a:xfrm>
              <a:custGeom>
                <a:avLst/>
                <a:gdLst/>
                <a:ahLst/>
                <a:cxnLst/>
                <a:rect l="l" t="t" r="r" b="b"/>
                <a:pathLst>
                  <a:path w="6367" h="8467" extrusionOk="0">
                    <a:moveTo>
                      <a:pt x="1653" y="1"/>
                    </a:moveTo>
                    <a:cubicBezTo>
                      <a:pt x="1187" y="1"/>
                      <a:pt x="746" y="198"/>
                      <a:pt x="426" y="656"/>
                    </a:cubicBezTo>
                    <a:cubicBezTo>
                      <a:pt x="0" y="1257"/>
                      <a:pt x="100" y="2385"/>
                      <a:pt x="827" y="2761"/>
                    </a:cubicBezTo>
                    <a:cubicBezTo>
                      <a:pt x="1328" y="3012"/>
                      <a:pt x="1805" y="3262"/>
                      <a:pt x="2256" y="3538"/>
                    </a:cubicBezTo>
                    <a:cubicBezTo>
                      <a:pt x="2506" y="3688"/>
                      <a:pt x="3158" y="4089"/>
                      <a:pt x="3158" y="4164"/>
                    </a:cubicBezTo>
                    <a:cubicBezTo>
                      <a:pt x="3183" y="4415"/>
                      <a:pt x="2557" y="4916"/>
                      <a:pt x="2406" y="5092"/>
                    </a:cubicBezTo>
                    <a:cubicBezTo>
                      <a:pt x="2055" y="5543"/>
                      <a:pt x="1780" y="5969"/>
                      <a:pt x="1554" y="6495"/>
                    </a:cubicBezTo>
                    <a:cubicBezTo>
                      <a:pt x="1063" y="7636"/>
                      <a:pt x="2035" y="8467"/>
                      <a:pt x="3012" y="8467"/>
                    </a:cubicBezTo>
                    <a:cubicBezTo>
                      <a:pt x="3581" y="8467"/>
                      <a:pt x="4151" y="8186"/>
                      <a:pt x="4436" y="7523"/>
                    </a:cubicBezTo>
                    <a:cubicBezTo>
                      <a:pt x="4712" y="6871"/>
                      <a:pt x="5364" y="6420"/>
                      <a:pt x="5740" y="5819"/>
                    </a:cubicBezTo>
                    <a:cubicBezTo>
                      <a:pt x="6141" y="5117"/>
                      <a:pt x="6366" y="4290"/>
                      <a:pt x="6191" y="3488"/>
                    </a:cubicBezTo>
                    <a:cubicBezTo>
                      <a:pt x="5815" y="1809"/>
                      <a:pt x="3935" y="956"/>
                      <a:pt x="2557" y="230"/>
                    </a:cubicBezTo>
                    <a:cubicBezTo>
                      <a:pt x="2262" y="82"/>
                      <a:pt x="1952"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a:off x="5647329" y="932502"/>
                <a:ext cx="158210" cy="132303"/>
              </a:xfrm>
              <a:custGeom>
                <a:avLst/>
                <a:gdLst/>
                <a:ahLst/>
                <a:cxnLst/>
                <a:rect l="l" t="t" r="r" b="b"/>
                <a:pathLst>
                  <a:path w="5197" h="4346" extrusionOk="0">
                    <a:moveTo>
                      <a:pt x="2850" y="1"/>
                    </a:moveTo>
                    <a:cubicBezTo>
                      <a:pt x="2197" y="1"/>
                      <a:pt x="1498" y="215"/>
                      <a:pt x="902" y="383"/>
                    </a:cubicBezTo>
                    <a:cubicBezTo>
                      <a:pt x="401" y="509"/>
                      <a:pt x="0" y="910"/>
                      <a:pt x="75" y="1461"/>
                    </a:cubicBezTo>
                    <a:cubicBezTo>
                      <a:pt x="141" y="1879"/>
                      <a:pt x="554" y="2315"/>
                      <a:pt x="992" y="2315"/>
                    </a:cubicBezTo>
                    <a:cubicBezTo>
                      <a:pt x="1054" y="2315"/>
                      <a:pt x="1116" y="2307"/>
                      <a:pt x="1178" y="2288"/>
                    </a:cubicBezTo>
                    <a:cubicBezTo>
                      <a:pt x="1529" y="2213"/>
                      <a:pt x="1855" y="2113"/>
                      <a:pt x="2206" y="2063"/>
                    </a:cubicBezTo>
                    <a:cubicBezTo>
                      <a:pt x="2347" y="2022"/>
                      <a:pt x="2686" y="1949"/>
                      <a:pt x="2824" y="1949"/>
                    </a:cubicBezTo>
                    <a:cubicBezTo>
                      <a:pt x="2856" y="1949"/>
                      <a:pt x="2877" y="1953"/>
                      <a:pt x="2882" y="1962"/>
                    </a:cubicBezTo>
                    <a:cubicBezTo>
                      <a:pt x="3008" y="2063"/>
                      <a:pt x="2932" y="2564"/>
                      <a:pt x="2932" y="2714"/>
                    </a:cubicBezTo>
                    <a:cubicBezTo>
                      <a:pt x="2957" y="3090"/>
                      <a:pt x="3008" y="3416"/>
                      <a:pt x="3133" y="3742"/>
                    </a:cubicBezTo>
                    <a:cubicBezTo>
                      <a:pt x="3275" y="4167"/>
                      <a:pt x="3592" y="4345"/>
                      <a:pt x="3925" y="4345"/>
                    </a:cubicBezTo>
                    <a:cubicBezTo>
                      <a:pt x="4534" y="4345"/>
                      <a:pt x="5197" y="3751"/>
                      <a:pt x="4937" y="2990"/>
                    </a:cubicBezTo>
                    <a:cubicBezTo>
                      <a:pt x="4787" y="2564"/>
                      <a:pt x="4887" y="2088"/>
                      <a:pt x="4812" y="1637"/>
                    </a:cubicBezTo>
                    <a:cubicBezTo>
                      <a:pt x="4712" y="1135"/>
                      <a:pt x="4461" y="634"/>
                      <a:pt x="4010" y="333"/>
                    </a:cubicBezTo>
                    <a:cubicBezTo>
                      <a:pt x="3668" y="89"/>
                      <a:pt x="3268" y="1"/>
                      <a:pt x="2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a:off x="5970039" y="1015820"/>
                <a:ext cx="184025" cy="107584"/>
              </a:xfrm>
              <a:custGeom>
                <a:avLst/>
                <a:gdLst/>
                <a:ahLst/>
                <a:cxnLst/>
                <a:rect l="l" t="t" r="r" b="b"/>
                <a:pathLst>
                  <a:path w="6045" h="3534" extrusionOk="0">
                    <a:moveTo>
                      <a:pt x="2955" y="1"/>
                    </a:moveTo>
                    <a:cubicBezTo>
                      <a:pt x="2931" y="1"/>
                      <a:pt x="2907" y="1"/>
                      <a:pt x="2883" y="2"/>
                    </a:cubicBezTo>
                    <a:cubicBezTo>
                      <a:pt x="1780" y="27"/>
                      <a:pt x="1028" y="1105"/>
                      <a:pt x="402" y="1882"/>
                    </a:cubicBezTo>
                    <a:cubicBezTo>
                      <a:pt x="76" y="2283"/>
                      <a:pt x="1" y="2834"/>
                      <a:pt x="402" y="3260"/>
                    </a:cubicBezTo>
                    <a:cubicBezTo>
                      <a:pt x="573" y="3432"/>
                      <a:pt x="855" y="3534"/>
                      <a:pt x="1131" y="3534"/>
                    </a:cubicBezTo>
                    <a:cubicBezTo>
                      <a:pt x="1381" y="3534"/>
                      <a:pt x="1626" y="3451"/>
                      <a:pt x="1780" y="3260"/>
                    </a:cubicBezTo>
                    <a:cubicBezTo>
                      <a:pt x="1981" y="2985"/>
                      <a:pt x="2206" y="2709"/>
                      <a:pt x="2432" y="2458"/>
                    </a:cubicBezTo>
                    <a:cubicBezTo>
                      <a:pt x="2553" y="2337"/>
                      <a:pt x="2862" y="1981"/>
                      <a:pt x="2927" y="1981"/>
                    </a:cubicBezTo>
                    <a:cubicBezTo>
                      <a:pt x="2929" y="1981"/>
                      <a:pt x="2931" y="1981"/>
                      <a:pt x="2933" y="1982"/>
                    </a:cubicBezTo>
                    <a:cubicBezTo>
                      <a:pt x="3083" y="2007"/>
                      <a:pt x="3334" y="2433"/>
                      <a:pt x="3434" y="2559"/>
                    </a:cubicBezTo>
                    <a:cubicBezTo>
                      <a:pt x="3660" y="2834"/>
                      <a:pt x="3910" y="3060"/>
                      <a:pt x="4186" y="3260"/>
                    </a:cubicBezTo>
                    <a:cubicBezTo>
                      <a:pt x="4362" y="3378"/>
                      <a:pt x="4536" y="3429"/>
                      <a:pt x="4698" y="3429"/>
                    </a:cubicBezTo>
                    <a:cubicBezTo>
                      <a:pt x="5509" y="3429"/>
                      <a:pt x="6045" y="2166"/>
                      <a:pt x="5189" y="1581"/>
                    </a:cubicBezTo>
                    <a:cubicBezTo>
                      <a:pt x="4813" y="1331"/>
                      <a:pt x="4612" y="880"/>
                      <a:pt x="4286" y="579"/>
                    </a:cubicBezTo>
                    <a:cubicBezTo>
                      <a:pt x="3928" y="244"/>
                      <a:pt x="3455" y="1"/>
                      <a:pt x="2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a:off x="6198928" y="894024"/>
                <a:ext cx="231241" cy="203295"/>
              </a:xfrm>
              <a:custGeom>
                <a:avLst/>
                <a:gdLst/>
                <a:ahLst/>
                <a:cxnLst/>
                <a:rect l="l" t="t" r="r" b="b"/>
                <a:pathLst>
                  <a:path w="7596" h="6678" extrusionOk="0">
                    <a:moveTo>
                      <a:pt x="3111" y="0"/>
                    </a:moveTo>
                    <a:cubicBezTo>
                      <a:pt x="2456" y="0"/>
                      <a:pt x="1809" y="174"/>
                      <a:pt x="1304" y="595"/>
                    </a:cubicBezTo>
                    <a:cubicBezTo>
                      <a:pt x="0" y="1597"/>
                      <a:pt x="51" y="3552"/>
                      <a:pt x="0" y="5006"/>
                    </a:cubicBezTo>
                    <a:cubicBezTo>
                      <a:pt x="0" y="5808"/>
                      <a:pt x="376" y="6510"/>
                      <a:pt x="1229" y="6660"/>
                    </a:cubicBezTo>
                    <a:cubicBezTo>
                      <a:pt x="1293" y="6672"/>
                      <a:pt x="1360" y="6678"/>
                      <a:pt x="1429" y="6678"/>
                    </a:cubicBezTo>
                    <a:cubicBezTo>
                      <a:pt x="2074" y="6678"/>
                      <a:pt x="2835" y="6160"/>
                      <a:pt x="2858" y="5457"/>
                    </a:cubicBezTo>
                    <a:cubicBezTo>
                      <a:pt x="2883" y="4931"/>
                      <a:pt x="2908" y="4429"/>
                      <a:pt x="2958" y="3903"/>
                    </a:cubicBezTo>
                    <a:cubicBezTo>
                      <a:pt x="2983" y="3627"/>
                      <a:pt x="3058" y="2926"/>
                      <a:pt x="3108" y="2901"/>
                    </a:cubicBezTo>
                    <a:cubicBezTo>
                      <a:pt x="3140" y="2881"/>
                      <a:pt x="3185" y="2872"/>
                      <a:pt x="3238" y="2872"/>
                    </a:cubicBezTo>
                    <a:cubicBezTo>
                      <a:pt x="3520" y="2872"/>
                      <a:pt x="4042" y="3109"/>
                      <a:pt x="4211" y="3151"/>
                    </a:cubicBezTo>
                    <a:cubicBezTo>
                      <a:pt x="4737" y="3277"/>
                      <a:pt x="5213" y="3327"/>
                      <a:pt x="5765" y="3327"/>
                    </a:cubicBezTo>
                    <a:cubicBezTo>
                      <a:pt x="7596" y="3252"/>
                      <a:pt x="7326" y="443"/>
                      <a:pt x="5535" y="443"/>
                    </a:cubicBezTo>
                    <a:cubicBezTo>
                      <a:pt x="5512" y="443"/>
                      <a:pt x="5488" y="443"/>
                      <a:pt x="5464" y="444"/>
                    </a:cubicBezTo>
                    <a:cubicBezTo>
                      <a:pt x="5442" y="445"/>
                      <a:pt x="5421" y="446"/>
                      <a:pt x="5399" y="446"/>
                    </a:cubicBezTo>
                    <a:cubicBezTo>
                      <a:pt x="4746" y="446"/>
                      <a:pt x="4115" y="91"/>
                      <a:pt x="3484" y="18"/>
                    </a:cubicBezTo>
                    <a:cubicBezTo>
                      <a:pt x="3360" y="6"/>
                      <a:pt x="3236" y="0"/>
                      <a:pt x="3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0"/>
              <p:cNvSpPr/>
              <p:nvPr/>
            </p:nvSpPr>
            <p:spPr>
              <a:xfrm>
                <a:off x="6288182" y="760538"/>
                <a:ext cx="86487" cy="89592"/>
              </a:xfrm>
              <a:custGeom>
                <a:avLst/>
                <a:gdLst/>
                <a:ahLst/>
                <a:cxnLst/>
                <a:rect l="l" t="t" r="r" b="b"/>
                <a:pathLst>
                  <a:path w="2841" h="2943" extrusionOk="0">
                    <a:moveTo>
                      <a:pt x="1992" y="1"/>
                    </a:moveTo>
                    <a:cubicBezTo>
                      <a:pt x="1908" y="1"/>
                      <a:pt x="1819" y="21"/>
                      <a:pt x="1730" y="67"/>
                    </a:cubicBezTo>
                    <a:cubicBezTo>
                      <a:pt x="1505" y="168"/>
                      <a:pt x="1204" y="143"/>
                      <a:pt x="978" y="243"/>
                    </a:cubicBezTo>
                    <a:cubicBezTo>
                      <a:pt x="677" y="343"/>
                      <a:pt x="427" y="519"/>
                      <a:pt x="302" y="794"/>
                    </a:cubicBezTo>
                    <a:cubicBezTo>
                      <a:pt x="1" y="1346"/>
                      <a:pt x="327" y="2022"/>
                      <a:pt x="552" y="2549"/>
                    </a:cubicBezTo>
                    <a:cubicBezTo>
                      <a:pt x="658" y="2781"/>
                      <a:pt x="852" y="2942"/>
                      <a:pt x="1106" y="2942"/>
                    </a:cubicBezTo>
                    <a:cubicBezTo>
                      <a:pt x="1153" y="2942"/>
                      <a:pt x="1203" y="2936"/>
                      <a:pt x="1254" y="2925"/>
                    </a:cubicBezTo>
                    <a:cubicBezTo>
                      <a:pt x="1505" y="2849"/>
                      <a:pt x="1730" y="2499"/>
                      <a:pt x="1630" y="2223"/>
                    </a:cubicBezTo>
                    <a:cubicBezTo>
                      <a:pt x="1555" y="2047"/>
                      <a:pt x="1479" y="1872"/>
                      <a:pt x="1404" y="1672"/>
                    </a:cubicBezTo>
                    <a:cubicBezTo>
                      <a:pt x="1379" y="1571"/>
                      <a:pt x="1279" y="1321"/>
                      <a:pt x="1304" y="1296"/>
                    </a:cubicBezTo>
                    <a:cubicBezTo>
                      <a:pt x="1354" y="1220"/>
                      <a:pt x="1655" y="1220"/>
                      <a:pt x="1730" y="1220"/>
                    </a:cubicBezTo>
                    <a:cubicBezTo>
                      <a:pt x="1931" y="1170"/>
                      <a:pt x="2106" y="1120"/>
                      <a:pt x="2281" y="1020"/>
                    </a:cubicBezTo>
                    <a:cubicBezTo>
                      <a:pt x="2840" y="741"/>
                      <a:pt x="2496" y="1"/>
                      <a:pt x="1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0"/>
              <p:cNvSpPr/>
              <p:nvPr/>
            </p:nvSpPr>
            <p:spPr>
              <a:xfrm>
                <a:off x="6099749" y="843217"/>
                <a:ext cx="74097" cy="58145"/>
              </a:xfrm>
              <a:custGeom>
                <a:avLst/>
                <a:gdLst/>
                <a:ahLst/>
                <a:cxnLst/>
                <a:rect l="l" t="t" r="r" b="b"/>
                <a:pathLst>
                  <a:path w="2434" h="1910" extrusionOk="0">
                    <a:moveTo>
                      <a:pt x="1066" y="0"/>
                    </a:moveTo>
                    <a:cubicBezTo>
                      <a:pt x="929" y="0"/>
                      <a:pt x="794" y="25"/>
                      <a:pt x="677" y="83"/>
                    </a:cubicBezTo>
                    <a:cubicBezTo>
                      <a:pt x="226" y="309"/>
                      <a:pt x="126" y="885"/>
                      <a:pt x="50" y="1336"/>
                    </a:cubicBezTo>
                    <a:cubicBezTo>
                      <a:pt x="0" y="1562"/>
                      <a:pt x="75" y="1788"/>
                      <a:pt x="301" y="1888"/>
                    </a:cubicBezTo>
                    <a:cubicBezTo>
                      <a:pt x="341" y="1903"/>
                      <a:pt x="384" y="1910"/>
                      <a:pt x="429" y="1910"/>
                    </a:cubicBezTo>
                    <a:cubicBezTo>
                      <a:pt x="610" y="1910"/>
                      <a:pt x="812" y="1793"/>
                      <a:pt x="852" y="1612"/>
                    </a:cubicBezTo>
                    <a:cubicBezTo>
                      <a:pt x="903" y="1462"/>
                      <a:pt x="928" y="1311"/>
                      <a:pt x="978" y="1161"/>
                    </a:cubicBezTo>
                    <a:cubicBezTo>
                      <a:pt x="1003" y="1086"/>
                      <a:pt x="1053" y="860"/>
                      <a:pt x="1078" y="860"/>
                    </a:cubicBezTo>
                    <a:cubicBezTo>
                      <a:pt x="1084" y="858"/>
                      <a:pt x="1090" y="857"/>
                      <a:pt x="1097" y="857"/>
                    </a:cubicBezTo>
                    <a:cubicBezTo>
                      <a:pt x="1179" y="857"/>
                      <a:pt x="1332" y="988"/>
                      <a:pt x="1379" y="1011"/>
                    </a:cubicBezTo>
                    <a:cubicBezTo>
                      <a:pt x="1529" y="1086"/>
                      <a:pt x="1679" y="1111"/>
                      <a:pt x="1830" y="1136"/>
                    </a:cubicBezTo>
                    <a:cubicBezTo>
                      <a:pt x="1853" y="1139"/>
                      <a:pt x="1876" y="1141"/>
                      <a:pt x="1897" y="1141"/>
                    </a:cubicBezTo>
                    <a:cubicBezTo>
                      <a:pt x="2386" y="1141"/>
                      <a:pt x="2433" y="356"/>
                      <a:pt x="1905" y="284"/>
                    </a:cubicBezTo>
                    <a:cubicBezTo>
                      <a:pt x="1705" y="234"/>
                      <a:pt x="1529" y="108"/>
                      <a:pt x="1354" y="33"/>
                    </a:cubicBezTo>
                    <a:cubicBezTo>
                      <a:pt x="1260" y="12"/>
                      <a:pt x="1162"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0"/>
              <p:cNvSpPr/>
              <p:nvPr/>
            </p:nvSpPr>
            <p:spPr>
              <a:xfrm>
                <a:off x="5803707" y="817038"/>
                <a:ext cx="69866" cy="59728"/>
              </a:xfrm>
              <a:custGeom>
                <a:avLst/>
                <a:gdLst/>
                <a:ahLst/>
                <a:cxnLst/>
                <a:rect l="l" t="t" r="r" b="b"/>
                <a:pathLst>
                  <a:path w="2295" h="1962" extrusionOk="0">
                    <a:moveTo>
                      <a:pt x="1250" y="0"/>
                    </a:moveTo>
                    <a:cubicBezTo>
                      <a:pt x="959" y="0"/>
                      <a:pt x="654" y="92"/>
                      <a:pt x="402" y="166"/>
                    </a:cubicBezTo>
                    <a:cubicBezTo>
                      <a:pt x="176" y="217"/>
                      <a:pt x="1" y="392"/>
                      <a:pt x="26" y="643"/>
                    </a:cubicBezTo>
                    <a:cubicBezTo>
                      <a:pt x="48" y="838"/>
                      <a:pt x="220" y="1033"/>
                      <a:pt x="412" y="1033"/>
                    </a:cubicBezTo>
                    <a:cubicBezTo>
                      <a:pt x="442" y="1033"/>
                      <a:pt x="472" y="1029"/>
                      <a:pt x="502" y="1019"/>
                    </a:cubicBezTo>
                    <a:cubicBezTo>
                      <a:pt x="653" y="993"/>
                      <a:pt x="828" y="943"/>
                      <a:pt x="978" y="918"/>
                    </a:cubicBezTo>
                    <a:cubicBezTo>
                      <a:pt x="1054" y="893"/>
                      <a:pt x="1254" y="868"/>
                      <a:pt x="1279" y="868"/>
                    </a:cubicBezTo>
                    <a:cubicBezTo>
                      <a:pt x="1329" y="943"/>
                      <a:pt x="1304" y="1144"/>
                      <a:pt x="1304" y="1219"/>
                    </a:cubicBezTo>
                    <a:cubicBezTo>
                      <a:pt x="1304" y="1394"/>
                      <a:pt x="1329" y="1520"/>
                      <a:pt x="1379" y="1695"/>
                    </a:cubicBezTo>
                    <a:cubicBezTo>
                      <a:pt x="1442" y="1882"/>
                      <a:pt x="1583" y="1962"/>
                      <a:pt x="1732" y="1962"/>
                    </a:cubicBezTo>
                    <a:cubicBezTo>
                      <a:pt x="2001" y="1962"/>
                      <a:pt x="2294" y="1700"/>
                      <a:pt x="2181" y="1344"/>
                    </a:cubicBezTo>
                    <a:cubicBezTo>
                      <a:pt x="2131" y="1169"/>
                      <a:pt x="2181" y="943"/>
                      <a:pt x="2131" y="743"/>
                    </a:cubicBezTo>
                    <a:cubicBezTo>
                      <a:pt x="2106" y="517"/>
                      <a:pt x="1981" y="292"/>
                      <a:pt x="1805" y="166"/>
                    </a:cubicBezTo>
                    <a:cubicBezTo>
                      <a:pt x="1642" y="44"/>
                      <a:pt x="1449" y="0"/>
                      <a:pt x="1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0"/>
              <p:cNvSpPr/>
              <p:nvPr/>
            </p:nvSpPr>
            <p:spPr>
              <a:xfrm>
                <a:off x="5670769" y="527631"/>
                <a:ext cx="58206" cy="74767"/>
              </a:xfrm>
              <a:custGeom>
                <a:avLst/>
                <a:gdLst/>
                <a:ahLst/>
                <a:cxnLst/>
                <a:rect l="l" t="t" r="r" b="b"/>
                <a:pathLst>
                  <a:path w="1912" h="2456" extrusionOk="0">
                    <a:moveTo>
                      <a:pt x="836" y="1"/>
                    </a:moveTo>
                    <a:cubicBezTo>
                      <a:pt x="762" y="1"/>
                      <a:pt x="685" y="23"/>
                      <a:pt x="608" y="74"/>
                    </a:cubicBezTo>
                    <a:cubicBezTo>
                      <a:pt x="433" y="200"/>
                      <a:pt x="333" y="500"/>
                      <a:pt x="508" y="676"/>
                    </a:cubicBezTo>
                    <a:cubicBezTo>
                      <a:pt x="608" y="801"/>
                      <a:pt x="709" y="926"/>
                      <a:pt x="784" y="1052"/>
                    </a:cubicBezTo>
                    <a:cubicBezTo>
                      <a:pt x="834" y="1102"/>
                      <a:pt x="984" y="1277"/>
                      <a:pt x="959" y="1302"/>
                    </a:cubicBezTo>
                    <a:cubicBezTo>
                      <a:pt x="934" y="1353"/>
                      <a:pt x="734" y="1428"/>
                      <a:pt x="659" y="1478"/>
                    </a:cubicBezTo>
                    <a:cubicBezTo>
                      <a:pt x="533" y="1553"/>
                      <a:pt x="408" y="1628"/>
                      <a:pt x="308" y="1754"/>
                    </a:cubicBezTo>
                    <a:cubicBezTo>
                      <a:pt x="1" y="2060"/>
                      <a:pt x="310" y="2455"/>
                      <a:pt x="652" y="2455"/>
                    </a:cubicBezTo>
                    <a:cubicBezTo>
                      <a:pt x="757" y="2455"/>
                      <a:pt x="865" y="2418"/>
                      <a:pt x="959" y="2330"/>
                    </a:cubicBezTo>
                    <a:cubicBezTo>
                      <a:pt x="1085" y="2180"/>
                      <a:pt x="1310" y="2129"/>
                      <a:pt x="1486" y="2004"/>
                    </a:cubicBezTo>
                    <a:cubicBezTo>
                      <a:pt x="1661" y="1854"/>
                      <a:pt x="1812" y="1653"/>
                      <a:pt x="1837" y="1428"/>
                    </a:cubicBezTo>
                    <a:cubicBezTo>
                      <a:pt x="1912" y="952"/>
                      <a:pt x="1511" y="525"/>
                      <a:pt x="1210" y="200"/>
                    </a:cubicBezTo>
                    <a:cubicBezTo>
                      <a:pt x="1111" y="84"/>
                      <a:pt x="979" y="1"/>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0"/>
              <p:cNvSpPr/>
              <p:nvPr/>
            </p:nvSpPr>
            <p:spPr>
              <a:xfrm>
                <a:off x="5841028" y="342304"/>
                <a:ext cx="73336" cy="58845"/>
              </a:xfrm>
              <a:custGeom>
                <a:avLst/>
                <a:gdLst/>
                <a:ahLst/>
                <a:cxnLst/>
                <a:rect l="l" t="t" r="r" b="b"/>
                <a:pathLst>
                  <a:path w="2409" h="1933" extrusionOk="0">
                    <a:moveTo>
                      <a:pt x="1956" y="0"/>
                    </a:moveTo>
                    <a:cubicBezTo>
                      <a:pt x="1774" y="0"/>
                      <a:pt x="1572" y="117"/>
                      <a:pt x="1532" y="298"/>
                    </a:cubicBezTo>
                    <a:cubicBezTo>
                      <a:pt x="1507" y="473"/>
                      <a:pt x="1482" y="623"/>
                      <a:pt x="1432" y="774"/>
                    </a:cubicBezTo>
                    <a:cubicBezTo>
                      <a:pt x="1406" y="849"/>
                      <a:pt x="1356" y="1050"/>
                      <a:pt x="1356" y="1075"/>
                    </a:cubicBezTo>
                    <a:cubicBezTo>
                      <a:pt x="1281" y="1075"/>
                      <a:pt x="1081" y="949"/>
                      <a:pt x="1031" y="924"/>
                    </a:cubicBezTo>
                    <a:cubicBezTo>
                      <a:pt x="880" y="874"/>
                      <a:pt x="730" y="824"/>
                      <a:pt x="579" y="824"/>
                    </a:cubicBezTo>
                    <a:cubicBezTo>
                      <a:pt x="557" y="821"/>
                      <a:pt x="535" y="819"/>
                      <a:pt x="514" y="819"/>
                    </a:cubicBezTo>
                    <a:cubicBezTo>
                      <a:pt x="25" y="819"/>
                      <a:pt x="1" y="1628"/>
                      <a:pt x="529" y="1676"/>
                    </a:cubicBezTo>
                    <a:cubicBezTo>
                      <a:pt x="730" y="1701"/>
                      <a:pt x="905" y="1852"/>
                      <a:pt x="1106" y="1902"/>
                    </a:cubicBezTo>
                    <a:cubicBezTo>
                      <a:pt x="1193" y="1921"/>
                      <a:pt x="1284" y="1933"/>
                      <a:pt x="1375" y="1933"/>
                    </a:cubicBezTo>
                    <a:cubicBezTo>
                      <a:pt x="1518" y="1933"/>
                      <a:pt x="1660" y="1903"/>
                      <a:pt x="1782" y="1826"/>
                    </a:cubicBezTo>
                    <a:cubicBezTo>
                      <a:pt x="2209" y="1601"/>
                      <a:pt x="2284" y="999"/>
                      <a:pt x="2359" y="573"/>
                    </a:cubicBezTo>
                    <a:cubicBezTo>
                      <a:pt x="2409" y="348"/>
                      <a:pt x="2334" y="97"/>
                      <a:pt x="2083" y="22"/>
                    </a:cubicBezTo>
                    <a:cubicBezTo>
                      <a:pt x="2044" y="7"/>
                      <a:pt x="2000" y="0"/>
                      <a:pt x="19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0"/>
              <p:cNvSpPr/>
              <p:nvPr/>
            </p:nvSpPr>
            <p:spPr>
              <a:xfrm>
                <a:off x="6182581" y="375454"/>
                <a:ext cx="69013" cy="59911"/>
              </a:xfrm>
              <a:custGeom>
                <a:avLst/>
                <a:gdLst/>
                <a:ahLst/>
                <a:cxnLst/>
                <a:rect l="l" t="t" r="r" b="b"/>
                <a:pathLst>
                  <a:path w="2267" h="1968" extrusionOk="0">
                    <a:moveTo>
                      <a:pt x="559" y="0"/>
                    </a:moveTo>
                    <a:cubicBezTo>
                      <a:pt x="292" y="0"/>
                      <a:pt x="0" y="253"/>
                      <a:pt x="111" y="587"/>
                    </a:cubicBezTo>
                    <a:cubicBezTo>
                      <a:pt x="161" y="788"/>
                      <a:pt x="86" y="988"/>
                      <a:pt x="136" y="1189"/>
                    </a:cubicBezTo>
                    <a:cubicBezTo>
                      <a:pt x="161" y="1414"/>
                      <a:pt x="262" y="1640"/>
                      <a:pt x="462" y="1790"/>
                    </a:cubicBezTo>
                    <a:cubicBezTo>
                      <a:pt x="628" y="1923"/>
                      <a:pt x="834" y="1968"/>
                      <a:pt x="1048" y="1968"/>
                    </a:cubicBezTo>
                    <a:cubicBezTo>
                      <a:pt x="1318" y="1968"/>
                      <a:pt x="1603" y="1896"/>
                      <a:pt x="1841" y="1840"/>
                    </a:cubicBezTo>
                    <a:cubicBezTo>
                      <a:pt x="2066" y="1790"/>
                      <a:pt x="2267" y="1615"/>
                      <a:pt x="2242" y="1364"/>
                    </a:cubicBezTo>
                    <a:cubicBezTo>
                      <a:pt x="2219" y="1160"/>
                      <a:pt x="2032" y="956"/>
                      <a:pt x="1830" y="956"/>
                    </a:cubicBezTo>
                    <a:cubicBezTo>
                      <a:pt x="1809" y="956"/>
                      <a:pt x="1787" y="958"/>
                      <a:pt x="1766" y="963"/>
                    </a:cubicBezTo>
                    <a:cubicBezTo>
                      <a:pt x="1615" y="1013"/>
                      <a:pt x="1465" y="1038"/>
                      <a:pt x="1314" y="1063"/>
                    </a:cubicBezTo>
                    <a:cubicBezTo>
                      <a:pt x="1234" y="1063"/>
                      <a:pt x="1090" y="1095"/>
                      <a:pt x="1022" y="1095"/>
                    </a:cubicBezTo>
                    <a:cubicBezTo>
                      <a:pt x="1006" y="1095"/>
                      <a:pt x="994" y="1093"/>
                      <a:pt x="989" y="1088"/>
                    </a:cubicBezTo>
                    <a:cubicBezTo>
                      <a:pt x="938" y="1038"/>
                      <a:pt x="989" y="813"/>
                      <a:pt x="989" y="737"/>
                    </a:cubicBezTo>
                    <a:cubicBezTo>
                      <a:pt x="989" y="587"/>
                      <a:pt x="963" y="437"/>
                      <a:pt x="913" y="286"/>
                    </a:cubicBezTo>
                    <a:cubicBezTo>
                      <a:pt x="858" y="85"/>
                      <a:pt x="713" y="0"/>
                      <a:pt x="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0"/>
              <p:cNvSpPr/>
              <p:nvPr/>
            </p:nvSpPr>
            <p:spPr>
              <a:xfrm>
                <a:off x="6251561" y="631528"/>
                <a:ext cx="60459" cy="74797"/>
              </a:xfrm>
              <a:custGeom>
                <a:avLst/>
                <a:gdLst/>
                <a:ahLst/>
                <a:cxnLst/>
                <a:rect l="l" t="t" r="r" b="b"/>
                <a:pathLst>
                  <a:path w="1986" h="2457" extrusionOk="0">
                    <a:moveTo>
                      <a:pt x="1319" y="1"/>
                    </a:moveTo>
                    <a:cubicBezTo>
                      <a:pt x="1220" y="1"/>
                      <a:pt x="1118" y="36"/>
                      <a:pt x="1028" y="120"/>
                    </a:cubicBezTo>
                    <a:cubicBezTo>
                      <a:pt x="878" y="270"/>
                      <a:pt x="652" y="295"/>
                      <a:pt x="502" y="421"/>
                    </a:cubicBezTo>
                    <a:cubicBezTo>
                      <a:pt x="302" y="546"/>
                      <a:pt x="151" y="747"/>
                      <a:pt x="101" y="972"/>
                    </a:cubicBezTo>
                    <a:cubicBezTo>
                      <a:pt x="1" y="1448"/>
                      <a:pt x="377" y="1899"/>
                      <a:pt x="652" y="2250"/>
                    </a:cubicBezTo>
                    <a:cubicBezTo>
                      <a:pt x="756" y="2371"/>
                      <a:pt x="896" y="2457"/>
                      <a:pt x="1047" y="2457"/>
                    </a:cubicBezTo>
                    <a:cubicBezTo>
                      <a:pt x="1114" y="2457"/>
                      <a:pt x="1184" y="2440"/>
                      <a:pt x="1254" y="2401"/>
                    </a:cubicBezTo>
                    <a:cubicBezTo>
                      <a:pt x="1429" y="2275"/>
                      <a:pt x="1555" y="1975"/>
                      <a:pt x="1404" y="1799"/>
                    </a:cubicBezTo>
                    <a:cubicBezTo>
                      <a:pt x="1304" y="1674"/>
                      <a:pt x="1204" y="1549"/>
                      <a:pt x="1129" y="1423"/>
                    </a:cubicBezTo>
                    <a:cubicBezTo>
                      <a:pt x="1078" y="1348"/>
                      <a:pt x="953" y="1173"/>
                      <a:pt x="953" y="1148"/>
                    </a:cubicBezTo>
                    <a:cubicBezTo>
                      <a:pt x="978" y="1097"/>
                      <a:pt x="1204" y="1022"/>
                      <a:pt x="1279" y="997"/>
                    </a:cubicBezTo>
                    <a:cubicBezTo>
                      <a:pt x="1404" y="922"/>
                      <a:pt x="1530" y="847"/>
                      <a:pt x="1655" y="722"/>
                    </a:cubicBezTo>
                    <a:cubicBezTo>
                      <a:pt x="1986" y="429"/>
                      <a:pt x="1666" y="1"/>
                      <a:pt x="1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0"/>
              <p:cNvSpPr/>
              <p:nvPr/>
            </p:nvSpPr>
            <p:spPr>
              <a:xfrm>
                <a:off x="5886873" y="940904"/>
                <a:ext cx="105148" cy="63929"/>
              </a:xfrm>
              <a:custGeom>
                <a:avLst/>
                <a:gdLst/>
                <a:ahLst/>
                <a:cxnLst/>
                <a:rect l="l" t="t" r="r" b="b"/>
                <a:pathLst>
                  <a:path w="3454" h="2100" extrusionOk="0">
                    <a:moveTo>
                      <a:pt x="1739" y="0"/>
                    </a:moveTo>
                    <a:cubicBezTo>
                      <a:pt x="1166" y="0"/>
                      <a:pt x="701" y="507"/>
                      <a:pt x="302" y="859"/>
                    </a:cubicBezTo>
                    <a:cubicBezTo>
                      <a:pt x="101" y="1085"/>
                      <a:pt x="1" y="1386"/>
                      <a:pt x="201" y="1636"/>
                    </a:cubicBezTo>
                    <a:cubicBezTo>
                      <a:pt x="295" y="1777"/>
                      <a:pt x="488" y="1870"/>
                      <a:pt x="674" y="1870"/>
                    </a:cubicBezTo>
                    <a:cubicBezTo>
                      <a:pt x="785" y="1870"/>
                      <a:pt x="894" y="1837"/>
                      <a:pt x="978" y="1762"/>
                    </a:cubicBezTo>
                    <a:cubicBezTo>
                      <a:pt x="1129" y="1611"/>
                      <a:pt x="1279" y="1486"/>
                      <a:pt x="1429" y="1361"/>
                    </a:cubicBezTo>
                    <a:cubicBezTo>
                      <a:pt x="1505" y="1285"/>
                      <a:pt x="1705" y="1110"/>
                      <a:pt x="1730" y="1110"/>
                    </a:cubicBezTo>
                    <a:cubicBezTo>
                      <a:pt x="1830" y="1135"/>
                      <a:pt x="1931" y="1411"/>
                      <a:pt x="1981" y="1486"/>
                    </a:cubicBezTo>
                    <a:cubicBezTo>
                      <a:pt x="2081" y="1661"/>
                      <a:pt x="2206" y="1812"/>
                      <a:pt x="2357" y="1962"/>
                    </a:cubicBezTo>
                    <a:cubicBezTo>
                      <a:pt x="2463" y="2059"/>
                      <a:pt x="2576" y="2099"/>
                      <a:pt x="2684" y="2099"/>
                    </a:cubicBezTo>
                    <a:cubicBezTo>
                      <a:pt x="3108" y="2099"/>
                      <a:pt x="3453" y="1465"/>
                      <a:pt x="3033" y="1085"/>
                    </a:cubicBezTo>
                    <a:cubicBezTo>
                      <a:pt x="2858" y="909"/>
                      <a:pt x="2783" y="634"/>
                      <a:pt x="2607" y="433"/>
                    </a:cubicBezTo>
                    <a:cubicBezTo>
                      <a:pt x="2432" y="208"/>
                      <a:pt x="2156" y="32"/>
                      <a:pt x="1855" y="7"/>
                    </a:cubicBezTo>
                    <a:cubicBezTo>
                      <a:pt x="1816" y="2"/>
                      <a:pt x="1778" y="0"/>
                      <a:pt x="1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0"/>
              <p:cNvSpPr/>
              <p:nvPr/>
            </p:nvSpPr>
            <p:spPr>
              <a:xfrm>
                <a:off x="5662580" y="778590"/>
                <a:ext cx="80125" cy="82499"/>
              </a:xfrm>
              <a:custGeom>
                <a:avLst/>
                <a:gdLst/>
                <a:ahLst/>
                <a:cxnLst/>
                <a:rect l="l" t="t" r="r" b="b"/>
                <a:pathLst>
                  <a:path w="2632" h="2710" extrusionOk="0">
                    <a:moveTo>
                      <a:pt x="652" y="26"/>
                    </a:moveTo>
                    <a:cubicBezTo>
                      <a:pt x="351" y="26"/>
                      <a:pt x="75" y="176"/>
                      <a:pt x="25" y="502"/>
                    </a:cubicBezTo>
                    <a:cubicBezTo>
                      <a:pt x="0" y="778"/>
                      <a:pt x="201" y="1129"/>
                      <a:pt x="502" y="1129"/>
                    </a:cubicBezTo>
                    <a:cubicBezTo>
                      <a:pt x="702" y="1129"/>
                      <a:pt x="903" y="1154"/>
                      <a:pt x="1103" y="1154"/>
                    </a:cubicBezTo>
                    <a:cubicBezTo>
                      <a:pt x="1203" y="1179"/>
                      <a:pt x="1479" y="1179"/>
                      <a:pt x="1504" y="1204"/>
                    </a:cubicBezTo>
                    <a:cubicBezTo>
                      <a:pt x="1529" y="1304"/>
                      <a:pt x="1429" y="1555"/>
                      <a:pt x="1404" y="1630"/>
                    </a:cubicBezTo>
                    <a:cubicBezTo>
                      <a:pt x="1354" y="1830"/>
                      <a:pt x="1329" y="2031"/>
                      <a:pt x="1354" y="2231"/>
                    </a:cubicBezTo>
                    <a:cubicBezTo>
                      <a:pt x="1365" y="2560"/>
                      <a:pt x="1597" y="2709"/>
                      <a:pt x="1845" y="2709"/>
                    </a:cubicBezTo>
                    <a:cubicBezTo>
                      <a:pt x="2146" y="2709"/>
                      <a:pt x="2470" y="2490"/>
                      <a:pt x="2456" y="2106"/>
                    </a:cubicBezTo>
                    <a:cubicBezTo>
                      <a:pt x="2431" y="1855"/>
                      <a:pt x="2582" y="1605"/>
                      <a:pt x="2607" y="1329"/>
                    </a:cubicBezTo>
                    <a:cubicBezTo>
                      <a:pt x="2632" y="1053"/>
                      <a:pt x="2557" y="728"/>
                      <a:pt x="2381" y="502"/>
                    </a:cubicBezTo>
                    <a:cubicBezTo>
                      <a:pt x="1980" y="1"/>
                      <a:pt x="1228" y="51"/>
                      <a:pt x="652" y="2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0"/>
              <p:cNvSpPr/>
              <p:nvPr/>
            </p:nvSpPr>
            <p:spPr>
              <a:xfrm>
                <a:off x="5672656" y="342730"/>
                <a:ext cx="88375" cy="87918"/>
              </a:xfrm>
              <a:custGeom>
                <a:avLst/>
                <a:gdLst/>
                <a:ahLst/>
                <a:cxnLst/>
                <a:rect l="l" t="t" r="r" b="b"/>
                <a:pathLst>
                  <a:path w="2903" h="2888" extrusionOk="0">
                    <a:moveTo>
                      <a:pt x="1866" y="0"/>
                    </a:moveTo>
                    <a:cubicBezTo>
                      <a:pt x="1836" y="0"/>
                      <a:pt x="1806" y="3"/>
                      <a:pt x="1775" y="8"/>
                    </a:cubicBezTo>
                    <a:cubicBezTo>
                      <a:pt x="1499" y="58"/>
                      <a:pt x="1248" y="384"/>
                      <a:pt x="1348" y="685"/>
                    </a:cubicBezTo>
                    <a:cubicBezTo>
                      <a:pt x="1399" y="860"/>
                      <a:pt x="1474" y="1061"/>
                      <a:pt x="1524" y="1236"/>
                    </a:cubicBezTo>
                    <a:cubicBezTo>
                      <a:pt x="1549" y="1336"/>
                      <a:pt x="1624" y="1612"/>
                      <a:pt x="1599" y="1637"/>
                    </a:cubicBezTo>
                    <a:cubicBezTo>
                      <a:pt x="1549" y="1687"/>
                      <a:pt x="1248" y="1687"/>
                      <a:pt x="1173" y="1687"/>
                    </a:cubicBezTo>
                    <a:cubicBezTo>
                      <a:pt x="973" y="1712"/>
                      <a:pt x="772" y="1762"/>
                      <a:pt x="597" y="1838"/>
                    </a:cubicBezTo>
                    <a:cubicBezTo>
                      <a:pt x="0" y="2080"/>
                      <a:pt x="338" y="2888"/>
                      <a:pt x="872" y="2888"/>
                    </a:cubicBezTo>
                    <a:cubicBezTo>
                      <a:pt x="945" y="2888"/>
                      <a:pt x="1020" y="2873"/>
                      <a:pt x="1098" y="2840"/>
                    </a:cubicBezTo>
                    <a:cubicBezTo>
                      <a:pt x="1323" y="2740"/>
                      <a:pt x="1624" y="2790"/>
                      <a:pt x="1875" y="2715"/>
                    </a:cubicBezTo>
                    <a:cubicBezTo>
                      <a:pt x="2151" y="2640"/>
                      <a:pt x="2426" y="2464"/>
                      <a:pt x="2577" y="2213"/>
                    </a:cubicBezTo>
                    <a:cubicBezTo>
                      <a:pt x="2902" y="1662"/>
                      <a:pt x="2602" y="985"/>
                      <a:pt x="2426" y="434"/>
                    </a:cubicBezTo>
                    <a:cubicBezTo>
                      <a:pt x="2336" y="187"/>
                      <a:pt x="2126" y="0"/>
                      <a:pt x="1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0"/>
              <p:cNvSpPr/>
              <p:nvPr/>
            </p:nvSpPr>
            <p:spPr>
              <a:xfrm>
                <a:off x="5871043" y="218498"/>
                <a:ext cx="99791" cy="71235"/>
              </a:xfrm>
              <a:custGeom>
                <a:avLst/>
                <a:gdLst/>
                <a:ahLst/>
                <a:cxnLst/>
                <a:rect l="l" t="t" r="r" b="b"/>
                <a:pathLst>
                  <a:path w="3278" h="2340" extrusionOk="0">
                    <a:moveTo>
                      <a:pt x="2685" y="0"/>
                    </a:moveTo>
                    <a:cubicBezTo>
                      <a:pt x="2471" y="0"/>
                      <a:pt x="2246" y="108"/>
                      <a:pt x="2175" y="304"/>
                    </a:cubicBezTo>
                    <a:cubicBezTo>
                      <a:pt x="2100" y="505"/>
                      <a:pt x="2050" y="680"/>
                      <a:pt x="1949" y="856"/>
                    </a:cubicBezTo>
                    <a:cubicBezTo>
                      <a:pt x="1924" y="956"/>
                      <a:pt x="1799" y="1207"/>
                      <a:pt x="1774" y="1232"/>
                    </a:cubicBezTo>
                    <a:cubicBezTo>
                      <a:pt x="1699" y="1232"/>
                      <a:pt x="1473" y="1031"/>
                      <a:pt x="1398" y="981"/>
                    </a:cubicBezTo>
                    <a:cubicBezTo>
                      <a:pt x="1223" y="881"/>
                      <a:pt x="1072" y="806"/>
                      <a:pt x="872" y="756"/>
                    </a:cubicBezTo>
                    <a:cubicBezTo>
                      <a:pt x="814" y="739"/>
                      <a:pt x="759" y="731"/>
                      <a:pt x="707" y="731"/>
                    </a:cubicBezTo>
                    <a:cubicBezTo>
                      <a:pt x="139" y="731"/>
                      <a:pt x="0" y="1672"/>
                      <a:pt x="621" y="1833"/>
                    </a:cubicBezTo>
                    <a:cubicBezTo>
                      <a:pt x="872" y="1908"/>
                      <a:pt x="1072" y="2109"/>
                      <a:pt x="1298" y="2234"/>
                    </a:cubicBezTo>
                    <a:cubicBezTo>
                      <a:pt x="1468" y="2296"/>
                      <a:pt x="1658" y="2339"/>
                      <a:pt x="1843" y="2339"/>
                    </a:cubicBezTo>
                    <a:cubicBezTo>
                      <a:pt x="1957" y="2339"/>
                      <a:pt x="2070" y="2323"/>
                      <a:pt x="2175" y="2284"/>
                    </a:cubicBezTo>
                    <a:cubicBezTo>
                      <a:pt x="2776" y="2059"/>
                      <a:pt x="2977" y="1332"/>
                      <a:pt x="3177" y="806"/>
                    </a:cubicBezTo>
                    <a:cubicBezTo>
                      <a:pt x="3278" y="530"/>
                      <a:pt x="3202" y="204"/>
                      <a:pt x="2927" y="54"/>
                    </a:cubicBezTo>
                    <a:cubicBezTo>
                      <a:pt x="2855" y="18"/>
                      <a:pt x="2771" y="0"/>
                      <a:pt x="2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0"/>
              <p:cNvSpPr/>
              <p:nvPr/>
            </p:nvSpPr>
            <p:spPr>
              <a:xfrm>
                <a:off x="6095488" y="233323"/>
                <a:ext cx="102713" cy="67826"/>
              </a:xfrm>
              <a:custGeom>
                <a:avLst/>
                <a:gdLst/>
                <a:ahLst/>
                <a:cxnLst/>
                <a:rect l="l" t="t" r="r" b="b"/>
                <a:pathLst>
                  <a:path w="3374" h="2228" extrusionOk="0">
                    <a:moveTo>
                      <a:pt x="769" y="1"/>
                    </a:moveTo>
                    <a:cubicBezTo>
                      <a:pt x="372" y="1"/>
                      <a:pt x="1" y="530"/>
                      <a:pt x="341" y="945"/>
                    </a:cubicBezTo>
                    <a:cubicBezTo>
                      <a:pt x="491" y="1146"/>
                      <a:pt x="541" y="1421"/>
                      <a:pt x="667" y="1647"/>
                    </a:cubicBezTo>
                    <a:cubicBezTo>
                      <a:pt x="842" y="1898"/>
                      <a:pt x="1068" y="2123"/>
                      <a:pt x="1368" y="2198"/>
                    </a:cubicBezTo>
                    <a:cubicBezTo>
                      <a:pt x="1447" y="2218"/>
                      <a:pt x="1525" y="2227"/>
                      <a:pt x="1603" y="2227"/>
                    </a:cubicBezTo>
                    <a:cubicBezTo>
                      <a:pt x="2119" y="2227"/>
                      <a:pt x="2608" y="1830"/>
                      <a:pt x="3022" y="1547"/>
                    </a:cubicBezTo>
                    <a:cubicBezTo>
                      <a:pt x="3248" y="1371"/>
                      <a:pt x="3373" y="1071"/>
                      <a:pt x="3223" y="795"/>
                    </a:cubicBezTo>
                    <a:cubicBezTo>
                      <a:pt x="3135" y="620"/>
                      <a:pt x="2925" y="493"/>
                      <a:pt x="2721" y="493"/>
                    </a:cubicBezTo>
                    <a:cubicBezTo>
                      <a:pt x="2633" y="493"/>
                      <a:pt x="2546" y="517"/>
                      <a:pt x="2471" y="569"/>
                    </a:cubicBezTo>
                    <a:cubicBezTo>
                      <a:pt x="2321" y="695"/>
                      <a:pt x="2145" y="795"/>
                      <a:pt x="1995" y="895"/>
                    </a:cubicBezTo>
                    <a:cubicBezTo>
                      <a:pt x="1895" y="970"/>
                      <a:pt x="1669" y="1096"/>
                      <a:pt x="1644" y="1096"/>
                    </a:cubicBezTo>
                    <a:cubicBezTo>
                      <a:pt x="1544" y="1046"/>
                      <a:pt x="1494" y="770"/>
                      <a:pt x="1469" y="695"/>
                    </a:cubicBezTo>
                    <a:cubicBezTo>
                      <a:pt x="1368" y="494"/>
                      <a:pt x="1268" y="344"/>
                      <a:pt x="1143" y="193"/>
                    </a:cubicBezTo>
                    <a:cubicBezTo>
                      <a:pt x="1032" y="57"/>
                      <a:pt x="899" y="1"/>
                      <a:pt x="7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0"/>
              <p:cNvSpPr/>
              <p:nvPr/>
            </p:nvSpPr>
            <p:spPr>
              <a:xfrm>
                <a:off x="6330161" y="529701"/>
                <a:ext cx="68678" cy="94889"/>
              </a:xfrm>
              <a:custGeom>
                <a:avLst/>
                <a:gdLst/>
                <a:ahLst/>
                <a:cxnLst/>
                <a:rect l="l" t="t" r="r" b="b"/>
                <a:pathLst>
                  <a:path w="2256" h="3117" extrusionOk="0">
                    <a:moveTo>
                      <a:pt x="1262" y="0"/>
                    </a:moveTo>
                    <a:cubicBezTo>
                      <a:pt x="1070" y="0"/>
                      <a:pt x="881" y="91"/>
                      <a:pt x="777" y="307"/>
                    </a:cubicBezTo>
                    <a:cubicBezTo>
                      <a:pt x="652" y="558"/>
                      <a:pt x="401" y="683"/>
                      <a:pt x="276" y="909"/>
                    </a:cubicBezTo>
                    <a:cubicBezTo>
                      <a:pt x="100" y="1159"/>
                      <a:pt x="0" y="1460"/>
                      <a:pt x="50" y="1736"/>
                    </a:cubicBezTo>
                    <a:cubicBezTo>
                      <a:pt x="151" y="2362"/>
                      <a:pt x="802" y="2713"/>
                      <a:pt x="1303" y="3014"/>
                    </a:cubicBezTo>
                    <a:cubicBezTo>
                      <a:pt x="1413" y="3080"/>
                      <a:pt x="1537" y="3116"/>
                      <a:pt x="1658" y="3116"/>
                    </a:cubicBezTo>
                    <a:cubicBezTo>
                      <a:pt x="1815" y="3116"/>
                      <a:pt x="1967" y="3055"/>
                      <a:pt x="2080" y="2914"/>
                    </a:cubicBezTo>
                    <a:cubicBezTo>
                      <a:pt x="2256" y="2688"/>
                      <a:pt x="2231" y="2287"/>
                      <a:pt x="1980" y="2112"/>
                    </a:cubicBezTo>
                    <a:cubicBezTo>
                      <a:pt x="1805" y="2011"/>
                      <a:pt x="1629" y="1911"/>
                      <a:pt x="1479" y="1811"/>
                    </a:cubicBezTo>
                    <a:cubicBezTo>
                      <a:pt x="1379" y="1736"/>
                      <a:pt x="1153" y="1585"/>
                      <a:pt x="1153" y="1560"/>
                    </a:cubicBezTo>
                    <a:cubicBezTo>
                      <a:pt x="1153" y="1460"/>
                      <a:pt x="1404" y="1310"/>
                      <a:pt x="1454" y="1234"/>
                    </a:cubicBezTo>
                    <a:cubicBezTo>
                      <a:pt x="1604" y="1084"/>
                      <a:pt x="1705" y="934"/>
                      <a:pt x="1805" y="758"/>
                    </a:cubicBezTo>
                    <a:cubicBezTo>
                      <a:pt x="2002" y="331"/>
                      <a:pt x="1628" y="0"/>
                      <a:pt x="1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0"/>
              <p:cNvSpPr/>
              <p:nvPr/>
            </p:nvSpPr>
            <p:spPr>
              <a:xfrm>
                <a:off x="6411774" y="598590"/>
                <a:ext cx="138970" cy="164481"/>
              </a:xfrm>
              <a:custGeom>
                <a:avLst/>
                <a:gdLst/>
                <a:ahLst/>
                <a:cxnLst/>
                <a:rect l="l" t="t" r="r" b="b"/>
                <a:pathLst>
                  <a:path w="4565" h="5403" extrusionOk="0">
                    <a:moveTo>
                      <a:pt x="3095" y="0"/>
                    </a:moveTo>
                    <a:cubicBezTo>
                      <a:pt x="2892" y="0"/>
                      <a:pt x="2680" y="67"/>
                      <a:pt x="2482" y="225"/>
                    </a:cubicBezTo>
                    <a:cubicBezTo>
                      <a:pt x="2131" y="500"/>
                      <a:pt x="1630" y="575"/>
                      <a:pt x="1254" y="801"/>
                    </a:cubicBezTo>
                    <a:cubicBezTo>
                      <a:pt x="803" y="1077"/>
                      <a:pt x="427" y="1478"/>
                      <a:pt x="277" y="1979"/>
                    </a:cubicBezTo>
                    <a:cubicBezTo>
                      <a:pt x="1" y="3032"/>
                      <a:pt x="803" y="4084"/>
                      <a:pt x="1379" y="4886"/>
                    </a:cubicBezTo>
                    <a:cubicBezTo>
                      <a:pt x="1593" y="5189"/>
                      <a:pt x="1908" y="5403"/>
                      <a:pt x="2252" y="5403"/>
                    </a:cubicBezTo>
                    <a:cubicBezTo>
                      <a:pt x="2392" y="5403"/>
                      <a:pt x="2537" y="5367"/>
                      <a:pt x="2683" y="5287"/>
                    </a:cubicBezTo>
                    <a:cubicBezTo>
                      <a:pt x="3109" y="5087"/>
                      <a:pt x="3384" y="4410"/>
                      <a:pt x="3084" y="3984"/>
                    </a:cubicBezTo>
                    <a:cubicBezTo>
                      <a:pt x="2883" y="3708"/>
                      <a:pt x="2708" y="3408"/>
                      <a:pt x="2507" y="3107"/>
                    </a:cubicBezTo>
                    <a:cubicBezTo>
                      <a:pt x="2432" y="2956"/>
                      <a:pt x="2181" y="2530"/>
                      <a:pt x="2181" y="2505"/>
                    </a:cubicBezTo>
                    <a:cubicBezTo>
                      <a:pt x="2257" y="2355"/>
                      <a:pt x="2758" y="2255"/>
                      <a:pt x="2908" y="2205"/>
                    </a:cubicBezTo>
                    <a:cubicBezTo>
                      <a:pt x="3234" y="2054"/>
                      <a:pt x="3510" y="1879"/>
                      <a:pt x="3785" y="1653"/>
                    </a:cubicBezTo>
                    <a:cubicBezTo>
                      <a:pt x="4565" y="1034"/>
                      <a:pt x="3894" y="0"/>
                      <a:pt x="3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0"/>
              <p:cNvSpPr/>
              <p:nvPr/>
            </p:nvSpPr>
            <p:spPr>
              <a:xfrm>
                <a:off x="6379750" y="329914"/>
                <a:ext cx="185425" cy="224300"/>
              </a:xfrm>
              <a:custGeom>
                <a:avLst/>
                <a:gdLst/>
                <a:ahLst/>
                <a:cxnLst/>
                <a:rect l="l" t="t" r="r" b="b"/>
                <a:pathLst>
                  <a:path w="6091" h="7368" extrusionOk="0">
                    <a:moveTo>
                      <a:pt x="2678" y="1"/>
                    </a:moveTo>
                    <a:cubicBezTo>
                      <a:pt x="2086" y="1"/>
                      <a:pt x="1486" y="326"/>
                      <a:pt x="1304" y="1056"/>
                    </a:cubicBezTo>
                    <a:cubicBezTo>
                      <a:pt x="1128" y="1657"/>
                      <a:pt x="627" y="2158"/>
                      <a:pt x="376" y="2735"/>
                    </a:cubicBezTo>
                    <a:cubicBezTo>
                      <a:pt x="101" y="3411"/>
                      <a:pt x="0" y="4188"/>
                      <a:pt x="276" y="4890"/>
                    </a:cubicBezTo>
                    <a:cubicBezTo>
                      <a:pt x="827" y="6319"/>
                      <a:pt x="2632" y="6820"/>
                      <a:pt x="3960" y="7271"/>
                    </a:cubicBezTo>
                    <a:cubicBezTo>
                      <a:pt x="4156" y="7334"/>
                      <a:pt x="4358" y="7368"/>
                      <a:pt x="4555" y="7368"/>
                    </a:cubicBezTo>
                    <a:cubicBezTo>
                      <a:pt x="5063" y="7368"/>
                      <a:pt x="5537" y="7143"/>
                      <a:pt x="5790" y="6619"/>
                    </a:cubicBezTo>
                    <a:cubicBezTo>
                      <a:pt x="6091" y="6018"/>
                      <a:pt x="5840" y="5015"/>
                      <a:pt x="5138" y="4790"/>
                    </a:cubicBezTo>
                    <a:cubicBezTo>
                      <a:pt x="4687" y="4639"/>
                      <a:pt x="4211" y="4464"/>
                      <a:pt x="3760" y="4289"/>
                    </a:cubicBezTo>
                    <a:cubicBezTo>
                      <a:pt x="3509" y="4188"/>
                      <a:pt x="2883" y="3938"/>
                      <a:pt x="2883" y="3863"/>
                    </a:cubicBezTo>
                    <a:cubicBezTo>
                      <a:pt x="2832" y="3637"/>
                      <a:pt x="3309" y="3111"/>
                      <a:pt x="3409" y="2935"/>
                    </a:cubicBezTo>
                    <a:cubicBezTo>
                      <a:pt x="3685" y="2484"/>
                      <a:pt x="3860" y="2058"/>
                      <a:pt x="3985" y="1557"/>
                    </a:cubicBezTo>
                    <a:cubicBezTo>
                      <a:pt x="4243" y="582"/>
                      <a:pt x="3468" y="1"/>
                      <a:pt x="2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0"/>
              <p:cNvSpPr/>
              <p:nvPr/>
            </p:nvSpPr>
            <p:spPr>
              <a:xfrm>
                <a:off x="6260084" y="190218"/>
                <a:ext cx="153278" cy="134282"/>
              </a:xfrm>
              <a:custGeom>
                <a:avLst/>
                <a:gdLst/>
                <a:ahLst/>
                <a:cxnLst/>
                <a:rect l="l" t="t" r="r" b="b"/>
                <a:pathLst>
                  <a:path w="5035" h="4411" extrusionOk="0">
                    <a:moveTo>
                      <a:pt x="1243" y="0"/>
                    </a:moveTo>
                    <a:cubicBezTo>
                      <a:pt x="647" y="0"/>
                      <a:pt x="1" y="550"/>
                      <a:pt x="222" y="1309"/>
                    </a:cubicBezTo>
                    <a:cubicBezTo>
                      <a:pt x="347" y="1735"/>
                      <a:pt x="222" y="2236"/>
                      <a:pt x="272" y="2687"/>
                    </a:cubicBezTo>
                    <a:cubicBezTo>
                      <a:pt x="372" y="3188"/>
                      <a:pt x="598" y="3690"/>
                      <a:pt x="999" y="4015"/>
                    </a:cubicBezTo>
                    <a:cubicBezTo>
                      <a:pt x="1381" y="4310"/>
                      <a:pt x="1840" y="4410"/>
                      <a:pt x="2314" y="4410"/>
                    </a:cubicBezTo>
                    <a:cubicBezTo>
                      <a:pt x="2928" y="4410"/>
                      <a:pt x="3569" y="4243"/>
                      <a:pt x="4107" y="4116"/>
                    </a:cubicBezTo>
                    <a:cubicBezTo>
                      <a:pt x="4633" y="3990"/>
                      <a:pt x="5034" y="3614"/>
                      <a:pt x="4984" y="3063"/>
                    </a:cubicBezTo>
                    <a:cubicBezTo>
                      <a:pt x="4961" y="2635"/>
                      <a:pt x="4534" y="2167"/>
                      <a:pt x="4085" y="2167"/>
                    </a:cubicBezTo>
                    <a:cubicBezTo>
                      <a:pt x="4034" y="2167"/>
                      <a:pt x="3982" y="2173"/>
                      <a:pt x="3931" y="2186"/>
                    </a:cubicBezTo>
                    <a:cubicBezTo>
                      <a:pt x="3580" y="2261"/>
                      <a:pt x="3255" y="2311"/>
                      <a:pt x="2904" y="2386"/>
                    </a:cubicBezTo>
                    <a:cubicBezTo>
                      <a:pt x="2770" y="2405"/>
                      <a:pt x="2464" y="2453"/>
                      <a:pt x="2313" y="2453"/>
                    </a:cubicBezTo>
                    <a:cubicBezTo>
                      <a:pt x="2265" y="2453"/>
                      <a:pt x="2233" y="2449"/>
                      <a:pt x="2227" y="2436"/>
                    </a:cubicBezTo>
                    <a:cubicBezTo>
                      <a:pt x="2102" y="2311"/>
                      <a:pt x="2202" y="1835"/>
                      <a:pt x="2202" y="1685"/>
                    </a:cubicBezTo>
                    <a:cubicBezTo>
                      <a:pt x="2202" y="1309"/>
                      <a:pt x="2152" y="983"/>
                      <a:pt x="2052" y="632"/>
                    </a:cubicBezTo>
                    <a:cubicBezTo>
                      <a:pt x="1922" y="188"/>
                      <a:pt x="1591" y="0"/>
                      <a:pt x="1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0"/>
              <p:cNvSpPr/>
              <p:nvPr/>
            </p:nvSpPr>
            <p:spPr>
              <a:xfrm>
                <a:off x="5898806" y="91375"/>
                <a:ext cx="183416" cy="110689"/>
              </a:xfrm>
              <a:custGeom>
                <a:avLst/>
                <a:gdLst/>
                <a:ahLst/>
                <a:cxnLst/>
                <a:rect l="l" t="t" r="r" b="b"/>
                <a:pathLst>
                  <a:path w="6025" h="3636" extrusionOk="0">
                    <a:moveTo>
                      <a:pt x="4939" y="0"/>
                    </a:moveTo>
                    <a:cubicBezTo>
                      <a:pt x="4670" y="0"/>
                      <a:pt x="4401" y="100"/>
                      <a:pt x="4245" y="320"/>
                    </a:cubicBezTo>
                    <a:cubicBezTo>
                      <a:pt x="4045" y="596"/>
                      <a:pt x="3819" y="871"/>
                      <a:pt x="3619" y="1147"/>
                    </a:cubicBezTo>
                    <a:cubicBezTo>
                      <a:pt x="3497" y="1293"/>
                      <a:pt x="3212" y="1650"/>
                      <a:pt x="3148" y="1650"/>
                    </a:cubicBezTo>
                    <a:cubicBezTo>
                      <a:pt x="3146" y="1650"/>
                      <a:pt x="3144" y="1649"/>
                      <a:pt x="3143" y="1648"/>
                    </a:cubicBezTo>
                    <a:cubicBezTo>
                      <a:pt x="2992" y="1648"/>
                      <a:pt x="2717" y="1222"/>
                      <a:pt x="2616" y="1097"/>
                    </a:cubicBezTo>
                    <a:cubicBezTo>
                      <a:pt x="2366" y="821"/>
                      <a:pt x="2115" y="621"/>
                      <a:pt x="1814" y="420"/>
                    </a:cubicBezTo>
                    <a:cubicBezTo>
                      <a:pt x="1648" y="320"/>
                      <a:pt x="1486" y="276"/>
                      <a:pt x="1335" y="276"/>
                    </a:cubicBezTo>
                    <a:cubicBezTo>
                      <a:pt x="506" y="276"/>
                      <a:pt x="0" y="1598"/>
                      <a:pt x="912" y="2150"/>
                    </a:cubicBezTo>
                    <a:cubicBezTo>
                      <a:pt x="1288" y="2400"/>
                      <a:pt x="1514" y="2851"/>
                      <a:pt x="1864" y="3127"/>
                    </a:cubicBezTo>
                    <a:cubicBezTo>
                      <a:pt x="2228" y="3422"/>
                      <a:pt x="2674" y="3635"/>
                      <a:pt x="3146" y="3635"/>
                    </a:cubicBezTo>
                    <a:cubicBezTo>
                      <a:pt x="3195" y="3635"/>
                      <a:pt x="3244" y="3633"/>
                      <a:pt x="3293" y="3628"/>
                    </a:cubicBezTo>
                    <a:cubicBezTo>
                      <a:pt x="4396" y="3553"/>
                      <a:pt x="5098" y="2425"/>
                      <a:pt x="5674" y="1623"/>
                    </a:cubicBezTo>
                    <a:cubicBezTo>
                      <a:pt x="5975" y="1197"/>
                      <a:pt x="6025" y="646"/>
                      <a:pt x="5599" y="245"/>
                    </a:cubicBezTo>
                    <a:cubicBezTo>
                      <a:pt x="5441" y="87"/>
                      <a:pt x="5190" y="0"/>
                      <a:pt x="4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0"/>
              <p:cNvSpPr/>
              <p:nvPr/>
            </p:nvSpPr>
            <p:spPr>
              <a:xfrm>
                <a:off x="6096705" y="667357"/>
                <a:ext cx="134312" cy="131085"/>
              </a:xfrm>
              <a:custGeom>
                <a:avLst/>
                <a:gdLst/>
                <a:ahLst/>
                <a:cxnLst/>
                <a:rect l="l" t="t" r="r" b="b"/>
                <a:pathLst>
                  <a:path w="4412" h="4306" extrusionOk="0">
                    <a:moveTo>
                      <a:pt x="3247" y="1"/>
                    </a:moveTo>
                    <a:cubicBezTo>
                      <a:pt x="2617" y="1"/>
                      <a:pt x="1791" y="482"/>
                      <a:pt x="1128" y="1274"/>
                    </a:cubicBezTo>
                    <a:cubicBezTo>
                      <a:pt x="251" y="2352"/>
                      <a:pt x="0" y="3630"/>
                      <a:pt x="576" y="4106"/>
                    </a:cubicBezTo>
                    <a:cubicBezTo>
                      <a:pt x="739" y="4241"/>
                      <a:pt x="944" y="4305"/>
                      <a:pt x="1176" y="4305"/>
                    </a:cubicBezTo>
                    <a:cubicBezTo>
                      <a:pt x="1803" y="4305"/>
                      <a:pt x="2617" y="3834"/>
                      <a:pt x="3258" y="3028"/>
                    </a:cubicBezTo>
                    <a:cubicBezTo>
                      <a:pt x="4160" y="1951"/>
                      <a:pt x="4411" y="672"/>
                      <a:pt x="3835" y="196"/>
                    </a:cubicBezTo>
                    <a:cubicBezTo>
                      <a:pt x="3675" y="63"/>
                      <a:pt x="3474" y="1"/>
                      <a:pt x="324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0"/>
              <p:cNvSpPr/>
              <p:nvPr/>
            </p:nvSpPr>
            <p:spPr>
              <a:xfrm>
                <a:off x="6112717" y="334693"/>
                <a:ext cx="122866" cy="170143"/>
              </a:xfrm>
              <a:custGeom>
                <a:avLst/>
                <a:gdLst/>
                <a:ahLst/>
                <a:cxnLst/>
                <a:rect l="l" t="t" r="r" b="b"/>
                <a:pathLst>
                  <a:path w="4036" h="5589" extrusionOk="0">
                    <a:moveTo>
                      <a:pt x="1364" y="1"/>
                    </a:moveTo>
                    <a:cubicBezTo>
                      <a:pt x="1266" y="1"/>
                      <a:pt x="1170" y="16"/>
                      <a:pt x="1078" y="46"/>
                    </a:cubicBezTo>
                    <a:cubicBezTo>
                      <a:pt x="251" y="322"/>
                      <a:pt x="0" y="1801"/>
                      <a:pt x="527" y="3305"/>
                    </a:cubicBezTo>
                    <a:cubicBezTo>
                      <a:pt x="990" y="4650"/>
                      <a:pt x="1900" y="5588"/>
                      <a:pt x="2676" y="5588"/>
                    </a:cubicBezTo>
                    <a:cubicBezTo>
                      <a:pt x="2781" y="5588"/>
                      <a:pt x="2884" y="5571"/>
                      <a:pt x="2983" y="5535"/>
                    </a:cubicBezTo>
                    <a:cubicBezTo>
                      <a:pt x="3810" y="5259"/>
                      <a:pt x="4035" y="3806"/>
                      <a:pt x="3534" y="2277"/>
                    </a:cubicBezTo>
                    <a:cubicBezTo>
                      <a:pt x="3067" y="941"/>
                      <a:pt x="2144" y="1"/>
                      <a:pt x="136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0"/>
              <p:cNvSpPr/>
              <p:nvPr/>
            </p:nvSpPr>
            <p:spPr>
              <a:xfrm>
                <a:off x="5960115" y="847053"/>
                <a:ext cx="119061" cy="69561"/>
              </a:xfrm>
              <a:custGeom>
                <a:avLst/>
                <a:gdLst/>
                <a:ahLst/>
                <a:cxnLst/>
                <a:rect l="l" t="t" r="r" b="b"/>
                <a:pathLst>
                  <a:path w="3911" h="2285" extrusionOk="0">
                    <a:moveTo>
                      <a:pt x="2619" y="0"/>
                    </a:moveTo>
                    <a:cubicBezTo>
                      <a:pt x="2316" y="0"/>
                      <a:pt x="1976" y="59"/>
                      <a:pt x="1630" y="183"/>
                    </a:cubicBezTo>
                    <a:cubicBezTo>
                      <a:pt x="652" y="509"/>
                      <a:pt x="1" y="1210"/>
                      <a:pt x="176" y="1762"/>
                    </a:cubicBezTo>
                    <a:cubicBezTo>
                      <a:pt x="289" y="2101"/>
                      <a:pt x="725" y="2284"/>
                      <a:pt x="1283" y="2284"/>
                    </a:cubicBezTo>
                    <a:cubicBezTo>
                      <a:pt x="1590" y="2284"/>
                      <a:pt x="1934" y="2229"/>
                      <a:pt x="2281" y="2113"/>
                    </a:cubicBezTo>
                    <a:cubicBezTo>
                      <a:pt x="3259" y="1762"/>
                      <a:pt x="3911" y="1060"/>
                      <a:pt x="3710" y="534"/>
                    </a:cubicBezTo>
                    <a:cubicBezTo>
                      <a:pt x="3597" y="194"/>
                      <a:pt x="3170" y="0"/>
                      <a:pt x="2619"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0"/>
              <p:cNvSpPr/>
              <p:nvPr/>
            </p:nvSpPr>
            <p:spPr>
              <a:xfrm>
                <a:off x="5798379" y="691923"/>
                <a:ext cx="106092" cy="113094"/>
              </a:xfrm>
              <a:custGeom>
                <a:avLst/>
                <a:gdLst/>
                <a:ahLst/>
                <a:cxnLst/>
                <a:rect l="l" t="t" r="r" b="b"/>
                <a:pathLst>
                  <a:path w="3485" h="3715" extrusionOk="0">
                    <a:moveTo>
                      <a:pt x="924" y="1"/>
                    </a:moveTo>
                    <a:cubicBezTo>
                      <a:pt x="774" y="1"/>
                      <a:pt x="638" y="38"/>
                      <a:pt x="527" y="116"/>
                    </a:cubicBezTo>
                    <a:cubicBezTo>
                      <a:pt x="0" y="492"/>
                      <a:pt x="126" y="1570"/>
                      <a:pt x="802" y="2522"/>
                    </a:cubicBezTo>
                    <a:cubicBezTo>
                      <a:pt x="1329" y="3262"/>
                      <a:pt x="2036" y="3715"/>
                      <a:pt x="2573" y="3715"/>
                    </a:cubicBezTo>
                    <a:cubicBezTo>
                      <a:pt x="2726" y="3715"/>
                      <a:pt x="2866" y="3678"/>
                      <a:pt x="2983" y="3600"/>
                    </a:cubicBezTo>
                    <a:cubicBezTo>
                      <a:pt x="3484" y="3224"/>
                      <a:pt x="3359" y="2146"/>
                      <a:pt x="2682" y="1194"/>
                    </a:cubicBezTo>
                    <a:cubicBezTo>
                      <a:pt x="2156" y="453"/>
                      <a:pt x="1448" y="1"/>
                      <a:pt x="924"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0"/>
              <p:cNvSpPr/>
              <p:nvPr/>
            </p:nvSpPr>
            <p:spPr>
              <a:xfrm>
                <a:off x="6256918" y="497616"/>
                <a:ext cx="46577" cy="72210"/>
              </a:xfrm>
              <a:custGeom>
                <a:avLst/>
                <a:gdLst/>
                <a:ahLst/>
                <a:cxnLst/>
                <a:rect l="l" t="t" r="r" b="b"/>
                <a:pathLst>
                  <a:path w="1530" h="2372" extrusionOk="0">
                    <a:moveTo>
                      <a:pt x="627" y="0"/>
                    </a:moveTo>
                    <a:cubicBezTo>
                      <a:pt x="602" y="0"/>
                      <a:pt x="577" y="3"/>
                      <a:pt x="552" y="8"/>
                    </a:cubicBezTo>
                    <a:cubicBezTo>
                      <a:pt x="201" y="58"/>
                      <a:pt x="0" y="634"/>
                      <a:pt x="126" y="1286"/>
                    </a:cubicBezTo>
                    <a:cubicBezTo>
                      <a:pt x="219" y="1915"/>
                      <a:pt x="572" y="2371"/>
                      <a:pt x="904" y="2371"/>
                    </a:cubicBezTo>
                    <a:cubicBezTo>
                      <a:pt x="928" y="2371"/>
                      <a:pt x="953" y="2369"/>
                      <a:pt x="978" y="2364"/>
                    </a:cubicBezTo>
                    <a:cubicBezTo>
                      <a:pt x="1329" y="2313"/>
                      <a:pt x="1529" y="1737"/>
                      <a:pt x="1404" y="1085"/>
                    </a:cubicBezTo>
                    <a:cubicBezTo>
                      <a:pt x="1310" y="477"/>
                      <a:pt x="977" y="0"/>
                      <a:pt x="627"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0"/>
              <p:cNvSpPr/>
              <p:nvPr/>
            </p:nvSpPr>
            <p:spPr>
              <a:xfrm>
                <a:off x="6103555" y="528362"/>
                <a:ext cx="59546" cy="109136"/>
              </a:xfrm>
              <a:custGeom>
                <a:avLst/>
                <a:gdLst/>
                <a:ahLst/>
                <a:cxnLst/>
                <a:rect l="l" t="t" r="r" b="b"/>
                <a:pathLst>
                  <a:path w="1956" h="3585" extrusionOk="0">
                    <a:moveTo>
                      <a:pt x="978" y="0"/>
                    </a:moveTo>
                    <a:cubicBezTo>
                      <a:pt x="452" y="0"/>
                      <a:pt x="1" y="802"/>
                      <a:pt x="1" y="1780"/>
                    </a:cubicBezTo>
                    <a:cubicBezTo>
                      <a:pt x="1" y="2782"/>
                      <a:pt x="427" y="3584"/>
                      <a:pt x="978" y="3584"/>
                    </a:cubicBezTo>
                    <a:cubicBezTo>
                      <a:pt x="1504" y="3584"/>
                      <a:pt x="1955" y="2782"/>
                      <a:pt x="1955" y="1780"/>
                    </a:cubicBezTo>
                    <a:cubicBezTo>
                      <a:pt x="1955" y="802"/>
                      <a:pt x="1504" y="0"/>
                      <a:pt x="978"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0"/>
              <p:cNvSpPr/>
              <p:nvPr/>
            </p:nvSpPr>
            <p:spPr>
              <a:xfrm>
                <a:off x="5653417" y="403643"/>
                <a:ext cx="130507" cy="141405"/>
              </a:xfrm>
              <a:custGeom>
                <a:avLst/>
                <a:gdLst/>
                <a:ahLst/>
                <a:cxnLst/>
                <a:rect l="l" t="t" r="r" b="b"/>
                <a:pathLst>
                  <a:path w="4287" h="4645" extrusionOk="0">
                    <a:moveTo>
                      <a:pt x="3132" y="1"/>
                    </a:moveTo>
                    <a:cubicBezTo>
                      <a:pt x="2463" y="1"/>
                      <a:pt x="1600" y="574"/>
                      <a:pt x="953" y="1516"/>
                    </a:cubicBezTo>
                    <a:cubicBezTo>
                      <a:pt x="151" y="2719"/>
                      <a:pt x="1" y="4072"/>
                      <a:pt x="677" y="4498"/>
                    </a:cubicBezTo>
                    <a:cubicBezTo>
                      <a:pt x="821" y="4598"/>
                      <a:pt x="990" y="4645"/>
                      <a:pt x="1176" y="4645"/>
                    </a:cubicBezTo>
                    <a:cubicBezTo>
                      <a:pt x="1832" y="4645"/>
                      <a:pt x="2689" y="4057"/>
                      <a:pt x="3334" y="3120"/>
                    </a:cubicBezTo>
                    <a:cubicBezTo>
                      <a:pt x="4136" y="1917"/>
                      <a:pt x="4286" y="588"/>
                      <a:pt x="3635" y="137"/>
                    </a:cubicBezTo>
                    <a:cubicBezTo>
                      <a:pt x="3488" y="45"/>
                      <a:pt x="3317" y="1"/>
                      <a:pt x="3132"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0"/>
              <p:cNvSpPr/>
              <p:nvPr/>
            </p:nvSpPr>
            <p:spPr>
              <a:xfrm>
                <a:off x="5833478" y="388027"/>
                <a:ext cx="149564" cy="87644"/>
              </a:xfrm>
              <a:custGeom>
                <a:avLst/>
                <a:gdLst/>
                <a:ahLst/>
                <a:cxnLst/>
                <a:rect l="l" t="t" r="r" b="b"/>
                <a:pathLst>
                  <a:path w="4913" h="2879" extrusionOk="0">
                    <a:moveTo>
                      <a:pt x="3287" y="1"/>
                    </a:moveTo>
                    <a:cubicBezTo>
                      <a:pt x="2900" y="1"/>
                      <a:pt x="2467" y="73"/>
                      <a:pt x="2030" y="224"/>
                    </a:cubicBezTo>
                    <a:cubicBezTo>
                      <a:pt x="802" y="650"/>
                      <a:pt x="0" y="1553"/>
                      <a:pt x="226" y="2204"/>
                    </a:cubicBezTo>
                    <a:cubicBezTo>
                      <a:pt x="371" y="2641"/>
                      <a:pt x="913" y="2879"/>
                      <a:pt x="1615" y="2879"/>
                    </a:cubicBezTo>
                    <a:cubicBezTo>
                      <a:pt x="2002" y="2879"/>
                      <a:pt x="2438" y="2807"/>
                      <a:pt x="2883" y="2655"/>
                    </a:cubicBezTo>
                    <a:cubicBezTo>
                      <a:pt x="4111" y="2229"/>
                      <a:pt x="4913" y="1352"/>
                      <a:pt x="4687" y="675"/>
                    </a:cubicBezTo>
                    <a:cubicBezTo>
                      <a:pt x="4542" y="239"/>
                      <a:pt x="3990" y="1"/>
                      <a:pt x="328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0"/>
              <p:cNvSpPr/>
              <p:nvPr/>
            </p:nvSpPr>
            <p:spPr>
              <a:xfrm>
                <a:off x="5835000" y="891893"/>
                <a:ext cx="87005" cy="56806"/>
              </a:xfrm>
              <a:custGeom>
                <a:avLst/>
                <a:gdLst/>
                <a:ahLst/>
                <a:cxnLst/>
                <a:rect l="l" t="t" r="r" b="b"/>
                <a:pathLst>
                  <a:path w="2858" h="1866" extrusionOk="0">
                    <a:moveTo>
                      <a:pt x="821" y="0"/>
                    </a:moveTo>
                    <a:cubicBezTo>
                      <a:pt x="518" y="0"/>
                      <a:pt x="280" y="94"/>
                      <a:pt x="176" y="289"/>
                    </a:cubicBezTo>
                    <a:cubicBezTo>
                      <a:pt x="0" y="665"/>
                      <a:pt x="401" y="1266"/>
                      <a:pt x="1078" y="1617"/>
                    </a:cubicBezTo>
                    <a:cubicBezTo>
                      <a:pt x="1411" y="1784"/>
                      <a:pt x="1744" y="1865"/>
                      <a:pt x="2023" y="1865"/>
                    </a:cubicBezTo>
                    <a:cubicBezTo>
                      <a:pt x="2333" y="1865"/>
                      <a:pt x="2577" y="1765"/>
                      <a:pt x="2682" y="1567"/>
                    </a:cubicBezTo>
                    <a:cubicBezTo>
                      <a:pt x="2858" y="1191"/>
                      <a:pt x="2457" y="590"/>
                      <a:pt x="1780" y="239"/>
                    </a:cubicBezTo>
                    <a:cubicBezTo>
                      <a:pt x="1442" y="82"/>
                      <a:pt x="1103" y="0"/>
                      <a:pt x="821"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0"/>
              <p:cNvSpPr/>
              <p:nvPr/>
            </p:nvSpPr>
            <p:spPr>
              <a:xfrm>
                <a:off x="5966994" y="304678"/>
                <a:ext cx="106853" cy="57506"/>
              </a:xfrm>
              <a:custGeom>
                <a:avLst/>
                <a:gdLst/>
                <a:ahLst/>
                <a:cxnLst/>
                <a:rect l="l" t="t" r="r" b="b"/>
                <a:pathLst>
                  <a:path w="3510" h="1889" extrusionOk="0">
                    <a:moveTo>
                      <a:pt x="1635" y="0"/>
                    </a:moveTo>
                    <a:cubicBezTo>
                      <a:pt x="759" y="0"/>
                      <a:pt x="49" y="362"/>
                      <a:pt x="25" y="857"/>
                    </a:cubicBezTo>
                    <a:cubicBezTo>
                      <a:pt x="0" y="1358"/>
                      <a:pt x="752" y="1834"/>
                      <a:pt x="1705" y="1885"/>
                    </a:cubicBezTo>
                    <a:cubicBezTo>
                      <a:pt x="1759" y="1887"/>
                      <a:pt x="1812" y="1889"/>
                      <a:pt x="1865" y="1889"/>
                    </a:cubicBezTo>
                    <a:cubicBezTo>
                      <a:pt x="2746" y="1889"/>
                      <a:pt x="3460" y="1505"/>
                      <a:pt x="3484" y="1032"/>
                    </a:cubicBezTo>
                    <a:cubicBezTo>
                      <a:pt x="3509" y="506"/>
                      <a:pt x="2757" y="55"/>
                      <a:pt x="1805" y="5"/>
                    </a:cubicBezTo>
                    <a:cubicBezTo>
                      <a:pt x="1748" y="2"/>
                      <a:pt x="1691" y="0"/>
                      <a:pt x="1635" y="0"/>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0"/>
              <p:cNvSpPr/>
              <p:nvPr/>
            </p:nvSpPr>
            <p:spPr>
              <a:xfrm>
                <a:off x="5636644" y="634389"/>
                <a:ext cx="64112" cy="117538"/>
              </a:xfrm>
              <a:custGeom>
                <a:avLst/>
                <a:gdLst/>
                <a:ahLst/>
                <a:cxnLst/>
                <a:rect l="l" t="t" r="r" b="b"/>
                <a:pathLst>
                  <a:path w="2106" h="3861" extrusionOk="0">
                    <a:moveTo>
                      <a:pt x="1053" y="1"/>
                    </a:moveTo>
                    <a:cubicBezTo>
                      <a:pt x="476" y="1"/>
                      <a:pt x="0" y="878"/>
                      <a:pt x="0" y="1931"/>
                    </a:cubicBezTo>
                    <a:cubicBezTo>
                      <a:pt x="0" y="2983"/>
                      <a:pt x="476" y="3861"/>
                      <a:pt x="1053" y="3861"/>
                    </a:cubicBezTo>
                    <a:cubicBezTo>
                      <a:pt x="1629" y="3861"/>
                      <a:pt x="2105" y="2983"/>
                      <a:pt x="2105" y="1931"/>
                    </a:cubicBezTo>
                    <a:cubicBezTo>
                      <a:pt x="2105" y="878"/>
                      <a:pt x="1629" y="1"/>
                      <a:pt x="1053"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0"/>
              <p:cNvSpPr/>
              <p:nvPr/>
            </p:nvSpPr>
            <p:spPr>
              <a:xfrm>
                <a:off x="5913570" y="559625"/>
                <a:ext cx="137387" cy="154922"/>
              </a:xfrm>
              <a:custGeom>
                <a:avLst/>
                <a:gdLst/>
                <a:ahLst/>
                <a:cxnLst/>
                <a:rect l="l" t="t" r="r" b="b"/>
                <a:pathLst>
                  <a:path w="4513" h="5089" extrusionOk="0">
                    <a:moveTo>
                      <a:pt x="2257" y="1"/>
                    </a:moveTo>
                    <a:cubicBezTo>
                      <a:pt x="1029" y="1"/>
                      <a:pt x="1" y="1129"/>
                      <a:pt x="1" y="2532"/>
                    </a:cubicBezTo>
                    <a:cubicBezTo>
                      <a:pt x="1" y="3936"/>
                      <a:pt x="1003" y="5089"/>
                      <a:pt x="2257" y="5089"/>
                    </a:cubicBezTo>
                    <a:cubicBezTo>
                      <a:pt x="3510" y="5089"/>
                      <a:pt x="4512" y="3936"/>
                      <a:pt x="4512" y="2532"/>
                    </a:cubicBezTo>
                    <a:cubicBezTo>
                      <a:pt x="4512" y="1129"/>
                      <a:pt x="3510" y="1"/>
                      <a:pt x="2257" y="1"/>
                    </a:cubicBezTo>
                    <a:close/>
                  </a:path>
                </a:pathLst>
              </a:custGeom>
              <a:solidFill>
                <a:srgbClr val="FFFFFF">
                  <a:alpha val="10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9" name="Google Shape;1069;p50"/>
            <p:cNvSpPr/>
            <p:nvPr/>
          </p:nvSpPr>
          <p:spPr>
            <a:xfrm rot="-9669590" flipH="1">
              <a:off x="6053478" y="3228185"/>
              <a:ext cx="697908" cy="697908"/>
            </a:xfrm>
            <a:custGeom>
              <a:avLst/>
              <a:gdLst/>
              <a:ahLst/>
              <a:cxnLst/>
              <a:rect l="l" t="t" r="r" b="b"/>
              <a:pathLst>
                <a:path w="15766" h="15766" extrusionOk="0">
                  <a:moveTo>
                    <a:pt x="7870" y="1"/>
                  </a:moveTo>
                  <a:cubicBezTo>
                    <a:pt x="3535" y="1"/>
                    <a:pt x="1" y="3535"/>
                    <a:pt x="1" y="7871"/>
                  </a:cubicBezTo>
                  <a:cubicBezTo>
                    <a:pt x="1" y="12231"/>
                    <a:pt x="3535" y="15765"/>
                    <a:pt x="7870" y="15765"/>
                  </a:cubicBezTo>
                  <a:cubicBezTo>
                    <a:pt x="12231" y="15765"/>
                    <a:pt x="15765" y="12231"/>
                    <a:pt x="15765" y="7871"/>
                  </a:cubicBezTo>
                  <a:cubicBezTo>
                    <a:pt x="15765" y="3535"/>
                    <a:pt x="12231" y="1"/>
                    <a:pt x="7870"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51"/>
          <p:cNvSpPr txBox="1">
            <a:spLocks noGrp="1"/>
          </p:cNvSpPr>
          <p:nvPr>
            <p:ph type="title"/>
          </p:nvPr>
        </p:nvSpPr>
        <p:spPr>
          <a:xfrm>
            <a:off x="331425" y="417825"/>
            <a:ext cx="77040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Discussion</a:t>
            </a:r>
            <a:endParaRPr/>
          </a:p>
        </p:txBody>
      </p:sp>
      <p:sp>
        <p:nvSpPr>
          <p:cNvPr id="1075" name="Google Shape;1075;p51"/>
          <p:cNvSpPr txBox="1">
            <a:spLocks noGrp="1"/>
          </p:cNvSpPr>
          <p:nvPr>
            <p:ph type="body" idx="1"/>
          </p:nvPr>
        </p:nvSpPr>
        <p:spPr>
          <a:xfrm>
            <a:off x="639650" y="1036250"/>
            <a:ext cx="7864800" cy="36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b="1">
              <a:solidFill>
                <a:schemeClr val="dk1"/>
              </a:solidFill>
            </a:endParaRPr>
          </a:p>
          <a:p>
            <a:pPr marL="457200" lvl="0" indent="-311150" algn="l" rtl="0">
              <a:spcBef>
                <a:spcPts val="1200"/>
              </a:spcBef>
              <a:spcAft>
                <a:spcPts val="0"/>
              </a:spcAft>
              <a:buSzPts val="1300"/>
              <a:buChar char="●"/>
            </a:pPr>
            <a:r>
              <a:rPr lang="en" sz="1300" b="1">
                <a:solidFill>
                  <a:schemeClr val="dk1"/>
                </a:solidFill>
              </a:rPr>
              <a:t>Deep learning algorithm (VGG-16) showed superior accuracy compared to shallow algorithms and human detection.</a:t>
            </a:r>
            <a:endParaRPr sz="1300" b="1">
              <a:solidFill>
                <a:schemeClr val="dk1"/>
              </a:solidFill>
            </a:endParaRPr>
          </a:p>
          <a:p>
            <a:pPr marL="457200" lvl="0" indent="0" algn="l" rtl="0">
              <a:spcBef>
                <a:spcPts val="1200"/>
              </a:spcBef>
              <a:spcAft>
                <a:spcPts val="0"/>
              </a:spcAft>
              <a:buNone/>
            </a:pPr>
            <a:endParaRPr sz="1300" b="1">
              <a:solidFill>
                <a:schemeClr val="dk1"/>
              </a:solidFill>
            </a:endParaRPr>
          </a:p>
          <a:p>
            <a:pPr marL="457200" lvl="0" indent="-311150" algn="l" rtl="0">
              <a:spcBef>
                <a:spcPts val="1200"/>
              </a:spcBef>
              <a:spcAft>
                <a:spcPts val="0"/>
              </a:spcAft>
              <a:buSzPts val="1300"/>
              <a:buChar char="●"/>
            </a:pPr>
            <a:r>
              <a:rPr lang="en" sz="1300" b="1">
                <a:solidFill>
                  <a:schemeClr val="dk1"/>
                </a:solidFill>
              </a:rPr>
              <a:t>Shallow algorithms also outperformed human detection.</a:t>
            </a:r>
            <a:endParaRPr sz="1300" b="1">
              <a:solidFill>
                <a:schemeClr val="dk1"/>
              </a:solidFill>
            </a:endParaRPr>
          </a:p>
          <a:p>
            <a:pPr marL="457200" lvl="0" indent="0" algn="l" rtl="0">
              <a:spcBef>
                <a:spcPts val="1200"/>
              </a:spcBef>
              <a:spcAft>
                <a:spcPts val="0"/>
              </a:spcAft>
              <a:buNone/>
            </a:pPr>
            <a:endParaRPr sz="1300" b="1">
              <a:solidFill>
                <a:schemeClr val="dk1"/>
              </a:solidFill>
            </a:endParaRPr>
          </a:p>
          <a:p>
            <a:pPr marL="457200" lvl="0" indent="-311150" algn="l" rtl="0">
              <a:spcBef>
                <a:spcPts val="1200"/>
              </a:spcBef>
              <a:spcAft>
                <a:spcPts val="0"/>
              </a:spcAft>
              <a:buSzPts val="1300"/>
              <a:buChar char="●"/>
            </a:pPr>
            <a:r>
              <a:rPr lang="en" sz="1300" b="1">
                <a:solidFill>
                  <a:schemeClr val="dk1"/>
                </a:solidFill>
              </a:rPr>
              <a:t>Deep learning algorithms, especially CNNs, can reduce false negatives and false positives in melanoma detection.</a:t>
            </a:r>
            <a:endParaRPr sz="1300" b="1">
              <a:solidFill>
                <a:schemeClr val="dk1"/>
              </a:solidFill>
            </a:endParaRPr>
          </a:p>
          <a:p>
            <a:pPr marL="457200" lvl="0" indent="0" algn="l" rtl="0">
              <a:spcBef>
                <a:spcPts val="1200"/>
              </a:spcBef>
              <a:spcAft>
                <a:spcPts val="0"/>
              </a:spcAft>
              <a:buNone/>
            </a:pPr>
            <a:endParaRPr sz="1300" b="1">
              <a:solidFill>
                <a:schemeClr val="dk1"/>
              </a:solidFill>
            </a:endParaRPr>
          </a:p>
          <a:p>
            <a:pPr marL="457200" lvl="0" indent="-311150" algn="l" rtl="0">
              <a:spcBef>
                <a:spcPts val="1200"/>
              </a:spcBef>
              <a:spcAft>
                <a:spcPts val="0"/>
              </a:spcAft>
              <a:buSzPts val="1300"/>
              <a:buChar char="●"/>
            </a:pPr>
            <a:r>
              <a:rPr lang="en" sz="1300" b="1">
                <a:solidFill>
                  <a:schemeClr val="dk1"/>
                </a:solidFill>
              </a:rPr>
              <a:t>Potential for early detection of skin cancer at home, saving lives and significant costs.</a:t>
            </a:r>
            <a:endParaRPr sz="1300" b="1">
              <a:solidFill>
                <a:schemeClr val="dk1"/>
              </a:solidFill>
            </a:endParaRPr>
          </a:p>
          <a:p>
            <a:pPr marL="457200" lvl="0" indent="0" algn="l" rtl="0">
              <a:spcBef>
                <a:spcPts val="1200"/>
              </a:spcBef>
              <a:spcAft>
                <a:spcPts val="1200"/>
              </a:spcAft>
              <a:buNone/>
            </a:pPr>
            <a:endParaRPr sz="1300">
              <a:solidFill>
                <a:schemeClr val="dk1"/>
              </a:solidFill>
            </a:endParaRPr>
          </a:p>
        </p:txBody>
      </p:sp>
      <p:sp>
        <p:nvSpPr>
          <p:cNvPr id="1076" name="Google Shape;1076;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8</a:t>
            </a:fld>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52"/>
          <p:cNvSpPr txBox="1">
            <a:spLocks noGrp="1"/>
          </p:cNvSpPr>
          <p:nvPr>
            <p:ph type="subTitle" idx="2"/>
          </p:nvPr>
        </p:nvSpPr>
        <p:spPr>
          <a:xfrm>
            <a:off x="1199325" y="1865025"/>
            <a:ext cx="3199200" cy="9465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b="1"/>
              <a:t>small sample size used for training the skin cancer moles.</a:t>
            </a:r>
            <a:endParaRPr sz="1800" b="1"/>
          </a:p>
        </p:txBody>
      </p:sp>
      <p:sp>
        <p:nvSpPr>
          <p:cNvPr id="1082" name="Google Shape;1082;p52"/>
          <p:cNvSpPr txBox="1">
            <a:spLocks noGrp="1"/>
          </p:cNvSpPr>
          <p:nvPr>
            <p:ph type="subTitle" idx="3"/>
          </p:nvPr>
        </p:nvSpPr>
        <p:spPr>
          <a:xfrm>
            <a:off x="4792075" y="3576750"/>
            <a:ext cx="3764700" cy="9465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800" b="1"/>
              <a:t>Expand the dataset to include a larger number of skin cancer images.</a:t>
            </a:r>
            <a:endParaRPr sz="1800" b="1"/>
          </a:p>
        </p:txBody>
      </p:sp>
      <p:sp>
        <p:nvSpPr>
          <p:cNvPr id="1083" name="Google Shape;1083;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300"/>
              <a:t>Limitation &amp; Solution</a:t>
            </a:r>
            <a:endParaRPr sz="3300"/>
          </a:p>
        </p:txBody>
      </p:sp>
      <p:sp>
        <p:nvSpPr>
          <p:cNvPr id="1084" name="Google Shape;1084;p52"/>
          <p:cNvSpPr txBox="1">
            <a:spLocks noGrp="1"/>
          </p:cNvSpPr>
          <p:nvPr>
            <p:ph type="subTitle" idx="1"/>
          </p:nvPr>
        </p:nvSpPr>
        <p:spPr>
          <a:xfrm>
            <a:off x="1485638" y="1498425"/>
            <a:ext cx="2759100" cy="525900"/>
          </a:xfrm>
          <a:prstGeom prst="rect">
            <a:avLst/>
          </a:prstGeom>
        </p:spPr>
        <p:txBody>
          <a:bodyPr spcFirstLastPara="1" wrap="square" lIns="91425" tIns="91425" rIns="91425" bIns="91425" anchor="b" anchorCtr="0">
            <a:normAutofit lnSpcReduction="10000"/>
          </a:bodyPr>
          <a:lstStyle/>
          <a:p>
            <a:pPr marL="0" lvl="0" indent="0" algn="ctr" rtl="0">
              <a:spcBef>
                <a:spcPts val="0"/>
              </a:spcBef>
              <a:spcAft>
                <a:spcPts val="0"/>
              </a:spcAft>
              <a:buNone/>
            </a:pPr>
            <a:r>
              <a:rPr lang="en" sz="2300"/>
              <a:t>Limitation:</a:t>
            </a:r>
            <a:endParaRPr sz="2300"/>
          </a:p>
        </p:txBody>
      </p:sp>
      <p:sp>
        <p:nvSpPr>
          <p:cNvPr id="1085" name="Google Shape;1085;p52"/>
          <p:cNvSpPr txBox="1">
            <a:spLocks noGrp="1"/>
          </p:cNvSpPr>
          <p:nvPr>
            <p:ph type="subTitle" idx="7"/>
          </p:nvPr>
        </p:nvSpPr>
        <p:spPr>
          <a:xfrm>
            <a:off x="5239975" y="3193550"/>
            <a:ext cx="2759100" cy="525900"/>
          </a:xfrm>
          <a:prstGeom prst="rect">
            <a:avLst/>
          </a:prstGeom>
        </p:spPr>
        <p:txBody>
          <a:bodyPr spcFirstLastPara="1" wrap="square" lIns="91425" tIns="91425" rIns="91425" bIns="91425" anchor="b" anchorCtr="0">
            <a:normAutofit lnSpcReduction="10000"/>
          </a:bodyPr>
          <a:lstStyle/>
          <a:p>
            <a:pPr marL="0" lvl="0" indent="0" algn="ctr" rtl="0">
              <a:spcBef>
                <a:spcPts val="0"/>
              </a:spcBef>
              <a:spcAft>
                <a:spcPts val="0"/>
              </a:spcAft>
              <a:buNone/>
            </a:pPr>
            <a:r>
              <a:rPr lang="en" sz="2300"/>
              <a:t>Solution:</a:t>
            </a:r>
            <a:endParaRPr sz="2300"/>
          </a:p>
        </p:txBody>
      </p:sp>
      <p:sp>
        <p:nvSpPr>
          <p:cNvPr id="1086" name="Google Shape;1086;p52"/>
          <p:cNvSpPr/>
          <p:nvPr/>
        </p:nvSpPr>
        <p:spPr>
          <a:xfrm rot="9669590">
            <a:off x="1951780" y="2295822"/>
            <a:ext cx="508137" cy="508181"/>
          </a:xfrm>
          <a:custGeom>
            <a:avLst/>
            <a:gdLst/>
            <a:ahLst/>
            <a:cxnLst/>
            <a:rect l="l" t="t" r="r" b="b"/>
            <a:pathLst>
              <a:path w="11479" h="11480" extrusionOk="0">
                <a:moveTo>
                  <a:pt x="5739" y="1"/>
                </a:moveTo>
                <a:cubicBezTo>
                  <a:pt x="2582" y="1"/>
                  <a:pt x="0" y="2557"/>
                  <a:pt x="0" y="5740"/>
                </a:cubicBezTo>
                <a:cubicBezTo>
                  <a:pt x="0" y="8898"/>
                  <a:pt x="2582" y="11480"/>
                  <a:pt x="5739" y="11480"/>
                </a:cubicBezTo>
                <a:cubicBezTo>
                  <a:pt x="8922" y="11480"/>
                  <a:pt x="11479" y="8898"/>
                  <a:pt x="11479" y="5740"/>
                </a:cubicBezTo>
                <a:cubicBezTo>
                  <a:pt x="11479" y="2557"/>
                  <a:pt x="8922" y="1"/>
                  <a:pt x="5739" y="1"/>
                </a:cubicBezTo>
                <a:close/>
              </a:path>
            </a:pathLst>
          </a:custGeom>
          <a:solidFill>
            <a:srgbClr val="C27E9F">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
                <a:solidFill>
                  <a:schemeClr val="dk1"/>
                </a:solidFill>
                <a:latin typeface="Roboto"/>
                <a:ea typeface="Roboto"/>
                <a:cs typeface="Roboto"/>
                <a:sym typeface="Roboto"/>
              </a:rPr>
              <a:t>9</a:t>
            </a:fld>
            <a:endParaRPr>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kin Diseases: Athlete's Foot Case Report by Slidesgo">
  <a:themeElements>
    <a:clrScheme name="Simple Light">
      <a:dk1>
        <a:srgbClr val="3F3D3E"/>
      </a:dk1>
      <a:lt1>
        <a:srgbClr val="F2F2F1"/>
      </a:lt1>
      <a:dk2>
        <a:srgbClr val="C8182D"/>
      </a:dk2>
      <a:lt2>
        <a:srgbClr val="FFFAF0"/>
      </a:lt2>
      <a:accent1>
        <a:srgbClr val="524E4F"/>
      </a:accent1>
      <a:accent2>
        <a:srgbClr val="980D24"/>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On-screen Show (16:9)</PresentationFormat>
  <Paragraphs>91</Paragraphs>
  <Slides>12</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Roboto Slab</vt:lpstr>
      <vt:lpstr>Actor</vt:lpstr>
      <vt:lpstr>Trebuchet MS</vt:lpstr>
      <vt:lpstr>Montserrat ExtraBold</vt:lpstr>
      <vt:lpstr>Montserrat Medium</vt:lpstr>
      <vt:lpstr>Bebas Neue</vt:lpstr>
      <vt:lpstr>Roboto</vt:lpstr>
      <vt:lpstr>Montserrat</vt:lpstr>
      <vt:lpstr>Raleway</vt:lpstr>
      <vt:lpstr>Marina</vt:lpstr>
      <vt:lpstr>Skin Diseases: Athlete's Foot Case Report by Slidesgo</vt:lpstr>
      <vt:lpstr>Comparing Skin Cancer Diagnosis between Manual, 4  Classical, and 1 Deep Machine Learning Algorithms:  Automating Skin Cancer Diagnosis using Machine Learning for screening</vt:lpstr>
      <vt:lpstr>Contents:</vt:lpstr>
      <vt:lpstr>Introduction</vt:lpstr>
      <vt:lpstr>Background</vt:lpstr>
      <vt:lpstr>Objective</vt:lpstr>
      <vt:lpstr>Research Methodology</vt:lpstr>
      <vt:lpstr>Results</vt:lpstr>
      <vt:lpstr>Discussion</vt:lpstr>
      <vt:lpstr>Limitation &amp; Solution</vt:lpstr>
      <vt:lpstr>Conclusion</vt:lpstr>
      <vt:lpstr>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Skin Cancer Diagnosis between Manual, 4  Classical, and 1 Deep Machine Learning Algorithms:  Automating Skin Cancer Diagnosis using Machine Learning for screening</dc:title>
  <cp:lastModifiedBy>Khandaker Atik</cp:lastModifiedBy>
  <cp:revision>1</cp:revision>
  <dcterms:modified xsi:type="dcterms:W3CDTF">2023-10-31T15:37:46Z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2023-10-31T15:37:41Z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dfb05611-7b03-4562-be80-7590c0a245a6</vt:lpwstr>
  </property>
  <property fmtid="{D5CDD505-2E9C-101B-9397-08002B2CF9AE}" pid="7" name="MSIP_Label_defa4170-0d19-0005-0004-bc88714345d2_ActionId">
    <vt:lpwstr>fbf73970-5174-49a0-bf7a-6c254550aa8c</vt:lpwstr>
  </property>
  <property fmtid="{D5CDD505-2E9C-101B-9397-08002B2CF9AE}" pid="8" name="MSIP_Label_defa4170-0d19-0005-0004-bc88714345d2_ContentBits">
    <vt:lpwstr>0</vt:lpwstr>
  </property>
</Properties>
</file>