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4" r:id="rId21"/>
    <p:sldId id="276" r:id="rId22"/>
    <p:sldId id="277" r:id="rId23"/>
    <p:sldId id="278" r:id="rId24"/>
    <p:sldId id="279" r:id="rId25"/>
    <p:sldId id="280" r:id="rId26"/>
    <p:sldId id="285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- Fall</a:t>
            </a:r>
            <a:r>
              <a:rPr spc="-105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- Fall</a:t>
            </a:r>
            <a:r>
              <a:rPr spc="-105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- Fall</a:t>
            </a:r>
            <a:r>
              <a:rPr spc="-105" dirty="0"/>
              <a:t> </a:t>
            </a:r>
            <a:r>
              <a:rPr spc="-25" dirty="0"/>
              <a:t>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- Fall</a:t>
            </a:r>
            <a:r>
              <a:rPr spc="-105" dirty="0"/>
              <a:t> </a:t>
            </a:r>
            <a:r>
              <a:rPr spc="-25" dirty="0"/>
              <a:t>2011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- Fall</a:t>
            </a:r>
            <a:r>
              <a:rPr spc="-105" dirty="0"/>
              <a:t> </a:t>
            </a:r>
            <a:r>
              <a:rPr spc="-25" dirty="0"/>
              <a:t>2011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392" y="462279"/>
            <a:ext cx="895921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1010" y="1404620"/>
            <a:ext cx="8221979" cy="4579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689" y="6562556"/>
            <a:ext cx="296227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- Fall</a:t>
            </a:r>
            <a:r>
              <a:rPr spc="-105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31272" y="6572081"/>
            <a:ext cx="356234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3" Type="http://schemas.openxmlformats.org/officeDocument/2006/relationships/image" Target="../media/image11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2" Type="http://schemas.openxmlformats.org/officeDocument/2006/relationships/image" Target="../media/image18.png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5" Type="http://schemas.openxmlformats.org/officeDocument/2006/relationships/image" Target="../media/image149.png"/><Relationship Id="rId15" Type="http://schemas.openxmlformats.org/officeDocument/2006/relationships/image" Target="../media/image159.png"/><Relationship Id="rId10" Type="http://schemas.openxmlformats.org/officeDocument/2006/relationships/image" Target="../media/image154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Relationship Id="rId14" Type="http://schemas.openxmlformats.org/officeDocument/2006/relationships/image" Target="../media/image1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1.png"/><Relationship Id="rId7" Type="http://schemas.openxmlformats.org/officeDocument/2006/relationships/image" Target="../media/image16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164.png"/><Relationship Id="rId10" Type="http://schemas.openxmlformats.org/officeDocument/2006/relationships/image" Target="../media/image169.png"/><Relationship Id="rId4" Type="http://schemas.openxmlformats.org/officeDocument/2006/relationships/image" Target="../media/image15.png"/><Relationship Id="rId9" Type="http://schemas.openxmlformats.org/officeDocument/2006/relationships/image" Target="../media/image1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3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1.png"/><Relationship Id="rId117" Type="http://schemas.openxmlformats.org/officeDocument/2006/relationships/image" Target="../media/image132.png"/><Relationship Id="rId21" Type="http://schemas.openxmlformats.org/officeDocument/2006/relationships/image" Target="../media/image36.png"/><Relationship Id="rId42" Type="http://schemas.openxmlformats.org/officeDocument/2006/relationships/image" Target="../media/image57.png"/><Relationship Id="rId47" Type="http://schemas.openxmlformats.org/officeDocument/2006/relationships/image" Target="../media/image62.png"/><Relationship Id="rId63" Type="http://schemas.openxmlformats.org/officeDocument/2006/relationships/image" Target="../media/image78.png"/><Relationship Id="rId68" Type="http://schemas.openxmlformats.org/officeDocument/2006/relationships/image" Target="../media/image83.png"/><Relationship Id="rId84" Type="http://schemas.openxmlformats.org/officeDocument/2006/relationships/image" Target="../media/image99.png"/><Relationship Id="rId89" Type="http://schemas.openxmlformats.org/officeDocument/2006/relationships/image" Target="../media/image104.png"/><Relationship Id="rId112" Type="http://schemas.openxmlformats.org/officeDocument/2006/relationships/image" Target="../media/image127.png"/><Relationship Id="rId16" Type="http://schemas.openxmlformats.org/officeDocument/2006/relationships/image" Target="../media/image31.png"/><Relationship Id="rId107" Type="http://schemas.openxmlformats.org/officeDocument/2006/relationships/image" Target="../media/image122.png"/><Relationship Id="rId11" Type="http://schemas.openxmlformats.org/officeDocument/2006/relationships/image" Target="../media/image26.png"/><Relationship Id="rId32" Type="http://schemas.openxmlformats.org/officeDocument/2006/relationships/image" Target="../media/image47.png"/><Relationship Id="rId37" Type="http://schemas.openxmlformats.org/officeDocument/2006/relationships/image" Target="../media/image52.png"/><Relationship Id="rId53" Type="http://schemas.openxmlformats.org/officeDocument/2006/relationships/image" Target="../media/image68.png"/><Relationship Id="rId58" Type="http://schemas.openxmlformats.org/officeDocument/2006/relationships/image" Target="../media/image73.png"/><Relationship Id="rId74" Type="http://schemas.openxmlformats.org/officeDocument/2006/relationships/image" Target="../media/image89.png"/><Relationship Id="rId79" Type="http://schemas.openxmlformats.org/officeDocument/2006/relationships/image" Target="../media/image94.png"/><Relationship Id="rId102" Type="http://schemas.openxmlformats.org/officeDocument/2006/relationships/image" Target="../media/image117.png"/><Relationship Id="rId123" Type="http://schemas.openxmlformats.org/officeDocument/2006/relationships/image" Target="../media/image138.png"/><Relationship Id="rId5" Type="http://schemas.openxmlformats.org/officeDocument/2006/relationships/image" Target="../media/image20.png"/><Relationship Id="rId61" Type="http://schemas.openxmlformats.org/officeDocument/2006/relationships/image" Target="../media/image76.png"/><Relationship Id="rId82" Type="http://schemas.openxmlformats.org/officeDocument/2006/relationships/image" Target="../media/image97.png"/><Relationship Id="rId90" Type="http://schemas.openxmlformats.org/officeDocument/2006/relationships/image" Target="../media/image105.png"/><Relationship Id="rId95" Type="http://schemas.openxmlformats.org/officeDocument/2006/relationships/image" Target="../media/image110.png"/><Relationship Id="rId19" Type="http://schemas.openxmlformats.org/officeDocument/2006/relationships/image" Target="../media/image3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43" Type="http://schemas.openxmlformats.org/officeDocument/2006/relationships/image" Target="../media/image58.png"/><Relationship Id="rId48" Type="http://schemas.openxmlformats.org/officeDocument/2006/relationships/image" Target="../media/image63.png"/><Relationship Id="rId56" Type="http://schemas.openxmlformats.org/officeDocument/2006/relationships/image" Target="../media/image71.png"/><Relationship Id="rId64" Type="http://schemas.openxmlformats.org/officeDocument/2006/relationships/image" Target="../media/image79.png"/><Relationship Id="rId69" Type="http://schemas.openxmlformats.org/officeDocument/2006/relationships/image" Target="../media/image84.png"/><Relationship Id="rId77" Type="http://schemas.openxmlformats.org/officeDocument/2006/relationships/image" Target="../media/image92.png"/><Relationship Id="rId100" Type="http://schemas.openxmlformats.org/officeDocument/2006/relationships/image" Target="../media/image115.png"/><Relationship Id="rId105" Type="http://schemas.openxmlformats.org/officeDocument/2006/relationships/image" Target="../media/image120.png"/><Relationship Id="rId113" Type="http://schemas.openxmlformats.org/officeDocument/2006/relationships/image" Target="../media/image128.png"/><Relationship Id="rId118" Type="http://schemas.openxmlformats.org/officeDocument/2006/relationships/image" Target="../media/image133.png"/><Relationship Id="rId8" Type="http://schemas.openxmlformats.org/officeDocument/2006/relationships/image" Target="../media/image23.png"/><Relationship Id="rId51" Type="http://schemas.openxmlformats.org/officeDocument/2006/relationships/image" Target="../media/image66.png"/><Relationship Id="rId72" Type="http://schemas.openxmlformats.org/officeDocument/2006/relationships/image" Target="../media/image87.png"/><Relationship Id="rId80" Type="http://schemas.openxmlformats.org/officeDocument/2006/relationships/image" Target="../media/image95.png"/><Relationship Id="rId85" Type="http://schemas.openxmlformats.org/officeDocument/2006/relationships/image" Target="../media/image100.png"/><Relationship Id="rId93" Type="http://schemas.openxmlformats.org/officeDocument/2006/relationships/image" Target="../media/image108.png"/><Relationship Id="rId98" Type="http://schemas.openxmlformats.org/officeDocument/2006/relationships/image" Target="../media/image113.png"/><Relationship Id="rId121" Type="http://schemas.openxmlformats.org/officeDocument/2006/relationships/image" Target="../media/image136.png"/><Relationship Id="rId3" Type="http://schemas.openxmlformats.org/officeDocument/2006/relationships/image" Target="../media/image11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33" Type="http://schemas.openxmlformats.org/officeDocument/2006/relationships/image" Target="../media/image48.png"/><Relationship Id="rId38" Type="http://schemas.openxmlformats.org/officeDocument/2006/relationships/image" Target="../media/image53.png"/><Relationship Id="rId46" Type="http://schemas.openxmlformats.org/officeDocument/2006/relationships/image" Target="../media/image61.png"/><Relationship Id="rId59" Type="http://schemas.openxmlformats.org/officeDocument/2006/relationships/image" Target="../media/image74.png"/><Relationship Id="rId67" Type="http://schemas.openxmlformats.org/officeDocument/2006/relationships/image" Target="../media/image82.png"/><Relationship Id="rId103" Type="http://schemas.openxmlformats.org/officeDocument/2006/relationships/image" Target="../media/image118.png"/><Relationship Id="rId108" Type="http://schemas.openxmlformats.org/officeDocument/2006/relationships/image" Target="../media/image123.png"/><Relationship Id="rId116" Type="http://schemas.openxmlformats.org/officeDocument/2006/relationships/image" Target="../media/image131.png"/><Relationship Id="rId124" Type="http://schemas.openxmlformats.org/officeDocument/2006/relationships/image" Target="../media/image139.png"/><Relationship Id="rId20" Type="http://schemas.openxmlformats.org/officeDocument/2006/relationships/image" Target="../media/image35.png"/><Relationship Id="rId41" Type="http://schemas.openxmlformats.org/officeDocument/2006/relationships/image" Target="../media/image56.png"/><Relationship Id="rId54" Type="http://schemas.openxmlformats.org/officeDocument/2006/relationships/image" Target="../media/image69.png"/><Relationship Id="rId62" Type="http://schemas.openxmlformats.org/officeDocument/2006/relationships/image" Target="../media/image77.png"/><Relationship Id="rId70" Type="http://schemas.openxmlformats.org/officeDocument/2006/relationships/image" Target="../media/image85.png"/><Relationship Id="rId75" Type="http://schemas.openxmlformats.org/officeDocument/2006/relationships/image" Target="../media/image90.png"/><Relationship Id="rId83" Type="http://schemas.openxmlformats.org/officeDocument/2006/relationships/image" Target="../media/image98.png"/><Relationship Id="rId88" Type="http://schemas.openxmlformats.org/officeDocument/2006/relationships/image" Target="../media/image103.png"/><Relationship Id="rId91" Type="http://schemas.openxmlformats.org/officeDocument/2006/relationships/image" Target="../media/image106.png"/><Relationship Id="rId96" Type="http://schemas.openxmlformats.org/officeDocument/2006/relationships/image" Target="../media/image111.png"/><Relationship Id="rId111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49" Type="http://schemas.openxmlformats.org/officeDocument/2006/relationships/image" Target="../media/image64.png"/><Relationship Id="rId57" Type="http://schemas.openxmlformats.org/officeDocument/2006/relationships/image" Target="../media/image72.png"/><Relationship Id="rId106" Type="http://schemas.openxmlformats.org/officeDocument/2006/relationships/image" Target="../media/image121.png"/><Relationship Id="rId114" Type="http://schemas.openxmlformats.org/officeDocument/2006/relationships/image" Target="../media/image129.png"/><Relationship Id="rId119" Type="http://schemas.openxmlformats.org/officeDocument/2006/relationships/image" Target="../media/image134.png"/><Relationship Id="rId10" Type="http://schemas.openxmlformats.org/officeDocument/2006/relationships/image" Target="../media/image25.png"/><Relationship Id="rId31" Type="http://schemas.openxmlformats.org/officeDocument/2006/relationships/image" Target="../media/image46.png"/><Relationship Id="rId44" Type="http://schemas.openxmlformats.org/officeDocument/2006/relationships/image" Target="../media/image59.png"/><Relationship Id="rId52" Type="http://schemas.openxmlformats.org/officeDocument/2006/relationships/image" Target="../media/image67.png"/><Relationship Id="rId60" Type="http://schemas.openxmlformats.org/officeDocument/2006/relationships/image" Target="../media/image75.png"/><Relationship Id="rId65" Type="http://schemas.openxmlformats.org/officeDocument/2006/relationships/image" Target="../media/image80.png"/><Relationship Id="rId73" Type="http://schemas.openxmlformats.org/officeDocument/2006/relationships/image" Target="../media/image88.png"/><Relationship Id="rId78" Type="http://schemas.openxmlformats.org/officeDocument/2006/relationships/image" Target="../media/image93.png"/><Relationship Id="rId81" Type="http://schemas.openxmlformats.org/officeDocument/2006/relationships/image" Target="../media/image96.png"/><Relationship Id="rId86" Type="http://schemas.openxmlformats.org/officeDocument/2006/relationships/image" Target="../media/image101.png"/><Relationship Id="rId94" Type="http://schemas.openxmlformats.org/officeDocument/2006/relationships/image" Target="../media/image109.png"/><Relationship Id="rId99" Type="http://schemas.openxmlformats.org/officeDocument/2006/relationships/image" Target="../media/image114.png"/><Relationship Id="rId101" Type="http://schemas.openxmlformats.org/officeDocument/2006/relationships/image" Target="../media/image116.png"/><Relationship Id="rId122" Type="http://schemas.openxmlformats.org/officeDocument/2006/relationships/image" Target="../media/image137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9" Type="http://schemas.openxmlformats.org/officeDocument/2006/relationships/image" Target="../media/image54.png"/><Relationship Id="rId109" Type="http://schemas.openxmlformats.org/officeDocument/2006/relationships/image" Target="../media/image124.png"/><Relationship Id="rId34" Type="http://schemas.openxmlformats.org/officeDocument/2006/relationships/image" Target="../media/image49.png"/><Relationship Id="rId50" Type="http://schemas.openxmlformats.org/officeDocument/2006/relationships/image" Target="../media/image65.png"/><Relationship Id="rId55" Type="http://schemas.openxmlformats.org/officeDocument/2006/relationships/image" Target="../media/image70.png"/><Relationship Id="rId76" Type="http://schemas.openxmlformats.org/officeDocument/2006/relationships/image" Target="../media/image91.png"/><Relationship Id="rId97" Type="http://schemas.openxmlformats.org/officeDocument/2006/relationships/image" Target="../media/image112.png"/><Relationship Id="rId104" Type="http://schemas.openxmlformats.org/officeDocument/2006/relationships/image" Target="../media/image119.png"/><Relationship Id="rId120" Type="http://schemas.openxmlformats.org/officeDocument/2006/relationships/image" Target="../media/image135.png"/><Relationship Id="rId7" Type="http://schemas.openxmlformats.org/officeDocument/2006/relationships/image" Target="../media/image22.png"/><Relationship Id="rId71" Type="http://schemas.openxmlformats.org/officeDocument/2006/relationships/image" Target="../media/image86.png"/><Relationship Id="rId92" Type="http://schemas.openxmlformats.org/officeDocument/2006/relationships/image" Target="../media/image107.png"/><Relationship Id="rId2" Type="http://schemas.openxmlformats.org/officeDocument/2006/relationships/image" Target="../media/image18.png"/><Relationship Id="rId29" Type="http://schemas.openxmlformats.org/officeDocument/2006/relationships/image" Target="../media/image44.png"/><Relationship Id="rId24" Type="http://schemas.openxmlformats.org/officeDocument/2006/relationships/image" Target="../media/image39.png"/><Relationship Id="rId40" Type="http://schemas.openxmlformats.org/officeDocument/2006/relationships/image" Target="../media/image55.png"/><Relationship Id="rId45" Type="http://schemas.openxmlformats.org/officeDocument/2006/relationships/image" Target="../media/image60.png"/><Relationship Id="rId66" Type="http://schemas.openxmlformats.org/officeDocument/2006/relationships/image" Target="../media/image81.png"/><Relationship Id="rId87" Type="http://schemas.openxmlformats.org/officeDocument/2006/relationships/image" Target="../media/image102.png"/><Relationship Id="rId110" Type="http://schemas.openxmlformats.org/officeDocument/2006/relationships/image" Target="../media/image125.png"/><Relationship Id="rId115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63"/>
            <a:ext cx="9009380" cy="1052830"/>
            <a:chOff x="0" y="2438463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413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7" y="474662"/>
                  </a:lnTo>
                  <a:lnTo>
                    <a:pt x="43766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8" y="2546413"/>
              <a:ext cx="328244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88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1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17" y="474662"/>
                  </a:lnTo>
                  <a:lnTo>
                    <a:pt x="42181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7" y="2968688"/>
              <a:ext cx="369100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87"/>
              <a:ext cx="8693150" cy="55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71103" y="6568957"/>
            <a:ext cx="2717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1-</a:t>
            </a:r>
            <a:fld id="{81D60167-4931-47E6-BA6A-407CBD079E47}" type="slidenum">
              <a:rPr sz="1200" spc="-5" dirty="0"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644" y="872109"/>
            <a:ext cx="728090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/>
              <a:t>CSE 2213</a:t>
            </a:r>
            <a:r>
              <a:rPr sz="4800" spc="-5" dirty="0" smtClean="0"/>
              <a:t>:</a:t>
            </a:r>
            <a:endParaRPr sz="4800" dirty="0"/>
          </a:p>
          <a:p>
            <a:pPr marL="12700" marR="5080">
              <a:lnSpc>
                <a:spcPct val="100000"/>
              </a:lnSpc>
            </a:pPr>
            <a:r>
              <a:rPr lang="en-US" sz="4800" spc="-5" dirty="0"/>
              <a:t>Discrete Mathematics</a:t>
            </a:r>
            <a:endParaRPr sz="4800" dirty="0"/>
          </a:p>
        </p:txBody>
      </p:sp>
      <p:sp>
        <p:nvSpPr>
          <p:cNvPr id="14" name="object 13"/>
          <p:cNvSpPr txBox="1"/>
          <p:nvPr/>
        </p:nvSpPr>
        <p:spPr>
          <a:xfrm>
            <a:off x="1043736" y="5042530"/>
            <a:ext cx="7348855" cy="1372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lang="en-US" sz="2000" b="1" dirty="0" smtClean="0">
                <a:solidFill>
                  <a:srgbClr val="C00000"/>
                </a:solidFill>
                <a:latin typeface="Arial"/>
                <a:cs typeface="Arial"/>
              </a:rPr>
              <a:t>Modified Slides (based on the source mentioned below):</a:t>
            </a:r>
            <a:endParaRPr sz="29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Originals slides by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Baek and Dr. </a:t>
            </a:r>
            <a:r>
              <a:rPr sz="2000" spc="-5" dirty="0">
                <a:latin typeface="Arial"/>
                <a:cs typeface="Arial"/>
              </a:rPr>
              <a:t>Still, </a:t>
            </a:r>
            <a:r>
              <a:rPr sz="2000" dirty="0">
                <a:latin typeface="Arial"/>
                <a:cs typeface="Arial"/>
              </a:rPr>
              <a:t>adapted by J.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Stelovsky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Based on slides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M. P. Frank and Dr. J.L.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Gross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Provided by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McGraw-Hill</a:t>
            </a:r>
          </a:p>
        </p:txBody>
      </p:sp>
    </p:spTree>
    <p:extLst>
      <p:ext uri="{BB962C8B-B14F-4D97-AF65-F5344CB8AC3E}">
        <p14:creationId xmlns:p14="http://schemas.microsoft.com/office/powerpoint/2010/main" val="356348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4743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4880" algn="l"/>
              </a:tabLst>
            </a:pPr>
            <a:r>
              <a:rPr dirty="0"/>
              <a:t>Sets Are	</a:t>
            </a:r>
            <a:r>
              <a:rPr spc="-5" dirty="0"/>
              <a:t>Objects,</a:t>
            </a:r>
            <a:r>
              <a:rPr spc="-70" dirty="0"/>
              <a:t> </a:t>
            </a:r>
            <a:r>
              <a:rPr spc="-5" dirty="0"/>
              <a:t>Too!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9339" y="1404620"/>
            <a:ext cx="7089140" cy="4716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 objects that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elements </a:t>
            </a:r>
            <a:r>
              <a:rPr sz="2800" dirty="0">
                <a:latin typeface="Arial"/>
                <a:cs typeface="Arial"/>
              </a:rPr>
              <a:t>of a set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may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329"/>
              </a:lnSpc>
            </a:pPr>
            <a:r>
              <a:rPr sz="2800" i="1" spc="-5" dirty="0">
                <a:latin typeface="Arial"/>
                <a:cs typeface="Arial"/>
              </a:rPr>
              <a:t>themselves 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-5" dirty="0">
                <a:latin typeface="Arial"/>
                <a:cs typeface="Arial"/>
              </a:rPr>
              <a:t> sets.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355600" marR="2929255">
              <a:lnSpc>
                <a:spcPct val="104000"/>
              </a:lnSpc>
              <a:spcBef>
                <a:spcPts val="505"/>
              </a:spcBef>
            </a:pP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= {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|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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{1, 2, 3}}  then 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= {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Symbol"/>
                <a:cs typeface="Symbol"/>
              </a:rPr>
              <a:t></a:t>
            </a:r>
            <a:r>
              <a:rPr sz="2800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2038985">
              <a:lnSpc>
                <a:spcPct val="100000"/>
              </a:lnSpc>
              <a:spcBef>
                <a:spcPts val="240"/>
              </a:spcBef>
            </a:pPr>
            <a:r>
              <a:rPr sz="2800" dirty="0">
                <a:latin typeface="Arial"/>
                <a:cs typeface="Arial"/>
              </a:rPr>
              <a:t>{1}, {2},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{3},</a:t>
            </a:r>
            <a:endParaRPr sz="2800">
              <a:latin typeface="Arial"/>
              <a:cs typeface="Arial"/>
            </a:endParaRPr>
          </a:p>
          <a:p>
            <a:pPr marL="2038985">
              <a:lnSpc>
                <a:spcPct val="100000"/>
              </a:lnSpc>
              <a:spcBef>
                <a:spcPts val="140"/>
              </a:spcBef>
            </a:pPr>
            <a:r>
              <a:rPr sz="2800" dirty="0">
                <a:latin typeface="Arial"/>
                <a:cs typeface="Arial"/>
              </a:rPr>
              <a:t>{1, 2}, {1, 3}, {2,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3},</a:t>
            </a:r>
            <a:endParaRPr sz="2800">
              <a:latin typeface="Arial"/>
              <a:cs typeface="Arial"/>
            </a:endParaRPr>
          </a:p>
          <a:p>
            <a:pPr marL="2038985">
              <a:lnSpc>
                <a:spcPct val="100000"/>
              </a:lnSpc>
              <a:spcBef>
                <a:spcPts val="140"/>
              </a:spcBef>
            </a:pPr>
            <a:r>
              <a:rPr sz="2800" dirty="0">
                <a:latin typeface="Arial"/>
                <a:cs typeface="Arial"/>
              </a:rPr>
              <a:t>{1, 2, 3}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Note </a:t>
            </a:r>
            <a:r>
              <a:rPr sz="2800" dirty="0">
                <a:latin typeface="Arial"/>
                <a:cs typeface="Arial"/>
              </a:rPr>
              <a:t>that 1 </a:t>
            </a:r>
            <a:r>
              <a:rPr sz="2800" dirty="0">
                <a:latin typeface="Symbol"/>
                <a:cs typeface="Symbol"/>
              </a:rPr>
              <a:t>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{1} </a:t>
            </a:r>
            <a:r>
              <a:rPr sz="2800" dirty="0">
                <a:latin typeface="Symbol"/>
                <a:cs typeface="Symbol"/>
              </a:rPr>
              <a:t>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{{1}}</a:t>
            </a:r>
            <a:r>
              <a:rPr sz="2800" spc="1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!!!!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10237" y="4948237"/>
            <a:ext cx="2905125" cy="1457325"/>
            <a:chOff x="5710237" y="4948237"/>
            <a:chExt cx="2905125" cy="1457325"/>
          </a:xfrm>
        </p:grpSpPr>
        <p:sp>
          <p:nvSpPr>
            <p:cNvPr id="12" name="object 12"/>
            <p:cNvSpPr/>
            <p:nvPr/>
          </p:nvSpPr>
          <p:spPr>
            <a:xfrm>
              <a:off x="5714999" y="4952999"/>
              <a:ext cx="2895600" cy="1447800"/>
            </a:xfrm>
            <a:custGeom>
              <a:avLst/>
              <a:gdLst/>
              <a:ahLst/>
              <a:cxnLst/>
              <a:rect l="l" t="t" r="r" b="b"/>
              <a:pathLst>
                <a:path w="2895600" h="1447800">
                  <a:moveTo>
                    <a:pt x="2895600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2895600" y="14478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FF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14999" y="4952999"/>
              <a:ext cx="2895600" cy="1447800"/>
            </a:xfrm>
            <a:custGeom>
              <a:avLst/>
              <a:gdLst/>
              <a:ahLst/>
              <a:cxnLst/>
              <a:rect l="l" t="t" r="r" b="b"/>
              <a:pathLst>
                <a:path w="2895600" h="1447800">
                  <a:moveTo>
                    <a:pt x="0" y="0"/>
                  </a:moveTo>
                  <a:lnTo>
                    <a:pt x="2895597" y="0"/>
                  </a:lnTo>
                  <a:lnTo>
                    <a:pt x="2895597" y="1447798"/>
                  </a:lnTo>
                  <a:lnTo>
                    <a:pt x="0" y="14477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41871" y="5104014"/>
              <a:ext cx="1072342" cy="5112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51918" y="5785658"/>
              <a:ext cx="2473032" cy="5112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32170" y="5084622"/>
              <a:ext cx="2461260" cy="1184910"/>
            </a:xfrm>
            <a:custGeom>
              <a:avLst/>
              <a:gdLst/>
              <a:ahLst/>
              <a:cxnLst/>
              <a:rect l="l" t="t" r="r" b="b"/>
              <a:pathLst>
                <a:path w="2461259" h="1184910">
                  <a:moveTo>
                    <a:pt x="117563" y="681075"/>
                  </a:moveTo>
                  <a:lnTo>
                    <a:pt x="0" y="681075"/>
                  </a:lnTo>
                  <a:lnTo>
                    <a:pt x="0" y="1132103"/>
                  </a:lnTo>
                  <a:lnTo>
                    <a:pt x="117563" y="1132103"/>
                  </a:lnTo>
                  <a:lnTo>
                    <a:pt x="117563" y="681075"/>
                  </a:lnTo>
                  <a:close/>
                </a:path>
                <a:path w="2461259" h="1184910">
                  <a:moveTo>
                    <a:pt x="562203" y="1132103"/>
                  </a:moveTo>
                  <a:lnTo>
                    <a:pt x="562102" y="863714"/>
                  </a:lnTo>
                  <a:lnTo>
                    <a:pt x="559879" y="821347"/>
                  </a:lnTo>
                  <a:lnTo>
                    <a:pt x="554761" y="797839"/>
                  </a:lnTo>
                  <a:lnTo>
                    <a:pt x="553427" y="794118"/>
                  </a:lnTo>
                  <a:lnTo>
                    <a:pt x="522820" y="763612"/>
                  </a:lnTo>
                  <a:lnTo>
                    <a:pt x="485394" y="755777"/>
                  </a:lnTo>
                  <a:lnTo>
                    <a:pt x="474776" y="756424"/>
                  </a:lnTo>
                  <a:lnTo>
                    <a:pt x="437197" y="772198"/>
                  </a:lnTo>
                  <a:lnTo>
                    <a:pt x="413867" y="797839"/>
                  </a:lnTo>
                  <a:lnTo>
                    <a:pt x="399719" y="779424"/>
                  </a:lnTo>
                  <a:lnTo>
                    <a:pt x="383184" y="766279"/>
                  </a:lnTo>
                  <a:lnTo>
                    <a:pt x="364248" y="758405"/>
                  </a:lnTo>
                  <a:lnTo>
                    <a:pt x="342912" y="755777"/>
                  </a:lnTo>
                  <a:lnTo>
                    <a:pt x="331673" y="756424"/>
                  </a:lnTo>
                  <a:lnTo>
                    <a:pt x="293001" y="772198"/>
                  </a:lnTo>
                  <a:lnTo>
                    <a:pt x="270573" y="797839"/>
                  </a:lnTo>
                  <a:lnTo>
                    <a:pt x="272275" y="762609"/>
                  </a:lnTo>
                  <a:lnTo>
                    <a:pt x="161556" y="762609"/>
                  </a:lnTo>
                  <a:lnTo>
                    <a:pt x="161556" y="1132103"/>
                  </a:lnTo>
                  <a:lnTo>
                    <a:pt x="270573" y="1132103"/>
                  </a:lnTo>
                  <a:lnTo>
                    <a:pt x="270598" y="863714"/>
                  </a:lnTo>
                  <a:lnTo>
                    <a:pt x="270725" y="852741"/>
                  </a:lnTo>
                  <a:lnTo>
                    <a:pt x="284784" y="821347"/>
                  </a:lnTo>
                  <a:lnTo>
                    <a:pt x="297802" y="821347"/>
                  </a:lnTo>
                  <a:lnTo>
                    <a:pt x="306920" y="872934"/>
                  </a:lnTo>
                  <a:lnTo>
                    <a:pt x="307098" y="1132103"/>
                  </a:lnTo>
                  <a:lnTo>
                    <a:pt x="416102" y="1132103"/>
                  </a:lnTo>
                  <a:lnTo>
                    <a:pt x="416102" y="891235"/>
                  </a:lnTo>
                  <a:lnTo>
                    <a:pt x="416318" y="869416"/>
                  </a:lnTo>
                  <a:lnTo>
                    <a:pt x="421906" y="825055"/>
                  </a:lnTo>
                  <a:lnTo>
                    <a:pt x="427075" y="821347"/>
                  </a:lnTo>
                  <a:lnTo>
                    <a:pt x="442887" y="821347"/>
                  </a:lnTo>
                  <a:lnTo>
                    <a:pt x="452983" y="869416"/>
                  </a:lnTo>
                  <a:lnTo>
                    <a:pt x="453199" y="891235"/>
                  </a:lnTo>
                  <a:lnTo>
                    <a:pt x="453199" y="1132103"/>
                  </a:lnTo>
                  <a:lnTo>
                    <a:pt x="562203" y="1132103"/>
                  </a:lnTo>
                  <a:close/>
                </a:path>
                <a:path w="2461259" h="1184910">
                  <a:moveTo>
                    <a:pt x="860120" y="864730"/>
                  </a:moveTo>
                  <a:lnTo>
                    <a:pt x="858316" y="821347"/>
                  </a:lnTo>
                  <a:lnTo>
                    <a:pt x="852817" y="795324"/>
                  </a:lnTo>
                  <a:lnTo>
                    <a:pt x="852106" y="793381"/>
                  </a:lnTo>
                  <a:lnTo>
                    <a:pt x="821537" y="763689"/>
                  </a:lnTo>
                  <a:lnTo>
                    <a:pt x="786218" y="755777"/>
                  </a:lnTo>
                  <a:lnTo>
                    <a:pt x="775690" y="756386"/>
                  </a:lnTo>
                  <a:lnTo>
                    <a:pt x="765581" y="758228"/>
                  </a:lnTo>
                  <a:lnTo>
                    <a:pt x="755891" y="761301"/>
                  </a:lnTo>
                  <a:lnTo>
                    <a:pt x="747560" y="765175"/>
                  </a:lnTo>
                  <a:lnTo>
                    <a:pt x="747560" y="1038390"/>
                  </a:lnTo>
                  <a:lnTo>
                    <a:pt x="747509" y="1041933"/>
                  </a:lnTo>
                  <a:lnTo>
                    <a:pt x="738708" y="1073378"/>
                  </a:lnTo>
                  <a:lnTo>
                    <a:pt x="723925" y="1073378"/>
                  </a:lnTo>
                  <a:lnTo>
                    <a:pt x="713511" y="1028547"/>
                  </a:lnTo>
                  <a:lnTo>
                    <a:pt x="713511" y="864730"/>
                  </a:lnTo>
                  <a:lnTo>
                    <a:pt x="718820" y="824128"/>
                  </a:lnTo>
                  <a:lnTo>
                    <a:pt x="723646" y="821347"/>
                  </a:lnTo>
                  <a:lnTo>
                    <a:pt x="738797" y="821347"/>
                  </a:lnTo>
                  <a:lnTo>
                    <a:pt x="747560" y="1038390"/>
                  </a:lnTo>
                  <a:lnTo>
                    <a:pt x="747560" y="765175"/>
                  </a:lnTo>
                  <a:lnTo>
                    <a:pt x="713447" y="795324"/>
                  </a:lnTo>
                  <a:lnTo>
                    <a:pt x="715403" y="762609"/>
                  </a:lnTo>
                  <a:lnTo>
                    <a:pt x="601014" y="762609"/>
                  </a:lnTo>
                  <a:lnTo>
                    <a:pt x="601014" y="1184567"/>
                  </a:lnTo>
                  <a:lnTo>
                    <a:pt x="713447" y="1184567"/>
                  </a:lnTo>
                  <a:lnTo>
                    <a:pt x="713447" y="1100023"/>
                  </a:lnTo>
                  <a:lnTo>
                    <a:pt x="721017" y="1109091"/>
                  </a:lnTo>
                  <a:lnTo>
                    <a:pt x="755180" y="1133436"/>
                  </a:lnTo>
                  <a:lnTo>
                    <a:pt x="784821" y="1138948"/>
                  </a:lnTo>
                  <a:lnTo>
                    <a:pt x="797445" y="1138161"/>
                  </a:lnTo>
                  <a:lnTo>
                    <a:pt x="838060" y="1119390"/>
                  </a:lnTo>
                  <a:lnTo>
                    <a:pt x="851217" y="1100023"/>
                  </a:lnTo>
                  <a:lnTo>
                    <a:pt x="854125" y="1092276"/>
                  </a:lnTo>
                  <a:lnTo>
                    <a:pt x="856742" y="1079792"/>
                  </a:lnTo>
                  <a:lnTo>
                    <a:pt x="857478" y="1073378"/>
                  </a:lnTo>
                  <a:lnTo>
                    <a:pt x="858608" y="1063675"/>
                  </a:lnTo>
                  <a:lnTo>
                    <a:pt x="859739" y="1043914"/>
                  </a:lnTo>
                  <a:lnTo>
                    <a:pt x="860069" y="1023251"/>
                  </a:lnTo>
                  <a:lnTo>
                    <a:pt x="860120" y="864730"/>
                  </a:lnTo>
                  <a:close/>
                </a:path>
                <a:path w="2461259" h="1184910">
                  <a:moveTo>
                    <a:pt x="991908" y="0"/>
                  </a:moveTo>
                  <a:lnTo>
                    <a:pt x="868057" y="0"/>
                  </a:lnTo>
                  <a:lnTo>
                    <a:pt x="860272" y="84061"/>
                  </a:lnTo>
                  <a:lnTo>
                    <a:pt x="856348" y="125679"/>
                  </a:lnTo>
                  <a:lnTo>
                    <a:pt x="852449" y="169646"/>
                  </a:lnTo>
                  <a:lnTo>
                    <a:pt x="848588" y="215963"/>
                  </a:lnTo>
                  <a:lnTo>
                    <a:pt x="844753" y="264629"/>
                  </a:lnTo>
                  <a:lnTo>
                    <a:pt x="840955" y="315633"/>
                  </a:lnTo>
                  <a:lnTo>
                    <a:pt x="837438" y="271018"/>
                  </a:lnTo>
                  <a:lnTo>
                    <a:pt x="833285" y="223202"/>
                  </a:lnTo>
                  <a:lnTo>
                    <a:pt x="828509" y="172199"/>
                  </a:lnTo>
                  <a:lnTo>
                    <a:pt x="823112" y="117995"/>
                  </a:lnTo>
                  <a:lnTo>
                    <a:pt x="817079" y="60591"/>
                  </a:lnTo>
                  <a:lnTo>
                    <a:pt x="810425" y="0"/>
                  </a:lnTo>
                  <a:lnTo>
                    <a:pt x="686562" y="0"/>
                  </a:lnTo>
                  <a:lnTo>
                    <a:pt x="754634" y="451027"/>
                  </a:lnTo>
                  <a:lnTo>
                    <a:pt x="932408" y="451027"/>
                  </a:lnTo>
                  <a:lnTo>
                    <a:pt x="950264" y="315633"/>
                  </a:lnTo>
                  <a:lnTo>
                    <a:pt x="991908" y="0"/>
                  </a:lnTo>
                  <a:close/>
                </a:path>
                <a:path w="2461259" h="1184910">
                  <a:moveTo>
                    <a:pt x="1151775" y="892314"/>
                  </a:moveTo>
                  <a:lnTo>
                    <a:pt x="1148715" y="844664"/>
                  </a:lnTo>
                  <a:lnTo>
                    <a:pt x="1141666" y="821347"/>
                  </a:lnTo>
                  <a:lnTo>
                    <a:pt x="1138580" y="814857"/>
                  </a:lnTo>
                  <a:lnTo>
                    <a:pt x="1108278" y="780059"/>
                  </a:lnTo>
                  <a:lnTo>
                    <a:pt x="1069962" y="762127"/>
                  </a:lnTo>
                  <a:lnTo>
                    <a:pt x="1039304" y="756716"/>
                  </a:lnTo>
                  <a:lnTo>
                    <a:pt x="1039304" y="1036358"/>
                  </a:lnTo>
                  <a:lnTo>
                    <a:pt x="1039139" y="1045870"/>
                  </a:lnTo>
                  <a:lnTo>
                    <a:pt x="1029525" y="1073378"/>
                  </a:lnTo>
                  <a:lnTo>
                    <a:pt x="1016254" y="1073378"/>
                  </a:lnTo>
                  <a:lnTo>
                    <a:pt x="1006322" y="1036358"/>
                  </a:lnTo>
                  <a:lnTo>
                    <a:pt x="1006449" y="851623"/>
                  </a:lnTo>
                  <a:lnTo>
                    <a:pt x="1016342" y="821347"/>
                  </a:lnTo>
                  <a:lnTo>
                    <a:pt x="1029804" y="821347"/>
                  </a:lnTo>
                  <a:lnTo>
                    <a:pt x="1039304" y="1036358"/>
                  </a:lnTo>
                  <a:lnTo>
                    <a:pt x="1039304" y="756716"/>
                  </a:lnTo>
                  <a:lnTo>
                    <a:pt x="1037437" y="756475"/>
                  </a:lnTo>
                  <a:lnTo>
                    <a:pt x="1019175" y="755777"/>
                  </a:lnTo>
                  <a:lnTo>
                    <a:pt x="997610" y="756869"/>
                  </a:lnTo>
                  <a:lnTo>
                    <a:pt x="945070" y="773328"/>
                  </a:lnTo>
                  <a:lnTo>
                    <a:pt x="911631" y="806094"/>
                  </a:lnTo>
                  <a:lnTo>
                    <a:pt x="896594" y="854494"/>
                  </a:lnTo>
                  <a:lnTo>
                    <a:pt x="893813" y="900404"/>
                  </a:lnTo>
                  <a:lnTo>
                    <a:pt x="893813" y="995146"/>
                  </a:lnTo>
                  <a:lnTo>
                    <a:pt x="895337" y="1036358"/>
                  </a:lnTo>
                  <a:lnTo>
                    <a:pt x="903516" y="1077137"/>
                  </a:lnTo>
                  <a:lnTo>
                    <a:pt x="928306" y="1113701"/>
                  </a:lnTo>
                  <a:lnTo>
                    <a:pt x="974344" y="1134325"/>
                  </a:lnTo>
                  <a:lnTo>
                    <a:pt x="1023912" y="1138948"/>
                  </a:lnTo>
                  <a:lnTo>
                    <a:pt x="1040142" y="1138351"/>
                  </a:lnTo>
                  <a:lnTo>
                    <a:pt x="1083106" y="1129334"/>
                  </a:lnTo>
                  <a:lnTo>
                    <a:pt x="1116507" y="1108951"/>
                  </a:lnTo>
                  <a:lnTo>
                    <a:pt x="1141056" y="1073378"/>
                  </a:lnTo>
                  <a:lnTo>
                    <a:pt x="1143533" y="1067485"/>
                  </a:lnTo>
                  <a:lnTo>
                    <a:pt x="1150518" y="1026121"/>
                  </a:lnTo>
                  <a:lnTo>
                    <a:pt x="1151775" y="982891"/>
                  </a:lnTo>
                  <a:lnTo>
                    <a:pt x="1151775" y="892314"/>
                  </a:lnTo>
                  <a:close/>
                </a:path>
                <a:path w="2461259" h="1184910">
                  <a:moveTo>
                    <a:pt x="1263815" y="223570"/>
                  </a:moveTo>
                  <a:lnTo>
                    <a:pt x="1263472" y="212674"/>
                  </a:lnTo>
                  <a:lnTo>
                    <a:pt x="1263040" y="198234"/>
                  </a:lnTo>
                  <a:lnTo>
                    <a:pt x="1260716" y="175882"/>
                  </a:lnTo>
                  <a:lnTo>
                    <a:pt x="1244053" y="126149"/>
                  </a:lnTo>
                  <a:lnTo>
                    <a:pt x="1208189" y="92633"/>
                  </a:lnTo>
                  <a:lnTo>
                    <a:pt x="1152613" y="75819"/>
                  </a:lnTo>
                  <a:lnTo>
                    <a:pt x="1151382" y="75768"/>
                  </a:lnTo>
                  <a:lnTo>
                    <a:pt x="1151382" y="185661"/>
                  </a:lnTo>
                  <a:lnTo>
                    <a:pt x="1151382" y="212674"/>
                  </a:lnTo>
                  <a:lnTo>
                    <a:pt x="1117714" y="212674"/>
                  </a:lnTo>
                  <a:lnTo>
                    <a:pt x="1117828" y="175882"/>
                  </a:lnTo>
                  <a:lnTo>
                    <a:pt x="1127417" y="140271"/>
                  </a:lnTo>
                  <a:lnTo>
                    <a:pt x="1141869" y="140271"/>
                  </a:lnTo>
                  <a:lnTo>
                    <a:pt x="1151382" y="185661"/>
                  </a:lnTo>
                  <a:lnTo>
                    <a:pt x="1151382" y="75768"/>
                  </a:lnTo>
                  <a:lnTo>
                    <a:pt x="1129944" y="74688"/>
                  </a:lnTo>
                  <a:lnTo>
                    <a:pt x="1111123" y="75628"/>
                  </a:lnTo>
                  <a:lnTo>
                    <a:pt x="1093406" y="78422"/>
                  </a:lnTo>
                  <a:lnTo>
                    <a:pt x="1047457" y="97878"/>
                  </a:lnTo>
                  <a:lnTo>
                    <a:pt x="1018400" y="132524"/>
                  </a:lnTo>
                  <a:lnTo>
                    <a:pt x="1006094" y="186055"/>
                  </a:lnTo>
                  <a:lnTo>
                    <a:pt x="1005281" y="209016"/>
                  </a:lnTo>
                  <a:lnTo>
                    <a:pt x="1005281" y="316852"/>
                  </a:lnTo>
                  <a:lnTo>
                    <a:pt x="1008570" y="367677"/>
                  </a:lnTo>
                  <a:lnTo>
                    <a:pt x="1025182" y="410057"/>
                  </a:lnTo>
                  <a:lnTo>
                    <a:pt x="1061821" y="441921"/>
                  </a:lnTo>
                  <a:lnTo>
                    <a:pt x="1104150" y="455295"/>
                  </a:lnTo>
                  <a:lnTo>
                    <a:pt x="1137767" y="457873"/>
                  </a:lnTo>
                  <a:lnTo>
                    <a:pt x="1155395" y="457225"/>
                  </a:lnTo>
                  <a:lnTo>
                    <a:pt x="1198981" y="447395"/>
                  </a:lnTo>
                  <a:lnTo>
                    <a:pt x="1230795" y="425805"/>
                  </a:lnTo>
                  <a:lnTo>
                    <a:pt x="1253782" y="392290"/>
                  </a:lnTo>
                  <a:lnTo>
                    <a:pt x="1256601" y="385991"/>
                  </a:lnTo>
                  <a:lnTo>
                    <a:pt x="1263535" y="340042"/>
                  </a:lnTo>
                  <a:lnTo>
                    <a:pt x="1263815" y="323862"/>
                  </a:lnTo>
                  <a:lnTo>
                    <a:pt x="1263815" y="296494"/>
                  </a:lnTo>
                  <a:lnTo>
                    <a:pt x="1157097" y="296494"/>
                  </a:lnTo>
                  <a:lnTo>
                    <a:pt x="1157097" y="345376"/>
                  </a:lnTo>
                  <a:lnTo>
                    <a:pt x="1156817" y="358076"/>
                  </a:lnTo>
                  <a:lnTo>
                    <a:pt x="1144066" y="392290"/>
                  </a:lnTo>
                  <a:lnTo>
                    <a:pt x="1128496" y="392290"/>
                  </a:lnTo>
                  <a:lnTo>
                    <a:pt x="1117714" y="272554"/>
                  </a:lnTo>
                  <a:lnTo>
                    <a:pt x="1263815" y="272554"/>
                  </a:lnTo>
                  <a:lnTo>
                    <a:pt x="1263815" y="223570"/>
                  </a:lnTo>
                  <a:close/>
                </a:path>
                <a:path w="2461259" h="1184910">
                  <a:moveTo>
                    <a:pt x="1368209" y="755777"/>
                  </a:moveTo>
                  <a:lnTo>
                    <a:pt x="1346225" y="760399"/>
                  </a:lnTo>
                  <a:lnTo>
                    <a:pt x="1327010" y="771182"/>
                  </a:lnTo>
                  <a:lnTo>
                    <a:pt x="1310563" y="788149"/>
                  </a:lnTo>
                  <a:lnTo>
                    <a:pt x="1296873" y="811263"/>
                  </a:lnTo>
                  <a:lnTo>
                    <a:pt x="1300873" y="762609"/>
                  </a:lnTo>
                  <a:lnTo>
                    <a:pt x="1189012" y="762609"/>
                  </a:lnTo>
                  <a:lnTo>
                    <a:pt x="1189012" y="1132103"/>
                  </a:lnTo>
                  <a:lnTo>
                    <a:pt x="1301445" y="1132103"/>
                  </a:lnTo>
                  <a:lnTo>
                    <a:pt x="1301445" y="986091"/>
                  </a:lnTo>
                  <a:lnTo>
                    <a:pt x="1301648" y="961631"/>
                  </a:lnTo>
                  <a:lnTo>
                    <a:pt x="1304798" y="917409"/>
                  </a:lnTo>
                  <a:lnTo>
                    <a:pt x="1341310" y="887869"/>
                  </a:lnTo>
                  <a:lnTo>
                    <a:pt x="1368209" y="885774"/>
                  </a:lnTo>
                  <a:lnTo>
                    <a:pt x="1368209" y="811263"/>
                  </a:lnTo>
                  <a:lnTo>
                    <a:pt x="1368209" y="755777"/>
                  </a:lnTo>
                  <a:close/>
                </a:path>
                <a:path w="2461259" h="1184910">
                  <a:moveTo>
                    <a:pt x="1479677" y="74688"/>
                  </a:moveTo>
                  <a:lnTo>
                    <a:pt x="1457693" y="79324"/>
                  </a:lnTo>
                  <a:lnTo>
                    <a:pt x="1438478" y="90119"/>
                  </a:lnTo>
                  <a:lnTo>
                    <a:pt x="1422031" y="107073"/>
                  </a:lnTo>
                  <a:lnTo>
                    <a:pt x="1408341" y="130200"/>
                  </a:lnTo>
                  <a:lnTo>
                    <a:pt x="1412341" y="81534"/>
                  </a:lnTo>
                  <a:lnTo>
                    <a:pt x="1300480" y="81534"/>
                  </a:lnTo>
                  <a:lnTo>
                    <a:pt x="1300480" y="451027"/>
                  </a:lnTo>
                  <a:lnTo>
                    <a:pt x="1412913" y="451027"/>
                  </a:lnTo>
                  <a:lnTo>
                    <a:pt x="1412913" y="305003"/>
                  </a:lnTo>
                  <a:lnTo>
                    <a:pt x="1413116" y="280555"/>
                  </a:lnTo>
                  <a:lnTo>
                    <a:pt x="1416265" y="236321"/>
                  </a:lnTo>
                  <a:lnTo>
                    <a:pt x="1452778" y="206794"/>
                  </a:lnTo>
                  <a:lnTo>
                    <a:pt x="1479677" y="204698"/>
                  </a:lnTo>
                  <a:lnTo>
                    <a:pt x="1479677" y="130200"/>
                  </a:lnTo>
                  <a:lnTo>
                    <a:pt x="1479677" y="74688"/>
                  </a:lnTo>
                  <a:close/>
                </a:path>
                <a:path w="2461259" h="1184910">
                  <a:moveTo>
                    <a:pt x="1557680" y="1072807"/>
                  </a:moveTo>
                  <a:lnTo>
                    <a:pt x="1522679" y="1056386"/>
                  </a:lnTo>
                  <a:lnTo>
                    <a:pt x="1521726" y="1028014"/>
                  </a:lnTo>
                  <a:lnTo>
                    <a:pt x="1521726" y="830465"/>
                  </a:lnTo>
                  <a:lnTo>
                    <a:pt x="1553108" y="830465"/>
                  </a:lnTo>
                  <a:lnTo>
                    <a:pt x="1553108" y="771740"/>
                  </a:lnTo>
                  <a:lnTo>
                    <a:pt x="1521726" y="771740"/>
                  </a:lnTo>
                  <a:lnTo>
                    <a:pt x="1521726" y="713574"/>
                  </a:lnTo>
                  <a:lnTo>
                    <a:pt x="1409293" y="713574"/>
                  </a:lnTo>
                  <a:lnTo>
                    <a:pt x="1409293" y="771740"/>
                  </a:lnTo>
                  <a:lnTo>
                    <a:pt x="1385328" y="771740"/>
                  </a:lnTo>
                  <a:lnTo>
                    <a:pt x="1385328" y="830465"/>
                  </a:lnTo>
                  <a:lnTo>
                    <a:pt x="1409293" y="830465"/>
                  </a:lnTo>
                  <a:lnTo>
                    <a:pt x="1409369" y="1028014"/>
                  </a:lnTo>
                  <a:lnTo>
                    <a:pt x="1409484" y="1042860"/>
                  </a:lnTo>
                  <a:lnTo>
                    <a:pt x="1412367" y="1087767"/>
                  </a:lnTo>
                  <a:lnTo>
                    <a:pt x="1434541" y="1119416"/>
                  </a:lnTo>
                  <a:lnTo>
                    <a:pt x="1479080" y="1131303"/>
                  </a:lnTo>
                  <a:lnTo>
                    <a:pt x="1512125" y="1132103"/>
                  </a:lnTo>
                  <a:lnTo>
                    <a:pt x="1557680" y="1132103"/>
                  </a:lnTo>
                  <a:lnTo>
                    <a:pt x="1557680" y="1072807"/>
                  </a:lnTo>
                  <a:close/>
                </a:path>
                <a:path w="2461259" h="1184910">
                  <a:moveTo>
                    <a:pt x="1750618" y="81534"/>
                  </a:moveTo>
                  <a:lnTo>
                    <a:pt x="1648739" y="81534"/>
                  </a:lnTo>
                  <a:lnTo>
                    <a:pt x="1630629" y="331368"/>
                  </a:lnTo>
                  <a:lnTo>
                    <a:pt x="1593672" y="81534"/>
                  </a:lnTo>
                  <a:lnTo>
                    <a:pt x="1491653" y="81534"/>
                  </a:lnTo>
                  <a:lnTo>
                    <a:pt x="1556359" y="405726"/>
                  </a:lnTo>
                  <a:lnTo>
                    <a:pt x="1558531" y="417258"/>
                  </a:lnTo>
                  <a:lnTo>
                    <a:pt x="1559839" y="425069"/>
                  </a:lnTo>
                  <a:lnTo>
                    <a:pt x="1560283" y="429145"/>
                  </a:lnTo>
                  <a:lnTo>
                    <a:pt x="1560283" y="435267"/>
                  </a:lnTo>
                  <a:lnTo>
                    <a:pt x="1519047" y="443611"/>
                  </a:lnTo>
                  <a:lnTo>
                    <a:pt x="1519047" y="502920"/>
                  </a:lnTo>
                  <a:lnTo>
                    <a:pt x="1587207" y="502920"/>
                  </a:lnTo>
                  <a:lnTo>
                    <a:pt x="1608988" y="502475"/>
                  </a:lnTo>
                  <a:lnTo>
                    <a:pt x="1655241" y="495808"/>
                  </a:lnTo>
                  <a:lnTo>
                    <a:pt x="1688503" y="473671"/>
                  </a:lnTo>
                  <a:lnTo>
                    <a:pt x="1705610" y="435508"/>
                  </a:lnTo>
                  <a:lnTo>
                    <a:pt x="1714728" y="378091"/>
                  </a:lnTo>
                  <a:lnTo>
                    <a:pt x="1720507" y="331368"/>
                  </a:lnTo>
                  <a:lnTo>
                    <a:pt x="1750618" y="81534"/>
                  </a:lnTo>
                  <a:close/>
                </a:path>
                <a:path w="2461259" h="1184910">
                  <a:moveTo>
                    <a:pt x="1826310" y="956398"/>
                  </a:moveTo>
                  <a:lnTo>
                    <a:pt x="1825942" y="904659"/>
                  </a:lnTo>
                  <a:lnTo>
                    <a:pt x="1823008" y="844143"/>
                  </a:lnTo>
                  <a:lnTo>
                    <a:pt x="1819148" y="821347"/>
                  </a:lnTo>
                  <a:lnTo>
                    <a:pt x="1816074" y="811441"/>
                  </a:lnTo>
                  <a:lnTo>
                    <a:pt x="1785607" y="775970"/>
                  </a:lnTo>
                  <a:lnTo>
                    <a:pt x="1749564" y="760818"/>
                  </a:lnTo>
                  <a:lnTo>
                    <a:pt x="1713877" y="756462"/>
                  </a:lnTo>
                  <a:lnTo>
                    <a:pt x="1713877" y="956398"/>
                  </a:lnTo>
                  <a:lnTo>
                    <a:pt x="1713877" y="1032433"/>
                  </a:lnTo>
                  <a:lnTo>
                    <a:pt x="1708492" y="1071194"/>
                  </a:lnTo>
                  <a:lnTo>
                    <a:pt x="1703857" y="1073378"/>
                  </a:lnTo>
                  <a:lnTo>
                    <a:pt x="1689252" y="1073378"/>
                  </a:lnTo>
                  <a:lnTo>
                    <a:pt x="1677924" y="1027976"/>
                  </a:lnTo>
                  <a:lnTo>
                    <a:pt x="1678190" y="1016177"/>
                  </a:lnTo>
                  <a:lnTo>
                    <a:pt x="1692351" y="974572"/>
                  </a:lnTo>
                  <a:lnTo>
                    <a:pt x="1713877" y="956398"/>
                  </a:lnTo>
                  <a:lnTo>
                    <a:pt x="1713877" y="756462"/>
                  </a:lnTo>
                  <a:lnTo>
                    <a:pt x="1656257" y="760234"/>
                  </a:lnTo>
                  <a:lnTo>
                    <a:pt x="1608289" y="782878"/>
                  </a:lnTo>
                  <a:lnTo>
                    <a:pt x="1582242" y="814730"/>
                  </a:lnTo>
                  <a:lnTo>
                    <a:pt x="1572945" y="860691"/>
                  </a:lnTo>
                  <a:lnTo>
                    <a:pt x="1572336" y="905738"/>
                  </a:lnTo>
                  <a:lnTo>
                    <a:pt x="1677924" y="905738"/>
                  </a:lnTo>
                  <a:lnTo>
                    <a:pt x="1678000" y="860691"/>
                  </a:lnTo>
                  <a:lnTo>
                    <a:pt x="1678089" y="853033"/>
                  </a:lnTo>
                  <a:lnTo>
                    <a:pt x="1687385" y="821347"/>
                  </a:lnTo>
                  <a:lnTo>
                    <a:pt x="1701800" y="821347"/>
                  </a:lnTo>
                  <a:lnTo>
                    <a:pt x="1713725" y="860691"/>
                  </a:lnTo>
                  <a:lnTo>
                    <a:pt x="1713814" y="870508"/>
                  </a:lnTo>
                  <a:lnTo>
                    <a:pt x="1713623" y="878433"/>
                  </a:lnTo>
                  <a:lnTo>
                    <a:pt x="1675041" y="917765"/>
                  </a:lnTo>
                  <a:lnTo>
                    <a:pt x="1626958" y="937463"/>
                  </a:lnTo>
                  <a:lnTo>
                    <a:pt x="1608226" y="946581"/>
                  </a:lnTo>
                  <a:lnTo>
                    <a:pt x="1579714" y="972032"/>
                  </a:lnTo>
                  <a:lnTo>
                    <a:pt x="1572463" y="1016177"/>
                  </a:lnTo>
                  <a:lnTo>
                    <a:pt x="1572437" y="1051585"/>
                  </a:lnTo>
                  <a:lnTo>
                    <a:pt x="1573872" y="1075321"/>
                  </a:lnTo>
                  <a:lnTo>
                    <a:pt x="1586217" y="1111618"/>
                  </a:lnTo>
                  <a:lnTo>
                    <a:pt x="1622894" y="1134808"/>
                  </a:lnTo>
                  <a:lnTo>
                    <a:pt x="1651228" y="1138948"/>
                  </a:lnTo>
                  <a:lnTo>
                    <a:pt x="1662112" y="1138326"/>
                  </a:lnTo>
                  <a:lnTo>
                    <a:pt x="1697875" y="1123391"/>
                  </a:lnTo>
                  <a:lnTo>
                    <a:pt x="1716735" y="1099121"/>
                  </a:lnTo>
                  <a:lnTo>
                    <a:pt x="1716735" y="1132103"/>
                  </a:lnTo>
                  <a:lnTo>
                    <a:pt x="1826310" y="1132103"/>
                  </a:lnTo>
                  <a:lnTo>
                    <a:pt x="1826310" y="1099121"/>
                  </a:lnTo>
                  <a:lnTo>
                    <a:pt x="1826310" y="1073378"/>
                  </a:lnTo>
                  <a:lnTo>
                    <a:pt x="1826310" y="956398"/>
                  </a:lnTo>
                  <a:close/>
                </a:path>
                <a:path w="2461259" h="1184910">
                  <a:moveTo>
                    <a:pt x="2124735" y="873048"/>
                  </a:moveTo>
                  <a:lnTo>
                    <a:pt x="2123414" y="831507"/>
                  </a:lnTo>
                  <a:lnTo>
                    <a:pt x="2117039" y="796975"/>
                  </a:lnTo>
                  <a:lnTo>
                    <a:pt x="2115972" y="793889"/>
                  </a:lnTo>
                  <a:lnTo>
                    <a:pt x="2085873" y="763447"/>
                  </a:lnTo>
                  <a:lnTo>
                    <a:pt x="2048332" y="755777"/>
                  </a:lnTo>
                  <a:lnTo>
                    <a:pt x="2037092" y="756412"/>
                  </a:lnTo>
                  <a:lnTo>
                    <a:pt x="1998954" y="771867"/>
                  </a:lnTo>
                  <a:lnTo>
                    <a:pt x="1977491" y="796975"/>
                  </a:lnTo>
                  <a:lnTo>
                    <a:pt x="1979206" y="762609"/>
                  </a:lnTo>
                  <a:lnTo>
                    <a:pt x="1865071" y="762609"/>
                  </a:lnTo>
                  <a:lnTo>
                    <a:pt x="1865071" y="1132103"/>
                  </a:lnTo>
                  <a:lnTo>
                    <a:pt x="1977491" y="1132103"/>
                  </a:lnTo>
                  <a:lnTo>
                    <a:pt x="1977580" y="873048"/>
                  </a:lnTo>
                  <a:lnTo>
                    <a:pt x="1977682" y="863460"/>
                  </a:lnTo>
                  <a:lnTo>
                    <a:pt x="1982647" y="824547"/>
                  </a:lnTo>
                  <a:lnTo>
                    <a:pt x="1987702" y="821347"/>
                  </a:lnTo>
                  <a:lnTo>
                    <a:pt x="2003412" y="821347"/>
                  </a:lnTo>
                  <a:lnTo>
                    <a:pt x="2012149" y="858989"/>
                  </a:lnTo>
                  <a:lnTo>
                    <a:pt x="2012315" y="1132103"/>
                  </a:lnTo>
                  <a:lnTo>
                    <a:pt x="2124735" y="1132103"/>
                  </a:lnTo>
                  <a:lnTo>
                    <a:pt x="2124735" y="873048"/>
                  </a:lnTo>
                  <a:close/>
                </a:path>
                <a:path w="2461259" h="1184910">
                  <a:moveTo>
                    <a:pt x="2317623" y="1072807"/>
                  </a:moveTo>
                  <a:lnTo>
                    <a:pt x="2282609" y="1056386"/>
                  </a:lnTo>
                  <a:lnTo>
                    <a:pt x="2281656" y="1028014"/>
                  </a:lnTo>
                  <a:lnTo>
                    <a:pt x="2281656" y="830465"/>
                  </a:lnTo>
                  <a:lnTo>
                    <a:pt x="2313051" y="830465"/>
                  </a:lnTo>
                  <a:lnTo>
                    <a:pt x="2313051" y="771740"/>
                  </a:lnTo>
                  <a:lnTo>
                    <a:pt x="2281656" y="771740"/>
                  </a:lnTo>
                  <a:lnTo>
                    <a:pt x="2281656" y="713574"/>
                  </a:lnTo>
                  <a:lnTo>
                    <a:pt x="2169223" y="713574"/>
                  </a:lnTo>
                  <a:lnTo>
                    <a:pt x="2169223" y="771740"/>
                  </a:lnTo>
                  <a:lnTo>
                    <a:pt x="2145258" y="771740"/>
                  </a:lnTo>
                  <a:lnTo>
                    <a:pt x="2145258" y="830465"/>
                  </a:lnTo>
                  <a:lnTo>
                    <a:pt x="2169223" y="830465"/>
                  </a:lnTo>
                  <a:lnTo>
                    <a:pt x="2169299" y="1028014"/>
                  </a:lnTo>
                  <a:lnTo>
                    <a:pt x="2169414" y="1042860"/>
                  </a:lnTo>
                  <a:lnTo>
                    <a:pt x="2172297" y="1087767"/>
                  </a:lnTo>
                  <a:lnTo>
                    <a:pt x="2194483" y="1119416"/>
                  </a:lnTo>
                  <a:lnTo>
                    <a:pt x="2239022" y="1131303"/>
                  </a:lnTo>
                  <a:lnTo>
                    <a:pt x="2272068" y="1132103"/>
                  </a:lnTo>
                  <a:lnTo>
                    <a:pt x="2317623" y="1132103"/>
                  </a:lnTo>
                  <a:lnTo>
                    <a:pt x="2317623" y="1072807"/>
                  </a:lnTo>
                  <a:close/>
                </a:path>
                <a:path w="2461259" h="1184910">
                  <a:moveTo>
                    <a:pt x="2452128" y="1042009"/>
                  </a:moveTo>
                  <a:lnTo>
                    <a:pt x="2346541" y="1042009"/>
                  </a:lnTo>
                  <a:lnTo>
                    <a:pt x="2346541" y="1132103"/>
                  </a:lnTo>
                  <a:lnTo>
                    <a:pt x="2452128" y="1132103"/>
                  </a:lnTo>
                  <a:lnTo>
                    <a:pt x="2452128" y="1042009"/>
                  </a:lnTo>
                  <a:close/>
                </a:path>
                <a:path w="2461259" h="1184910">
                  <a:moveTo>
                    <a:pt x="2461260" y="681075"/>
                  </a:moveTo>
                  <a:lnTo>
                    <a:pt x="2337409" y="681075"/>
                  </a:lnTo>
                  <a:lnTo>
                    <a:pt x="2355812" y="1020914"/>
                  </a:lnTo>
                  <a:lnTo>
                    <a:pt x="2442845" y="1020914"/>
                  </a:lnTo>
                  <a:lnTo>
                    <a:pt x="2461260" y="681075"/>
                  </a:lnTo>
                  <a:close/>
                </a:path>
              </a:pathLst>
            </a:custGeom>
            <a:solidFill>
              <a:srgbClr val="00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30431" y="5282044"/>
              <a:ext cx="581025" cy="234950"/>
            </a:xfrm>
            <a:custGeom>
              <a:avLst/>
              <a:gdLst/>
              <a:ahLst/>
              <a:cxnLst/>
              <a:rect l="l" t="t" r="r" b="b"/>
              <a:pathLst>
                <a:path w="581025" h="234950">
                  <a:moveTo>
                    <a:pt x="580858" y="0"/>
                  </a:moveTo>
                  <a:lnTo>
                    <a:pt x="0" y="234689"/>
                  </a:lnTo>
                </a:path>
              </a:pathLst>
            </a:custGeom>
            <a:ln w="761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59779" y="5353672"/>
              <a:ext cx="255270" cy="212090"/>
            </a:xfrm>
            <a:custGeom>
              <a:avLst/>
              <a:gdLst/>
              <a:ahLst/>
              <a:cxnLst/>
              <a:rect l="l" t="t" r="r" b="b"/>
              <a:pathLst>
                <a:path w="255270" h="212089">
                  <a:moveTo>
                    <a:pt x="169138" y="0"/>
                  </a:moveTo>
                  <a:lnTo>
                    <a:pt x="0" y="191604"/>
                  </a:lnTo>
                  <a:lnTo>
                    <a:pt x="254774" y="211950"/>
                  </a:lnTo>
                  <a:lnTo>
                    <a:pt x="16913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63487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Cardinality and</a:t>
            </a:r>
            <a:r>
              <a:rPr spc="-35" dirty="0"/>
              <a:t> </a:t>
            </a:r>
            <a:r>
              <a:rPr spc="-5" dirty="0"/>
              <a:t>Finiteness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374457"/>
            <a:ext cx="7312025" cy="48006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007254"/>
                </a:solidFill>
                <a:latin typeface="Arial"/>
                <a:cs typeface="Arial"/>
              </a:rPr>
              <a:t>|</a:t>
            </a:r>
            <a:r>
              <a:rPr sz="2800" i="1" dirty="0">
                <a:solidFill>
                  <a:srgbClr val="007254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7254"/>
                </a:solidFill>
                <a:latin typeface="Arial"/>
                <a:cs typeface="Arial"/>
              </a:rPr>
              <a:t>| </a:t>
            </a:r>
            <a:r>
              <a:rPr sz="2800" dirty="0">
                <a:latin typeface="Arial"/>
                <a:cs typeface="Arial"/>
              </a:rPr>
              <a:t>(read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i="1" spc="-5" dirty="0">
                <a:solidFill>
                  <a:srgbClr val="007254"/>
                </a:solidFill>
                <a:latin typeface="Arial"/>
                <a:cs typeface="Arial"/>
              </a:rPr>
              <a:t>cardinality </a:t>
            </a:r>
            <a:r>
              <a:rPr sz="2800" spc="-5" dirty="0">
                <a:solidFill>
                  <a:srgbClr val="007254"/>
                </a:solidFill>
                <a:latin typeface="Arial"/>
                <a:cs typeface="Arial"/>
              </a:rPr>
              <a:t>of </a:t>
            </a:r>
            <a:r>
              <a:rPr sz="2800" i="1" dirty="0">
                <a:solidFill>
                  <a:srgbClr val="007254"/>
                </a:solidFill>
                <a:latin typeface="Arial"/>
                <a:cs typeface="Arial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Arial"/>
                <a:cs typeface="Arial"/>
              </a:rPr>
              <a:t>) is a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measure  of how many </a:t>
            </a: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Arial"/>
                <a:cs typeface="Arial"/>
              </a:rPr>
              <a:t>different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elements 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has.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  <a:tabLst>
                <a:tab pos="354965" algn="l"/>
                <a:tab pos="2759710" algn="l"/>
                <a:tab pos="536638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latin typeface="Arial"/>
                <a:cs typeface="Arial"/>
              </a:rPr>
              <a:t>E.g.</a:t>
            </a:r>
            <a:r>
              <a:rPr sz="2800" spc="-5" dirty="0">
                <a:latin typeface="Arial"/>
                <a:cs typeface="Arial"/>
              </a:rPr>
              <a:t>, |</a:t>
            </a:r>
            <a:r>
              <a:rPr sz="2800" spc="-5" dirty="0">
                <a:latin typeface="Symbol"/>
                <a:cs typeface="Symbol"/>
              </a:rPr>
              <a:t></a:t>
            </a:r>
            <a:r>
              <a:rPr sz="2800" spc="-5" dirty="0">
                <a:latin typeface="Arial"/>
                <a:cs typeface="Arial"/>
              </a:rPr>
              <a:t>|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0,	| {1, 2, 3} |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 3,	| 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i="1" spc="-5" dirty="0">
                <a:latin typeface="Arial"/>
                <a:cs typeface="Arial"/>
              </a:rPr>
              <a:t>a, b</a:t>
            </a:r>
            <a:r>
              <a:rPr sz="2800" spc="-5" dirty="0">
                <a:latin typeface="Arial"/>
                <a:cs typeface="Arial"/>
              </a:rPr>
              <a:t>} </a:t>
            </a:r>
            <a:r>
              <a:rPr sz="2800" dirty="0">
                <a:latin typeface="Arial"/>
                <a:cs typeface="Arial"/>
              </a:rPr>
              <a:t>| =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2,</a:t>
            </a:r>
            <a:endParaRPr sz="2800">
              <a:latin typeface="Arial"/>
              <a:cs typeface="Arial"/>
            </a:endParaRPr>
          </a:p>
          <a:p>
            <a:pPr marR="744220" algn="ctr">
              <a:lnSpc>
                <a:spcPct val="100000"/>
              </a:lnSpc>
              <a:spcBef>
                <a:spcPts val="2340"/>
              </a:spcBef>
              <a:tabLst>
                <a:tab pos="4267835" algn="l"/>
              </a:tabLst>
            </a:pPr>
            <a:r>
              <a:rPr sz="2800" dirty="0">
                <a:latin typeface="Arial"/>
                <a:cs typeface="Arial"/>
              </a:rPr>
              <a:t>| { {1, 2, 3}, {4, 5} } |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800">
              <a:latin typeface="Arial"/>
              <a:cs typeface="Arial"/>
            </a:endParaRPr>
          </a:p>
          <a:p>
            <a:pPr marR="1774189" algn="ctr">
              <a:lnSpc>
                <a:spcPct val="100000"/>
              </a:lnSpc>
              <a:spcBef>
                <a:spcPts val="2060"/>
              </a:spcBef>
              <a:tabLst>
                <a:tab pos="3422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spc="-5" dirty="0">
                <a:latin typeface="Arial"/>
                <a:cs typeface="Arial"/>
              </a:rPr>
              <a:t>|</a:t>
            </a:r>
            <a:r>
              <a:rPr sz="2800" i="1" spc="-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|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then </a:t>
            </a:r>
            <a:r>
              <a:rPr sz="2800" dirty="0">
                <a:latin typeface="Arial"/>
                <a:cs typeface="Arial"/>
              </a:rPr>
              <a:t>we say 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finite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R="1771014" algn="ctr">
              <a:lnSpc>
                <a:spcPct val="100000"/>
              </a:lnSpc>
              <a:spcBef>
                <a:spcPts val="25"/>
              </a:spcBef>
            </a:pPr>
            <a:r>
              <a:rPr sz="2800" spc="-5" dirty="0">
                <a:latin typeface="Arial"/>
                <a:cs typeface="Arial"/>
              </a:rPr>
              <a:t>Otherwise, </a:t>
            </a:r>
            <a:r>
              <a:rPr sz="2800" dirty="0">
                <a:latin typeface="Arial"/>
                <a:cs typeface="Arial"/>
              </a:rPr>
              <a:t>we say 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infinite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What </a:t>
            </a:r>
            <a:r>
              <a:rPr sz="2800" dirty="0">
                <a:latin typeface="Arial"/>
                <a:cs typeface="Arial"/>
              </a:rPr>
              <a:t>are some </a:t>
            </a:r>
            <a:r>
              <a:rPr sz="2800" spc="-5" dirty="0">
                <a:latin typeface="Arial"/>
                <a:cs typeface="Arial"/>
              </a:rPr>
              <a:t>infinite sets we</a:t>
            </a:r>
            <a:r>
              <a:rPr sz="2800" spc="-5" dirty="0">
                <a:latin typeface="Times New Roman"/>
                <a:cs typeface="Times New Roman"/>
              </a:rPr>
              <a:t>’</a:t>
            </a:r>
            <a:r>
              <a:rPr sz="2800" spc="-5" dirty="0">
                <a:latin typeface="Arial"/>
                <a:cs typeface="Arial"/>
              </a:rPr>
              <a:t>ve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seen?</a:t>
            </a:r>
            <a:endParaRPr sz="2800">
              <a:latin typeface="Arial"/>
              <a:cs typeface="Arial"/>
            </a:endParaRPr>
          </a:p>
          <a:p>
            <a:pPr marL="487045" algn="ctr">
              <a:lnSpc>
                <a:spcPct val="100000"/>
              </a:lnSpc>
              <a:spcBef>
                <a:spcPts val="625"/>
              </a:spcBef>
            </a:pPr>
            <a:r>
              <a:rPr sz="4000" b="1" spc="-5" dirty="0">
                <a:latin typeface="Arial"/>
                <a:cs typeface="Arial"/>
              </a:rPr>
              <a:t>N, </a:t>
            </a:r>
            <a:r>
              <a:rPr sz="4000" b="1" dirty="0">
                <a:latin typeface="Arial"/>
                <a:cs typeface="Arial"/>
              </a:rPr>
              <a:t>Z, Q,</a:t>
            </a:r>
            <a:r>
              <a:rPr sz="4000" b="1" spc="-1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R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22822" y="3187928"/>
            <a:ext cx="561108" cy="502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60661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2245" algn="l"/>
              </a:tabLst>
            </a:pPr>
            <a:r>
              <a:rPr dirty="0"/>
              <a:t>The </a:t>
            </a:r>
            <a:r>
              <a:rPr i="1" spc="-5" dirty="0">
                <a:solidFill>
                  <a:srgbClr val="434DD6"/>
                </a:solidFill>
                <a:latin typeface="Arial"/>
                <a:cs typeface="Arial"/>
              </a:rPr>
              <a:t>Power	</a:t>
            </a:r>
            <a:r>
              <a:rPr i="1" dirty="0">
                <a:solidFill>
                  <a:srgbClr val="434DD6"/>
                </a:solidFill>
                <a:latin typeface="Arial"/>
                <a:cs typeface="Arial"/>
              </a:rPr>
              <a:t>Set</a:t>
            </a:r>
            <a:r>
              <a:rPr i="1" spc="-70" dirty="0">
                <a:solidFill>
                  <a:srgbClr val="434DD6"/>
                </a:solidFill>
                <a:latin typeface="Arial"/>
                <a:cs typeface="Arial"/>
              </a:rPr>
              <a:t> </a:t>
            </a:r>
            <a:r>
              <a:rPr spc="-5" dirty="0"/>
              <a:t>Operation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69352" y="1292859"/>
            <a:ext cx="7573645" cy="505904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81000" marR="30480" indent="-342900">
              <a:lnSpc>
                <a:spcPts val="3000"/>
              </a:lnSpc>
              <a:spcBef>
                <a:spcPts val="500"/>
              </a:spcBef>
              <a:tabLst>
                <a:tab pos="380365" algn="l"/>
                <a:tab pos="2633980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b="1" i="1" dirty="0">
                <a:latin typeface="Arial"/>
                <a:cs typeface="Arial"/>
              </a:rPr>
              <a:t>power </a:t>
            </a:r>
            <a:r>
              <a:rPr sz="2800" b="1" i="1" spc="-5" dirty="0">
                <a:latin typeface="Arial"/>
                <a:cs typeface="Arial"/>
              </a:rPr>
              <a:t>set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of a set 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set of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all  </a:t>
            </a:r>
            <a:r>
              <a:rPr sz="2800" spc="-5" dirty="0">
                <a:latin typeface="Arial"/>
                <a:cs typeface="Arial"/>
              </a:rPr>
              <a:t>subsets</a:t>
            </a:r>
            <a:r>
              <a:rPr sz="2800" dirty="0">
                <a:latin typeface="Arial"/>
                <a:cs typeface="Arial"/>
              </a:rPr>
              <a:t> of 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.	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= {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2600"/>
                </a:solidFill>
                <a:latin typeface="Symbol"/>
                <a:cs typeface="Symbol"/>
              </a:rPr>
              <a:t>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}.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7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Examples</a:t>
            </a:r>
            <a:endParaRPr sz="28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315"/>
              </a:spcBef>
              <a:tabLst>
                <a:tab pos="7804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i="1" spc="-5" dirty="0">
                <a:latin typeface="Arial"/>
                <a:cs typeface="Arial"/>
              </a:rPr>
              <a:t>P</a:t>
            </a:r>
            <a:r>
              <a:rPr sz="2600" spc="-5" dirty="0">
                <a:latin typeface="Arial"/>
                <a:cs typeface="Arial"/>
              </a:rPr>
              <a:t>({</a:t>
            </a:r>
            <a:r>
              <a:rPr sz="2600" i="1" spc="-5" dirty="0">
                <a:latin typeface="Arial"/>
                <a:cs typeface="Arial"/>
              </a:rPr>
              <a:t>a, b</a:t>
            </a:r>
            <a:r>
              <a:rPr sz="2600" spc="-5" dirty="0">
                <a:latin typeface="Arial"/>
                <a:cs typeface="Arial"/>
              </a:rPr>
              <a:t>}) </a:t>
            </a:r>
            <a:r>
              <a:rPr sz="2600" dirty="0">
                <a:latin typeface="Arial"/>
                <a:cs typeface="Arial"/>
              </a:rPr>
              <a:t>= { </a:t>
            </a:r>
            <a:r>
              <a:rPr sz="2600" dirty="0">
                <a:latin typeface="Symbol"/>
                <a:cs typeface="Symbol"/>
              </a:rPr>
              <a:t>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spc="-5" dirty="0">
                <a:latin typeface="Arial"/>
                <a:cs typeface="Arial"/>
              </a:rPr>
              <a:t>{</a:t>
            </a:r>
            <a:r>
              <a:rPr sz="2600" i="1" spc="-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}, </a:t>
            </a:r>
            <a:r>
              <a:rPr sz="2600" dirty="0">
                <a:latin typeface="Arial"/>
                <a:cs typeface="Arial"/>
              </a:rPr>
              <a:t>{</a:t>
            </a:r>
            <a:r>
              <a:rPr sz="2600" i="1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}, </a:t>
            </a:r>
            <a:r>
              <a:rPr sz="2600" spc="-5" dirty="0">
                <a:latin typeface="Arial"/>
                <a:cs typeface="Arial"/>
              </a:rPr>
              <a:t>{</a:t>
            </a:r>
            <a:r>
              <a:rPr sz="2600" i="1" spc="-5" dirty="0">
                <a:latin typeface="Arial"/>
                <a:cs typeface="Arial"/>
              </a:rPr>
              <a:t>a, b</a:t>
            </a:r>
            <a:r>
              <a:rPr sz="2600" spc="-5" dirty="0">
                <a:latin typeface="Arial"/>
                <a:cs typeface="Arial"/>
              </a:rPr>
              <a:t>} </a:t>
            </a:r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280"/>
              </a:spcBef>
              <a:tabLst>
                <a:tab pos="7804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i="1" dirty="0">
                <a:latin typeface="Arial"/>
                <a:cs typeface="Arial"/>
              </a:rPr>
              <a:t>S </a:t>
            </a:r>
            <a:r>
              <a:rPr sz="2600" dirty="0">
                <a:latin typeface="Arial"/>
                <a:cs typeface="Arial"/>
              </a:rPr>
              <a:t>= {0, 1,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2}</a:t>
            </a:r>
            <a:endParaRPr sz="2600">
              <a:latin typeface="Arial"/>
              <a:cs typeface="Arial"/>
            </a:endParaRPr>
          </a:p>
          <a:p>
            <a:pPr marL="780415">
              <a:lnSpc>
                <a:spcPct val="100000"/>
              </a:lnSpc>
              <a:spcBef>
                <a:spcPts val="380"/>
              </a:spcBef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) = {</a:t>
            </a:r>
            <a:r>
              <a:rPr sz="2600" dirty="0">
                <a:latin typeface="Symbol"/>
                <a:cs typeface="Symbol"/>
              </a:rPr>
              <a:t></a:t>
            </a:r>
            <a:r>
              <a:rPr sz="2600" dirty="0">
                <a:latin typeface="Arial"/>
                <a:cs typeface="Arial"/>
              </a:rPr>
              <a:t>, {0}, {1}, {2}, {0, 1}, {0, 2}, {1,</a:t>
            </a:r>
            <a:r>
              <a:rPr sz="2600" spc="-114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2},</a:t>
            </a:r>
            <a:endParaRPr sz="2600">
              <a:latin typeface="Arial"/>
              <a:cs typeface="Arial"/>
            </a:endParaRPr>
          </a:p>
          <a:p>
            <a:pPr marL="1870710">
              <a:lnSpc>
                <a:spcPct val="100000"/>
              </a:lnSpc>
              <a:spcBef>
                <a:spcPts val="280"/>
              </a:spcBef>
            </a:pPr>
            <a:r>
              <a:rPr sz="2600" dirty="0">
                <a:latin typeface="Arial"/>
                <a:cs typeface="Arial"/>
              </a:rPr>
              <a:t>{0, 1,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2}}</a:t>
            </a:r>
            <a:endParaRPr sz="26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280"/>
              </a:spcBef>
              <a:tabLst>
                <a:tab pos="7804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</a:t>
            </a:r>
            <a:r>
              <a:rPr sz="2600" dirty="0">
                <a:latin typeface="Arial"/>
                <a:cs typeface="Arial"/>
              </a:rPr>
              <a:t>) =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{</a:t>
            </a:r>
            <a:r>
              <a:rPr sz="2600" dirty="0">
                <a:latin typeface="Symbol"/>
                <a:cs typeface="Symbol"/>
              </a:rPr>
              <a:t></a:t>
            </a:r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405"/>
              </a:spcBef>
              <a:tabLst>
                <a:tab pos="7804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({</a:t>
            </a:r>
            <a:r>
              <a:rPr sz="2800" dirty="0">
                <a:latin typeface="Symbol"/>
                <a:cs typeface="Symbol"/>
              </a:rPr>
              <a:t></a:t>
            </a:r>
            <a:r>
              <a:rPr sz="2800" dirty="0">
                <a:latin typeface="Arial"/>
                <a:cs typeface="Arial"/>
              </a:rPr>
              <a:t>}) = 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spc="-5" dirty="0">
                <a:latin typeface="Symbol"/>
                <a:cs typeface="Symbol"/>
              </a:rPr>
              <a:t></a:t>
            </a:r>
            <a:r>
              <a:rPr sz="2800" spc="-5" dirty="0">
                <a:latin typeface="Arial"/>
                <a:cs typeface="Arial"/>
              </a:rPr>
              <a:t>, {</a:t>
            </a:r>
            <a:r>
              <a:rPr sz="2800" spc="-5" dirty="0">
                <a:latin typeface="Symbol"/>
                <a:cs typeface="Symbol"/>
              </a:rPr>
              <a:t></a:t>
            </a:r>
            <a:r>
              <a:rPr sz="2800" spc="-5" dirty="0">
                <a:latin typeface="Arial"/>
                <a:cs typeface="Arial"/>
              </a:rPr>
              <a:t>}}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685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Note that for finite 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)| =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775" baseline="25525" dirty="0">
                <a:solidFill>
                  <a:srgbClr val="FF2600"/>
                </a:solidFill>
                <a:latin typeface="Arial"/>
                <a:cs typeface="Arial"/>
              </a:rPr>
              <a:t>|</a:t>
            </a:r>
            <a:r>
              <a:rPr sz="2775" i="1" baseline="25525" dirty="0">
                <a:solidFill>
                  <a:srgbClr val="FF2600"/>
                </a:solidFill>
                <a:latin typeface="Arial"/>
                <a:cs typeface="Arial"/>
              </a:rPr>
              <a:t>S</a:t>
            </a:r>
            <a:r>
              <a:rPr sz="2775" baseline="25525" dirty="0">
                <a:solidFill>
                  <a:srgbClr val="FF2600"/>
                </a:solidFill>
                <a:latin typeface="Arial"/>
                <a:cs typeface="Arial"/>
              </a:rPr>
              <a:t>|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95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It turns </a:t>
            </a:r>
            <a:r>
              <a:rPr sz="2800" dirty="0">
                <a:latin typeface="Arial"/>
                <a:cs typeface="Arial"/>
              </a:rPr>
              <a:t>out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(|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)|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|)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e.g.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b="1" spc="-5" dirty="0">
                <a:solidFill>
                  <a:srgbClr val="FF2600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)|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8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b="1" dirty="0">
                <a:solidFill>
                  <a:srgbClr val="FF2600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65189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Cartesian Products of</a:t>
            </a:r>
            <a:r>
              <a:rPr spc="-30" dirty="0"/>
              <a:t> </a:t>
            </a:r>
            <a:r>
              <a:rPr dirty="0"/>
              <a:t>Sets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56652" y="1374457"/>
            <a:ext cx="7343775" cy="493331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93700" marR="43180" indent="-342900">
              <a:lnSpc>
                <a:spcPts val="3100"/>
              </a:lnSpc>
              <a:spcBef>
                <a:spcPts val="219"/>
              </a:spcBef>
              <a:tabLst>
                <a:tab pos="3930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For sets </a:t>
            </a:r>
            <a:r>
              <a:rPr sz="2600" i="1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and </a:t>
            </a:r>
            <a:r>
              <a:rPr sz="2600" i="1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spc="-5" dirty="0">
                <a:latin typeface="Arial"/>
                <a:cs typeface="Arial"/>
              </a:rPr>
              <a:t>their </a:t>
            </a:r>
            <a:r>
              <a:rPr sz="2600" b="1" i="1" spc="-5" dirty="0">
                <a:latin typeface="Arial"/>
                <a:cs typeface="Arial"/>
              </a:rPr>
              <a:t>Cartesian product  </a:t>
            </a:r>
            <a:r>
              <a:rPr sz="2600" spc="-5" dirty="0">
                <a:latin typeface="Arial"/>
                <a:cs typeface="Arial"/>
              </a:rPr>
              <a:t>denoted </a:t>
            </a:r>
            <a:r>
              <a:rPr sz="2600" dirty="0">
                <a:latin typeface="Arial"/>
                <a:cs typeface="Arial"/>
              </a:rPr>
              <a:t>by </a:t>
            </a:r>
            <a:r>
              <a:rPr sz="2600" b="1" i="1" dirty="0">
                <a:latin typeface="Arial"/>
                <a:cs typeface="Arial"/>
              </a:rPr>
              <a:t>A </a:t>
            </a:r>
            <a:r>
              <a:rPr sz="2600" b="1" spc="-5" dirty="0">
                <a:latin typeface="Symbol"/>
                <a:cs typeface="Symbol"/>
              </a:rPr>
              <a:t>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, is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set of all ordered pairs  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a, b</a:t>
            </a:r>
            <a:r>
              <a:rPr sz="2600" spc="-5" dirty="0">
                <a:latin typeface="Arial"/>
                <a:cs typeface="Arial"/>
              </a:rPr>
              <a:t>), </a:t>
            </a:r>
            <a:r>
              <a:rPr sz="2600" dirty="0">
                <a:latin typeface="Arial"/>
                <a:cs typeface="Arial"/>
              </a:rPr>
              <a:t>where </a:t>
            </a:r>
            <a:r>
              <a:rPr sz="2600" i="1" dirty="0">
                <a:latin typeface="Arial"/>
                <a:cs typeface="Arial"/>
              </a:rPr>
              <a:t>a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i="1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and </a:t>
            </a:r>
            <a:r>
              <a:rPr sz="2600" i="1" dirty="0">
                <a:latin typeface="Arial"/>
                <a:cs typeface="Arial"/>
              </a:rPr>
              <a:t>b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dirty="0">
                <a:latin typeface="Arial"/>
                <a:cs typeface="Arial"/>
              </a:rPr>
              <a:t>B.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Hence,</a:t>
            </a:r>
            <a:endParaRPr sz="2600">
              <a:latin typeface="Arial"/>
              <a:cs typeface="Arial"/>
            </a:endParaRPr>
          </a:p>
          <a:p>
            <a:pPr marL="964565">
              <a:lnSpc>
                <a:spcPct val="100000"/>
              </a:lnSpc>
              <a:spcBef>
                <a:spcPts val="500"/>
              </a:spcBef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= { (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 |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FF2600"/>
                </a:solidFill>
                <a:latin typeface="Symbol"/>
                <a:cs typeface="Symbol"/>
              </a:rPr>
              <a:t>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600" dirty="0">
                <a:solidFill>
                  <a:srgbClr val="FF2600"/>
                </a:solidFill>
                <a:latin typeface="Symbol"/>
                <a:cs typeface="Symbol"/>
              </a:rPr>
              <a:t>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600" i="1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2600" spc="-5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507365">
              <a:lnSpc>
                <a:spcPct val="100000"/>
              </a:lnSpc>
              <a:spcBef>
                <a:spcPts val="680"/>
              </a:spcBef>
              <a:tabLst>
                <a:tab pos="7931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i="1" spc="-5" dirty="0">
                <a:latin typeface="Arial"/>
                <a:cs typeface="Arial"/>
              </a:rPr>
              <a:t>E.g. </a:t>
            </a:r>
            <a:r>
              <a:rPr sz="2600" spc="-5" dirty="0">
                <a:latin typeface="Arial"/>
                <a:cs typeface="Arial"/>
              </a:rPr>
              <a:t>{</a:t>
            </a:r>
            <a:r>
              <a:rPr sz="2600" i="1" spc="-5" dirty="0">
                <a:latin typeface="Arial"/>
                <a:cs typeface="Arial"/>
              </a:rPr>
              <a:t>a, b</a:t>
            </a:r>
            <a:r>
              <a:rPr sz="2600" spc="-5" dirty="0">
                <a:latin typeface="Arial"/>
                <a:cs typeface="Arial"/>
              </a:rPr>
              <a:t>} </a:t>
            </a:r>
            <a:r>
              <a:rPr sz="2600" dirty="0">
                <a:latin typeface="Symbol"/>
                <a:cs typeface="Symbol"/>
              </a:rPr>
              <a:t>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{1,</a:t>
            </a:r>
            <a:r>
              <a:rPr sz="2600" spc="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2}</a:t>
            </a:r>
            <a:endParaRPr sz="2600">
              <a:latin typeface="Arial"/>
              <a:cs typeface="Arial"/>
            </a:endParaRPr>
          </a:p>
          <a:p>
            <a:pPr marR="1134110" algn="r">
              <a:lnSpc>
                <a:spcPct val="100000"/>
              </a:lnSpc>
              <a:spcBef>
                <a:spcPts val="580"/>
              </a:spcBef>
            </a:pPr>
            <a:r>
              <a:rPr sz="2600" dirty="0">
                <a:latin typeface="Arial"/>
                <a:cs typeface="Arial"/>
              </a:rPr>
              <a:t>= { (</a:t>
            </a:r>
            <a:r>
              <a:rPr sz="2600" i="1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, 1), (</a:t>
            </a:r>
            <a:r>
              <a:rPr sz="2600" i="1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, 2), (</a:t>
            </a:r>
            <a:r>
              <a:rPr sz="2600" i="1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, 1), (</a:t>
            </a:r>
            <a:r>
              <a:rPr sz="2600" i="1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, 2)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 marR="1116330" algn="r">
              <a:lnSpc>
                <a:spcPct val="100000"/>
              </a:lnSpc>
              <a:spcBef>
                <a:spcPts val="580"/>
              </a:spcBef>
              <a:tabLst>
                <a:tab pos="342265" algn="l"/>
                <a:tab pos="3939540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Note that for finite</a:t>
            </a:r>
            <a:r>
              <a:rPr sz="2600" spc="3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,	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|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6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||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600" spc="-5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50800">
              <a:lnSpc>
                <a:spcPts val="3100"/>
              </a:lnSpc>
              <a:spcBef>
                <a:spcPts val="680"/>
              </a:spcBef>
              <a:tabLst>
                <a:tab pos="3930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Note that the Cartesian </a:t>
            </a:r>
            <a:r>
              <a:rPr sz="2600" dirty="0">
                <a:latin typeface="Arial"/>
                <a:cs typeface="Arial"/>
              </a:rPr>
              <a:t>product is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b="1" i="1" spc="-5" dirty="0">
                <a:latin typeface="Arial"/>
                <a:cs typeface="Arial"/>
              </a:rPr>
              <a:t>not</a:t>
            </a:r>
            <a:endParaRPr sz="2600">
              <a:latin typeface="Arial"/>
              <a:cs typeface="Arial"/>
            </a:endParaRPr>
          </a:p>
          <a:p>
            <a:pPr marL="393700">
              <a:lnSpc>
                <a:spcPts val="3100"/>
              </a:lnSpc>
            </a:pPr>
            <a:r>
              <a:rPr sz="2600" spc="-5" dirty="0">
                <a:latin typeface="Arial"/>
                <a:cs typeface="Arial"/>
              </a:rPr>
              <a:t>commutative: </a:t>
            </a:r>
            <a:r>
              <a:rPr sz="2600" i="1" spc="-5" dirty="0">
                <a:latin typeface="Arial"/>
                <a:cs typeface="Arial"/>
              </a:rPr>
              <a:t>i.e.</a:t>
            </a:r>
            <a:r>
              <a:rPr sz="2600" spc="-5" dirty="0">
                <a:latin typeface="Arial"/>
                <a:cs typeface="Arial"/>
              </a:rPr>
              <a:t>, </a:t>
            </a:r>
            <a:r>
              <a:rPr sz="2600" spc="-5" dirty="0">
                <a:solidFill>
                  <a:srgbClr val="FF0000"/>
                </a:solidFill>
                <a:latin typeface="Symbol"/>
                <a:cs typeface="Symbol"/>
              </a:rPr>
              <a:t>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A,B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B = B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r>
              <a:rPr sz="2600" spc="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60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705"/>
              </a:spcBef>
              <a:tabLst>
                <a:tab pos="3930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Extends to </a:t>
            </a:r>
            <a:r>
              <a:rPr sz="2600" i="1" spc="5" dirty="0">
                <a:latin typeface="Arial"/>
                <a:cs typeface="Arial"/>
              </a:rPr>
              <a:t>A</a:t>
            </a:r>
            <a:r>
              <a:rPr sz="2550" spc="7" baseline="-21241" dirty="0">
                <a:latin typeface="Arial"/>
                <a:cs typeface="Arial"/>
              </a:rPr>
              <a:t>1 </a:t>
            </a:r>
            <a:r>
              <a:rPr sz="2600" dirty="0">
                <a:latin typeface="Symbol"/>
                <a:cs typeface="Symbol"/>
              </a:rPr>
              <a:t>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Arial"/>
                <a:cs typeface="Arial"/>
              </a:rPr>
              <a:t>A</a:t>
            </a:r>
            <a:r>
              <a:rPr sz="2550" spc="7" baseline="-21241" dirty="0">
                <a:latin typeface="Arial"/>
                <a:cs typeface="Arial"/>
              </a:rPr>
              <a:t>2 </a:t>
            </a:r>
            <a:r>
              <a:rPr sz="2600" dirty="0">
                <a:latin typeface="Symbol"/>
                <a:cs typeface="Symbol"/>
              </a:rPr>
              <a:t>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… </a:t>
            </a:r>
            <a:r>
              <a:rPr sz="2600" dirty="0">
                <a:latin typeface="Symbol"/>
                <a:cs typeface="Symbol"/>
              </a:rPr>
              <a:t>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Arial"/>
                <a:cs typeface="Arial"/>
              </a:rPr>
              <a:t>A</a:t>
            </a:r>
            <a:r>
              <a:rPr sz="2550" i="1" spc="7" baseline="-21241" dirty="0">
                <a:latin typeface="Arial"/>
                <a:cs typeface="Arial"/>
              </a:rPr>
              <a:t>n</a:t>
            </a:r>
            <a:endParaRPr sz="2550" baseline="-21241">
              <a:latin typeface="Arial"/>
              <a:cs typeface="Arial"/>
            </a:endParaRPr>
          </a:p>
          <a:p>
            <a:pPr marL="509270">
              <a:lnSpc>
                <a:spcPct val="100000"/>
              </a:lnSpc>
              <a:spcBef>
                <a:spcPts val="580"/>
              </a:spcBef>
              <a:tabLst>
                <a:tab pos="4295775" algn="l"/>
              </a:tabLst>
            </a:pPr>
            <a:r>
              <a:rPr sz="2600" dirty="0">
                <a:latin typeface="Arial"/>
                <a:cs typeface="Arial"/>
              </a:rPr>
              <a:t>= {(</a:t>
            </a:r>
            <a:r>
              <a:rPr sz="2600" i="1" dirty="0">
                <a:latin typeface="Arial"/>
                <a:cs typeface="Arial"/>
              </a:rPr>
              <a:t>a</a:t>
            </a:r>
            <a:r>
              <a:rPr sz="2550" baseline="-21241" dirty="0">
                <a:latin typeface="Arial"/>
                <a:cs typeface="Arial"/>
              </a:rPr>
              <a:t>1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i="1" spc="5" dirty="0">
                <a:latin typeface="Arial"/>
                <a:cs typeface="Arial"/>
              </a:rPr>
              <a:t>a</a:t>
            </a:r>
            <a:r>
              <a:rPr sz="2550" spc="7" baseline="-21241" dirty="0">
                <a:latin typeface="Arial"/>
                <a:cs typeface="Arial"/>
              </a:rPr>
              <a:t>2</a:t>
            </a:r>
            <a:r>
              <a:rPr sz="2600" spc="5" dirty="0">
                <a:latin typeface="Arial"/>
                <a:cs typeface="Arial"/>
              </a:rPr>
              <a:t>, </a:t>
            </a:r>
            <a:r>
              <a:rPr sz="2600" dirty="0">
                <a:latin typeface="Arial"/>
                <a:cs typeface="Arial"/>
              </a:rPr>
              <a:t>…, </a:t>
            </a:r>
            <a:r>
              <a:rPr sz="2600" i="1" spc="5" dirty="0">
                <a:latin typeface="Arial"/>
                <a:cs typeface="Arial"/>
              </a:rPr>
              <a:t>a</a:t>
            </a:r>
            <a:r>
              <a:rPr sz="2550" i="1" spc="7" baseline="-21241" dirty="0">
                <a:latin typeface="Arial"/>
                <a:cs typeface="Arial"/>
              </a:rPr>
              <a:t>n</a:t>
            </a:r>
            <a:r>
              <a:rPr sz="2600" spc="5" dirty="0"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| </a:t>
            </a:r>
            <a:r>
              <a:rPr sz="2600" i="1" dirty="0">
                <a:latin typeface="Arial"/>
                <a:cs typeface="Arial"/>
              </a:rPr>
              <a:t>a</a:t>
            </a:r>
            <a:r>
              <a:rPr sz="2550" i="1" baseline="-21241" dirty="0">
                <a:latin typeface="Arial"/>
                <a:cs typeface="Arial"/>
              </a:rPr>
              <a:t>i</a:t>
            </a:r>
            <a:r>
              <a:rPr sz="2550" i="1" spc="382" baseline="-21241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A</a:t>
            </a:r>
            <a:r>
              <a:rPr sz="2550" i="1" baseline="-21241" dirty="0">
                <a:latin typeface="Arial"/>
                <a:cs typeface="Arial"/>
              </a:rPr>
              <a:t>i	</a:t>
            </a:r>
            <a:r>
              <a:rPr sz="2600" spc="-5" dirty="0">
                <a:latin typeface="Arial"/>
                <a:cs typeface="Arial"/>
              </a:rPr>
              <a:t>for </a:t>
            </a:r>
            <a:r>
              <a:rPr sz="2600" i="1" dirty="0">
                <a:latin typeface="Arial"/>
                <a:cs typeface="Arial"/>
              </a:rPr>
              <a:t>i </a:t>
            </a:r>
            <a:r>
              <a:rPr sz="2600" dirty="0">
                <a:latin typeface="Arial"/>
                <a:cs typeface="Arial"/>
              </a:rPr>
              <a:t>= 1, </a:t>
            </a:r>
            <a:r>
              <a:rPr sz="2600" spc="-5" dirty="0">
                <a:latin typeface="Arial"/>
                <a:cs typeface="Arial"/>
              </a:rPr>
              <a:t>2,…,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4795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spc="-5" dirty="0"/>
              <a:t>The	Union</a:t>
            </a:r>
            <a:r>
              <a:rPr spc="-65" dirty="0"/>
              <a:t> </a:t>
            </a:r>
            <a:r>
              <a:rPr spc="-5" dirty="0"/>
              <a:t>Operator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531937"/>
            <a:ext cx="7543800" cy="454707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marR="5080" indent="-342900">
              <a:lnSpc>
                <a:spcPct val="108600"/>
              </a:lnSpc>
              <a:spcBef>
                <a:spcPts val="5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 sets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their </a:t>
            </a:r>
            <a:r>
              <a:rPr sz="2800" b="1" i="1" spc="-5" dirty="0">
                <a:latin typeface="Arial"/>
                <a:cs typeface="Arial"/>
              </a:rPr>
              <a:t>union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set  </a:t>
            </a:r>
            <a:r>
              <a:rPr sz="2800" spc="-5" dirty="0">
                <a:latin typeface="Arial"/>
                <a:cs typeface="Arial"/>
              </a:rPr>
              <a:t>containing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elements that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either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b="1" spc="-5" dirty="0">
                <a:latin typeface="Arial"/>
                <a:cs typeface="Arial"/>
              </a:rPr>
              <a:t>or 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Symbol"/>
                <a:cs typeface="Symbol"/>
              </a:rPr>
              <a:t></a:t>
            </a:r>
            <a:r>
              <a:rPr sz="280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Arial"/>
                <a:cs typeface="Arial"/>
              </a:rPr>
              <a:t>) in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(or, of course, in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both).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Formally,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= {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b="1" spc="-5" dirty="0">
                <a:solidFill>
                  <a:srgbClr val="FF2600"/>
                </a:solidFill>
                <a:latin typeface="Symbol"/>
                <a:cs typeface="Symbol"/>
              </a:rPr>
              <a:t></a:t>
            </a:r>
            <a:r>
              <a:rPr sz="2800" b="1" spc="7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}.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lang="en-US"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lang="en-US"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lang="en-US" sz="2800" spc="-5" dirty="0">
                <a:latin typeface="Arial"/>
                <a:cs typeface="Arial"/>
              </a:rPr>
              <a:t>Note </a:t>
            </a:r>
            <a:r>
              <a:rPr lang="en-US" sz="2800" dirty="0">
                <a:latin typeface="Arial"/>
                <a:cs typeface="Arial"/>
              </a:rPr>
              <a:t>that </a:t>
            </a:r>
            <a:r>
              <a:rPr lang="en-US" sz="2800" i="1" dirty="0">
                <a:latin typeface="Arial"/>
                <a:cs typeface="Arial"/>
              </a:rPr>
              <a:t>A</a:t>
            </a:r>
            <a:r>
              <a:rPr lang="en-US" sz="2800" dirty="0">
                <a:latin typeface="Symbol"/>
                <a:cs typeface="Symbol"/>
              </a:rPr>
              <a:t></a:t>
            </a:r>
            <a:r>
              <a:rPr lang="en-US" sz="2800" i="1" dirty="0">
                <a:latin typeface="Arial"/>
                <a:cs typeface="Arial"/>
              </a:rPr>
              <a:t>B </a:t>
            </a:r>
            <a:r>
              <a:rPr lang="en-US" sz="2800" dirty="0">
                <a:latin typeface="Arial"/>
                <a:cs typeface="Arial"/>
              </a:rPr>
              <a:t>is a </a:t>
            </a:r>
            <a:r>
              <a:rPr lang="en-US" sz="2800" b="1" dirty="0">
                <a:latin typeface="Arial"/>
                <a:cs typeface="Arial"/>
              </a:rPr>
              <a:t>superset </a:t>
            </a:r>
            <a:r>
              <a:rPr lang="en-US" sz="2800" spc="-5" dirty="0">
                <a:latin typeface="Arial"/>
                <a:cs typeface="Arial"/>
              </a:rPr>
              <a:t>of both </a:t>
            </a:r>
            <a:r>
              <a:rPr lang="en-US" sz="2800" i="1" dirty="0">
                <a:latin typeface="Arial"/>
                <a:cs typeface="Arial"/>
              </a:rPr>
              <a:t>A </a:t>
            </a:r>
            <a:r>
              <a:rPr lang="en-US" sz="2800" spc="-5" dirty="0">
                <a:latin typeface="Arial"/>
                <a:cs typeface="Arial"/>
              </a:rPr>
              <a:t>and</a:t>
            </a:r>
            <a:r>
              <a:rPr lang="en-US" sz="2800" spc="-7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B</a:t>
            </a:r>
            <a:endParaRPr lang="en-US" sz="2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20"/>
              </a:spcBef>
            </a:pPr>
            <a:r>
              <a:rPr lang="en-US" sz="2800" dirty="0">
                <a:latin typeface="Arial"/>
                <a:cs typeface="Arial"/>
              </a:rPr>
              <a:t>(in </a:t>
            </a:r>
            <a:r>
              <a:rPr lang="en-US" sz="2800" spc="-5" dirty="0">
                <a:latin typeface="Arial"/>
                <a:cs typeface="Arial"/>
              </a:rPr>
              <a:t>fact, </a:t>
            </a:r>
            <a:r>
              <a:rPr lang="en-US" sz="2800" dirty="0">
                <a:latin typeface="Arial"/>
                <a:cs typeface="Arial"/>
              </a:rPr>
              <a:t>it is </a:t>
            </a:r>
            <a:r>
              <a:rPr lang="en-US" sz="2800" spc="-5" dirty="0">
                <a:latin typeface="Arial"/>
                <a:cs typeface="Arial"/>
              </a:rPr>
              <a:t>the </a:t>
            </a:r>
            <a:r>
              <a:rPr lang="en-US" sz="2800" dirty="0">
                <a:latin typeface="Arial"/>
                <a:cs typeface="Arial"/>
              </a:rPr>
              <a:t>smallest such</a:t>
            </a:r>
            <a:r>
              <a:rPr lang="en-US" sz="2800" spc="-25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superset):</a:t>
            </a:r>
            <a:endParaRPr lang="en-US" sz="28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40"/>
              </a:spcBef>
            </a:pPr>
            <a:r>
              <a:rPr lang="en-US" sz="2800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lang="en-US"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en-US" sz="280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lang="en-US"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lang="en-US" sz="28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lang="en-US"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lang="en-US" sz="28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en-US" sz="2800" spc="-5" dirty="0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r>
              <a:rPr lang="en-US" sz="2800" i="1" spc="-5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lang="en-US" sz="2800" dirty="0">
                <a:solidFill>
                  <a:srgbClr val="FF0000"/>
                </a:solidFill>
                <a:latin typeface="Symbol"/>
                <a:cs typeface="Symbol"/>
                <a:sym typeface="Symbol"/>
              </a:rPr>
              <a:t></a:t>
            </a:r>
            <a:r>
              <a:rPr lang="en-US" sz="2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en-US"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lang="en-US" sz="2800" b="1" spc="-5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lang="en-US"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lang="en-US"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en-US" sz="2800" dirty="0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r>
              <a:rPr lang="en-US" sz="28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lang="en-US" sz="2800" dirty="0">
                <a:solidFill>
                  <a:srgbClr val="FF0000"/>
                </a:solidFill>
                <a:latin typeface="Symbol"/>
                <a:cs typeface="Symbol"/>
                <a:sym typeface="Symbol"/>
              </a:rPr>
              <a:t></a:t>
            </a:r>
            <a:r>
              <a:rPr lang="en-US" sz="2800" spc="2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lang="en-US" sz="28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94752" y="1449133"/>
            <a:ext cx="6108700" cy="15424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i="1" spc="-5" dirty="0">
                <a:latin typeface="Arial"/>
                <a:cs typeface="Arial"/>
              </a:rPr>
              <a:t>a, b, c</a:t>
            </a:r>
            <a:r>
              <a:rPr sz="2800" spc="-5" dirty="0">
                <a:latin typeface="Arial"/>
                <a:cs typeface="Arial"/>
              </a:rPr>
              <a:t>} 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{2, 3} = 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i="1" spc="-5" dirty="0">
                <a:latin typeface="Arial"/>
                <a:cs typeface="Arial"/>
              </a:rPr>
              <a:t>a, b, c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2,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3}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{2, 3, 5} 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{3, 5, 7}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2, 3, 5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3, 5,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337121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Arial"/>
                <a:cs typeface="Arial"/>
              </a:rPr>
              <a:t>=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{2, 3, 5,</a:t>
            </a:r>
            <a:r>
              <a:rPr sz="2800" spc="-5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7</a:t>
            </a: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66800" y="2819400"/>
            <a:ext cx="3543300" cy="2019300"/>
            <a:chOff x="2724150" y="3867150"/>
            <a:chExt cx="3543300" cy="2019300"/>
          </a:xfrm>
        </p:grpSpPr>
        <p:sp>
          <p:nvSpPr>
            <p:cNvPr id="11" name="object 11"/>
            <p:cNvSpPr/>
            <p:nvPr/>
          </p:nvSpPr>
          <p:spPr>
            <a:xfrm>
              <a:off x="2743199" y="3886200"/>
              <a:ext cx="2667000" cy="1524000"/>
            </a:xfrm>
            <a:custGeom>
              <a:avLst/>
              <a:gdLst/>
              <a:ahLst/>
              <a:cxnLst/>
              <a:rect l="l" t="t" r="r" b="b"/>
              <a:pathLst>
                <a:path w="2667000" h="1524000">
                  <a:moveTo>
                    <a:pt x="1333500" y="0"/>
                  </a:moveTo>
                  <a:lnTo>
                    <a:pt x="1272459" y="784"/>
                  </a:lnTo>
                  <a:lnTo>
                    <a:pt x="1212124" y="3114"/>
                  </a:lnTo>
                  <a:lnTo>
                    <a:pt x="1152551" y="6956"/>
                  </a:lnTo>
                  <a:lnTo>
                    <a:pt x="1093801" y="12276"/>
                  </a:lnTo>
                  <a:lnTo>
                    <a:pt x="1035931" y="19042"/>
                  </a:lnTo>
                  <a:lnTo>
                    <a:pt x="979002" y="27219"/>
                  </a:lnTo>
                  <a:lnTo>
                    <a:pt x="923071" y="36774"/>
                  </a:lnTo>
                  <a:lnTo>
                    <a:pt x="868198" y="47672"/>
                  </a:lnTo>
                  <a:lnTo>
                    <a:pt x="814441" y="59881"/>
                  </a:lnTo>
                  <a:lnTo>
                    <a:pt x="761859" y="73367"/>
                  </a:lnTo>
                  <a:lnTo>
                    <a:pt x="710511" y="88096"/>
                  </a:lnTo>
                  <a:lnTo>
                    <a:pt x="660456" y="104035"/>
                  </a:lnTo>
                  <a:lnTo>
                    <a:pt x="611753" y="121150"/>
                  </a:lnTo>
                  <a:lnTo>
                    <a:pt x="564460" y="139407"/>
                  </a:lnTo>
                  <a:lnTo>
                    <a:pt x="518637" y="158772"/>
                  </a:lnTo>
                  <a:lnTo>
                    <a:pt x="474342" y="179213"/>
                  </a:lnTo>
                  <a:lnTo>
                    <a:pt x="431634" y="200695"/>
                  </a:lnTo>
                  <a:lnTo>
                    <a:pt x="390572" y="223185"/>
                  </a:lnTo>
                  <a:lnTo>
                    <a:pt x="351215" y="246649"/>
                  </a:lnTo>
                  <a:lnTo>
                    <a:pt x="313622" y="271053"/>
                  </a:lnTo>
                  <a:lnTo>
                    <a:pt x="277851" y="296364"/>
                  </a:lnTo>
                  <a:lnTo>
                    <a:pt x="243961" y="322549"/>
                  </a:lnTo>
                  <a:lnTo>
                    <a:pt x="212011" y="349574"/>
                  </a:lnTo>
                  <a:lnTo>
                    <a:pt x="182061" y="377404"/>
                  </a:lnTo>
                  <a:lnTo>
                    <a:pt x="154168" y="406007"/>
                  </a:lnTo>
                  <a:lnTo>
                    <a:pt x="128393" y="435348"/>
                  </a:lnTo>
                  <a:lnTo>
                    <a:pt x="104792" y="465395"/>
                  </a:lnTo>
                  <a:lnTo>
                    <a:pt x="64354" y="527470"/>
                  </a:lnTo>
                  <a:lnTo>
                    <a:pt x="33324" y="591961"/>
                  </a:lnTo>
                  <a:lnTo>
                    <a:pt x="12173" y="658601"/>
                  </a:lnTo>
                  <a:lnTo>
                    <a:pt x="1372" y="727120"/>
                  </a:lnTo>
                  <a:lnTo>
                    <a:pt x="0" y="762000"/>
                  </a:lnTo>
                  <a:lnTo>
                    <a:pt x="1372" y="796879"/>
                  </a:lnTo>
                  <a:lnTo>
                    <a:pt x="12173" y="865398"/>
                  </a:lnTo>
                  <a:lnTo>
                    <a:pt x="33324" y="932038"/>
                  </a:lnTo>
                  <a:lnTo>
                    <a:pt x="64354" y="996529"/>
                  </a:lnTo>
                  <a:lnTo>
                    <a:pt x="104792" y="1058604"/>
                  </a:lnTo>
                  <a:lnTo>
                    <a:pt x="128393" y="1088651"/>
                  </a:lnTo>
                  <a:lnTo>
                    <a:pt x="154168" y="1117992"/>
                  </a:lnTo>
                  <a:lnTo>
                    <a:pt x="182061" y="1146595"/>
                  </a:lnTo>
                  <a:lnTo>
                    <a:pt x="212011" y="1174425"/>
                  </a:lnTo>
                  <a:lnTo>
                    <a:pt x="243961" y="1201450"/>
                  </a:lnTo>
                  <a:lnTo>
                    <a:pt x="277851" y="1227635"/>
                  </a:lnTo>
                  <a:lnTo>
                    <a:pt x="313622" y="1252946"/>
                  </a:lnTo>
                  <a:lnTo>
                    <a:pt x="351215" y="1277350"/>
                  </a:lnTo>
                  <a:lnTo>
                    <a:pt x="390572" y="1300814"/>
                  </a:lnTo>
                  <a:lnTo>
                    <a:pt x="431634" y="1323304"/>
                  </a:lnTo>
                  <a:lnTo>
                    <a:pt x="474342" y="1344786"/>
                  </a:lnTo>
                  <a:lnTo>
                    <a:pt x="518637" y="1365227"/>
                  </a:lnTo>
                  <a:lnTo>
                    <a:pt x="564460" y="1384592"/>
                  </a:lnTo>
                  <a:lnTo>
                    <a:pt x="611753" y="1402849"/>
                  </a:lnTo>
                  <a:lnTo>
                    <a:pt x="660456" y="1419964"/>
                  </a:lnTo>
                  <a:lnTo>
                    <a:pt x="710511" y="1435903"/>
                  </a:lnTo>
                  <a:lnTo>
                    <a:pt x="761859" y="1450632"/>
                  </a:lnTo>
                  <a:lnTo>
                    <a:pt x="814441" y="1464118"/>
                  </a:lnTo>
                  <a:lnTo>
                    <a:pt x="868198" y="1476327"/>
                  </a:lnTo>
                  <a:lnTo>
                    <a:pt x="923071" y="1487225"/>
                  </a:lnTo>
                  <a:lnTo>
                    <a:pt x="979002" y="1496780"/>
                  </a:lnTo>
                  <a:lnTo>
                    <a:pt x="1035931" y="1504957"/>
                  </a:lnTo>
                  <a:lnTo>
                    <a:pt x="1093801" y="1511723"/>
                  </a:lnTo>
                  <a:lnTo>
                    <a:pt x="1152551" y="1517043"/>
                  </a:lnTo>
                  <a:lnTo>
                    <a:pt x="1212124" y="1520885"/>
                  </a:lnTo>
                  <a:lnTo>
                    <a:pt x="1272459" y="1523215"/>
                  </a:lnTo>
                  <a:lnTo>
                    <a:pt x="1333500" y="1524000"/>
                  </a:lnTo>
                  <a:lnTo>
                    <a:pt x="1394540" y="1523215"/>
                  </a:lnTo>
                  <a:lnTo>
                    <a:pt x="1454875" y="1520885"/>
                  </a:lnTo>
                  <a:lnTo>
                    <a:pt x="1514448" y="1517043"/>
                  </a:lnTo>
                  <a:lnTo>
                    <a:pt x="1573198" y="1511723"/>
                  </a:lnTo>
                  <a:lnTo>
                    <a:pt x="1631068" y="1504957"/>
                  </a:lnTo>
                  <a:lnTo>
                    <a:pt x="1687997" y="1496780"/>
                  </a:lnTo>
                  <a:lnTo>
                    <a:pt x="1743928" y="1487225"/>
                  </a:lnTo>
                  <a:lnTo>
                    <a:pt x="1798801" y="1476327"/>
                  </a:lnTo>
                  <a:lnTo>
                    <a:pt x="1852558" y="1464118"/>
                  </a:lnTo>
                  <a:lnTo>
                    <a:pt x="1905140" y="1450632"/>
                  </a:lnTo>
                  <a:lnTo>
                    <a:pt x="1956488" y="1435903"/>
                  </a:lnTo>
                  <a:lnTo>
                    <a:pt x="2006543" y="1419964"/>
                  </a:lnTo>
                  <a:lnTo>
                    <a:pt x="2055246" y="1402849"/>
                  </a:lnTo>
                  <a:lnTo>
                    <a:pt x="2102539" y="1384592"/>
                  </a:lnTo>
                  <a:lnTo>
                    <a:pt x="2148362" y="1365227"/>
                  </a:lnTo>
                  <a:lnTo>
                    <a:pt x="2192657" y="1344786"/>
                  </a:lnTo>
                  <a:lnTo>
                    <a:pt x="2235365" y="1323304"/>
                  </a:lnTo>
                  <a:lnTo>
                    <a:pt x="2276427" y="1300814"/>
                  </a:lnTo>
                  <a:lnTo>
                    <a:pt x="2315784" y="1277350"/>
                  </a:lnTo>
                  <a:lnTo>
                    <a:pt x="2353377" y="1252946"/>
                  </a:lnTo>
                  <a:lnTo>
                    <a:pt x="2389148" y="1227635"/>
                  </a:lnTo>
                  <a:lnTo>
                    <a:pt x="2423038" y="1201450"/>
                  </a:lnTo>
                  <a:lnTo>
                    <a:pt x="2454988" y="1174425"/>
                  </a:lnTo>
                  <a:lnTo>
                    <a:pt x="2484938" y="1146595"/>
                  </a:lnTo>
                  <a:lnTo>
                    <a:pt x="2512831" y="1117992"/>
                  </a:lnTo>
                  <a:lnTo>
                    <a:pt x="2538606" y="1088651"/>
                  </a:lnTo>
                  <a:lnTo>
                    <a:pt x="2562207" y="1058604"/>
                  </a:lnTo>
                  <a:lnTo>
                    <a:pt x="2602645" y="996529"/>
                  </a:lnTo>
                  <a:lnTo>
                    <a:pt x="2633675" y="932038"/>
                  </a:lnTo>
                  <a:lnTo>
                    <a:pt x="2654826" y="865398"/>
                  </a:lnTo>
                  <a:lnTo>
                    <a:pt x="2665627" y="796879"/>
                  </a:lnTo>
                  <a:lnTo>
                    <a:pt x="2667000" y="762000"/>
                  </a:lnTo>
                  <a:lnTo>
                    <a:pt x="2665627" y="727120"/>
                  </a:lnTo>
                  <a:lnTo>
                    <a:pt x="2654826" y="658601"/>
                  </a:lnTo>
                  <a:lnTo>
                    <a:pt x="2633675" y="591961"/>
                  </a:lnTo>
                  <a:lnTo>
                    <a:pt x="2602645" y="527470"/>
                  </a:lnTo>
                  <a:lnTo>
                    <a:pt x="2562207" y="465395"/>
                  </a:lnTo>
                  <a:lnTo>
                    <a:pt x="2538606" y="435348"/>
                  </a:lnTo>
                  <a:lnTo>
                    <a:pt x="2512831" y="406007"/>
                  </a:lnTo>
                  <a:lnTo>
                    <a:pt x="2484938" y="377404"/>
                  </a:lnTo>
                  <a:lnTo>
                    <a:pt x="2454988" y="349574"/>
                  </a:lnTo>
                  <a:lnTo>
                    <a:pt x="2423038" y="322549"/>
                  </a:lnTo>
                  <a:lnTo>
                    <a:pt x="2389148" y="296364"/>
                  </a:lnTo>
                  <a:lnTo>
                    <a:pt x="2353377" y="271053"/>
                  </a:lnTo>
                  <a:lnTo>
                    <a:pt x="2315784" y="246649"/>
                  </a:lnTo>
                  <a:lnTo>
                    <a:pt x="2276427" y="223185"/>
                  </a:lnTo>
                  <a:lnTo>
                    <a:pt x="2235365" y="200695"/>
                  </a:lnTo>
                  <a:lnTo>
                    <a:pt x="2192657" y="179213"/>
                  </a:lnTo>
                  <a:lnTo>
                    <a:pt x="2148362" y="158772"/>
                  </a:lnTo>
                  <a:lnTo>
                    <a:pt x="2102539" y="139407"/>
                  </a:lnTo>
                  <a:lnTo>
                    <a:pt x="2055246" y="121150"/>
                  </a:lnTo>
                  <a:lnTo>
                    <a:pt x="2006543" y="104035"/>
                  </a:lnTo>
                  <a:lnTo>
                    <a:pt x="1956488" y="88096"/>
                  </a:lnTo>
                  <a:lnTo>
                    <a:pt x="1905140" y="73367"/>
                  </a:lnTo>
                  <a:lnTo>
                    <a:pt x="1852558" y="59881"/>
                  </a:lnTo>
                  <a:lnTo>
                    <a:pt x="1798801" y="47672"/>
                  </a:lnTo>
                  <a:lnTo>
                    <a:pt x="1743928" y="36774"/>
                  </a:lnTo>
                  <a:lnTo>
                    <a:pt x="1687997" y="27219"/>
                  </a:lnTo>
                  <a:lnTo>
                    <a:pt x="1631068" y="19042"/>
                  </a:lnTo>
                  <a:lnTo>
                    <a:pt x="1573198" y="12276"/>
                  </a:lnTo>
                  <a:lnTo>
                    <a:pt x="1514448" y="6956"/>
                  </a:lnTo>
                  <a:lnTo>
                    <a:pt x="1454875" y="3114"/>
                  </a:lnTo>
                  <a:lnTo>
                    <a:pt x="1394540" y="784"/>
                  </a:lnTo>
                  <a:lnTo>
                    <a:pt x="1333500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43199" y="3886199"/>
              <a:ext cx="2667000" cy="1524000"/>
            </a:xfrm>
            <a:custGeom>
              <a:avLst/>
              <a:gdLst/>
              <a:ahLst/>
              <a:cxnLst/>
              <a:rect l="l" t="t" r="r" b="b"/>
              <a:pathLst>
                <a:path w="2667000" h="1524000">
                  <a:moveTo>
                    <a:pt x="0" y="761999"/>
                  </a:moveTo>
                  <a:lnTo>
                    <a:pt x="5449" y="692641"/>
                  </a:lnTo>
                  <a:lnTo>
                    <a:pt x="21484" y="625029"/>
                  </a:lnTo>
                  <a:lnTo>
                    <a:pt x="47633" y="559429"/>
                  </a:lnTo>
                  <a:lnTo>
                    <a:pt x="83427" y="496113"/>
                  </a:lnTo>
                  <a:lnTo>
                    <a:pt x="128393" y="435348"/>
                  </a:lnTo>
                  <a:lnTo>
                    <a:pt x="154169" y="406006"/>
                  </a:lnTo>
                  <a:lnTo>
                    <a:pt x="182061" y="377403"/>
                  </a:lnTo>
                  <a:lnTo>
                    <a:pt x="212012" y="349573"/>
                  </a:lnTo>
                  <a:lnTo>
                    <a:pt x="243961" y="322548"/>
                  </a:lnTo>
                  <a:lnTo>
                    <a:pt x="277851" y="296364"/>
                  </a:lnTo>
                  <a:lnTo>
                    <a:pt x="313622" y="271052"/>
                  </a:lnTo>
                  <a:lnTo>
                    <a:pt x="351215" y="246648"/>
                  </a:lnTo>
                  <a:lnTo>
                    <a:pt x="390572" y="223184"/>
                  </a:lnTo>
                  <a:lnTo>
                    <a:pt x="431634" y="200694"/>
                  </a:lnTo>
                  <a:lnTo>
                    <a:pt x="474342" y="179212"/>
                  </a:lnTo>
                  <a:lnTo>
                    <a:pt x="518637" y="158772"/>
                  </a:lnTo>
                  <a:lnTo>
                    <a:pt x="564460" y="139406"/>
                  </a:lnTo>
                  <a:lnTo>
                    <a:pt x="611753" y="121149"/>
                  </a:lnTo>
                  <a:lnTo>
                    <a:pt x="660456" y="104035"/>
                  </a:lnTo>
                  <a:lnTo>
                    <a:pt x="710511" y="88096"/>
                  </a:lnTo>
                  <a:lnTo>
                    <a:pt x="761859" y="73367"/>
                  </a:lnTo>
                  <a:lnTo>
                    <a:pt x="814440" y="59881"/>
                  </a:lnTo>
                  <a:lnTo>
                    <a:pt x="868197" y="47672"/>
                  </a:lnTo>
                  <a:lnTo>
                    <a:pt x="923071" y="36773"/>
                  </a:lnTo>
                  <a:lnTo>
                    <a:pt x="979002" y="27219"/>
                  </a:lnTo>
                  <a:lnTo>
                    <a:pt x="1035931" y="19042"/>
                  </a:lnTo>
                  <a:lnTo>
                    <a:pt x="1093800" y="12276"/>
                  </a:lnTo>
                  <a:lnTo>
                    <a:pt x="1152551" y="6956"/>
                  </a:lnTo>
                  <a:lnTo>
                    <a:pt x="1212123" y="3114"/>
                  </a:lnTo>
                  <a:lnTo>
                    <a:pt x="1272458" y="784"/>
                  </a:lnTo>
                  <a:lnTo>
                    <a:pt x="1333498" y="0"/>
                  </a:lnTo>
                  <a:lnTo>
                    <a:pt x="1394538" y="784"/>
                  </a:lnTo>
                  <a:lnTo>
                    <a:pt x="1454874" y="3114"/>
                  </a:lnTo>
                  <a:lnTo>
                    <a:pt x="1514446" y="6956"/>
                  </a:lnTo>
                  <a:lnTo>
                    <a:pt x="1573196" y="12276"/>
                  </a:lnTo>
                  <a:lnTo>
                    <a:pt x="1631065" y="19042"/>
                  </a:lnTo>
                  <a:lnTo>
                    <a:pt x="1687995" y="27219"/>
                  </a:lnTo>
                  <a:lnTo>
                    <a:pt x="1743926" y="36773"/>
                  </a:lnTo>
                  <a:lnTo>
                    <a:pt x="1798799" y="47672"/>
                  </a:lnTo>
                  <a:lnTo>
                    <a:pt x="1852556" y="59881"/>
                  </a:lnTo>
                  <a:lnTo>
                    <a:pt x="1905138" y="73367"/>
                  </a:lnTo>
                  <a:lnTo>
                    <a:pt x="1956485" y="88096"/>
                  </a:lnTo>
                  <a:lnTo>
                    <a:pt x="2006540" y="104035"/>
                  </a:lnTo>
                  <a:lnTo>
                    <a:pt x="2055243" y="121149"/>
                  </a:lnTo>
                  <a:lnTo>
                    <a:pt x="2102536" y="139406"/>
                  </a:lnTo>
                  <a:lnTo>
                    <a:pt x="2148359" y="158772"/>
                  </a:lnTo>
                  <a:lnTo>
                    <a:pt x="2192654" y="179212"/>
                  </a:lnTo>
                  <a:lnTo>
                    <a:pt x="2235362" y="200694"/>
                  </a:lnTo>
                  <a:lnTo>
                    <a:pt x="2276424" y="223184"/>
                  </a:lnTo>
                  <a:lnTo>
                    <a:pt x="2315781" y="246648"/>
                  </a:lnTo>
                  <a:lnTo>
                    <a:pt x="2353375" y="271052"/>
                  </a:lnTo>
                  <a:lnTo>
                    <a:pt x="2389146" y="296364"/>
                  </a:lnTo>
                  <a:lnTo>
                    <a:pt x="2423035" y="322548"/>
                  </a:lnTo>
                  <a:lnTo>
                    <a:pt x="2454985" y="349573"/>
                  </a:lnTo>
                  <a:lnTo>
                    <a:pt x="2484935" y="377403"/>
                  </a:lnTo>
                  <a:lnTo>
                    <a:pt x="2512828" y="406006"/>
                  </a:lnTo>
                  <a:lnTo>
                    <a:pt x="2538604" y="435348"/>
                  </a:lnTo>
                  <a:lnTo>
                    <a:pt x="2562204" y="465394"/>
                  </a:lnTo>
                  <a:lnTo>
                    <a:pt x="2602643" y="527469"/>
                  </a:lnTo>
                  <a:lnTo>
                    <a:pt x="2633673" y="591960"/>
                  </a:lnTo>
                  <a:lnTo>
                    <a:pt x="2654824" y="658600"/>
                  </a:lnTo>
                  <a:lnTo>
                    <a:pt x="2665625" y="727119"/>
                  </a:lnTo>
                  <a:lnTo>
                    <a:pt x="2666998" y="761999"/>
                  </a:lnTo>
                  <a:lnTo>
                    <a:pt x="2665625" y="796879"/>
                  </a:lnTo>
                  <a:lnTo>
                    <a:pt x="2654824" y="865398"/>
                  </a:lnTo>
                  <a:lnTo>
                    <a:pt x="2633673" y="932037"/>
                  </a:lnTo>
                  <a:lnTo>
                    <a:pt x="2602643" y="996529"/>
                  </a:lnTo>
                  <a:lnTo>
                    <a:pt x="2562204" y="1058603"/>
                  </a:lnTo>
                  <a:lnTo>
                    <a:pt x="2538604" y="1088650"/>
                  </a:lnTo>
                  <a:lnTo>
                    <a:pt x="2512828" y="1117991"/>
                  </a:lnTo>
                  <a:lnTo>
                    <a:pt x="2484935" y="1146594"/>
                  </a:lnTo>
                  <a:lnTo>
                    <a:pt x="2454985" y="1174425"/>
                  </a:lnTo>
                  <a:lnTo>
                    <a:pt x="2423035" y="1201449"/>
                  </a:lnTo>
                  <a:lnTo>
                    <a:pt x="2389146" y="1227634"/>
                  </a:lnTo>
                  <a:lnTo>
                    <a:pt x="2353375" y="1252945"/>
                  </a:lnTo>
                  <a:lnTo>
                    <a:pt x="2315781" y="1277350"/>
                  </a:lnTo>
                  <a:lnTo>
                    <a:pt x="2276424" y="1300814"/>
                  </a:lnTo>
                  <a:lnTo>
                    <a:pt x="2235362" y="1323303"/>
                  </a:lnTo>
                  <a:lnTo>
                    <a:pt x="2192654" y="1344785"/>
                  </a:lnTo>
                  <a:lnTo>
                    <a:pt x="2148359" y="1365226"/>
                  </a:lnTo>
                  <a:lnTo>
                    <a:pt x="2102536" y="1384591"/>
                  </a:lnTo>
                  <a:lnTo>
                    <a:pt x="2055243" y="1402848"/>
                  </a:lnTo>
                  <a:lnTo>
                    <a:pt x="2006540" y="1419963"/>
                  </a:lnTo>
                  <a:lnTo>
                    <a:pt x="1956485" y="1435902"/>
                  </a:lnTo>
                  <a:lnTo>
                    <a:pt x="1905138" y="1450631"/>
                  </a:lnTo>
                  <a:lnTo>
                    <a:pt x="1852556" y="1464117"/>
                  </a:lnTo>
                  <a:lnTo>
                    <a:pt x="1798799" y="1476326"/>
                  </a:lnTo>
                  <a:lnTo>
                    <a:pt x="1743926" y="1487224"/>
                  </a:lnTo>
                  <a:lnTo>
                    <a:pt x="1687995" y="1496779"/>
                  </a:lnTo>
                  <a:lnTo>
                    <a:pt x="1631065" y="1504956"/>
                  </a:lnTo>
                  <a:lnTo>
                    <a:pt x="1573196" y="1511722"/>
                  </a:lnTo>
                  <a:lnTo>
                    <a:pt x="1514446" y="1517042"/>
                  </a:lnTo>
                  <a:lnTo>
                    <a:pt x="1454874" y="1520884"/>
                  </a:lnTo>
                  <a:lnTo>
                    <a:pt x="1394538" y="1523214"/>
                  </a:lnTo>
                  <a:lnTo>
                    <a:pt x="1333498" y="1523998"/>
                  </a:lnTo>
                  <a:lnTo>
                    <a:pt x="1272458" y="1523214"/>
                  </a:lnTo>
                  <a:lnTo>
                    <a:pt x="1212123" y="1520884"/>
                  </a:lnTo>
                  <a:lnTo>
                    <a:pt x="1152551" y="1517042"/>
                  </a:lnTo>
                  <a:lnTo>
                    <a:pt x="1093800" y="1511722"/>
                  </a:lnTo>
                  <a:lnTo>
                    <a:pt x="1035931" y="1504956"/>
                  </a:lnTo>
                  <a:lnTo>
                    <a:pt x="979002" y="1496779"/>
                  </a:lnTo>
                  <a:lnTo>
                    <a:pt x="923071" y="1487224"/>
                  </a:lnTo>
                  <a:lnTo>
                    <a:pt x="868197" y="1476326"/>
                  </a:lnTo>
                  <a:lnTo>
                    <a:pt x="814440" y="1464117"/>
                  </a:lnTo>
                  <a:lnTo>
                    <a:pt x="761859" y="1450631"/>
                  </a:lnTo>
                  <a:lnTo>
                    <a:pt x="710511" y="1435902"/>
                  </a:lnTo>
                  <a:lnTo>
                    <a:pt x="660456" y="1419963"/>
                  </a:lnTo>
                  <a:lnTo>
                    <a:pt x="611753" y="1402848"/>
                  </a:lnTo>
                  <a:lnTo>
                    <a:pt x="564460" y="1384591"/>
                  </a:lnTo>
                  <a:lnTo>
                    <a:pt x="518637" y="1365226"/>
                  </a:lnTo>
                  <a:lnTo>
                    <a:pt x="474342" y="1344785"/>
                  </a:lnTo>
                  <a:lnTo>
                    <a:pt x="431634" y="1323303"/>
                  </a:lnTo>
                  <a:lnTo>
                    <a:pt x="390572" y="1300814"/>
                  </a:lnTo>
                  <a:lnTo>
                    <a:pt x="351215" y="1277350"/>
                  </a:lnTo>
                  <a:lnTo>
                    <a:pt x="313622" y="1252945"/>
                  </a:lnTo>
                  <a:lnTo>
                    <a:pt x="277851" y="1227634"/>
                  </a:lnTo>
                  <a:lnTo>
                    <a:pt x="243961" y="1201449"/>
                  </a:lnTo>
                  <a:lnTo>
                    <a:pt x="212012" y="1174425"/>
                  </a:lnTo>
                  <a:lnTo>
                    <a:pt x="182061" y="1146594"/>
                  </a:lnTo>
                  <a:lnTo>
                    <a:pt x="154169" y="1117991"/>
                  </a:lnTo>
                  <a:lnTo>
                    <a:pt x="128393" y="1088650"/>
                  </a:lnTo>
                  <a:lnTo>
                    <a:pt x="104792" y="1058603"/>
                  </a:lnTo>
                  <a:lnTo>
                    <a:pt x="64354" y="996529"/>
                  </a:lnTo>
                  <a:lnTo>
                    <a:pt x="33324" y="932037"/>
                  </a:lnTo>
                  <a:lnTo>
                    <a:pt x="12173" y="865398"/>
                  </a:lnTo>
                  <a:lnTo>
                    <a:pt x="1372" y="796879"/>
                  </a:lnTo>
                  <a:lnTo>
                    <a:pt x="0" y="761999"/>
                  </a:lnTo>
                  <a:close/>
                </a:path>
              </a:pathLst>
            </a:custGeom>
            <a:ln w="9524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05199" y="4419600"/>
              <a:ext cx="2743200" cy="1447800"/>
            </a:xfrm>
            <a:custGeom>
              <a:avLst/>
              <a:gdLst/>
              <a:ahLst/>
              <a:cxnLst/>
              <a:rect l="l" t="t" r="r" b="b"/>
              <a:pathLst>
                <a:path w="2743200" h="1447800">
                  <a:moveTo>
                    <a:pt x="1371600" y="0"/>
                  </a:moveTo>
                  <a:lnTo>
                    <a:pt x="1308815" y="744"/>
                  </a:lnTo>
                  <a:lnTo>
                    <a:pt x="1246755" y="2958"/>
                  </a:lnTo>
                  <a:lnTo>
                    <a:pt x="1185481" y="6608"/>
                  </a:lnTo>
                  <a:lnTo>
                    <a:pt x="1125052" y="11663"/>
                  </a:lnTo>
                  <a:lnTo>
                    <a:pt x="1065529" y="18090"/>
                  </a:lnTo>
                  <a:lnTo>
                    <a:pt x="1006973" y="25858"/>
                  </a:lnTo>
                  <a:lnTo>
                    <a:pt x="949444" y="34935"/>
                  </a:lnTo>
                  <a:lnTo>
                    <a:pt x="893003" y="45289"/>
                  </a:lnTo>
                  <a:lnTo>
                    <a:pt x="837710" y="56888"/>
                  </a:lnTo>
                  <a:lnTo>
                    <a:pt x="783625" y="69699"/>
                  </a:lnTo>
                  <a:lnTo>
                    <a:pt x="730810" y="83692"/>
                  </a:lnTo>
                  <a:lnTo>
                    <a:pt x="679325" y="98834"/>
                  </a:lnTo>
                  <a:lnTo>
                    <a:pt x="629231" y="115093"/>
                  </a:lnTo>
                  <a:lnTo>
                    <a:pt x="580587" y="132437"/>
                  </a:lnTo>
                  <a:lnTo>
                    <a:pt x="533454" y="150834"/>
                  </a:lnTo>
                  <a:lnTo>
                    <a:pt x="487894" y="170253"/>
                  </a:lnTo>
                  <a:lnTo>
                    <a:pt x="443966" y="190661"/>
                  </a:lnTo>
                  <a:lnTo>
                    <a:pt x="401731" y="212026"/>
                  </a:lnTo>
                  <a:lnTo>
                    <a:pt x="361249" y="234317"/>
                  </a:lnTo>
                  <a:lnTo>
                    <a:pt x="322582" y="257501"/>
                  </a:lnTo>
                  <a:lnTo>
                    <a:pt x="285789" y="281547"/>
                  </a:lnTo>
                  <a:lnTo>
                    <a:pt x="250931" y="306423"/>
                  </a:lnTo>
                  <a:lnTo>
                    <a:pt x="218069" y="332096"/>
                  </a:lnTo>
                  <a:lnTo>
                    <a:pt x="187262" y="358535"/>
                  </a:lnTo>
                  <a:lnTo>
                    <a:pt x="158573" y="385707"/>
                  </a:lnTo>
                  <a:lnTo>
                    <a:pt x="132061" y="413582"/>
                  </a:lnTo>
                  <a:lnTo>
                    <a:pt x="85810" y="471309"/>
                  </a:lnTo>
                  <a:lnTo>
                    <a:pt x="48994" y="531459"/>
                  </a:lnTo>
                  <a:lnTo>
                    <a:pt x="22098" y="593778"/>
                  </a:lnTo>
                  <a:lnTo>
                    <a:pt x="5605" y="658010"/>
                  </a:lnTo>
                  <a:lnTo>
                    <a:pt x="0" y="723900"/>
                  </a:lnTo>
                  <a:lnTo>
                    <a:pt x="1411" y="757035"/>
                  </a:lnTo>
                  <a:lnTo>
                    <a:pt x="12521" y="822128"/>
                  </a:lnTo>
                  <a:lnTo>
                    <a:pt x="34276" y="885435"/>
                  </a:lnTo>
                  <a:lnTo>
                    <a:pt x="66192" y="946702"/>
                  </a:lnTo>
                  <a:lnTo>
                    <a:pt x="107786" y="1005673"/>
                  </a:lnTo>
                  <a:lnTo>
                    <a:pt x="158573" y="1062092"/>
                  </a:lnTo>
                  <a:lnTo>
                    <a:pt x="187262" y="1089264"/>
                  </a:lnTo>
                  <a:lnTo>
                    <a:pt x="218069" y="1115703"/>
                  </a:lnTo>
                  <a:lnTo>
                    <a:pt x="250931" y="1141376"/>
                  </a:lnTo>
                  <a:lnTo>
                    <a:pt x="285789" y="1166252"/>
                  </a:lnTo>
                  <a:lnTo>
                    <a:pt x="322582" y="1190298"/>
                  </a:lnTo>
                  <a:lnTo>
                    <a:pt x="361249" y="1213482"/>
                  </a:lnTo>
                  <a:lnTo>
                    <a:pt x="401731" y="1235773"/>
                  </a:lnTo>
                  <a:lnTo>
                    <a:pt x="443966" y="1257138"/>
                  </a:lnTo>
                  <a:lnTo>
                    <a:pt x="487894" y="1277546"/>
                  </a:lnTo>
                  <a:lnTo>
                    <a:pt x="533454" y="1296965"/>
                  </a:lnTo>
                  <a:lnTo>
                    <a:pt x="580587" y="1315362"/>
                  </a:lnTo>
                  <a:lnTo>
                    <a:pt x="629231" y="1332706"/>
                  </a:lnTo>
                  <a:lnTo>
                    <a:pt x="679325" y="1348965"/>
                  </a:lnTo>
                  <a:lnTo>
                    <a:pt x="730810" y="1364107"/>
                  </a:lnTo>
                  <a:lnTo>
                    <a:pt x="783625" y="1378100"/>
                  </a:lnTo>
                  <a:lnTo>
                    <a:pt x="837710" y="1390911"/>
                  </a:lnTo>
                  <a:lnTo>
                    <a:pt x="893003" y="1402510"/>
                  </a:lnTo>
                  <a:lnTo>
                    <a:pt x="949444" y="1412864"/>
                  </a:lnTo>
                  <a:lnTo>
                    <a:pt x="1006973" y="1421941"/>
                  </a:lnTo>
                  <a:lnTo>
                    <a:pt x="1065529" y="1429709"/>
                  </a:lnTo>
                  <a:lnTo>
                    <a:pt x="1125052" y="1436136"/>
                  </a:lnTo>
                  <a:lnTo>
                    <a:pt x="1185481" y="1441191"/>
                  </a:lnTo>
                  <a:lnTo>
                    <a:pt x="1246755" y="1444841"/>
                  </a:lnTo>
                  <a:lnTo>
                    <a:pt x="1308815" y="1447055"/>
                  </a:lnTo>
                  <a:lnTo>
                    <a:pt x="1371600" y="1447800"/>
                  </a:lnTo>
                  <a:lnTo>
                    <a:pt x="1434384" y="1447055"/>
                  </a:lnTo>
                  <a:lnTo>
                    <a:pt x="1496444" y="1444841"/>
                  </a:lnTo>
                  <a:lnTo>
                    <a:pt x="1557718" y="1441191"/>
                  </a:lnTo>
                  <a:lnTo>
                    <a:pt x="1618147" y="1436136"/>
                  </a:lnTo>
                  <a:lnTo>
                    <a:pt x="1677670" y="1429709"/>
                  </a:lnTo>
                  <a:lnTo>
                    <a:pt x="1736226" y="1421941"/>
                  </a:lnTo>
                  <a:lnTo>
                    <a:pt x="1793755" y="1412864"/>
                  </a:lnTo>
                  <a:lnTo>
                    <a:pt x="1850196" y="1402510"/>
                  </a:lnTo>
                  <a:lnTo>
                    <a:pt x="1905489" y="1390911"/>
                  </a:lnTo>
                  <a:lnTo>
                    <a:pt x="1959574" y="1378100"/>
                  </a:lnTo>
                  <a:lnTo>
                    <a:pt x="2012389" y="1364107"/>
                  </a:lnTo>
                  <a:lnTo>
                    <a:pt x="2063874" y="1348965"/>
                  </a:lnTo>
                  <a:lnTo>
                    <a:pt x="2113968" y="1332706"/>
                  </a:lnTo>
                  <a:lnTo>
                    <a:pt x="2162612" y="1315362"/>
                  </a:lnTo>
                  <a:lnTo>
                    <a:pt x="2209745" y="1296965"/>
                  </a:lnTo>
                  <a:lnTo>
                    <a:pt x="2255305" y="1277546"/>
                  </a:lnTo>
                  <a:lnTo>
                    <a:pt x="2299233" y="1257138"/>
                  </a:lnTo>
                  <a:lnTo>
                    <a:pt x="2341468" y="1235773"/>
                  </a:lnTo>
                  <a:lnTo>
                    <a:pt x="2381950" y="1213482"/>
                  </a:lnTo>
                  <a:lnTo>
                    <a:pt x="2420617" y="1190298"/>
                  </a:lnTo>
                  <a:lnTo>
                    <a:pt x="2457410" y="1166252"/>
                  </a:lnTo>
                  <a:lnTo>
                    <a:pt x="2492268" y="1141376"/>
                  </a:lnTo>
                  <a:lnTo>
                    <a:pt x="2525130" y="1115703"/>
                  </a:lnTo>
                  <a:lnTo>
                    <a:pt x="2555937" y="1089264"/>
                  </a:lnTo>
                  <a:lnTo>
                    <a:pt x="2584626" y="1062092"/>
                  </a:lnTo>
                  <a:lnTo>
                    <a:pt x="2611138" y="1034217"/>
                  </a:lnTo>
                  <a:lnTo>
                    <a:pt x="2657389" y="976490"/>
                  </a:lnTo>
                  <a:lnTo>
                    <a:pt x="2694205" y="916340"/>
                  </a:lnTo>
                  <a:lnTo>
                    <a:pt x="2721101" y="854021"/>
                  </a:lnTo>
                  <a:lnTo>
                    <a:pt x="2737594" y="789789"/>
                  </a:lnTo>
                  <a:lnTo>
                    <a:pt x="2743200" y="723900"/>
                  </a:lnTo>
                  <a:lnTo>
                    <a:pt x="2741788" y="690764"/>
                  </a:lnTo>
                  <a:lnTo>
                    <a:pt x="2730678" y="625671"/>
                  </a:lnTo>
                  <a:lnTo>
                    <a:pt x="2708923" y="562364"/>
                  </a:lnTo>
                  <a:lnTo>
                    <a:pt x="2677007" y="501097"/>
                  </a:lnTo>
                  <a:lnTo>
                    <a:pt x="2635413" y="442126"/>
                  </a:lnTo>
                  <a:lnTo>
                    <a:pt x="2584626" y="385707"/>
                  </a:lnTo>
                  <a:lnTo>
                    <a:pt x="2555937" y="358535"/>
                  </a:lnTo>
                  <a:lnTo>
                    <a:pt x="2525130" y="332096"/>
                  </a:lnTo>
                  <a:lnTo>
                    <a:pt x="2492268" y="306423"/>
                  </a:lnTo>
                  <a:lnTo>
                    <a:pt x="2457410" y="281547"/>
                  </a:lnTo>
                  <a:lnTo>
                    <a:pt x="2420617" y="257501"/>
                  </a:lnTo>
                  <a:lnTo>
                    <a:pt x="2381950" y="234317"/>
                  </a:lnTo>
                  <a:lnTo>
                    <a:pt x="2341468" y="212026"/>
                  </a:lnTo>
                  <a:lnTo>
                    <a:pt x="2299233" y="190661"/>
                  </a:lnTo>
                  <a:lnTo>
                    <a:pt x="2255305" y="170253"/>
                  </a:lnTo>
                  <a:lnTo>
                    <a:pt x="2209745" y="150834"/>
                  </a:lnTo>
                  <a:lnTo>
                    <a:pt x="2162612" y="132437"/>
                  </a:lnTo>
                  <a:lnTo>
                    <a:pt x="2113968" y="115093"/>
                  </a:lnTo>
                  <a:lnTo>
                    <a:pt x="2063874" y="98834"/>
                  </a:lnTo>
                  <a:lnTo>
                    <a:pt x="2012389" y="83692"/>
                  </a:lnTo>
                  <a:lnTo>
                    <a:pt x="1959574" y="69699"/>
                  </a:lnTo>
                  <a:lnTo>
                    <a:pt x="1905489" y="56888"/>
                  </a:lnTo>
                  <a:lnTo>
                    <a:pt x="1850196" y="45289"/>
                  </a:lnTo>
                  <a:lnTo>
                    <a:pt x="1793755" y="34935"/>
                  </a:lnTo>
                  <a:lnTo>
                    <a:pt x="1736226" y="25858"/>
                  </a:lnTo>
                  <a:lnTo>
                    <a:pt x="1677670" y="18090"/>
                  </a:lnTo>
                  <a:lnTo>
                    <a:pt x="1618147" y="11663"/>
                  </a:lnTo>
                  <a:lnTo>
                    <a:pt x="1557718" y="6608"/>
                  </a:lnTo>
                  <a:lnTo>
                    <a:pt x="1496444" y="2958"/>
                  </a:lnTo>
                  <a:lnTo>
                    <a:pt x="1434384" y="744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05199" y="4419600"/>
              <a:ext cx="2743200" cy="1447800"/>
            </a:xfrm>
            <a:custGeom>
              <a:avLst/>
              <a:gdLst/>
              <a:ahLst/>
              <a:cxnLst/>
              <a:rect l="l" t="t" r="r" b="b"/>
              <a:pathLst>
                <a:path w="2743200" h="1447800">
                  <a:moveTo>
                    <a:pt x="0" y="723899"/>
                  </a:moveTo>
                  <a:lnTo>
                    <a:pt x="5605" y="658009"/>
                  </a:lnTo>
                  <a:lnTo>
                    <a:pt x="22098" y="593777"/>
                  </a:lnTo>
                  <a:lnTo>
                    <a:pt x="48994" y="531458"/>
                  </a:lnTo>
                  <a:lnTo>
                    <a:pt x="85810" y="471307"/>
                  </a:lnTo>
                  <a:lnTo>
                    <a:pt x="132061" y="413580"/>
                  </a:lnTo>
                  <a:lnTo>
                    <a:pt x="158573" y="385706"/>
                  </a:lnTo>
                  <a:lnTo>
                    <a:pt x="187263" y="358533"/>
                  </a:lnTo>
                  <a:lnTo>
                    <a:pt x="218069" y="332094"/>
                  </a:lnTo>
                  <a:lnTo>
                    <a:pt x="250931" y="306421"/>
                  </a:lnTo>
                  <a:lnTo>
                    <a:pt x="285789" y="281546"/>
                  </a:lnTo>
                  <a:lnTo>
                    <a:pt x="322582" y="257500"/>
                  </a:lnTo>
                  <a:lnTo>
                    <a:pt x="361250" y="234315"/>
                  </a:lnTo>
                  <a:lnTo>
                    <a:pt x="401732" y="212025"/>
                  </a:lnTo>
                  <a:lnTo>
                    <a:pt x="443967" y="190659"/>
                  </a:lnTo>
                  <a:lnTo>
                    <a:pt x="487895" y="170252"/>
                  </a:lnTo>
                  <a:lnTo>
                    <a:pt x="533455" y="150833"/>
                  </a:lnTo>
                  <a:lnTo>
                    <a:pt x="580588" y="132436"/>
                  </a:lnTo>
                  <a:lnTo>
                    <a:pt x="629231" y="115092"/>
                  </a:lnTo>
                  <a:lnTo>
                    <a:pt x="679326" y="98833"/>
                  </a:lnTo>
                  <a:lnTo>
                    <a:pt x="730811" y="83691"/>
                  </a:lnTo>
                  <a:lnTo>
                    <a:pt x="783626" y="69699"/>
                  </a:lnTo>
                  <a:lnTo>
                    <a:pt x="837710" y="56887"/>
                  </a:lnTo>
                  <a:lnTo>
                    <a:pt x="893003" y="45288"/>
                  </a:lnTo>
                  <a:lnTo>
                    <a:pt x="949444" y="34935"/>
                  </a:lnTo>
                  <a:lnTo>
                    <a:pt x="1006973" y="25858"/>
                  </a:lnTo>
                  <a:lnTo>
                    <a:pt x="1065529" y="18090"/>
                  </a:lnTo>
                  <a:lnTo>
                    <a:pt x="1125052" y="11662"/>
                  </a:lnTo>
                  <a:lnTo>
                    <a:pt x="1185481" y="6608"/>
                  </a:lnTo>
                  <a:lnTo>
                    <a:pt x="1246755" y="2958"/>
                  </a:lnTo>
                  <a:lnTo>
                    <a:pt x="1308815" y="744"/>
                  </a:lnTo>
                  <a:lnTo>
                    <a:pt x="1371599" y="0"/>
                  </a:lnTo>
                  <a:lnTo>
                    <a:pt x="1434382" y="744"/>
                  </a:lnTo>
                  <a:lnTo>
                    <a:pt x="1496442" y="2958"/>
                  </a:lnTo>
                  <a:lnTo>
                    <a:pt x="1557716" y="6608"/>
                  </a:lnTo>
                  <a:lnTo>
                    <a:pt x="1618144" y="11662"/>
                  </a:lnTo>
                  <a:lnTo>
                    <a:pt x="1677667" y="18090"/>
                  </a:lnTo>
                  <a:lnTo>
                    <a:pt x="1736223" y="25858"/>
                  </a:lnTo>
                  <a:lnTo>
                    <a:pt x="1793751" y="34935"/>
                  </a:lnTo>
                  <a:lnTo>
                    <a:pt x="1850192" y="45288"/>
                  </a:lnTo>
                  <a:lnTo>
                    <a:pt x="1905485" y="56887"/>
                  </a:lnTo>
                  <a:lnTo>
                    <a:pt x="1959569" y="69699"/>
                  </a:lnTo>
                  <a:lnTo>
                    <a:pt x="2012384" y="83691"/>
                  </a:lnTo>
                  <a:lnTo>
                    <a:pt x="2063869" y="98833"/>
                  </a:lnTo>
                  <a:lnTo>
                    <a:pt x="2113964" y="115092"/>
                  </a:lnTo>
                  <a:lnTo>
                    <a:pt x="2162608" y="132436"/>
                  </a:lnTo>
                  <a:lnTo>
                    <a:pt x="2209740" y="150833"/>
                  </a:lnTo>
                  <a:lnTo>
                    <a:pt x="2255301" y="170252"/>
                  </a:lnTo>
                  <a:lnTo>
                    <a:pt x="2299229" y="190659"/>
                  </a:lnTo>
                  <a:lnTo>
                    <a:pt x="2341464" y="212025"/>
                  </a:lnTo>
                  <a:lnTo>
                    <a:pt x="2381946" y="234315"/>
                  </a:lnTo>
                  <a:lnTo>
                    <a:pt x="2420613" y="257500"/>
                  </a:lnTo>
                  <a:lnTo>
                    <a:pt x="2457407" y="281546"/>
                  </a:lnTo>
                  <a:lnTo>
                    <a:pt x="2492265" y="306421"/>
                  </a:lnTo>
                  <a:lnTo>
                    <a:pt x="2525127" y="332094"/>
                  </a:lnTo>
                  <a:lnTo>
                    <a:pt x="2555933" y="358533"/>
                  </a:lnTo>
                  <a:lnTo>
                    <a:pt x="2584623" y="385706"/>
                  </a:lnTo>
                  <a:lnTo>
                    <a:pt x="2611135" y="413580"/>
                  </a:lnTo>
                  <a:lnTo>
                    <a:pt x="2657386" y="471307"/>
                  </a:lnTo>
                  <a:lnTo>
                    <a:pt x="2694203" y="531458"/>
                  </a:lnTo>
                  <a:lnTo>
                    <a:pt x="2721099" y="593777"/>
                  </a:lnTo>
                  <a:lnTo>
                    <a:pt x="2737592" y="658009"/>
                  </a:lnTo>
                  <a:lnTo>
                    <a:pt x="2743198" y="723899"/>
                  </a:lnTo>
                  <a:lnTo>
                    <a:pt x="2741786" y="757035"/>
                  </a:lnTo>
                  <a:lnTo>
                    <a:pt x="2730676" y="822128"/>
                  </a:lnTo>
                  <a:lnTo>
                    <a:pt x="2708921" y="885436"/>
                  </a:lnTo>
                  <a:lnTo>
                    <a:pt x="2677004" y="946703"/>
                  </a:lnTo>
                  <a:lnTo>
                    <a:pt x="2635410" y="1005674"/>
                  </a:lnTo>
                  <a:lnTo>
                    <a:pt x="2584623" y="1062093"/>
                  </a:lnTo>
                  <a:lnTo>
                    <a:pt x="2555933" y="1089265"/>
                  </a:lnTo>
                  <a:lnTo>
                    <a:pt x="2525127" y="1115704"/>
                  </a:lnTo>
                  <a:lnTo>
                    <a:pt x="2492265" y="1141377"/>
                  </a:lnTo>
                  <a:lnTo>
                    <a:pt x="2457407" y="1166253"/>
                  </a:lnTo>
                  <a:lnTo>
                    <a:pt x="2420613" y="1190299"/>
                  </a:lnTo>
                  <a:lnTo>
                    <a:pt x="2381946" y="1213483"/>
                  </a:lnTo>
                  <a:lnTo>
                    <a:pt x="2341464" y="1235774"/>
                  </a:lnTo>
                  <a:lnTo>
                    <a:pt x="2299229" y="1257139"/>
                  </a:lnTo>
                  <a:lnTo>
                    <a:pt x="2255301" y="1277547"/>
                  </a:lnTo>
                  <a:lnTo>
                    <a:pt x="2209740" y="1296965"/>
                  </a:lnTo>
                  <a:lnTo>
                    <a:pt x="2162608" y="1315362"/>
                  </a:lnTo>
                  <a:lnTo>
                    <a:pt x="2113964" y="1332706"/>
                  </a:lnTo>
                  <a:lnTo>
                    <a:pt x="2063869" y="1348965"/>
                  </a:lnTo>
                  <a:lnTo>
                    <a:pt x="2012384" y="1364107"/>
                  </a:lnTo>
                  <a:lnTo>
                    <a:pt x="1959569" y="1378099"/>
                  </a:lnTo>
                  <a:lnTo>
                    <a:pt x="1905485" y="1390911"/>
                  </a:lnTo>
                  <a:lnTo>
                    <a:pt x="1850192" y="1402510"/>
                  </a:lnTo>
                  <a:lnTo>
                    <a:pt x="1793751" y="1412863"/>
                  </a:lnTo>
                  <a:lnTo>
                    <a:pt x="1736223" y="1421940"/>
                  </a:lnTo>
                  <a:lnTo>
                    <a:pt x="1677667" y="1429708"/>
                  </a:lnTo>
                  <a:lnTo>
                    <a:pt x="1618144" y="1436135"/>
                  </a:lnTo>
                  <a:lnTo>
                    <a:pt x="1557716" y="1441190"/>
                  </a:lnTo>
                  <a:lnTo>
                    <a:pt x="1496442" y="1444840"/>
                  </a:lnTo>
                  <a:lnTo>
                    <a:pt x="1434382" y="1447054"/>
                  </a:lnTo>
                  <a:lnTo>
                    <a:pt x="1371599" y="1447798"/>
                  </a:lnTo>
                  <a:lnTo>
                    <a:pt x="1308815" y="1447054"/>
                  </a:lnTo>
                  <a:lnTo>
                    <a:pt x="1246755" y="1444840"/>
                  </a:lnTo>
                  <a:lnTo>
                    <a:pt x="1185481" y="1441190"/>
                  </a:lnTo>
                  <a:lnTo>
                    <a:pt x="1125052" y="1436135"/>
                  </a:lnTo>
                  <a:lnTo>
                    <a:pt x="1065529" y="1429708"/>
                  </a:lnTo>
                  <a:lnTo>
                    <a:pt x="1006973" y="1421940"/>
                  </a:lnTo>
                  <a:lnTo>
                    <a:pt x="949444" y="1412863"/>
                  </a:lnTo>
                  <a:lnTo>
                    <a:pt x="893003" y="1402510"/>
                  </a:lnTo>
                  <a:lnTo>
                    <a:pt x="837710" y="1390911"/>
                  </a:lnTo>
                  <a:lnTo>
                    <a:pt x="783626" y="1378099"/>
                  </a:lnTo>
                  <a:lnTo>
                    <a:pt x="730811" y="1364107"/>
                  </a:lnTo>
                  <a:lnTo>
                    <a:pt x="679326" y="1348965"/>
                  </a:lnTo>
                  <a:lnTo>
                    <a:pt x="629231" y="1332706"/>
                  </a:lnTo>
                  <a:lnTo>
                    <a:pt x="580588" y="1315362"/>
                  </a:lnTo>
                  <a:lnTo>
                    <a:pt x="533455" y="1296965"/>
                  </a:lnTo>
                  <a:lnTo>
                    <a:pt x="487895" y="1277547"/>
                  </a:lnTo>
                  <a:lnTo>
                    <a:pt x="443967" y="1257139"/>
                  </a:lnTo>
                  <a:lnTo>
                    <a:pt x="401732" y="1235774"/>
                  </a:lnTo>
                  <a:lnTo>
                    <a:pt x="361250" y="1213483"/>
                  </a:lnTo>
                  <a:lnTo>
                    <a:pt x="322582" y="1190299"/>
                  </a:lnTo>
                  <a:lnTo>
                    <a:pt x="285789" y="1166253"/>
                  </a:lnTo>
                  <a:lnTo>
                    <a:pt x="250931" y="1141377"/>
                  </a:lnTo>
                  <a:lnTo>
                    <a:pt x="218069" y="1115704"/>
                  </a:lnTo>
                  <a:lnTo>
                    <a:pt x="187263" y="1089265"/>
                  </a:lnTo>
                  <a:lnTo>
                    <a:pt x="158573" y="1062093"/>
                  </a:lnTo>
                  <a:lnTo>
                    <a:pt x="132061" y="1034218"/>
                  </a:lnTo>
                  <a:lnTo>
                    <a:pt x="85810" y="976491"/>
                  </a:lnTo>
                  <a:lnTo>
                    <a:pt x="48994" y="916340"/>
                  </a:lnTo>
                  <a:lnTo>
                    <a:pt x="22098" y="854021"/>
                  </a:lnTo>
                  <a:lnTo>
                    <a:pt x="5605" y="789789"/>
                  </a:lnTo>
                  <a:lnTo>
                    <a:pt x="0" y="723899"/>
                  </a:lnTo>
                  <a:close/>
                </a:path>
              </a:pathLst>
            </a:custGeom>
            <a:ln w="9524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24150" y="3867150"/>
              <a:ext cx="3543297" cy="20192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3977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Union</a:t>
            </a:r>
            <a:r>
              <a:rPr spc="-6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17" name="object 17"/>
          <p:cNvSpPr/>
          <p:nvPr/>
        </p:nvSpPr>
        <p:spPr>
          <a:xfrm>
            <a:off x="6359994" y="3193262"/>
            <a:ext cx="460667" cy="4222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807902" y="2434031"/>
            <a:ext cx="3376295" cy="1252855"/>
            <a:chOff x="4807902" y="2434031"/>
            <a:chExt cx="3376295" cy="1252855"/>
          </a:xfrm>
        </p:grpSpPr>
        <p:sp>
          <p:nvSpPr>
            <p:cNvPr id="19" name="object 19"/>
            <p:cNvSpPr/>
            <p:nvPr/>
          </p:nvSpPr>
          <p:spPr>
            <a:xfrm>
              <a:off x="4826952" y="2453081"/>
              <a:ext cx="1697989" cy="702945"/>
            </a:xfrm>
            <a:custGeom>
              <a:avLst/>
              <a:gdLst/>
              <a:ahLst/>
              <a:cxnLst/>
              <a:rect l="l" t="t" r="r" b="b"/>
              <a:pathLst>
                <a:path w="1697990" h="702944">
                  <a:moveTo>
                    <a:pt x="0" y="351233"/>
                  </a:moveTo>
                  <a:lnTo>
                    <a:pt x="10091" y="296914"/>
                  </a:lnTo>
                  <a:lnTo>
                    <a:pt x="39358" y="245218"/>
                  </a:lnTo>
                  <a:lnTo>
                    <a:pt x="86291" y="196770"/>
                  </a:lnTo>
                  <a:lnTo>
                    <a:pt x="149380" y="152195"/>
                  </a:lnTo>
                  <a:lnTo>
                    <a:pt x="186511" y="131555"/>
                  </a:lnTo>
                  <a:lnTo>
                    <a:pt x="227114" y="112117"/>
                  </a:lnTo>
                  <a:lnTo>
                    <a:pt x="271002" y="93960"/>
                  </a:lnTo>
                  <a:lnTo>
                    <a:pt x="317985" y="77162"/>
                  </a:lnTo>
                  <a:lnTo>
                    <a:pt x="367875" y="61800"/>
                  </a:lnTo>
                  <a:lnTo>
                    <a:pt x="420483" y="47953"/>
                  </a:lnTo>
                  <a:lnTo>
                    <a:pt x="475619" y="35699"/>
                  </a:lnTo>
                  <a:lnTo>
                    <a:pt x="533096" y="25116"/>
                  </a:lnTo>
                  <a:lnTo>
                    <a:pt x="592724" y="16283"/>
                  </a:lnTo>
                  <a:lnTo>
                    <a:pt x="654316" y="9276"/>
                  </a:lnTo>
                  <a:lnTo>
                    <a:pt x="717681" y="4174"/>
                  </a:lnTo>
                  <a:lnTo>
                    <a:pt x="782632" y="1056"/>
                  </a:lnTo>
                  <a:lnTo>
                    <a:pt x="848979" y="0"/>
                  </a:lnTo>
                  <a:lnTo>
                    <a:pt x="915326" y="1056"/>
                  </a:lnTo>
                  <a:lnTo>
                    <a:pt x="980277" y="4174"/>
                  </a:lnTo>
                  <a:lnTo>
                    <a:pt x="1043642" y="9276"/>
                  </a:lnTo>
                  <a:lnTo>
                    <a:pt x="1105234" y="16283"/>
                  </a:lnTo>
                  <a:lnTo>
                    <a:pt x="1164862" y="25116"/>
                  </a:lnTo>
                  <a:lnTo>
                    <a:pt x="1222339" y="35699"/>
                  </a:lnTo>
                  <a:lnTo>
                    <a:pt x="1277476" y="47953"/>
                  </a:lnTo>
                  <a:lnTo>
                    <a:pt x="1330083" y="61800"/>
                  </a:lnTo>
                  <a:lnTo>
                    <a:pt x="1379973" y="77162"/>
                  </a:lnTo>
                  <a:lnTo>
                    <a:pt x="1426956" y="93960"/>
                  </a:lnTo>
                  <a:lnTo>
                    <a:pt x="1470844" y="112117"/>
                  </a:lnTo>
                  <a:lnTo>
                    <a:pt x="1511447" y="131555"/>
                  </a:lnTo>
                  <a:lnTo>
                    <a:pt x="1548578" y="152195"/>
                  </a:lnTo>
                  <a:lnTo>
                    <a:pt x="1582048" y="173959"/>
                  </a:lnTo>
                  <a:lnTo>
                    <a:pt x="1637248" y="220549"/>
                  </a:lnTo>
                  <a:lnTo>
                    <a:pt x="1675536" y="270699"/>
                  </a:lnTo>
                  <a:lnTo>
                    <a:pt x="1695404" y="323785"/>
                  </a:lnTo>
                  <a:lnTo>
                    <a:pt x="1697958" y="351233"/>
                  </a:lnTo>
                  <a:lnTo>
                    <a:pt x="1695404" y="378682"/>
                  </a:lnTo>
                  <a:lnTo>
                    <a:pt x="1675536" y="431768"/>
                  </a:lnTo>
                  <a:lnTo>
                    <a:pt x="1637248" y="481918"/>
                  </a:lnTo>
                  <a:lnTo>
                    <a:pt x="1582048" y="528508"/>
                  </a:lnTo>
                  <a:lnTo>
                    <a:pt x="1548578" y="550272"/>
                  </a:lnTo>
                  <a:lnTo>
                    <a:pt x="1511447" y="570912"/>
                  </a:lnTo>
                  <a:lnTo>
                    <a:pt x="1470844" y="590350"/>
                  </a:lnTo>
                  <a:lnTo>
                    <a:pt x="1426956" y="608507"/>
                  </a:lnTo>
                  <a:lnTo>
                    <a:pt x="1379973" y="625305"/>
                  </a:lnTo>
                  <a:lnTo>
                    <a:pt x="1330083" y="640667"/>
                  </a:lnTo>
                  <a:lnTo>
                    <a:pt x="1277476" y="654513"/>
                  </a:lnTo>
                  <a:lnTo>
                    <a:pt x="1222339" y="666767"/>
                  </a:lnTo>
                  <a:lnTo>
                    <a:pt x="1164862" y="677350"/>
                  </a:lnTo>
                  <a:lnTo>
                    <a:pt x="1105234" y="686184"/>
                  </a:lnTo>
                  <a:lnTo>
                    <a:pt x="1043642" y="693191"/>
                  </a:lnTo>
                  <a:lnTo>
                    <a:pt x="980277" y="698292"/>
                  </a:lnTo>
                  <a:lnTo>
                    <a:pt x="915326" y="701410"/>
                  </a:lnTo>
                  <a:lnTo>
                    <a:pt x="848979" y="702467"/>
                  </a:lnTo>
                  <a:lnTo>
                    <a:pt x="782632" y="701410"/>
                  </a:lnTo>
                  <a:lnTo>
                    <a:pt x="717681" y="698292"/>
                  </a:lnTo>
                  <a:lnTo>
                    <a:pt x="654316" y="693191"/>
                  </a:lnTo>
                  <a:lnTo>
                    <a:pt x="592724" y="686184"/>
                  </a:lnTo>
                  <a:lnTo>
                    <a:pt x="533096" y="677350"/>
                  </a:lnTo>
                  <a:lnTo>
                    <a:pt x="475619" y="666767"/>
                  </a:lnTo>
                  <a:lnTo>
                    <a:pt x="420483" y="654513"/>
                  </a:lnTo>
                  <a:lnTo>
                    <a:pt x="367875" y="640667"/>
                  </a:lnTo>
                  <a:lnTo>
                    <a:pt x="317985" y="625305"/>
                  </a:lnTo>
                  <a:lnTo>
                    <a:pt x="271002" y="608507"/>
                  </a:lnTo>
                  <a:lnTo>
                    <a:pt x="227114" y="590350"/>
                  </a:lnTo>
                  <a:lnTo>
                    <a:pt x="186511" y="570912"/>
                  </a:lnTo>
                  <a:lnTo>
                    <a:pt x="149380" y="550272"/>
                  </a:lnTo>
                  <a:lnTo>
                    <a:pt x="115910" y="528508"/>
                  </a:lnTo>
                  <a:lnTo>
                    <a:pt x="60710" y="481918"/>
                  </a:lnTo>
                  <a:lnTo>
                    <a:pt x="22422" y="431768"/>
                  </a:lnTo>
                  <a:lnTo>
                    <a:pt x="2554" y="378682"/>
                  </a:lnTo>
                  <a:lnTo>
                    <a:pt x="0" y="351233"/>
                  </a:lnTo>
                  <a:close/>
                </a:path>
              </a:pathLst>
            </a:custGeom>
            <a:ln w="380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35777" y="3212870"/>
              <a:ext cx="2448102" cy="4738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00429" y="3262147"/>
              <a:ext cx="187020" cy="35337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47961" y="3193262"/>
              <a:ext cx="188181" cy="42226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36359" y="3262147"/>
              <a:ext cx="187426" cy="35337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44517" y="3262147"/>
              <a:ext cx="187309" cy="39545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32868" y="3262147"/>
              <a:ext cx="187439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15000" y="3193262"/>
              <a:ext cx="189915" cy="4159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62938" y="3262147"/>
              <a:ext cx="290461" cy="34707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14437" y="3262147"/>
              <a:ext cx="129921" cy="34707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40739" y="3193262"/>
              <a:ext cx="143992" cy="41596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346142" y="5105400"/>
            <a:ext cx="8493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A and B be sets. The union of the sets A and B, denoted by A ∪ B, is the set that </a:t>
            </a:r>
            <a:r>
              <a:rPr lang="en-US" dirty="0" smtClean="0"/>
              <a:t>contains those </a:t>
            </a:r>
            <a:r>
              <a:rPr lang="en-US" dirty="0"/>
              <a:t>elements that are </a:t>
            </a:r>
            <a:r>
              <a:rPr lang="en-US" b="1" dirty="0"/>
              <a:t>either in A or in B, or in both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62357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spc="-5" dirty="0"/>
              <a:t>The	Intersection</a:t>
            </a:r>
            <a:r>
              <a:rPr spc="-40" dirty="0"/>
              <a:t> </a:t>
            </a:r>
            <a:r>
              <a:rPr spc="-5" dirty="0"/>
              <a:t>Operator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608137"/>
            <a:ext cx="7599680" cy="40132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marR="381635" indent="-342900">
              <a:lnSpc>
                <a:spcPct val="108600"/>
              </a:lnSpc>
              <a:spcBef>
                <a:spcPts val="5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 sets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their </a:t>
            </a:r>
            <a:r>
              <a:rPr sz="2800" b="1" i="1" spc="-5" dirty="0">
                <a:latin typeface="Arial"/>
                <a:cs typeface="Arial"/>
              </a:rPr>
              <a:t>intersection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Symbol"/>
                <a:cs typeface="Symbol"/>
              </a:rPr>
              <a:t>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is 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containing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elements that </a:t>
            </a:r>
            <a:r>
              <a:rPr sz="2800" dirty="0">
                <a:latin typeface="Arial"/>
                <a:cs typeface="Arial"/>
              </a:rPr>
              <a:t>are  </a:t>
            </a:r>
            <a:r>
              <a:rPr sz="2800" spc="-5" dirty="0">
                <a:latin typeface="Arial"/>
                <a:cs typeface="Arial"/>
              </a:rPr>
              <a:t>simultaneously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b="1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Arial"/>
              <a:cs typeface="Arial"/>
            </a:endParaRPr>
          </a:p>
          <a:p>
            <a:pPr marR="932180" algn="ctr">
              <a:lnSpc>
                <a:spcPct val="100000"/>
              </a:lnSpc>
              <a:spcBef>
                <a:spcPts val="5"/>
              </a:spcBef>
              <a:tabLst>
                <a:tab pos="3422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Formally,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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= {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b="1" spc="-5" dirty="0">
                <a:solidFill>
                  <a:srgbClr val="FF2600"/>
                </a:solidFill>
                <a:latin typeface="Symbol"/>
                <a:cs typeface="Symbol"/>
              </a:rPr>
              <a:t></a:t>
            </a:r>
            <a:r>
              <a:rPr sz="2800" b="1" spc="7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2600"/>
                </a:solidFill>
                <a:latin typeface="Symbol"/>
                <a:cs typeface="Symbol"/>
              </a:rPr>
              <a:t>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8500"/>
              </a:lnSpc>
              <a:spcBef>
                <a:spcPts val="295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Note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Symbol"/>
                <a:cs typeface="Symbol"/>
              </a:rPr>
              <a:t>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is a </a:t>
            </a:r>
            <a:r>
              <a:rPr sz="2800" b="1" dirty="0">
                <a:latin typeface="Arial"/>
                <a:cs typeface="Arial"/>
              </a:rPr>
              <a:t>subset </a:t>
            </a:r>
            <a:r>
              <a:rPr sz="2800" spc="-5" dirty="0">
                <a:latin typeface="Arial"/>
                <a:cs typeface="Arial"/>
              </a:rPr>
              <a:t>of both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i="1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(in  </a:t>
            </a:r>
            <a:r>
              <a:rPr sz="2800" spc="-5" dirty="0">
                <a:latin typeface="Arial"/>
                <a:cs typeface="Arial"/>
              </a:rPr>
              <a:t>fact </a:t>
            </a:r>
            <a:r>
              <a:rPr sz="2800" dirty="0">
                <a:latin typeface="Arial"/>
                <a:cs typeface="Arial"/>
              </a:rPr>
              <a:t>it 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largest such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subset):</a:t>
            </a:r>
            <a:endParaRPr sz="2800">
              <a:latin typeface="Arial"/>
              <a:cs typeface="Arial"/>
            </a:endParaRPr>
          </a:p>
          <a:p>
            <a:pPr marR="955675" algn="ctr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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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b="1" spc="-5" dirty="0">
                <a:solidFill>
                  <a:srgbClr val="FF2600"/>
                </a:solidFill>
                <a:latin typeface="Symbol"/>
                <a:cs typeface="Symbol"/>
              </a:rPr>
              <a:t></a:t>
            </a:r>
            <a:r>
              <a:rPr sz="2800" b="1" spc="-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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</a:t>
            </a:r>
            <a:r>
              <a:rPr sz="2800" spc="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4184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Intersection</a:t>
            </a:r>
            <a:r>
              <a:rPr spc="-3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10" name="object 10"/>
          <p:cNvSpPr/>
          <p:nvPr/>
        </p:nvSpPr>
        <p:spPr>
          <a:xfrm>
            <a:off x="1200150" y="3333750"/>
            <a:ext cx="3390897" cy="26288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56652" y="1419669"/>
            <a:ext cx="7657465" cy="4744888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739"/>
              </a:spcBef>
              <a:tabLst>
                <a:tab pos="393065" algn="l"/>
                <a:tab pos="389953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i="1" spc="-5" dirty="0">
                <a:latin typeface="Arial"/>
                <a:cs typeface="Arial"/>
              </a:rPr>
              <a:t>a, b, c</a:t>
            </a:r>
            <a:r>
              <a:rPr sz="2800" spc="-5" dirty="0">
                <a:latin typeface="Arial"/>
                <a:cs typeface="Arial"/>
              </a:rPr>
              <a:t>} </a:t>
            </a:r>
            <a:r>
              <a:rPr sz="2800" dirty="0">
                <a:latin typeface="Symbol"/>
                <a:cs typeface="Symbol"/>
              </a:rPr>
              <a:t>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{2, 3} = </a:t>
            </a:r>
            <a:r>
              <a:rPr sz="4200" u="heavy" spc="300" baseline="198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800" u="heavy" baseline="173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</a:t>
            </a:r>
            <a:r>
              <a:rPr sz="4800" u="heavy" baseline="173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4800" baseline="1736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645"/>
              </a:spcBef>
              <a:tabLst>
                <a:tab pos="393065" algn="l"/>
                <a:tab pos="4512310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{2, 4, 6} </a:t>
            </a:r>
            <a:r>
              <a:rPr sz="2800" dirty="0">
                <a:latin typeface="Symbol"/>
                <a:cs typeface="Symbol"/>
              </a:rPr>
              <a:t>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{3, 4, 5}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4200" u="heavy" spc="742" baseline="9920" dirty="0">
                <a:solidFill>
                  <a:srgbClr val="0066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800" u="heavy" baseline="8680" dirty="0">
                <a:solidFill>
                  <a:srgbClr val="0066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{4}	</a:t>
            </a:r>
            <a:endParaRPr sz="4800" baseline="868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850" dirty="0">
              <a:latin typeface="Times New Roman"/>
              <a:cs typeface="Times New Roman"/>
            </a:endParaRPr>
          </a:p>
          <a:p>
            <a:pPr marL="4116070" marR="17780">
              <a:lnSpc>
                <a:spcPct val="99700"/>
              </a:lnSpc>
            </a:pPr>
            <a:r>
              <a:rPr sz="2800" spc="-5" dirty="0">
                <a:latin typeface="Times New Roman"/>
                <a:cs typeface="Times New Roman"/>
              </a:rPr>
              <a:t>Think “The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intersection 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lang="en-US" sz="2800" spc="-5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Madani</a:t>
            </a: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5" dirty="0">
                <a:solidFill>
                  <a:srgbClr val="0000FF"/>
                </a:solidFill>
                <a:latin typeface="Times New Roman"/>
                <a:cs typeface="Times New Roman"/>
              </a:rPr>
              <a:t>Ave.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 </a:t>
            </a:r>
            <a:r>
              <a:rPr lang="pt-BR"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Bir Uttam Rafiqul Islam </a:t>
            </a:r>
            <a:r>
              <a:rPr lang="pt-BR"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Ave.</a:t>
            </a:r>
            <a:r>
              <a:rPr lang="pt-BR" sz="2800" spc="-5" dirty="0" smtClean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just that part 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 road surface that  lies 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i="1" spc="-5" dirty="0">
                <a:latin typeface="Times New Roman"/>
                <a:cs typeface="Times New Roman"/>
              </a:rPr>
              <a:t>both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streets.”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3639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Disjointedness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755457"/>
            <a:ext cx="4203065" cy="17221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2900">
              <a:lnSpc>
                <a:spcPct val="99200"/>
              </a:lnSpc>
              <a:spcBef>
                <a:spcPts val="125"/>
              </a:spcBef>
              <a:tabLst>
                <a:tab pos="354965" algn="l"/>
                <a:tab pos="161988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Two sets </a:t>
            </a:r>
            <a:r>
              <a:rPr sz="2800" i="1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called  </a:t>
            </a:r>
            <a:r>
              <a:rPr sz="2800" b="1" i="1" spc="-5" dirty="0">
                <a:latin typeface="Arial"/>
                <a:cs typeface="Arial"/>
              </a:rPr>
              <a:t>disjoint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i.e.</a:t>
            </a:r>
            <a:r>
              <a:rPr sz="2800" spc="-5" dirty="0">
                <a:latin typeface="Arial"/>
                <a:cs typeface="Arial"/>
              </a:rPr>
              <a:t>, unjoined)  </a:t>
            </a:r>
            <a:r>
              <a:rPr sz="2800" dirty="0">
                <a:latin typeface="Arial"/>
                <a:cs typeface="Arial"/>
              </a:rPr>
              <a:t>iff </a:t>
            </a:r>
            <a:r>
              <a:rPr sz="2800" spc="-5" dirty="0">
                <a:latin typeface="Arial"/>
                <a:cs typeface="Arial"/>
              </a:rPr>
              <a:t>their intersection </a:t>
            </a:r>
            <a:r>
              <a:rPr sz="2800" dirty="0">
                <a:latin typeface="Arial"/>
                <a:cs typeface="Arial"/>
              </a:rPr>
              <a:t>is  </a:t>
            </a:r>
            <a:r>
              <a:rPr sz="2800" spc="-5" dirty="0">
                <a:latin typeface="Arial"/>
                <a:cs typeface="Arial"/>
              </a:rPr>
              <a:t>empty.	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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8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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4752" y="4050601"/>
            <a:ext cx="4065270" cy="17386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ct val="100499"/>
              </a:lnSpc>
              <a:spcBef>
                <a:spcPts val="8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Example: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set of  even </a:t>
            </a:r>
            <a:r>
              <a:rPr sz="2800" spc="-5" dirty="0">
                <a:latin typeface="Arial"/>
                <a:cs typeface="Arial"/>
              </a:rPr>
              <a:t>integers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disjoint  </a:t>
            </a:r>
            <a:r>
              <a:rPr sz="2800" spc="-5" dirty="0">
                <a:latin typeface="Arial"/>
                <a:cs typeface="Arial"/>
              </a:rPr>
              <a:t>with the </a:t>
            </a:r>
            <a:r>
              <a:rPr sz="2800" dirty="0">
                <a:latin typeface="Arial"/>
                <a:cs typeface="Arial"/>
              </a:rPr>
              <a:t>set of odd  </a:t>
            </a:r>
            <a:r>
              <a:rPr sz="2800" spc="-5" dirty="0">
                <a:latin typeface="Arial"/>
                <a:cs typeface="Arial"/>
              </a:rPr>
              <a:t>integers.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353964" y="2257508"/>
            <a:ext cx="3437890" cy="3209925"/>
            <a:chOff x="5353964" y="2257508"/>
            <a:chExt cx="3437890" cy="3209925"/>
          </a:xfrm>
        </p:grpSpPr>
        <p:sp>
          <p:nvSpPr>
            <p:cNvPr id="13" name="object 13"/>
            <p:cNvSpPr/>
            <p:nvPr/>
          </p:nvSpPr>
          <p:spPr>
            <a:xfrm>
              <a:off x="6019800" y="4648200"/>
              <a:ext cx="228600" cy="762000"/>
            </a:xfrm>
            <a:custGeom>
              <a:avLst/>
              <a:gdLst/>
              <a:ahLst/>
              <a:cxnLst/>
              <a:rect l="l" t="t" r="r" b="b"/>
              <a:pathLst>
                <a:path w="228600" h="762000">
                  <a:moveTo>
                    <a:pt x="228599" y="0"/>
                  </a:moveTo>
                  <a:lnTo>
                    <a:pt x="0" y="7619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91571" y="4591373"/>
              <a:ext cx="113654" cy="1136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62971" y="5353373"/>
              <a:ext cx="113654" cy="1136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48399" y="4648200"/>
              <a:ext cx="304800" cy="762000"/>
            </a:xfrm>
            <a:custGeom>
              <a:avLst/>
              <a:gdLst/>
              <a:ahLst/>
              <a:cxnLst/>
              <a:rect l="l" t="t" r="r" b="b"/>
              <a:pathLst>
                <a:path w="304800" h="762000">
                  <a:moveTo>
                    <a:pt x="0" y="0"/>
                  </a:moveTo>
                  <a:lnTo>
                    <a:pt x="304800" y="7619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91246" y="4591047"/>
              <a:ext cx="114305" cy="1143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96046" y="5353047"/>
              <a:ext cx="114305" cy="1143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48399" y="388620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19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91249" y="3829050"/>
              <a:ext cx="114300" cy="114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91249" y="4591050"/>
              <a:ext cx="114300" cy="114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10199" y="3962400"/>
              <a:ext cx="838200" cy="152400"/>
            </a:xfrm>
            <a:custGeom>
              <a:avLst/>
              <a:gdLst/>
              <a:ahLst/>
              <a:cxnLst/>
              <a:rect l="l" t="t" r="r" b="b"/>
              <a:pathLst>
                <a:path w="838200" h="152400">
                  <a:moveTo>
                    <a:pt x="0" y="0"/>
                  </a:moveTo>
                  <a:lnTo>
                    <a:pt x="838199" y="1523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53964" y="3906177"/>
              <a:ext cx="112458" cy="1124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92164" y="4058577"/>
              <a:ext cx="112458" cy="1124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48399" y="38862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599"/>
                  </a:moveTo>
                  <a:lnTo>
                    <a:pt x="91439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91911" y="4058319"/>
              <a:ext cx="112968" cy="1129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06317" y="3829719"/>
              <a:ext cx="112963" cy="11296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43600" y="3276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799"/>
                  </a:moveTo>
                  <a:lnTo>
                    <a:pt x="3989" y="255359"/>
                  </a:lnTo>
                  <a:lnTo>
                    <a:pt x="15538" y="208459"/>
                  </a:lnTo>
                  <a:lnTo>
                    <a:pt x="34021" y="164726"/>
                  </a:lnTo>
                  <a:lnTo>
                    <a:pt x="58808" y="124789"/>
                  </a:lnTo>
                  <a:lnTo>
                    <a:pt x="89273" y="89273"/>
                  </a:lnTo>
                  <a:lnTo>
                    <a:pt x="124789" y="58808"/>
                  </a:lnTo>
                  <a:lnTo>
                    <a:pt x="164726" y="34021"/>
                  </a:lnTo>
                  <a:lnTo>
                    <a:pt x="208459" y="15538"/>
                  </a:lnTo>
                  <a:lnTo>
                    <a:pt x="255359" y="3989"/>
                  </a:lnTo>
                  <a:lnTo>
                    <a:pt x="304799" y="0"/>
                  </a:lnTo>
                  <a:lnTo>
                    <a:pt x="354239" y="3989"/>
                  </a:lnTo>
                  <a:lnTo>
                    <a:pt x="401139" y="15538"/>
                  </a:lnTo>
                  <a:lnTo>
                    <a:pt x="444872" y="34021"/>
                  </a:lnTo>
                  <a:lnTo>
                    <a:pt x="484810" y="58808"/>
                  </a:lnTo>
                  <a:lnTo>
                    <a:pt x="520325" y="89273"/>
                  </a:lnTo>
                  <a:lnTo>
                    <a:pt x="550790" y="124789"/>
                  </a:lnTo>
                  <a:lnTo>
                    <a:pt x="575578" y="164726"/>
                  </a:lnTo>
                  <a:lnTo>
                    <a:pt x="594060" y="208459"/>
                  </a:lnTo>
                  <a:lnTo>
                    <a:pt x="605610" y="255359"/>
                  </a:lnTo>
                  <a:lnTo>
                    <a:pt x="609599" y="304799"/>
                  </a:lnTo>
                  <a:lnTo>
                    <a:pt x="605610" y="354239"/>
                  </a:lnTo>
                  <a:lnTo>
                    <a:pt x="594060" y="401139"/>
                  </a:lnTo>
                  <a:lnTo>
                    <a:pt x="575578" y="444872"/>
                  </a:lnTo>
                  <a:lnTo>
                    <a:pt x="550790" y="484810"/>
                  </a:lnTo>
                  <a:lnTo>
                    <a:pt x="520325" y="520325"/>
                  </a:lnTo>
                  <a:lnTo>
                    <a:pt x="484810" y="550790"/>
                  </a:lnTo>
                  <a:lnTo>
                    <a:pt x="444872" y="575578"/>
                  </a:lnTo>
                  <a:lnTo>
                    <a:pt x="401139" y="594060"/>
                  </a:lnTo>
                  <a:lnTo>
                    <a:pt x="354239" y="605610"/>
                  </a:lnTo>
                  <a:lnTo>
                    <a:pt x="304799" y="609599"/>
                  </a:lnTo>
                  <a:lnTo>
                    <a:pt x="255359" y="605610"/>
                  </a:lnTo>
                  <a:lnTo>
                    <a:pt x="208459" y="594060"/>
                  </a:lnTo>
                  <a:lnTo>
                    <a:pt x="164726" y="575578"/>
                  </a:lnTo>
                  <a:lnTo>
                    <a:pt x="124789" y="550790"/>
                  </a:lnTo>
                  <a:lnTo>
                    <a:pt x="89273" y="520325"/>
                  </a:lnTo>
                  <a:lnTo>
                    <a:pt x="58808" y="484810"/>
                  </a:lnTo>
                  <a:lnTo>
                    <a:pt x="34021" y="444872"/>
                  </a:lnTo>
                  <a:lnTo>
                    <a:pt x="15538" y="401139"/>
                  </a:lnTo>
                  <a:lnTo>
                    <a:pt x="3989" y="354239"/>
                  </a:lnTo>
                  <a:lnTo>
                    <a:pt x="0" y="304799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76949" y="3409950"/>
              <a:ext cx="114299" cy="1142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05549" y="3409950"/>
              <a:ext cx="114299" cy="1142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93536" y="3636302"/>
              <a:ext cx="304800" cy="157480"/>
            </a:xfrm>
            <a:custGeom>
              <a:avLst/>
              <a:gdLst/>
              <a:ahLst/>
              <a:cxnLst/>
              <a:rect l="l" t="t" r="r" b="b"/>
              <a:pathLst>
                <a:path w="304800" h="157479">
                  <a:moveTo>
                    <a:pt x="157416" y="0"/>
                  </a:moveTo>
                  <a:lnTo>
                    <a:pt x="109011" y="6158"/>
                  </a:lnTo>
                  <a:lnTo>
                    <a:pt x="66475" y="26384"/>
                  </a:lnTo>
                  <a:lnTo>
                    <a:pt x="32400" y="58252"/>
                  </a:lnTo>
                  <a:lnTo>
                    <a:pt x="9377" y="99339"/>
                  </a:lnTo>
                  <a:lnTo>
                    <a:pt x="0" y="147218"/>
                  </a:lnTo>
                  <a:lnTo>
                    <a:pt x="8837" y="136986"/>
                  </a:lnTo>
                  <a:lnTo>
                    <a:pt x="18368" y="127420"/>
                  </a:lnTo>
                  <a:lnTo>
                    <a:pt x="78040" y="89513"/>
                  </a:lnTo>
                  <a:lnTo>
                    <a:pt x="119113" y="78288"/>
                  </a:lnTo>
                  <a:lnTo>
                    <a:pt x="160986" y="76456"/>
                  </a:lnTo>
                  <a:lnTo>
                    <a:pt x="202065" y="83735"/>
                  </a:lnTo>
                  <a:lnTo>
                    <a:pt x="240758" y="99843"/>
                  </a:lnTo>
                  <a:lnTo>
                    <a:pt x="275475" y="124497"/>
                  </a:lnTo>
                  <a:lnTo>
                    <a:pt x="304622" y="157416"/>
                  </a:lnTo>
                  <a:lnTo>
                    <a:pt x="298470" y="109011"/>
                  </a:lnTo>
                  <a:lnTo>
                    <a:pt x="278248" y="66475"/>
                  </a:lnTo>
                  <a:lnTo>
                    <a:pt x="246381" y="32400"/>
                  </a:lnTo>
                  <a:lnTo>
                    <a:pt x="205295" y="9377"/>
                  </a:lnTo>
                  <a:lnTo>
                    <a:pt x="157416" y="0"/>
                  </a:lnTo>
                  <a:close/>
                </a:path>
              </a:pathLst>
            </a:custGeom>
            <a:solidFill>
              <a:srgbClr val="00E6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93535" y="3636308"/>
              <a:ext cx="304800" cy="157480"/>
            </a:xfrm>
            <a:custGeom>
              <a:avLst/>
              <a:gdLst/>
              <a:ahLst/>
              <a:cxnLst/>
              <a:rect l="l" t="t" r="r" b="b"/>
              <a:pathLst>
                <a:path w="304800" h="157479">
                  <a:moveTo>
                    <a:pt x="0" y="147216"/>
                  </a:moveTo>
                  <a:lnTo>
                    <a:pt x="9376" y="99333"/>
                  </a:lnTo>
                  <a:lnTo>
                    <a:pt x="32399" y="58244"/>
                  </a:lnTo>
                  <a:lnTo>
                    <a:pt x="66474" y="26376"/>
                  </a:lnTo>
                  <a:lnTo>
                    <a:pt x="109010" y="6153"/>
                  </a:lnTo>
                  <a:lnTo>
                    <a:pt x="157413" y="0"/>
                  </a:lnTo>
                  <a:lnTo>
                    <a:pt x="205296" y="9376"/>
                  </a:lnTo>
                  <a:lnTo>
                    <a:pt x="246384" y="32399"/>
                  </a:lnTo>
                  <a:lnTo>
                    <a:pt x="278252" y="66474"/>
                  </a:lnTo>
                  <a:lnTo>
                    <a:pt x="298475" y="109010"/>
                  </a:lnTo>
                  <a:lnTo>
                    <a:pt x="304629" y="157413"/>
                  </a:lnTo>
                  <a:lnTo>
                    <a:pt x="275481" y="124494"/>
                  </a:lnTo>
                  <a:lnTo>
                    <a:pt x="240763" y="99840"/>
                  </a:lnTo>
                  <a:lnTo>
                    <a:pt x="202067" y="83732"/>
                  </a:lnTo>
                  <a:lnTo>
                    <a:pt x="160986" y="76454"/>
                  </a:lnTo>
                  <a:lnTo>
                    <a:pt x="119111" y="78286"/>
                  </a:lnTo>
                  <a:lnTo>
                    <a:pt x="78036" y="89511"/>
                  </a:lnTo>
                  <a:lnTo>
                    <a:pt x="39353" y="110412"/>
                  </a:lnTo>
                  <a:lnTo>
                    <a:pt x="8838" y="136984"/>
                  </a:lnTo>
                  <a:lnTo>
                    <a:pt x="0" y="14721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58296" y="2286087"/>
              <a:ext cx="1905000" cy="1371600"/>
            </a:xfrm>
            <a:custGeom>
              <a:avLst/>
              <a:gdLst/>
              <a:ahLst/>
              <a:cxnLst/>
              <a:rect l="l" t="t" r="r" b="b"/>
              <a:pathLst>
                <a:path w="1905000" h="1371600">
                  <a:moveTo>
                    <a:pt x="935164" y="0"/>
                  </a:moveTo>
                  <a:lnTo>
                    <a:pt x="886386" y="1420"/>
                  </a:lnTo>
                  <a:lnTo>
                    <a:pt x="837705" y="4539"/>
                  </a:lnTo>
                  <a:lnTo>
                    <a:pt x="789225" y="9361"/>
                  </a:lnTo>
                  <a:lnTo>
                    <a:pt x="741047" y="15893"/>
                  </a:lnTo>
                  <a:lnTo>
                    <a:pt x="693273" y="24141"/>
                  </a:lnTo>
                  <a:lnTo>
                    <a:pt x="646007" y="34110"/>
                  </a:lnTo>
                  <a:lnTo>
                    <a:pt x="599351" y="45806"/>
                  </a:lnTo>
                  <a:lnTo>
                    <a:pt x="553406" y="59236"/>
                  </a:lnTo>
                  <a:lnTo>
                    <a:pt x="508275" y="74405"/>
                  </a:lnTo>
                  <a:lnTo>
                    <a:pt x="464061" y="91320"/>
                  </a:lnTo>
                  <a:lnTo>
                    <a:pt x="420866" y="109985"/>
                  </a:lnTo>
                  <a:lnTo>
                    <a:pt x="378792" y="130407"/>
                  </a:lnTo>
                  <a:lnTo>
                    <a:pt x="337942" y="152592"/>
                  </a:lnTo>
                  <a:lnTo>
                    <a:pt x="293112" y="179982"/>
                  </a:lnTo>
                  <a:lnTo>
                    <a:pt x="251413" y="208845"/>
                  </a:lnTo>
                  <a:lnTo>
                    <a:pt x="212857" y="239074"/>
                  </a:lnTo>
                  <a:lnTo>
                    <a:pt x="177457" y="270561"/>
                  </a:lnTo>
                  <a:lnTo>
                    <a:pt x="145227" y="303200"/>
                  </a:lnTo>
                  <a:lnTo>
                    <a:pt x="116181" y="336884"/>
                  </a:lnTo>
                  <a:lnTo>
                    <a:pt x="90331" y="371505"/>
                  </a:lnTo>
                  <a:lnTo>
                    <a:pt x="67690" y="406957"/>
                  </a:lnTo>
                  <a:lnTo>
                    <a:pt x="48273" y="443134"/>
                  </a:lnTo>
                  <a:lnTo>
                    <a:pt x="32092" y="479928"/>
                  </a:lnTo>
                  <a:lnTo>
                    <a:pt x="19161" y="517231"/>
                  </a:lnTo>
                  <a:lnTo>
                    <a:pt x="9493" y="554939"/>
                  </a:lnTo>
                  <a:lnTo>
                    <a:pt x="3101" y="592942"/>
                  </a:lnTo>
                  <a:lnTo>
                    <a:pt x="0" y="631135"/>
                  </a:lnTo>
                  <a:lnTo>
                    <a:pt x="201" y="669411"/>
                  </a:lnTo>
                  <a:lnTo>
                    <a:pt x="3718" y="707662"/>
                  </a:lnTo>
                  <a:lnTo>
                    <a:pt x="10566" y="745782"/>
                  </a:lnTo>
                  <a:lnTo>
                    <a:pt x="20756" y="783664"/>
                  </a:lnTo>
                  <a:lnTo>
                    <a:pt x="34302" y="821201"/>
                  </a:lnTo>
                  <a:lnTo>
                    <a:pt x="51219" y="858286"/>
                  </a:lnTo>
                  <a:lnTo>
                    <a:pt x="71518" y="894811"/>
                  </a:lnTo>
                  <a:lnTo>
                    <a:pt x="95214" y="930672"/>
                  </a:lnTo>
                  <a:lnTo>
                    <a:pt x="122319" y="965759"/>
                  </a:lnTo>
                  <a:lnTo>
                    <a:pt x="152847" y="999967"/>
                  </a:lnTo>
                  <a:lnTo>
                    <a:pt x="186812" y="1033188"/>
                  </a:lnTo>
                  <a:lnTo>
                    <a:pt x="224226" y="1065315"/>
                  </a:lnTo>
                  <a:lnTo>
                    <a:pt x="94953" y="1371538"/>
                  </a:lnTo>
                  <a:lnTo>
                    <a:pt x="507347" y="1220332"/>
                  </a:lnTo>
                  <a:lnTo>
                    <a:pt x="554616" y="1236194"/>
                  </a:lnTo>
                  <a:lnTo>
                    <a:pt x="602711" y="1250155"/>
                  </a:lnTo>
                  <a:lnTo>
                    <a:pt x="651522" y="1262222"/>
                  </a:lnTo>
                  <a:lnTo>
                    <a:pt x="700937" y="1272404"/>
                  </a:lnTo>
                  <a:lnTo>
                    <a:pt x="750844" y="1280709"/>
                  </a:lnTo>
                  <a:lnTo>
                    <a:pt x="801131" y="1287145"/>
                  </a:lnTo>
                  <a:lnTo>
                    <a:pt x="851688" y="1291720"/>
                  </a:lnTo>
                  <a:lnTo>
                    <a:pt x="902402" y="1294442"/>
                  </a:lnTo>
                  <a:lnTo>
                    <a:pt x="953162" y="1295321"/>
                  </a:lnTo>
                  <a:lnTo>
                    <a:pt x="1003857" y="1294363"/>
                  </a:lnTo>
                  <a:lnTo>
                    <a:pt x="1054374" y="1291577"/>
                  </a:lnTo>
                  <a:lnTo>
                    <a:pt x="1104603" y="1286972"/>
                  </a:lnTo>
                  <a:lnTo>
                    <a:pt x="1154431" y="1280555"/>
                  </a:lnTo>
                  <a:lnTo>
                    <a:pt x="1203747" y="1272334"/>
                  </a:lnTo>
                  <a:lnTo>
                    <a:pt x="1252440" y="1262319"/>
                  </a:lnTo>
                  <a:lnTo>
                    <a:pt x="1300398" y="1250516"/>
                  </a:lnTo>
                  <a:lnTo>
                    <a:pt x="1347510" y="1236935"/>
                  </a:lnTo>
                  <a:lnTo>
                    <a:pt x="1393663" y="1221583"/>
                  </a:lnTo>
                  <a:lnTo>
                    <a:pt x="1438747" y="1204468"/>
                  </a:lnTo>
                  <a:lnTo>
                    <a:pt x="1482649" y="1185600"/>
                  </a:lnTo>
                  <a:lnTo>
                    <a:pt x="1525258" y="1164985"/>
                  </a:lnTo>
                  <a:lnTo>
                    <a:pt x="1566463" y="1142633"/>
                  </a:lnTo>
                  <a:lnTo>
                    <a:pt x="1611293" y="1115244"/>
                  </a:lnTo>
                  <a:lnTo>
                    <a:pt x="1652992" y="1086382"/>
                  </a:lnTo>
                  <a:lnTo>
                    <a:pt x="1691548" y="1056154"/>
                  </a:lnTo>
                  <a:lnTo>
                    <a:pt x="1726948" y="1024668"/>
                  </a:lnTo>
                  <a:lnTo>
                    <a:pt x="1759177" y="992030"/>
                  </a:lnTo>
                  <a:lnTo>
                    <a:pt x="1788224" y="958347"/>
                  </a:lnTo>
                  <a:lnTo>
                    <a:pt x="1814074" y="923726"/>
                  </a:lnTo>
                  <a:lnTo>
                    <a:pt x="1836714" y="888273"/>
                  </a:lnTo>
                  <a:lnTo>
                    <a:pt x="1856132" y="852097"/>
                  </a:lnTo>
                  <a:lnTo>
                    <a:pt x="1872312" y="815304"/>
                  </a:lnTo>
                  <a:lnTo>
                    <a:pt x="1885243" y="778000"/>
                  </a:lnTo>
                  <a:lnTo>
                    <a:pt x="1894911" y="740293"/>
                  </a:lnTo>
                  <a:lnTo>
                    <a:pt x="1901302" y="702289"/>
                  </a:lnTo>
                  <a:lnTo>
                    <a:pt x="1904404" y="664096"/>
                  </a:lnTo>
                  <a:lnTo>
                    <a:pt x="1904202" y="625821"/>
                  </a:lnTo>
                  <a:lnTo>
                    <a:pt x="1900684" y="587569"/>
                  </a:lnTo>
                  <a:lnTo>
                    <a:pt x="1893836" y="549449"/>
                  </a:lnTo>
                  <a:lnTo>
                    <a:pt x="1883645" y="511568"/>
                  </a:lnTo>
                  <a:lnTo>
                    <a:pt x="1870098" y="474031"/>
                  </a:lnTo>
                  <a:lnTo>
                    <a:pt x="1853180" y="436947"/>
                  </a:lnTo>
                  <a:lnTo>
                    <a:pt x="1832880" y="400421"/>
                  </a:lnTo>
                  <a:lnTo>
                    <a:pt x="1809184" y="364562"/>
                  </a:lnTo>
                  <a:lnTo>
                    <a:pt x="1782077" y="329475"/>
                  </a:lnTo>
                  <a:lnTo>
                    <a:pt x="1751548" y="295269"/>
                  </a:lnTo>
                  <a:lnTo>
                    <a:pt x="1717582" y="262049"/>
                  </a:lnTo>
                  <a:lnTo>
                    <a:pt x="1680167" y="229922"/>
                  </a:lnTo>
                  <a:lnTo>
                    <a:pt x="1645387" y="203380"/>
                  </a:lnTo>
                  <a:lnTo>
                    <a:pt x="1608965" y="178435"/>
                  </a:lnTo>
                  <a:lnTo>
                    <a:pt x="1571004" y="155094"/>
                  </a:lnTo>
                  <a:lnTo>
                    <a:pt x="1531604" y="133362"/>
                  </a:lnTo>
                  <a:lnTo>
                    <a:pt x="1490870" y="113246"/>
                  </a:lnTo>
                  <a:lnTo>
                    <a:pt x="1448902" y="94751"/>
                  </a:lnTo>
                  <a:lnTo>
                    <a:pt x="1405804" y="77884"/>
                  </a:lnTo>
                  <a:lnTo>
                    <a:pt x="1361678" y="62649"/>
                  </a:lnTo>
                  <a:lnTo>
                    <a:pt x="1316626" y="49054"/>
                  </a:lnTo>
                  <a:lnTo>
                    <a:pt x="1270751" y="37103"/>
                  </a:lnTo>
                  <a:lnTo>
                    <a:pt x="1224155" y="26803"/>
                  </a:lnTo>
                  <a:lnTo>
                    <a:pt x="1176939" y="18160"/>
                  </a:lnTo>
                  <a:lnTo>
                    <a:pt x="1129208" y="11179"/>
                  </a:lnTo>
                  <a:lnTo>
                    <a:pt x="1081062" y="5867"/>
                  </a:lnTo>
                  <a:lnTo>
                    <a:pt x="1032605" y="2229"/>
                  </a:lnTo>
                  <a:lnTo>
                    <a:pt x="983938" y="271"/>
                  </a:lnTo>
                  <a:lnTo>
                    <a:pt x="935164" y="0"/>
                  </a:lnTo>
                  <a:close/>
                </a:path>
              </a:pathLst>
            </a:custGeom>
            <a:solidFill>
              <a:srgbClr val="FFF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58297" y="2286083"/>
              <a:ext cx="1905000" cy="1371600"/>
            </a:xfrm>
            <a:custGeom>
              <a:avLst/>
              <a:gdLst/>
              <a:ahLst/>
              <a:cxnLst/>
              <a:rect l="l" t="t" r="r" b="b"/>
              <a:pathLst>
                <a:path w="1905000" h="1371600">
                  <a:moveTo>
                    <a:pt x="94951" y="1371535"/>
                  </a:moveTo>
                  <a:lnTo>
                    <a:pt x="224230" y="1065315"/>
                  </a:lnTo>
                  <a:lnTo>
                    <a:pt x="186816" y="1033188"/>
                  </a:lnTo>
                  <a:lnTo>
                    <a:pt x="152851" y="999966"/>
                  </a:lnTo>
                  <a:lnTo>
                    <a:pt x="122322" y="965758"/>
                  </a:lnTo>
                  <a:lnTo>
                    <a:pt x="95217" y="930671"/>
                  </a:lnTo>
                  <a:lnTo>
                    <a:pt x="71521" y="894810"/>
                  </a:lnTo>
                  <a:lnTo>
                    <a:pt x="51221" y="858284"/>
                  </a:lnTo>
                  <a:lnTo>
                    <a:pt x="34304" y="821199"/>
                  </a:lnTo>
                  <a:lnTo>
                    <a:pt x="20757" y="783663"/>
                  </a:lnTo>
                  <a:lnTo>
                    <a:pt x="10567" y="745781"/>
                  </a:lnTo>
                  <a:lnTo>
                    <a:pt x="3719" y="707661"/>
                  </a:lnTo>
                  <a:lnTo>
                    <a:pt x="201" y="669409"/>
                  </a:lnTo>
                  <a:lnTo>
                    <a:pt x="0" y="631134"/>
                  </a:lnTo>
                  <a:lnTo>
                    <a:pt x="3101" y="592941"/>
                  </a:lnTo>
                  <a:lnTo>
                    <a:pt x="9492" y="554937"/>
                  </a:lnTo>
                  <a:lnTo>
                    <a:pt x="19160" y="517230"/>
                  </a:lnTo>
                  <a:lnTo>
                    <a:pt x="32091" y="479927"/>
                  </a:lnTo>
                  <a:lnTo>
                    <a:pt x="48272" y="443133"/>
                  </a:lnTo>
                  <a:lnTo>
                    <a:pt x="67689" y="406957"/>
                  </a:lnTo>
                  <a:lnTo>
                    <a:pt x="90329" y="371505"/>
                  </a:lnTo>
                  <a:lnTo>
                    <a:pt x="116179" y="336884"/>
                  </a:lnTo>
                  <a:lnTo>
                    <a:pt x="145226" y="303201"/>
                  </a:lnTo>
                  <a:lnTo>
                    <a:pt x="177456" y="270562"/>
                  </a:lnTo>
                  <a:lnTo>
                    <a:pt x="212856" y="239076"/>
                  </a:lnTo>
                  <a:lnTo>
                    <a:pt x="251412" y="208848"/>
                  </a:lnTo>
                  <a:lnTo>
                    <a:pt x="293112" y="179986"/>
                  </a:lnTo>
                  <a:lnTo>
                    <a:pt x="337941" y="152596"/>
                  </a:lnTo>
                  <a:lnTo>
                    <a:pt x="378792" y="130411"/>
                  </a:lnTo>
                  <a:lnTo>
                    <a:pt x="420866" y="109988"/>
                  </a:lnTo>
                  <a:lnTo>
                    <a:pt x="464061" y="91323"/>
                  </a:lnTo>
                  <a:lnTo>
                    <a:pt x="508275" y="74408"/>
                  </a:lnTo>
                  <a:lnTo>
                    <a:pt x="553406" y="59239"/>
                  </a:lnTo>
                  <a:lnTo>
                    <a:pt x="599351" y="45808"/>
                  </a:lnTo>
                  <a:lnTo>
                    <a:pt x="646008" y="34111"/>
                  </a:lnTo>
                  <a:lnTo>
                    <a:pt x="693274" y="24142"/>
                  </a:lnTo>
                  <a:lnTo>
                    <a:pt x="741047" y="15894"/>
                  </a:lnTo>
                  <a:lnTo>
                    <a:pt x="789225" y="9362"/>
                  </a:lnTo>
                  <a:lnTo>
                    <a:pt x="837706" y="4539"/>
                  </a:lnTo>
                  <a:lnTo>
                    <a:pt x="886386" y="1420"/>
                  </a:lnTo>
                  <a:lnTo>
                    <a:pt x="935164" y="0"/>
                  </a:lnTo>
                  <a:lnTo>
                    <a:pt x="983938" y="271"/>
                  </a:lnTo>
                  <a:lnTo>
                    <a:pt x="1032605" y="2228"/>
                  </a:lnTo>
                  <a:lnTo>
                    <a:pt x="1081062" y="5866"/>
                  </a:lnTo>
                  <a:lnTo>
                    <a:pt x="1129208" y="11178"/>
                  </a:lnTo>
                  <a:lnTo>
                    <a:pt x="1176939" y="18158"/>
                  </a:lnTo>
                  <a:lnTo>
                    <a:pt x="1224155" y="26802"/>
                  </a:lnTo>
                  <a:lnTo>
                    <a:pt x="1270751" y="37101"/>
                  </a:lnTo>
                  <a:lnTo>
                    <a:pt x="1316627" y="49052"/>
                  </a:lnTo>
                  <a:lnTo>
                    <a:pt x="1361679" y="62647"/>
                  </a:lnTo>
                  <a:lnTo>
                    <a:pt x="1405805" y="77882"/>
                  </a:lnTo>
                  <a:lnTo>
                    <a:pt x="1448903" y="94749"/>
                  </a:lnTo>
                  <a:lnTo>
                    <a:pt x="1490871" y="113244"/>
                  </a:lnTo>
                  <a:lnTo>
                    <a:pt x="1531606" y="133360"/>
                  </a:lnTo>
                  <a:lnTo>
                    <a:pt x="1571005" y="155091"/>
                  </a:lnTo>
                  <a:lnTo>
                    <a:pt x="1608968" y="178432"/>
                  </a:lnTo>
                  <a:lnTo>
                    <a:pt x="1645390" y="203377"/>
                  </a:lnTo>
                  <a:lnTo>
                    <a:pt x="1680170" y="229919"/>
                  </a:lnTo>
                  <a:lnTo>
                    <a:pt x="1717585" y="262047"/>
                  </a:lnTo>
                  <a:lnTo>
                    <a:pt x="1751551" y="295268"/>
                  </a:lnTo>
                  <a:lnTo>
                    <a:pt x="1782080" y="329475"/>
                  </a:lnTo>
                  <a:lnTo>
                    <a:pt x="1809186" y="364563"/>
                  </a:lnTo>
                  <a:lnTo>
                    <a:pt x="1832882" y="400423"/>
                  </a:lnTo>
                  <a:lnTo>
                    <a:pt x="1853182" y="436948"/>
                  </a:lnTo>
                  <a:lnTo>
                    <a:pt x="1870099" y="474033"/>
                  </a:lnTo>
                  <a:lnTo>
                    <a:pt x="1883646" y="511570"/>
                  </a:lnTo>
                  <a:lnTo>
                    <a:pt x="1893837" y="549452"/>
                  </a:lnTo>
                  <a:lnTo>
                    <a:pt x="1900685" y="587572"/>
                  </a:lnTo>
                  <a:lnTo>
                    <a:pt x="1904203" y="625823"/>
                  </a:lnTo>
                  <a:lnTo>
                    <a:pt x="1904404" y="664098"/>
                  </a:lnTo>
                  <a:lnTo>
                    <a:pt x="1901303" y="702291"/>
                  </a:lnTo>
                  <a:lnTo>
                    <a:pt x="1894911" y="740295"/>
                  </a:lnTo>
                  <a:lnTo>
                    <a:pt x="1885244" y="778002"/>
                  </a:lnTo>
                  <a:lnTo>
                    <a:pt x="1872313" y="815305"/>
                  </a:lnTo>
                  <a:lnTo>
                    <a:pt x="1856132" y="852098"/>
                  </a:lnTo>
                  <a:lnTo>
                    <a:pt x="1836715" y="888275"/>
                  </a:lnTo>
                  <a:lnTo>
                    <a:pt x="1814074" y="923727"/>
                  </a:lnTo>
                  <a:lnTo>
                    <a:pt x="1788224" y="958348"/>
                  </a:lnTo>
                  <a:lnTo>
                    <a:pt x="1759177" y="992031"/>
                  </a:lnTo>
                  <a:lnTo>
                    <a:pt x="1726947" y="1024669"/>
                  </a:lnTo>
                  <a:lnTo>
                    <a:pt x="1691547" y="1056156"/>
                  </a:lnTo>
                  <a:lnTo>
                    <a:pt x="1652990" y="1086383"/>
                  </a:lnTo>
                  <a:lnTo>
                    <a:pt x="1611290" y="1115246"/>
                  </a:lnTo>
                  <a:lnTo>
                    <a:pt x="1566460" y="1142635"/>
                  </a:lnTo>
                  <a:lnTo>
                    <a:pt x="1525255" y="1164988"/>
                  </a:lnTo>
                  <a:lnTo>
                    <a:pt x="1482645" y="1185602"/>
                  </a:lnTo>
                  <a:lnTo>
                    <a:pt x="1438743" y="1204471"/>
                  </a:lnTo>
                  <a:lnTo>
                    <a:pt x="1393659" y="1221585"/>
                  </a:lnTo>
                  <a:lnTo>
                    <a:pt x="1347506" y="1236937"/>
                  </a:lnTo>
                  <a:lnTo>
                    <a:pt x="1300394" y="1250518"/>
                  </a:lnTo>
                  <a:lnTo>
                    <a:pt x="1252436" y="1262320"/>
                  </a:lnTo>
                  <a:lnTo>
                    <a:pt x="1203743" y="1272335"/>
                  </a:lnTo>
                  <a:lnTo>
                    <a:pt x="1154427" y="1280556"/>
                  </a:lnTo>
                  <a:lnTo>
                    <a:pt x="1104598" y="1286972"/>
                  </a:lnTo>
                  <a:lnTo>
                    <a:pt x="1054370" y="1291578"/>
                  </a:lnTo>
                  <a:lnTo>
                    <a:pt x="1003852" y="1294363"/>
                  </a:lnTo>
                  <a:lnTo>
                    <a:pt x="953158" y="1295321"/>
                  </a:lnTo>
                  <a:lnTo>
                    <a:pt x="902398" y="1294443"/>
                  </a:lnTo>
                  <a:lnTo>
                    <a:pt x="851684" y="1291720"/>
                  </a:lnTo>
                  <a:lnTo>
                    <a:pt x="801127" y="1287145"/>
                  </a:lnTo>
                  <a:lnTo>
                    <a:pt x="750840" y="1280709"/>
                  </a:lnTo>
                  <a:lnTo>
                    <a:pt x="700933" y="1272405"/>
                  </a:lnTo>
                  <a:lnTo>
                    <a:pt x="651519" y="1262223"/>
                  </a:lnTo>
                  <a:lnTo>
                    <a:pt x="602708" y="1250157"/>
                  </a:lnTo>
                  <a:lnTo>
                    <a:pt x="554613" y="1236197"/>
                  </a:lnTo>
                  <a:lnTo>
                    <a:pt x="507344" y="1220335"/>
                  </a:lnTo>
                  <a:lnTo>
                    <a:pt x="94951" y="1371535"/>
                  </a:lnTo>
                  <a:close/>
                </a:path>
              </a:pathLst>
            </a:custGeom>
            <a:ln w="57149">
              <a:solidFill>
                <a:srgbClr val="007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253820" y="2463800"/>
            <a:ext cx="11118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0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Help, </a:t>
            </a:r>
            <a:r>
              <a:rPr sz="2000" dirty="0">
                <a:latin typeface="Times New Roman"/>
                <a:cs typeface="Times New Roman"/>
              </a:rPr>
              <a:t>I’ve  </a:t>
            </a:r>
            <a:r>
              <a:rPr sz="2000" spc="-5" dirty="0">
                <a:latin typeface="Times New Roman"/>
                <a:cs typeface="Times New Roman"/>
              </a:rPr>
              <a:t>been  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j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te</a:t>
            </a:r>
            <a:r>
              <a:rPr sz="2000" dirty="0">
                <a:latin typeface="Times New Roman"/>
                <a:cs typeface="Times New Roman"/>
              </a:rPr>
              <a:t>d!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2392" y="462279"/>
            <a:ext cx="895921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In</a:t>
            </a:r>
            <a:r>
              <a:rPr dirty="0" smtClean="0"/>
              <a:t>c</a:t>
            </a:r>
            <a:r>
              <a:rPr spc="-5" dirty="0" smtClean="0"/>
              <a:t>lu</a:t>
            </a:r>
            <a:r>
              <a:rPr dirty="0" smtClean="0"/>
              <a:t>s</a:t>
            </a:r>
            <a:r>
              <a:rPr spc="-5" dirty="0" smtClean="0"/>
              <a:t>ion</a:t>
            </a:r>
            <a:r>
              <a:rPr dirty="0" smtClean="0"/>
              <a:t>-Exc</a:t>
            </a:r>
            <a:r>
              <a:rPr spc="-5" dirty="0" smtClean="0"/>
              <a:t>lu</a:t>
            </a:r>
            <a:r>
              <a:rPr dirty="0" smtClean="0"/>
              <a:t>s</a:t>
            </a:r>
            <a:r>
              <a:rPr spc="-5" dirty="0" smtClean="0"/>
              <a:t>io</a:t>
            </a:r>
            <a:r>
              <a:rPr dirty="0" smtClean="0"/>
              <a:t>n</a:t>
            </a:r>
            <a:r>
              <a:rPr lang="en-US" dirty="0" smtClean="0"/>
              <a:t> Principle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>
              <a:lnSpc>
                <a:spcPts val="3329"/>
              </a:lnSpc>
              <a:spcBef>
                <a:spcPts val="100"/>
              </a:spcBef>
              <a:tabLst>
                <a:tab pos="119189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/>
              <a:t>How many </a:t>
            </a:r>
            <a:r>
              <a:rPr spc="-5" dirty="0"/>
              <a:t>elements </a:t>
            </a:r>
            <a:r>
              <a:rPr dirty="0"/>
              <a:t>are in</a:t>
            </a:r>
            <a:r>
              <a:rPr spc="-25" dirty="0"/>
              <a:t> </a:t>
            </a:r>
            <a:r>
              <a:rPr i="1" spc="-5" dirty="0">
                <a:latin typeface="Arial"/>
                <a:cs typeface="Arial"/>
              </a:rPr>
              <a:t>A</a:t>
            </a:r>
            <a:r>
              <a:rPr spc="-5" dirty="0">
                <a:latin typeface="Symbol"/>
                <a:cs typeface="Symbol"/>
              </a:rPr>
              <a:t></a:t>
            </a:r>
            <a:r>
              <a:rPr i="1" spc="-5" dirty="0">
                <a:latin typeface="Arial"/>
                <a:cs typeface="Arial"/>
              </a:rPr>
              <a:t>B</a:t>
            </a:r>
            <a:r>
              <a:rPr spc="-5" dirty="0"/>
              <a:t>?</a:t>
            </a:r>
            <a:endParaRPr sz="1650" dirty="0">
              <a:latin typeface="Arial"/>
              <a:cs typeface="Arial"/>
            </a:endParaRPr>
          </a:p>
          <a:p>
            <a:pPr marL="1243965">
              <a:lnSpc>
                <a:spcPts val="3329"/>
              </a:lnSpc>
            </a:pPr>
            <a:r>
              <a:rPr dirty="0">
                <a:solidFill>
                  <a:srgbClr val="FF0000"/>
                </a:solidFill>
              </a:rPr>
              <a:t>|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>
                <a:solidFill>
                  <a:srgbClr val="FF0000"/>
                </a:solidFill>
              </a:rPr>
              <a:t>|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= |A| </a:t>
            </a:r>
            <a:r>
              <a:rPr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|B|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5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|</a:t>
            </a:r>
            <a:r>
              <a:rPr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pc="-5" dirty="0">
                <a:solidFill>
                  <a:srgbClr val="FF0000"/>
                </a:solidFill>
                <a:latin typeface="Symbol"/>
                <a:cs typeface="Symbol"/>
              </a:rPr>
              <a:t></a:t>
            </a:r>
            <a:r>
              <a:rPr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pc="-5" dirty="0">
                <a:solidFill>
                  <a:srgbClr val="FF0000"/>
                </a:solidFill>
              </a:rPr>
              <a:t>|</a:t>
            </a:r>
          </a:p>
          <a:p>
            <a:pPr marL="1191260" marR="5080" indent="-342900">
              <a:lnSpc>
                <a:spcPts val="3350"/>
              </a:lnSpc>
              <a:spcBef>
                <a:spcPts val="2510"/>
              </a:spcBef>
              <a:tabLst>
                <a:tab pos="119189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/>
              <a:t>Example: How many </a:t>
            </a:r>
            <a:r>
              <a:rPr spc="-5" dirty="0"/>
              <a:t>students </a:t>
            </a:r>
            <a:r>
              <a:rPr dirty="0"/>
              <a:t>in </a:t>
            </a:r>
            <a:r>
              <a:rPr spc="-5" dirty="0"/>
              <a:t>the </a:t>
            </a:r>
            <a:r>
              <a:rPr dirty="0"/>
              <a:t>class  major in </a:t>
            </a:r>
            <a:r>
              <a:rPr spc="-5" dirty="0"/>
              <a:t>Computer </a:t>
            </a:r>
            <a:r>
              <a:rPr dirty="0"/>
              <a:t>Science or</a:t>
            </a:r>
            <a:r>
              <a:rPr spc="-25" dirty="0"/>
              <a:t> </a:t>
            </a:r>
            <a:r>
              <a:rPr lang="en-US" spc="-5" dirty="0" smtClean="0"/>
              <a:t>Physics</a:t>
            </a:r>
            <a:r>
              <a:rPr spc="-5" dirty="0" smtClean="0"/>
              <a:t>?</a:t>
            </a:r>
            <a:endParaRPr sz="1650" dirty="0">
              <a:latin typeface="Times New Roman"/>
              <a:cs typeface="Times New Roman"/>
            </a:endParaRPr>
          </a:p>
          <a:p>
            <a:pPr marL="1305560">
              <a:lnSpc>
                <a:spcPct val="100000"/>
              </a:lnSpc>
              <a:spcBef>
                <a:spcPts val="835"/>
              </a:spcBef>
              <a:tabLst>
                <a:tab pos="159194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/>
              <a:t>Consider set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dirty="0">
                <a:solidFill>
                  <a:srgbClr val="FF2600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dirty="0">
                <a:solidFill>
                  <a:srgbClr val="FF2600"/>
                </a:solidFill>
                <a:latin typeface="Symbol"/>
                <a:cs typeface="Symbol"/>
              </a:rPr>
              <a:t></a:t>
            </a:r>
            <a:r>
              <a:rPr spc="12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dirty="0" smtClean="0"/>
              <a:t>,</a:t>
            </a:r>
            <a:endParaRPr sz="1550" dirty="0">
              <a:latin typeface="Arial"/>
              <a:cs typeface="Arial"/>
            </a:endParaRPr>
          </a:p>
          <a:p>
            <a:pPr marL="1584960">
              <a:lnSpc>
                <a:spcPct val="100000"/>
              </a:lnSpc>
              <a:spcBef>
                <a:spcPts val="35"/>
              </a:spcBef>
            </a:pPr>
            <a:r>
              <a:rPr i="1" dirty="0">
                <a:latin typeface="Arial"/>
                <a:cs typeface="Arial"/>
              </a:rPr>
              <a:t>C </a:t>
            </a:r>
            <a:r>
              <a:rPr dirty="0"/>
              <a:t>= {</a:t>
            </a:r>
            <a:r>
              <a:rPr i="1" dirty="0">
                <a:latin typeface="Arial"/>
                <a:cs typeface="Arial"/>
              </a:rPr>
              <a:t>s </a:t>
            </a:r>
            <a:r>
              <a:rPr dirty="0"/>
              <a:t>| </a:t>
            </a:r>
            <a:r>
              <a:rPr i="1" dirty="0">
                <a:latin typeface="Arial"/>
                <a:cs typeface="Arial"/>
              </a:rPr>
              <a:t>s </a:t>
            </a:r>
            <a:r>
              <a:rPr dirty="0"/>
              <a:t>is a </a:t>
            </a:r>
            <a:r>
              <a:rPr spc="-5" dirty="0"/>
              <a:t>Computer </a:t>
            </a:r>
            <a:r>
              <a:rPr dirty="0"/>
              <a:t>Science</a:t>
            </a:r>
            <a:r>
              <a:rPr spc="-60" dirty="0"/>
              <a:t> </a:t>
            </a:r>
            <a:r>
              <a:rPr dirty="0"/>
              <a:t>major}</a:t>
            </a:r>
          </a:p>
          <a:p>
            <a:pPr marL="1584960">
              <a:lnSpc>
                <a:spcPct val="100000"/>
              </a:lnSpc>
              <a:spcBef>
                <a:spcPts val="40"/>
              </a:spcBef>
            </a:pPr>
            <a:r>
              <a:rPr lang="en-US" i="1" dirty="0"/>
              <a:t>P</a:t>
            </a:r>
            <a:r>
              <a:rPr i="1" dirty="0" smtClean="0">
                <a:latin typeface="Arial"/>
                <a:cs typeface="Arial"/>
              </a:rPr>
              <a:t> </a:t>
            </a:r>
            <a:r>
              <a:rPr dirty="0"/>
              <a:t>= {</a:t>
            </a:r>
            <a:r>
              <a:rPr i="1" dirty="0">
                <a:latin typeface="Arial"/>
                <a:cs typeface="Arial"/>
              </a:rPr>
              <a:t>s </a:t>
            </a:r>
            <a:r>
              <a:rPr dirty="0"/>
              <a:t>| </a:t>
            </a:r>
            <a:r>
              <a:rPr i="1" dirty="0">
                <a:latin typeface="Arial"/>
                <a:cs typeface="Arial"/>
              </a:rPr>
              <a:t>s </a:t>
            </a:r>
            <a:r>
              <a:rPr dirty="0"/>
              <a:t>is a </a:t>
            </a:r>
            <a:r>
              <a:rPr lang="en-US" spc="-5" dirty="0"/>
              <a:t>Physics </a:t>
            </a:r>
            <a:r>
              <a:rPr dirty="0" smtClean="0"/>
              <a:t>major</a:t>
            </a:r>
            <a:r>
              <a:rPr dirty="0"/>
              <a:t>}</a:t>
            </a:r>
          </a:p>
          <a:p>
            <a:pPr marL="1305560">
              <a:lnSpc>
                <a:spcPts val="3354"/>
              </a:lnSpc>
              <a:spcBef>
                <a:spcPts val="2290"/>
              </a:spcBef>
              <a:tabLst>
                <a:tab pos="159194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/>
              <a:t>Some </a:t>
            </a:r>
            <a:r>
              <a:rPr spc="-5" dirty="0"/>
              <a:t>students </a:t>
            </a:r>
            <a:r>
              <a:rPr dirty="0"/>
              <a:t>are joint</a:t>
            </a:r>
            <a:r>
              <a:rPr spc="-20" dirty="0"/>
              <a:t> </a:t>
            </a:r>
            <a:r>
              <a:rPr dirty="0"/>
              <a:t>majors!</a:t>
            </a:r>
            <a:endParaRPr sz="1550" dirty="0">
              <a:latin typeface="Times New Roman"/>
              <a:cs typeface="Times New Roman"/>
            </a:endParaRPr>
          </a:p>
          <a:p>
            <a:pPr marL="1684020">
              <a:lnSpc>
                <a:spcPts val="3354"/>
              </a:lnSpc>
            </a:pPr>
            <a:r>
              <a:rPr dirty="0">
                <a:solidFill>
                  <a:srgbClr val="FF0000"/>
                </a:solidFill>
              </a:rPr>
              <a:t>|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FF0000"/>
                </a:solidFill>
              </a:rPr>
              <a:t>| = |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dirty="0">
                <a:solidFill>
                  <a:srgbClr val="FF2600"/>
                </a:solidFill>
                <a:latin typeface="Symbol"/>
                <a:cs typeface="Symbol"/>
              </a:rPr>
              <a:t></a:t>
            </a:r>
            <a:r>
              <a:rPr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P </a:t>
            </a:r>
            <a:r>
              <a:rPr dirty="0" smtClean="0">
                <a:solidFill>
                  <a:srgbClr val="FF0000"/>
                </a:solidFill>
              </a:rPr>
              <a:t>|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= |C| </a:t>
            </a:r>
            <a:r>
              <a:rPr dirty="0">
                <a:solidFill>
                  <a:srgbClr val="FF2600"/>
                </a:solidFill>
                <a:latin typeface="Symbol"/>
                <a:cs typeface="Symbol"/>
              </a:rPr>
              <a:t></a:t>
            </a:r>
            <a:r>
              <a:rPr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i="1" dirty="0" smtClean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lang="en-US" i="1" dirty="0" smtClean="0">
                <a:solidFill>
                  <a:srgbClr val="FF0000"/>
                </a:solidFill>
              </a:rPr>
              <a:t> P </a:t>
            </a:r>
            <a:r>
              <a:rPr i="1" dirty="0" smtClean="0">
                <a:solidFill>
                  <a:srgbClr val="FF0000"/>
                </a:solidFill>
                <a:latin typeface="Arial"/>
                <a:cs typeface="Arial"/>
              </a:rPr>
              <a:t>| </a:t>
            </a:r>
            <a:r>
              <a:rPr dirty="0">
                <a:solidFill>
                  <a:srgbClr val="FF0000"/>
                </a:solidFill>
              </a:rPr>
              <a:t>- |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dirty="0">
                <a:solidFill>
                  <a:srgbClr val="FF2600"/>
                </a:solidFill>
                <a:latin typeface="Symbol"/>
                <a:cs typeface="Symbol"/>
              </a:rPr>
              <a:t></a:t>
            </a:r>
            <a:r>
              <a:rPr spc="16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P </a:t>
            </a:r>
            <a:r>
              <a:rPr dirty="0" smtClean="0">
                <a:solidFill>
                  <a:srgbClr val="FF0000"/>
                </a:solidFill>
              </a:rPr>
              <a:t>|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00"/>
            <a:ext cx="9009380" cy="1052830"/>
            <a:chOff x="0" y="2438400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35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2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2" y="474662"/>
                  </a:lnTo>
                  <a:lnTo>
                    <a:pt x="437662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7" y="2546350"/>
              <a:ext cx="328245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25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21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21" y="474662"/>
                  </a:lnTo>
                  <a:lnTo>
                    <a:pt x="42182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1" y="2968625"/>
              <a:ext cx="369093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599"/>
              <a:ext cx="560387" cy="4222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0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24"/>
              <a:ext cx="8693149" cy="555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339" y="2181859"/>
            <a:ext cx="312166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3790" algn="l"/>
              </a:tabLst>
            </a:pPr>
            <a:r>
              <a:rPr sz="4800" spc="-5" dirty="0">
                <a:solidFill>
                  <a:srgbClr val="000099"/>
                </a:solidFill>
              </a:rPr>
              <a:t>L</a:t>
            </a:r>
            <a:r>
              <a:rPr sz="4800" dirty="0">
                <a:solidFill>
                  <a:srgbClr val="000099"/>
                </a:solidFill>
              </a:rPr>
              <a:t>ect</a:t>
            </a:r>
            <a:r>
              <a:rPr sz="4800" spc="-5" dirty="0">
                <a:solidFill>
                  <a:srgbClr val="000099"/>
                </a:solidFill>
              </a:rPr>
              <a:t>u</a:t>
            </a:r>
            <a:r>
              <a:rPr sz="4800" dirty="0">
                <a:solidFill>
                  <a:srgbClr val="000099"/>
                </a:solidFill>
              </a:rPr>
              <a:t>re	</a:t>
            </a:r>
            <a:r>
              <a:rPr lang="en-US" sz="4800" dirty="0" smtClean="0">
                <a:solidFill>
                  <a:srgbClr val="000099"/>
                </a:solidFill>
              </a:rPr>
              <a:t>07</a:t>
            </a:r>
            <a:endParaRPr sz="4800" dirty="0"/>
          </a:p>
        </p:txBody>
      </p:sp>
      <p:sp>
        <p:nvSpPr>
          <p:cNvPr id="13" name="object 13"/>
          <p:cNvSpPr txBox="1"/>
          <p:nvPr/>
        </p:nvSpPr>
        <p:spPr>
          <a:xfrm>
            <a:off x="1121727" y="3446489"/>
            <a:ext cx="5356225" cy="16198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200" b="1" spc="-5" dirty="0">
                <a:latin typeface="Arial"/>
                <a:cs typeface="Arial"/>
              </a:rPr>
              <a:t>Chapter </a:t>
            </a:r>
            <a:r>
              <a:rPr sz="3200" b="1" dirty="0">
                <a:latin typeface="Arial"/>
                <a:cs typeface="Arial"/>
              </a:rPr>
              <a:t>2. </a:t>
            </a:r>
            <a:r>
              <a:rPr sz="3200" b="1" spc="-5" dirty="0">
                <a:latin typeface="Arial"/>
                <a:cs typeface="Arial"/>
              </a:rPr>
              <a:t>Basic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Structures</a:t>
            </a:r>
            <a:endParaRPr sz="3200" dirty="0">
              <a:latin typeface="Arial"/>
              <a:cs typeface="Arial"/>
            </a:endParaRPr>
          </a:p>
          <a:p>
            <a:pPr marL="1520190" lvl="1" indent="-59436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520825" algn="l"/>
              </a:tabLst>
            </a:pPr>
            <a:r>
              <a:rPr sz="2800" spc="-5" dirty="0">
                <a:latin typeface="Arial"/>
                <a:cs typeface="Arial"/>
              </a:rPr>
              <a:t>Sets</a:t>
            </a:r>
            <a:endParaRPr sz="2800" dirty="0">
              <a:latin typeface="Arial"/>
              <a:cs typeface="Arial"/>
            </a:endParaRPr>
          </a:p>
          <a:p>
            <a:pPr marL="1520190" lvl="1" indent="-594360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1520825" algn="l"/>
              </a:tabLst>
            </a:pPr>
            <a:r>
              <a:rPr sz="2800" dirty="0">
                <a:latin typeface="Arial"/>
                <a:cs typeface="Arial"/>
              </a:rPr>
              <a:t>Set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Operations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2392" y="462279"/>
            <a:ext cx="895921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In</a:t>
            </a:r>
            <a:r>
              <a:rPr dirty="0" smtClean="0"/>
              <a:t>c</a:t>
            </a:r>
            <a:r>
              <a:rPr spc="-5" dirty="0" smtClean="0"/>
              <a:t>lu</a:t>
            </a:r>
            <a:r>
              <a:rPr dirty="0" smtClean="0"/>
              <a:t>s</a:t>
            </a:r>
            <a:r>
              <a:rPr spc="-5" dirty="0" smtClean="0"/>
              <a:t>ion</a:t>
            </a:r>
            <a:r>
              <a:rPr dirty="0" smtClean="0"/>
              <a:t>-Exc</a:t>
            </a:r>
            <a:r>
              <a:rPr spc="-5" dirty="0" smtClean="0"/>
              <a:t>lu</a:t>
            </a:r>
            <a:r>
              <a:rPr dirty="0" smtClean="0"/>
              <a:t>s</a:t>
            </a:r>
            <a:r>
              <a:rPr spc="-5" dirty="0" smtClean="0"/>
              <a:t>io</a:t>
            </a:r>
            <a:r>
              <a:rPr dirty="0" smtClean="0"/>
              <a:t>n</a:t>
            </a:r>
            <a:r>
              <a:rPr lang="en-US" dirty="0" smtClean="0"/>
              <a:t> Principle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>
              <a:lnSpc>
                <a:spcPts val="3329"/>
              </a:lnSpc>
              <a:spcBef>
                <a:spcPts val="100"/>
              </a:spcBef>
              <a:tabLst>
                <a:tab pos="119189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/>
              <a:t>How many </a:t>
            </a:r>
            <a:r>
              <a:rPr spc="-5" dirty="0"/>
              <a:t>elements </a:t>
            </a:r>
            <a:r>
              <a:rPr dirty="0"/>
              <a:t>are in</a:t>
            </a:r>
            <a:r>
              <a:rPr spc="-25" dirty="0"/>
              <a:t> </a:t>
            </a:r>
            <a:r>
              <a:rPr i="1" spc="-5" dirty="0">
                <a:latin typeface="Arial"/>
                <a:cs typeface="Arial"/>
              </a:rPr>
              <a:t>A</a:t>
            </a:r>
            <a:r>
              <a:rPr spc="-5" dirty="0">
                <a:latin typeface="Symbol"/>
                <a:cs typeface="Symbol"/>
              </a:rPr>
              <a:t></a:t>
            </a:r>
            <a:r>
              <a:rPr i="1" spc="-5" dirty="0">
                <a:latin typeface="Arial"/>
                <a:cs typeface="Arial"/>
              </a:rPr>
              <a:t>B</a:t>
            </a:r>
            <a:r>
              <a:rPr spc="-5" dirty="0"/>
              <a:t>?</a:t>
            </a:r>
            <a:endParaRPr sz="1650" dirty="0">
              <a:latin typeface="Arial"/>
              <a:cs typeface="Arial"/>
            </a:endParaRPr>
          </a:p>
          <a:p>
            <a:pPr marL="1243965">
              <a:lnSpc>
                <a:spcPts val="3329"/>
              </a:lnSpc>
            </a:pPr>
            <a:r>
              <a:rPr dirty="0">
                <a:solidFill>
                  <a:srgbClr val="FF0000"/>
                </a:solidFill>
              </a:rPr>
              <a:t>|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>
                <a:solidFill>
                  <a:srgbClr val="FF0000"/>
                </a:solidFill>
              </a:rPr>
              <a:t>|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= |A| </a:t>
            </a:r>
            <a:r>
              <a:rPr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|B|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5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|</a:t>
            </a:r>
            <a:r>
              <a:rPr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pc="-5" dirty="0">
                <a:solidFill>
                  <a:srgbClr val="FF0000"/>
                </a:solidFill>
                <a:latin typeface="Symbol"/>
                <a:cs typeface="Symbol"/>
              </a:rPr>
              <a:t></a:t>
            </a:r>
            <a:r>
              <a:rPr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pc="-5" dirty="0">
                <a:solidFill>
                  <a:srgbClr val="FF0000"/>
                </a:solidFill>
              </a:rPr>
              <a:t>|</a:t>
            </a:r>
          </a:p>
          <a:p>
            <a:pPr marL="1191260" marR="5080" indent="-342900">
              <a:lnSpc>
                <a:spcPts val="3350"/>
              </a:lnSpc>
              <a:spcBef>
                <a:spcPts val="2510"/>
              </a:spcBef>
              <a:tabLst>
                <a:tab pos="119189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/>
              <a:t>Example: How many </a:t>
            </a:r>
            <a:r>
              <a:rPr spc="-5" dirty="0"/>
              <a:t>students </a:t>
            </a:r>
            <a:r>
              <a:rPr dirty="0"/>
              <a:t>in </a:t>
            </a:r>
            <a:r>
              <a:rPr spc="-5" dirty="0"/>
              <a:t>the </a:t>
            </a:r>
            <a:r>
              <a:rPr dirty="0"/>
              <a:t>class  major in </a:t>
            </a:r>
            <a:r>
              <a:rPr spc="-5" dirty="0"/>
              <a:t>Computer </a:t>
            </a:r>
            <a:r>
              <a:rPr dirty="0"/>
              <a:t>Science or</a:t>
            </a:r>
            <a:r>
              <a:rPr spc="-25" dirty="0"/>
              <a:t> </a:t>
            </a:r>
            <a:r>
              <a:rPr lang="en-US" spc="-5" dirty="0" smtClean="0"/>
              <a:t>Physics</a:t>
            </a:r>
            <a:r>
              <a:rPr spc="-5" dirty="0" smtClean="0"/>
              <a:t>?</a:t>
            </a:r>
            <a:endParaRPr sz="1650" dirty="0">
              <a:latin typeface="Times New Roman"/>
              <a:cs typeface="Times New Roman"/>
            </a:endParaRPr>
          </a:p>
          <a:p>
            <a:pPr marL="1305560">
              <a:lnSpc>
                <a:spcPct val="100000"/>
              </a:lnSpc>
              <a:spcBef>
                <a:spcPts val="835"/>
              </a:spcBef>
              <a:tabLst>
                <a:tab pos="159194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/>
              <a:t>Consider set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dirty="0">
                <a:solidFill>
                  <a:srgbClr val="FF2600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dirty="0">
                <a:solidFill>
                  <a:srgbClr val="FF2600"/>
                </a:solidFill>
                <a:latin typeface="Symbol"/>
                <a:cs typeface="Symbol"/>
              </a:rPr>
              <a:t></a:t>
            </a:r>
            <a:r>
              <a:rPr spc="12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dirty="0" smtClean="0"/>
              <a:t>,</a:t>
            </a:r>
            <a:endParaRPr sz="1550" dirty="0">
              <a:latin typeface="Arial"/>
              <a:cs typeface="Arial"/>
            </a:endParaRPr>
          </a:p>
          <a:p>
            <a:pPr marL="1584960">
              <a:lnSpc>
                <a:spcPct val="100000"/>
              </a:lnSpc>
              <a:spcBef>
                <a:spcPts val="35"/>
              </a:spcBef>
            </a:pPr>
            <a:r>
              <a:rPr i="1" dirty="0">
                <a:latin typeface="Arial"/>
                <a:cs typeface="Arial"/>
              </a:rPr>
              <a:t>C </a:t>
            </a:r>
            <a:r>
              <a:rPr dirty="0"/>
              <a:t>= {</a:t>
            </a:r>
            <a:r>
              <a:rPr i="1" dirty="0">
                <a:latin typeface="Arial"/>
                <a:cs typeface="Arial"/>
              </a:rPr>
              <a:t>s </a:t>
            </a:r>
            <a:r>
              <a:rPr dirty="0"/>
              <a:t>| </a:t>
            </a:r>
            <a:r>
              <a:rPr i="1" dirty="0">
                <a:latin typeface="Arial"/>
                <a:cs typeface="Arial"/>
              </a:rPr>
              <a:t>s </a:t>
            </a:r>
            <a:r>
              <a:rPr dirty="0"/>
              <a:t>is a </a:t>
            </a:r>
            <a:r>
              <a:rPr spc="-5" dirty="0"/>
              <a:t>Computer </a:t>
            </a:r>
            <a:r>
              <a:rPr dirty="0"/>
              <a:t>Science</a:t>
            </a:r>
            <a:r>
              <a:rPr spc="-60" dirty="0"/>
              <a:t> </a:t>
            </a:r>
            <a:r>
              <a:rPr dirty="0"/>
              <a:t>major}</a:t>
            </a:r>
          </a:p>
          <a:p>
            <a:pPr marL="1584960">
              <a:lnSpc>
                <a:spcPct val="100000"/>
              </a:lnSpc>
              <a:spcBef>
                <a:spcPts val="40"/>
              </a:spcBef>
            </a:pPr>
            <a:r>
              <a:rPr lang="en-US" i="1" dirty="0"/>
              <a:t>P</a:t>
            </a:r>
            <a:r>
              <a:rPr i="1" dirty="0" smtClean="0">
                <a:latin typeface="Arial"/>
                <a:cs typeface="Arial"/>
              </a:rPr>
              <a:t> </a:t>
            </a:r>
            <a:r>
              <a:rPr dirty="0"/>
              <a:t>= {</a:t>
            </a:r>
            <a:r>
              <a:rPr i="1" dirty="0">
                <a:latin typeface="Arial"/>
                <a:cs typeface="Arial"/>
              </a:rPr>
              <a:t>s </a:t>
            </a:r>
            <a:r>
              <a:rPr dirty="0"/>
              <a:t>| </a:t>
            </a:r>
            <a:r>
              <a:rPr i="1" dirty="0">
                <a:latin typeface="Arial"/>
                <a:cs typeface="Arial"/>
              </a:rPr>
              <a:t>s </a:t>
            </a:r>
            <a:r>
              <a:rPr dirty="0"/>
              <a:t>is a </a:t>
            </a:r>
            <a:r>
              <a:rPr lang="en-US" spc="-5" dirty="0"/>
              <a:t>Physics </a:t>
            </a:r>
            <a:r>
              <a:rPr dirty="0" smtClean="0"/>
              <a:t>major</a:t>
            </a:r>
            <a:r>
              <a:rPr dirty="0"/>
              <a:t>}</a:t>
            </a:r>
          </a:p>
          <a:p>
            <a:pPr marL="1305560">
              <a:lnSpc>
                <a:spcPts val="3354"/>
              </a:lnSpc>
              <a:spcBef>
                <a:spcPts val="2290"/>
              </a:spcBef>
              <a:tabLst>
                <a:tab pos="159194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/>
              <a:t>Some </a:t>
            </a:r>
            <a:r>
              <a:rPr spc="-5" dirty="0"/>
              <a:t>students </a:t>
            </a:r>
            <a:r>
              <a:rPr dirty="0"/>
              <a:t>are joint</a:t>
            </a:r>
            <a:r>
              <a:rPr spc="-20" dirty="0"/>
              <a:t> </a:t>
            </a:r>
            <a:r>
              <a:rPr dirty="0"/>
              <a:t>majors!</a:t>
            </a:r>
            <a:endParaRPr sz="1550" dirty="0">
              <a:latin typeface="Times New Roman"/>
              <a:cs typeface="Times New Roman"/>
            </a:endParaRPr>
          </a:p>
          <a:p>
            <a:pPr marL="1684020">
              <a:lnSpc>
                <a:spcPts val="3354"/>
              </a:lnSpc>
            </a:pPr>
            <a:r>
              <a:rPr dirty="0">
                <a:solidFill>
                  <a:srgbClr val="FF0000"/>
                </a:solidFill>
              </a:rPr>
              <a:t>|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FF0000"/>
                </a:solidFill>
              </a:rPr>
              <a:t>| = |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dirty="0">
                <a:solidFill>
                  <a:srgbClr val="FF2600"/>
                </a:solidFill>
                <a:latin typeface="Symbol"/>
                <a:cs typeface="Symbol"/>
              </a:rPr>
              <a:t></a:t>
            </a:r>
            <a:r>
              <a:rPr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P </a:t>
            </a:r>
            <a:r>
              <a:rPr dirty="0" smtClean="0">
                <a:solidFill>
                  <a:srgbClr val="FF0000"/>
                </a:solidFill>
              </a:rPr>
              <a:t>|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= |C| </a:t>
            </a:r>
            <a:r>
              <a:rPr dirty="0">
                <a:solidFill>
                  <a:srgbClr val="FF2600"/>
                </a:solidFill>
                <a:latin typeface="Symbol"/>
                <a:cs typeface="Symbol"/>
              </a:rPr>
              <a:t></a:t>
            </a:r>
            <a:r>
              <a:rPr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i="1" dirty="0" smtClean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lang="en-US" i="1" dirty="0" smtClean="0">
                <a:solidFill>
                  <a:srgbClr val="FF0000"/>
                </a:solidFill>
              </a:rPr>
              <a:t> P </a:t>
            </a:r>
            <a:r>
              <a:rPr i="1" dirty="0" smtClean="0">
                <a:solidFill>
                  <a:srgbClr val="FF0000"/>
                </a:solidFill>
                <a:latin typeface="Arial"/>
                <a:cs typeface="Arial"/>
              </a:rPr>
              <a:t>| </a:t>
            </a:r>
            <a:r>
              <a:rPr dirty="0">
                <a:solidFill>
                  <a:srgbClr val="FF0000"/>
                </a:solidFill>
              </a:rPr>
              <a:t>- |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dirty="0">
                <a:solidFill>
                  <a:srgbClr val="FF2600"/>
                </a:solidFill>
                <a:latin typeface="Symbol"/>
                <a:cs typeface="Symbol"/>
              </a:rPr>
              <a:t></a:t>
            </a:r>
            <a:r>
              <a:rPr spc="16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P </a:t>
            </a:r>
            <a:r>
              <a:rPr dirty="0" smtClean="0">
                <a:solidFill>
                  <a:srgbClr val="FF0000"/>
                </a:solidFill>
              </a:rPr>
              <a:t>|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67192" y="1945175"/>
            <a:ext cx="6953592" cy="45387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759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34423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Set</a:t>
            </a:r>
            <a:r>
              <a:rPr spc="-60" dirty="0"/>
              <a:t> </a:t>
            </a:r>
            <a:r>
              <a:rPr spc="-5" dirty="0"/>
              <a:t>Difference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557020"/>
            <a:ext cx="7482840" cy="4198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>
              <a:lnSpc>
                <a:spcPct val="99700"/>
              </a:lnSpc>
              <a:spcBef>
                <a:spcPts val="1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 sets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 the </a:t>
            </a:r>
            <a:r>
              <a:rPr sz="2800" b="1" i="1" spc="-5" dirty="0">
                <a:latin typeface="Arial"/>
                <a:cs typeface="Arial"/>
              </a:rPr>
              <a:t>difference of </a:t>
            </a:r>
            <a:r>
              <a:rPr sz="2800" b="1" i="1" dirty="0">
                <a:latin typeface="Arial"/>
                <a:cs typeface="Arial"/>
              </a:rPr>
              <a:t>A </a:t>
            </a:r>
            <a:r>
              <a:rPr sz="2800" b="1" i="1" spc="-5" dirty="0">
                <a:latin typeface="Arial"/>
                <a:cs typeface="Arial"/>
              </a:rPr>
              <a:t>and </a:t>
            </a:r>
            <a:r>
              <a:rPr sz="2800" b="1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  </a:t>
            </a:r>
            <a:r>
              <a:rPr sz="2800" spc="-5" dirty="0">
                <a:latin typeface="Arial"/>
                <a:cs typeface="Arial"/>
              </a:rPr>
              <a:t>written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-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set of all </a:t>
            </a:r>
            <a:r>
              <a:rPr sz="2800" spc="-5" dirty="0">
                <a:latin typeface="Arial"/>
                <a:cs typeface="Arial"/>
              </a:rPr>
              <a:t>elements that  </a:t>
            </a:r>
            <a:r>
              <a:rPr sz="2800" dirty="0">
                <a:latin typeface="Arial"/>
                <a:cs typeface="Arial"/>
              </a:rPr>
              <a:t>are in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but not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Formally:</a:t>
            </a:r>
            <a:endParaRPr sz="2800" dirty="0">
              <a:latin typeface="Arial"/>
              <a:cs typeface="Arial"/>
            </a:endParaRPr>
          </a:p>
          <a:p>
            <a:pPr marR="686435" algn="ctr">
              <a:lnSpc>
                <a:spcPct val="100000"/>
              </a:lnSpc>
              <a:spcBef>
                <a:spcPts val="2340"/>
              </a:spcBef>
            </a:pP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-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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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800" spc="1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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</a:t>
            </a:r>
            <a:endParaRPr sz="2800" dirty="0">
              <a:latin typeface="Symbol"/>
              <a:cs typeface="Symbol"/>
            </a:endParaRPr>
          </a:p>
          <a:p>
            <a:pPr marL="843280" algn="ctr">
              <a:lnSpc>
                <a:spcPct val="100000"/>
              </a:lnSpc>
              <a:spcBef>
                <a:spcPts val="760"/>
              </a:spcBef>
            </a:pP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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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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800" spc="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</a:t>
            </a:r>
            <a:endParaRPr sz="2800" dirty="0">
              <a:latin typeface="Symbol"/>
              <a:cs typeface="Symbol"/>
            </a:endParaRPr>
          </a:p>
          <a:p>
            <a:pPr marL="12700">
              <a:lnSpc>
                <a:spcPts val="3345"/>
              </a:lnSpc>
              <a:spcBef>
                <a:spcPts val="6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Also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called:</a:t>
            </a:r>
          </a:p>
          <a:p>
            <a:pPr marL="355600">
              <a:lnSpc>
                <a:spcPts val="3345"/>
              </a:lnSpc>
            </a:pPr>
            <a:r>
              <a:rPr sz="2800" dirty="0">
                <a:latin typeface="Arial"/>
                <a:cs typeface="Arial"/>
              </a:rPr>
              <a:t>The </a:t>
            </a:r>
            <a:r>
              <a:rPr sz="2800" b="1" i="1" dirty="0">
                <a:latin typeface="Arial"/>
                <a:cs typeface="Arial"/>
              </a:rPr>
              <a:t>complement </a:t>
            </a:r>
            <a:r>
              <a:rPr sz="2800" b="1" i="1" spc="-5" dirty="0">
                <a:latin typeface="Arial"/>
                <a:cs typeface="Arial"/>
              </a:rPr>
              <a:t>of </a:t>
            </a:r>
            <a:r>
              <a:rPr sz="2800" b="1" i="1" dirty="0">
                <a:latin typeface="Arial"/>
                <a:cs typeface="Arial"/>
              </a:rPr>
              <a:t>B </a:t>
            </a:r>
            <a:r>
              <a:rPr sz="2800" b="1" i="1" spc="-5" dirty="0">
                <a:latin typeface="Arial"/>
                <a:cs typeface="Arial"/>
              </a:rPr>
              <a:t>with respect </a:t>
            </a:r>
            <a:r>
              <a:rPr sz="2800" b="1" i="1" dirty="0">
                <a:latin typeface="Arial"/>
                <a:cs typeface="Arial"/>
              </a:rPr>
              <a:t>to</a:t>
            </a:r>
            <a:r>
              <a:rPr sz="2800" b="1" i="1" spc="-35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2392" y="462279"/>
            <a:ext cx="895921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0">
              <a:lnSpc>
                <a:spcPct val="100000"/>
              </a:lnSpc>
              <a:spcBef>
                <a:spcPts val="100"/>
              </a:spcBef>
            </a:pPr>
            <a:r>
              <a:rPr dirty="0"/>
              <a:t>Set</a:t>
            </a:r>
            <a:r>
              <a:rPr spc="-5" dirty="0"/>
              <a:t> 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ffere</a:t>
            </a:r>
            <a:r>
              <a:rPr spc="-5" dirty="0"/>
              <a:t>n</a:t>
            </a:r>
            <a:r>
              <a:rPr dirty="0"/>
              <a:t>ce:</a:t>
            </a:r>
            <a:r>
              <a:rPr spc="-5" dirty="0"/>
              <a:t> </a:t>
            </a:r>
            <a:r>
              <a:rPr dirty="0" smtClean="0"/>
              <a:t>Ve</a:t>
            </a:r>
            <a:r>
              <a:rPr spc="-5" dirty="0" smtClean="0"/>
              <a:t>n</a:t>
            </a:r>
            <a:r>
              <a:rPr dirty="0" smtClean="0"/>
              <a:t>n</a:t>
            </a:r>
            <a:r>
              <a:rPr lang="en-US" dirty="0" smtClean="0"/>
              <a:t> Diagram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43025" y="3418014"/>
            <a:ext cx="5426077" cy="21868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83739" y="3896753"/>
            <a:ext cx="1492885" cy="224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FF2600"/>
                </a:solidFill>
                <a:latin typeface="Times New Roman"/>
                <a:cs typeface="Times New Roman"/>
              </a:rPr>
              <a:t>Set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4000" dirty="0">
                <a:solidFill>
                  <a:srgbClr val="FF2600"/>
                </a:solidFill>
                <a:latin typeface="Times New Roman"/>
                <a:cs typeface="Times New Roman"/>
              </a:rPr>
              <a:t>-</a:t>
            </a:r>
            <a:r>
              <a:rPr sz="4000" spc="-26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4000" b="1" i="1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4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3050"/>
              </a:spcBef>
            </a:pPr>
            <a:r>
              <a:rPr sz="4000" spc="-5" dirty="0">
                <a:latin typeface="Times New Roman"/>
                <a:cs typeface="Times New Roman"/>
              </a:rPr>
              <a:t>Set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75227" y="3349753"/>
            <a:ext cx="2971800" cy="2362200"/>
          </a:xfrm>
          <a:custGeom>
            <a:avLst/>
            <a:gdLst/>
            <a:ahLst/>
            <a:cxnLst/>
            <a:rect l="l" t="t" r="r" b="b"/>
            <a:pathLst>
              <a:path w="2971800" h="2362200">
                <a:moveTo>
                  <a:pt x="2971800" y="0"/>
                </a:moveTo>
                <a:lnTo>
                  <a:pt x="0" y="0"/>
                </a:lnTo>
                <a:lnTo>
                  <a:pt x="0" y="2362200"/>
                </a:lnTo>
                <a:lnTo>
                  <a:pt x="2971800" y="2362200"/>
                </a:lnTo>
                <a:lnTo>
                  <a:pt x="2971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98340" y="5579745"/>
            <a:ext cx="11118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Times New Roman"/>
                <a:cs typeface="Times New Roman"/>
              </a:rPr>
              <a:t>Set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B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424237" y="2722377"/>
            <a:ext cx="5496560" cy="2829560"/>
            <a:chOff x="3424237" y="2722377"/>
            <a:chExt cx="5496560" cy="2829560"/>
          </a:xfrm>
        </p:grpSpPr>
        <p:sp>
          <p:nvSpPr>
            <p:cNvPr id="14" name="object 14"/>
            <p:cNvSpPr/>
            <p:nvPr/>
          </p:nvSpPr>
          <p:spPr>
            <a:xfrm>
              <a:off x="3429000" y="3489324"/>
              <a:ext cx="3276600" cy="2057400"/>
            </a:xfrm>
            <a:custGeom>
              <a:avLst/>
              <a:gdLst/>
              <a:ahLst/>
              <a:cxnLst/>
              <a:rect l="l" t="t" r="r" b="b"/>
              <a:pathLst>
                <a:path w="3276600" h="2057400">
                  <a:moveTo>
                    <a:pt x="1638300" y="0"/>
                  </a:moveTo>
                  <a:lnTo>
                    <a:pt x="1579539" y="649"/>
                  </a:lnTo>
                  <a:lnTo>
                    <a:pt x="1521298" y="2582"/>
                  </a:lnTo>
                  <a:lnTo>
                    <a:pt x="1463613" y="5778"/>
                  </a:lnTo>
                  <a:lnTo>
                    <a:pt x="1406518" y="10215"/>
                  </a:lnTo>
                  <a:lnTo>
                    <a:pt x="1350047" y="15871"/>
                  </a:lnTo>
                  <a:lnTo>
                    <a:pt x="1294235" y="22723"/>
                  </a:lnTo>
                  <a:lnTo>
                    <a:pt x="1239116" y="30751"/>
                  </a:lnTo>
                  <a:lnTo>
                    <a:pt x="1184726" y="39933"/>
                  </a:lnTo>
                  <a:lnTo>
                    <a:pt x="1131099" y="50247"/>
                  </a:lnTo>
                  <a:lnTo>
                    <a:pt x="1078270" y="61670"/>
                  </a:lnTo>
                  <a:lnTo>
                    <a:pt x="1026273" y="74183"/>
                  </a:lnTo>
                  <a:lnTo>
                    <a:pt x="975143" y="87761"/>
                  </a:lnTo>
                  <a:lnTo>
                    <a:pt x="924915" y="102385"/>
                  </a:lnTo>
                  <a:lnTo>
                    <a:pt x="875623" y="118031"/>
                  </a:lnTo>
                  <a:lnTo>
                    <a:pt x="827302" y="134679"/>
                  </a:lnTo>
                  <a:lnTo>
                    <a:pt x="779986" y="152307"/>
                  </a:lnTo>
                  <a:lnTo>
                    <a:pt x="733711" y="170892"/>
                  </a:lnTo>
                  <a:lnTo>
                    <a:pt x="688511" y="190413"/>
                  </a:lnTo>
                  <a:lnTo>
                    <a:pt x="644420" y="210849"/>
                  </a:lnTo>
                  <a:lnTo>
                    <a:pt x="601473" y="232177"/>
                  </a:lnTo>
                  <a:lnTo>
                    <a:pt x="559706" y="254376"/>
                  </a:lnTo>
                  <a:lnTo>
                    <a:pt x="519151" y="277424"/>
                  </a:lnTo>
                  <a:lnTo>
                    <a:pt x="479845" y="301299"/>
                  </a:lnTo>
                  <a:lnTo>
                    <a:pt x="441822" y="325980"/>
                  </a:lnTo>
                  <a:lnTo>
                    <a:pt x="405116" y="351444"/>
                  </a:lnTo>
                  <a:lnTo>
                    <a:pt x="369762" y="377670"/>
                  </a:lnTo>
                  <a:lnTo>
                    <a:pt x="335795" y="404637"/>
                  </a:lnTo>
                  <a:lnTo>
                    <a:pt x="303250" y="432322"/>
                  </a:lnTo>
                  <a:lnTo>
                    <a:pt x="272161" y="460703"/>
                  </a:lnTo>
                  <a:lnTo>
                    <a:pt x="242562" y="489760"/>
                  </a:lnTo>
                  <a:lnTo>
                    <a:pt x="214489" y="519470"/>
                  </a:lnTo>
                  <a:lnTo>
                    <a:pt x="187975" y="549811"/>
                  </a:lnTo>
                  <a:lnTo>
                    <a:pt x="163057" y="580762"/>
                  </a:lnTo>
                  <a:lnTo>
                    <a:pt x="139768" y="612300"/>
                  </a:lnTo>
                  <a:lnTo>
                    <a:pt x="118142" y="644405"/>
                  </a:lnTo>
                  <a:lnTo>
                    <a:pt x="98216" y="677054"/>
                  </a:lnTo>
                  <a:lnTo>
                    <a:pt x="63597" y="743899"/>
                  </a:lnTo>
                  <a:lnTo>
                    <a:pt x="36189" y="812660"/>
                  </a:lnTo>
                  <a:lnTo>
                    <a:pt x="16269" y="883163"/>
                  </a:lnTo>
                  <a:lnTo>
                    <a:pt x="4113" y="955234"/>
                  </a:lnTo>
                  <a:lnTo>
                    <a:pt x="0" y="1028700"/>
                  </a:lnTo>
                  <a:lnTo>
                    <a:pt x="1034" y="1065596"/>
                  </a:lnTo>
                  <a:lnTo>
                    <a:pt x="9203" y="1138386"/>
                  </a:lnTo>
                  <a:lnTo>
                    <a:pt x="25275" y="1209695"/>
                  </a:lnTo>
                  <a:lnTo>
                    <a:pt x="48974" y="1279348"/>
                  </a:lnTo>
                  <a:lnTo>
                    <a:pt x="80022" y="1347173"/>
                  </a:lnTo>
                  <a:lnTo>
                    <a:pt x="118142" y="1412994"/>
                  </a:lnTo>
                  <a:lnTo>
                    <a:pt x="139768" y="1445099"/>
                  </a:lnTo>
                  <a:lnTo>
                    <a:pt x="163057" y="1476637"/>
                  </a:lnTo>
                  <a:lnTo>
                    <a:pt x="187975" y="1507588"/>
                  </a:lnTo>
                  <a:lnTo>
                    <a:pt x="214489" y="1537929"/>
                  </a:lnTo>
                  <a:lnTo>
                    <a:pt x="242562" y="1567639"/>
                  </a:lnTo>
                  <a:lnTo>
                    <a:pt x="272161" y="1596696"/>
                  </a:lnTo>
                  <a:lnTo>
                    <a:pt x="303250" y="1625077"/>
                  </a:lnTo>
                  <a:lnTo>
                    <a:pt x="335795" y="1652762"/>
                  </a:lnTo>
                  <a:lnTo>
                    <a:pt x="369762" y="1679729"/>
                  </a:lnTo>
                  <a:lnTo>
                    <a:pt x="405116" y="1705955"/>
                  </a:lnTo>
                  <a:lnTo>
                    <a:pt x="441822" y="1731419"/>
                  </a:lnTo>
                  <a:lnTo>
                    <a:pt x="479845" y="1756100"/>
                  </a:lnTo>
                  <a:lnTo>
                    <a:pt x="519151" y="1779975"/>
                  </a:lnTo>
                  <a:lnTo>
                    <a:pt x="559706" y="1803023"/>
                  </a:lnTo>
                  <a:lnTo>
                    <a:pt x="601473" y="1825222"/>
                  </a:lnTo>
                  <a:lnTo>
                    <a:pt x="644420" y="1846550"/>
                  </a:lnTo>
                  <a:lnTo>
                    <a:pt x="688511" y="1866986"/>
                  </a:lnTo>
                  <a:lnTo>
                    <a:pt x="733711" y="1886507"/>
                  </a:lnTo>
                  <a:lnTo>
                    <a:pt x="779986" y="1905092"/>
                  </a:lnTo>
                  <a:lnTo>
                    <a:pt x="827302" y="1922720"/>
                  </a:lnTo>
                  <a:lnTo>
                    <a:pt x="875623" y="1939368"/>
                  </a:lnTo>
                  <a:lnTo>
                    <a:pt x="924915" y="1955014"/>
                  </a:lnTo>
                  <a:lnTo>
                    <a:pt x="975143" y="1969638"/>
                  </a:lnTo>
                  <a:lnTo>
                    <a:pt x="1026273" y="1983216"/>
                  </a:lnTo>
                  <a:lnTo>
                    <a:pt x="1078270" y="1995729"/>
                  </a:lnTo>
                  <a:lnTo>
                    <a:pt x="1131099" y="2007152"/>
                  </a:lnTo>
                  <a:lnTo>
                    <a:pt x="1184726" y="2017466"/>
                  </a:lnTo>
                  <a:lnTo>
                    <a:pt x="1239116" y="2026648"/>
                  </a:lnTo>
                  <a:lnTo>
                    <a:pt x="1294235" y="2034676"/>
                  </a:lnTo>
                  <a:lnTo>
                    <a:pt x="1350047" y="2041528"/>
                  </a:lnTo>
                  <a:lnTo>
                    <a:pt x="1406518" y="2047184"/>
                  </a:lnTo>
                  <a:lnTo>
                    <a:pt x="1463613" y="2051621"/>
                  </a:lnTo>
                  <a:lnTo>
                    <a:pt x="1521298" y="2054817"/>
                  </a:lnTo>
                  <a:lnTo>
                    <a:pt x="1579539" y="2056750"/>
                  </a:lnTo>
                  <a:lnTo>
                    <a:pt x="1638300" y="2057400"/>
                  </a:lnTo>
                  <a:lnTo>
                    <a:pt x="1697060" y="2056750"/>
                  </a:lnTo>
                  <a:lnTo>
                    <a:pt x="1755301" y="2054817"/>
                  </a:lnTo>
                  <a:lnTo>
                    <a:pt x="1812986" y="2051621"/>
                  </a:lnTo>
                  <a:lnTo>
                    <a:pt x="1870081" y="2047184"/>
                  </a:lnTo>
                  <a:lnTo>
                    <a:pt x="1926552" y="2041528"/>
                  </a:lnTo>
                  <a:lnTo>
                    <a:pt x="1982364" y="2034676"/>
                  </a:lnTo>
                  <a:lnTo>
                    <a:pt x="2037483" y="2026648"/>
                  </a:lnTo>
                  <a:lnTo>
                    <a:pt x="2091873" y="2017466"/>
                  </a:lnTo>
                  <a:lnTo>
                    <a:pt x="2145500" y="2007152"/>
                  </a:lnTo>
                  <a:lnTo>
                    <a:pt x="2198329" y="1995729"/>
                  </a:lnTo>
                  <a:lnTo>
                    <a:pt x="2250326" y="1983216"/>
                  </a:lnTo>
                  <a:lnTo>
                    <a:pt x="2301456" y="1969638"/>
                  </a:lnTo>
                  <a:lnTo>
                    <a:pt x="2351684" y="1955014"/>
                  </a:lnTo>
                  <a:lnTo>
                    <a:pt x="2400976" y="1939368"/>
                  </a:lnTo>
                  <a:lnTo>
                    <a:pt x="2449297" y="1922720"/>
                  </a:lnTo>
                  <a:lnTo>
                    <a:pt x="2496613" y="1905092"/>
                  </a:lnTo>
                  <a:lnTo>
                    <a:pt x="2542888" y="1886507"/>
                  </a:lnTo>
                  <a:lnTo>
                    <a:pt x="2588088" y="1866986"/>
                  </a:lnTo>
                  <a:lnTo>
                    <a:pt x="2632179" y="1846550"/>
                  </a:lnTo>
                  <a:lnTo>
                    <a:pt x="2675126" y="1825222"/>
                  </a:lnTo>
                  <a:lnTo>
                    <a:pt x="2716893" y="1803023"/>
                  </a:lnTo>
                  <a:lnTo>
                    <a:pt x="2757448" y="1779975"/>
                  </a:lnTo>
                  <a:lnTo>
                    <a:pt x="2796754" y="1756100"/>
                  </a:lnTo>
                  <a:lnTo>
                    <a:pt x="2834777" y="1731419"/>
                  </a:lnTo>
                  <a:lnTo>
                    <a:pt x="2871483" y="1705955"/>
                  </a:lnTo>
                  <a:lnTo>
                    <a:pt x="2906837" y="1679729"/>
                  </a:lnTo>
                  <a:lnTo>
                    <a:pt x="2940804" y="1652762"/>
                  </a:lnTo>
                  <a:lnTo>
                    <a:pt x="2973349" y="1625077"/>
                  </a:lnTo>
                  <a:lnTo>
                    <a:pt x="3004438" y="1596696"/>
                  </a:lnTo>
                  <a:lnTo>
                    <a:pt x="3034037" y="1567639"/>
                  </a:lnTo>
                  <a:lnTo>
                    <a:pt x="3062110" y="1537929"/>
                  </a:lnTo>
                  <a:lnTo>
                    <a:pt x="3088624" y="1507588"/>
                  </a:lnTo>
                  <a:lnTo>
                    <a:pt x="3113542" y="1476637"/>
                  </a:lnTo>
                  <a:lnTo>
                    <a:pt x="3136831" y="1445099"/>
                  </a:lnTo>
                  <a:lnTo>
                    <a:pt x="3158457" y="1412994"/>
                  </a:lnTo>
                  <a:lnTo>
                    <a:pt x="3178383" y="1380345"/>
                  </a:lnTo>
                  <a:lnTo>
                    <a:pt x="3213002" y="1313500"/>
                  </a:lnTo>
                  <a:lnTo>
                    <a:pt x="3240410" y="1244739"/>
                  </a:lnTo>
                  <a:lnTo>
                    <a:pt x="3260330" y="1174236"/>
                  </a:lnTo>
                  <a:lnTo>
                    <a:pt x="3272486" y="1102165"/>
                  </a:lnTo>
                  <a:lnTo>
                    <a:pt x="3276600" y="1028700"/>
                  </a:lnTo>
                  <a:lnTo>
                    <a:pt x="3275565" y="991803"/>
                  </a:lnTo>
                  <a:lnTo>
                    <a:pt x="3267396" y="919013"/>
                  </a:lnTo>
                  <a:lnTo>
                    <a:pt x="3251324" y="847704"/>
                  </a:lnTo>
                  <a:lnTo>
                    <a:pt x="3227625" y="778051"/>
                  </a:lnTo>
                  <a:lnTo>
                    <a:pt x="3196577" y="710226"/>
                  </a:lnTo>
                  <a:lnTo>
                    <a:pt x="3158457" y="644405"/>
                  </a:lnTo>
                  <a:lnTo>
                    <a:pt x="3136831" y="612300"/>
                  </a:lnTo>
                  <a:lnTo>
                    <a:pt x="3113542" y="580762"/>
                  </a:lnTo>
                  <a:lnTo>
                    <a:pt x="3088624" y="549811"/>
                  </a:lnTo>
                  <a:lnTo>
                    <a:pt x="3062110" y="519470"/>
                  </a:lnTo>
                  <a:lnTo>
                    <a:pt x="3034037" y="489760"/>
                  </a:lnTo>
                  <a:lnTo>
                    <a:pt x="3004438" y="460703"/>
                  </a:lnTo>
                  <a:lnTo>
                    <a:pt x="2973349" y="432322"/>
                  </a:lnTo>
                  <a:lnTo>
                    <a:pt x="2940804" y="404637"/>
                  </a:lnTo>
                  <a:lnTo>
                    <a:pt x="2906837" y="377670"/>
                  </a:lnTo>
                  <a:lnTo>
                    <a:pt x="2871483" y="351444"/>
                  </a:lnTo>
                  <a:lnTo>
                    <a:pt x="2834777" y="325980"/>
                  </a:lnTo>
                  <a:lnTo>
                    <a:pt x="2796754" y="301299"/>
                  </a:lnTo>
                  <a:lnTo>
                    <a:pt x="2757448" y="277424"/>
                  </a:lnTo>
                  <a:lnTo>
                    <a:pt x="2716893" y="254376"/>
                  </a:lnTo>
                  <a:lnTo>
                    <a:pt x="2675126" y="232177"/>
                  </a:lnTo>
                  <a:lnTo>
                    <a:pt x="2632179" y="210849"/>
                  </a:lnTo>
                  <a:lnTo>
                    <a:pt x="2588088" y="190413"/>
                  </a:lnTo>
                  <a:lnTo>
                    <a:pt x="2542888" y="170892"/>
                  </a:lnTo>
                  <a:lnTo>
                    <a:pt x="2496613" y="152307"/>
                  </a:lnTo>
                  <a:lnTo>
                    <a:pt x="2449297" y="134679"/>
                  </a:lnTo>
                  <a:lnTo>
                    <a:pt x="2400976" y="118031"/>
                  </a:lnTo>
                  <a:lnTo>
                    <a:pt x="2351684" y="102385"/>
                  </a:lnTo>
                  <a:lnTo>
                    <a:pt x="2301456" y="87761"/>
                  </a:lnTo>
                  <a:lnTo>
                    <a:pt x="2250326" y="74183"/>
                  </a:lnTo>
                  <a:lnTo>
                    <a:pt x="2198329" y="61670"/>
                  </a:lnTo>
                  <a:lnTo>
                    <a:pt x="2145500" y="50247"/>
                  </a:lnTo>
                  <a:lnTo>
                    <a:pt x="2091873" y="39933"/>
                  </a:lnTo>
                  <a:lnTo>
                    <a:pt x="2037483" y="30751"/>
                  </a:lnTo>
                  <a:lnTo>
                    <a:pt x="1982364" y="22723"/>
                  </a:lnTo>
                  <a:lnTo>
                    <a:pt x="1926552" y="15871"/>
                  </a:lnTo>
                  <a:lnTo>
                    <a:pt x="1870081" y="10215"/>
                  </a:lnTo>
                  <a:lnTo>
                    <a:pt x="1812986" y="5778"/>
                  </a:lnTo>
                  <a:lnTo>
                    <a:pt x="1755301" y="2582"/>
                  </a:lnTo>
                  <a:lnTo>
                    <a:pt x="1697060" y="649"/>
                  </a:lnTo>
                  <a:lnTo>
                    <a:pt x="1638300" y="0"/>
                  </a:lnTo>
                  <a:close/>
                </a:path>
              </a:pathLst>
            </a:custGeom>
            <a:solidFill>
              <a:srgbClr val="6F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29000" y="3489325"/>
              <a:ext cx="3276600" cy="2057400"/>
            </a:xfrm>
            <a:custGeom>
              <a:avLst/>
              <a:gdLst/>
              <a:ahLst/>
              <a:cxnLst/>
              <a:rect l="l" t="t" r="r" b="b"/>
              <a:pathLst>
                <a:path w="3276600" h="2057400">
                  <a:moveTo>
                    <a:pt x="0" y="1028699"/>
                  </a:moveTo>
                  <a:lnTo>
                    <a:pt x="4113" y="955233"/>
                  </a:lnTo>
                  <a:lnTo>
                    <a:pt x="16269" y="883162"/>
                  </a:lnTo>
                  <a:lnTo>
                    <a:pt x="36189" y="812659"/>
                  </a:lnTo>
                  <a:lnTo>
                    <a:pt x="63597" y="743898"/>
                  </a:lnTo>
                  <a:lnTo>
                    <a:pt x="98216" y="677054"/>
                  </a:lnTo>
                  <a:lnTo>
                    <a:pt x="118143" y="644404"/>
                  </a:lnTo>
                  <a:lnTo>
                    <a:pt x="139768" y="612300"/>
                  </a:lnTo>
                  <a:lnTo>
                    <a:pt x="163057" y="580761"/>
                  </a:lnTo>
                  <a:lnTo>
                    <a:pt x="187976" y="549810"/>
                  </a:lnTo>
                  <a:lnTo>
                    <a:pt x="214489" y="519469"/>
                  </a:lnTo>
                  <a:lnTo>
                    <a:pt x="242563" y="489759"/>
                  </a:lnTo>
                  <a:lnTo>
                    <a:pt x="272161" y="460703"/>
                  </a:lnTo>
                  <a:lnTo>
                    <a:pt x="303251" y="432321"/>
                  </a:lnTo>
                  <a:lnTo>
                    <a:pt x="335796" y="404636"/>
                  </a:lnTo>
                  <a:lnTo>
                    <a:pt x="369763" y="377670"/>
                  </a:lnTo>
                  <a:lnTo>
                    <a:pt x="405117" y="351443"/>
                  </a:lnTo>
                  <a:lnTo>
                    <a:pt x="441823" y="325979"/>
                  </a:lnTo>
                  <a:lnTo>
                    <a:pt x="479846" y="301299"/>
                  </a:lnTo>
                  <a:lnTo>
                    <a:pt x="519152" y="277423"/>
                  </a:lnTo>
                  <a:lnTo>
                    <a:pt x="559707" y="254376"/>
                  </a:lnTo>
                  <a:lnTo>
                    <a:pt x="601474" y="232177"/>
                  </a:lnTo>
                  <a:lnTo>
                    <a:pt x="644421" y="210849"/>
                  </a:lnTo>
                  <a:lnTo>
                    <a:pt x="688512" y="190413"/>
                  </a:lnTo>
                  <a:lnTo>
                    <a:pt x="733712" y="170892"/>
                  </a:lnTo>
                  <a:lnTo>
                    <a:pt x="779987" y="152307"/>
                  </a:lnTo>
                  <a:lnTo>
                    <a:pt x="827303" y="134679"/>
                  </a:lnTo>
                  <a:lnTo>
                    <a:pt x="875624" y="118031"/>
                  </a:lnTo>
                  <a:lnTo>
                    <a:pt x="924916" y="102385"/>
                  </a:lnTo>
                  <a:lnTo>
                    <a:pt x="975144" y="87761"/>
                  </a:lnTo>
                  <a:lnTo>
                    <a:pt x="1026274" y="74182"/>
                  </a:lnTo>
                  <a:lnTo>
                    <a:pt x="1078271" y="61670"/>
                  </a:lnTo>
                  <a:lnTo>
                    <a:pt x="1131100" y="50247"/>
                  </a:lnTo>
                  <a:lnTo>
                    <a:pt x="1184727" y="39933"/>
                  </a:lnTo>
                  <a:lnTo>
                    <a:pt x="1239117" y="30751"/>
                  </a:lnTo>
                  <a:lnTo>
                    <a:pt x="1294235" y="22723"/>
                  </a:lnTo>
                  <a:lnTo>
                    <a:pt x="1350047" y="15871"/>
                  </a:lnTo>
                  <a:lnTo>
                    <a:pt x="1406518" y="10215"/>
                  </a:lnTo>
                  <a:lnTo>
                    <a:pt x="1463613" y="5778"/>
                  </a:lnTo>
                  <a:lnTo>
                    <a:pt x="1521298" y="2582"/>
                  </a:lnTo>
                  <a:lnTo>
                    <a:pt x="1579538" y="649"/>
                  </a:lnTo>
                  <a:lnTo>
                    <a:pt x="1638298" y="0"/>
                  </a:lnTo>
                  <a:lnTo>
                    <a:pt x="1697059" y="649"/>
                  </a:lnTo>
                  <a:lnTo>
                    <a:pt x="1755299" y="2582"/>
                  </a:lnTo>
                  <a:lnTo>
                    <a:pt x="1812984" y="5778"/>
                  </a:lnTo>
                  <a:lnTo>
                    <a:pt x="1870080" y="10215"/>
                  </a:lnTo>
                  <a:lnTo>
                    <a:pt x="1926551" y="15871"/>
                  </a:lnTo>
                  <a:lnTo>
                    <a:pt x="1982363" y="22723"/>
                  </a:lnTo>
                  <a:lnTo>
                    <a:pt x="2037481" y="30751"/>
                  </a:lnTo>
                  <a:lnTo>
                    <a:pt x="2091871" y="39933"/>
                  </a:lnTo>
                  <a:lnTo>
                    <a:pt x="2145498" y="50247"/>
                  </a:lnTo>
                  <a:lnTo>
                    <a:pt x="2198327" y="61670"/>
                  </a:lnTo>
                  <a:lnTo>
                    <a:pt x="2250324" y="74182"/>
                  </a:lnTo>
                  <a:lnTo>
                    <a:pt x="2301453" y="87761"/>
                  </a:lnTo>
                  <a:lnTo>
                    <a:pt x="2351682" y="102385"/>
                  </a:lnTo>
                  <a:lnTo>
                    <a:pt x="2400974" y="118031"/>
                  </a:lnTo>
                  <a:lnTo>
                    <a:pt x="2449295" y="134679"/>
                  </a:lnTo>
                  <a:lnTo>
                    <a:pt x="2496610" y="152307"/>
                  </a:lnTo>
                  <a:lnTo>
                    <a:pt x="2542885" y="170892"/>
                  </a:lnTo>
                  <a:lnTo>
                    <a:pt x="2588086" y="190413"/>
                  </a:lnTo>
                  <a:lnTo>
                    <a:pt x="2632177" y="210849"/>
                  </a:lnTo>
                  <a:lnTo>
                    <a:pt x="2675123" y="232177"/>
                  </a:lnTo>
                  <a:lnTo>
                    <a:pt x="2716891" y="254376"/>
                  </a:lnTo>
                  <a:lnTo>
                    <a:pt x="2757445" y="277423"/>
                  </a:lnTo>
                  <a:lnTo>
                    <a:pt x="2796751" y="301299"/>
                  </a:lnTo>
                  <a:lnTo>
                    <a:pt x="2834775" y="325979"/>
                  </a:lnTo>
                  <a:lnTo>
                    <a:pt x="2871480" y="351443"/>
                  </a:lnTo>
                  <a:lnTo>
                    <a:pt x="2906834" y="377670"/>
                  </a:lnTo>
                  <a:lnTo>
                    <a:pt x="2940801" y="404636"/>
                  </a:lnTo>
                  <a:lnTo>
                    <a:pt x="2973347" y="432321"/>
                  </a:lnTo>
                  <a:lnTo>
                    <a:pt x="3004436" y="460703"/>
                  </a:lnTo>
                  <a:lnTo>
                    <a:pt x="3034035" y="489759"/>
                  </a:lnTo>
                  <a:lnTo>
                    <a:pt x="3062108" y="519469"/>
                  </a:lnTo>
                  <a:lnTo>
                    <a:pt x="3088621" y="549810"/>
                  </a:lnTo>
                  <a:lnTo>
                    <a:pt x="3113540" y="580761"/>
                  </a:lnTo>
                  <a:lnTo>
                    <a:pt x="3136829" y="612300"/>
                  </a:lnTo>
                  <a:lnTo>
                    <a:pt x="3158454" y="644404"/>
                  </a:lnTo>
                  <a:lnTo>
                    <a:pt x="3178381" y="677054"/>
                  </a:lnTo>
                  <a:lnTo>
                    <a:pt x="3213000" y="743898"/>
                  </a:lnTo>
                  <a:lnTo>
                    <a:pt x="3240408" y="812659"/>
                  </a:lnTo>
                  <a:lnTo>
                    <a:pt x="3260328" y="883162"/>
                  </a:lnTo>
                  <a:lnTo>
                    <a:pt x="3272484" y="955233"/>
                  </a:lnTo>
                  <a:lnTo>
                    <a:pt x="3276597" y="1028699"/>
                  </a:lnTo>
                  <a:lnTo>
                    <a:pt x="3275563" y="1065595"/>
                  </a:lnTo>
                  <a:lnTo>
                    <a:pt x="3267394" y="1138386"/>
                  </a:lnTo>
                  <a:lnTo>
                    <a:pt x="3251321" y="1209695"/>
                  </a:lnTo>
                  <a:lnTo>
                    <a:pt x="3227622" y="1279349"/>
                  </a:lnTo>
                  <a:lnTo>
                    <a:pt x="3196574" y="1347174"/>
                  </a:lnTo>
                  <a:lnTo>
                    <a:pt x="3158454" y="1412995"/>
                  </a:lnTo>
                  <a:lnTo>
                    <a:pt x="3136829" y="1445100"/>
                  </a:lnTo>
                  <a:lnTo>
                    <a:pt x="3113540" y="1476639"/>
                  </a:lnTo>
                  <a:lnTo>
                    <a:pt x="3088621" y="1507589"/>
                  </a:lnTo>
                  <a:lnTo>
                    <a:pt x="3062108" y="1537930"/>
                  </a:lnTo>
                  <a:lnTo>
                    <a:pt x="3034035" y="1567640"/>
                  </a:lnTo>
                  <a:lnTo>
                    <a:pt x="3004436" y="1596697"/>
                  </a:lnTo>
                  <a:lnTo>
                    <a:pt x="2973347" y="1625078"/>
                  </a:lnTo>
                  <a:lnTo>
                    <a:pt x="2940801" y="1652763"/>
                  </a:lnTo>
                  <a:lnTo>
                    <a:pt x="2906834" y="1679730"/>
                  </a:lnTo>
                  <a:lnTo>
                    <a:pt x="2871480" y="1705956"/>
                  </a:lnTo>
                  <a:lnTo>
                    <a:pt x="2834775" y="1731420"/>
                  </a:lnTo>
                  <a:lnTo>
                    <a:pt x="2796751" y="1756101"/>
                  </a:lnTo>
                  <a:lnTo>
                    <a:pt x="2757445" y="1779976"/>
                  </a:lnTo>
                  <a:lnTo>
                    <a:pt x="2716891" y="1803023"/>
                  </a:lnTo>
                  <a:lnTo>
                    <a:pt x="2675123" y="1825222"/>
                  </a:lnTo>
                  <a:lnTo>
                    <a:pt x="2632177" y="1846550"/>
                  </a:lnTo>
                  <a:lnTo>
                    <a:pt x="2588086" y="1866986"/>
                  </a:lnTo>
                  <a:lnTo>
                    <a:pt x="2542885" y="1886507"/>
                  </a:lnTo>
                  <a:lnTo>
                    <a:pt x="2496610" y="1905092"/>
                  </a:lnTo>
                  <a:lnTo>
                    <a:pt x="2449295" y="1922719"/>
                  </a:lnTo>
                  <a:lnTo>
                    <a:pt x="2400974" y="1939367"/>
                  </a:lnTo>
                  <a:lnTo>
                    <a:pt x="2351682" y="1955014"/>
                  </a:lnTo>
                  <a:lnTo>
                    <a:pt x="2301453" y="1969637"/>
                  </a:lnTo>
                  <a:lnTo>
                    <a:pt x="2250324" y="1983216"/>
                  </a:lnTo>
                  <a:lnTo>
                    <a:pt x="2198327" y="1995728"/>
                  </a:lnTo>
                  <a:lnTo>
                    <a:pt x="2145498" y="2007151"/>
                  </a:lnTo>
                  <a:lnTo>
                    <a:pt x="2091871" y="2017465"/>
                  </a:lnTo>
                  <a:lnTo>
                    <a:pt x="2037481" y="2026646"/>
                  </a:lnTo>
                  <a:lnTo>
                    <a:pt x="1982363" y="2034674"/>
                  </a:lnTo>
                  <a:lnTo>
                    <a:pt x="1926551" y="2041527"/>
                  </a:lnTo>
                  <a:lnTo>
                    <a:pt x="1870080" y="2047183"/>
                  </a:lnTo>
                  <a:lnTo>
                    <a:pt x="1812984" y="2051619"/>
                  </a:lnTo>
                  <a:lnTo>
                    <a:pt x="1755299" y="2054815"/>
                  </a:lnTo>
                  <a:lnTo>
                    <a:pt x="1697059" y="2056749"/>
                  </a:lnTo>
                  <a:lnTo>
                    <a:pt x="1638298" y="2057398"/>
                  </a:lnTo>
                  <a:lnTo>
                    <a:pt x="1579538" y="2056749"/>
                  </a:lnTo>
                  <a:lnTo>
                    <a:pt x="1521298" y="2054815"/>
                  </a:lnTo>
                  <a:lnTo>
                    <a:pt x="1463613" y="2051619"/>
                  </a:lnTo>
                  <a:lnTo>
                    <a:pt x="1406518" y="2047183"/>
                  </a:lnTo>
                  <a:lnTo>
                    <a:pt x="1350047" y="2041527"/>
                  </a:lnTo>
                  <a:lnTo>
                    <a:pt x="1294235" y="2034674"/>
                  </a:lnTo>
                  <a:lnTo>
                    <a:pt x="1239117" y="2026646"/>
                  </a:lnTo>
                  <a:lnTo>
                    <a:pt x="1184727" y="2017465"/>
                  </a:lnTo>
                  <a:lnTo>
                    <a:pt x="1131100" y="2007151"/>
                  </a:lnTo>
                  <a:lnTo>
                    <a:pt x="1078271" y="1995728"/>
                  </a:lnTo>
                  <a:lnTo>
                    <a:pt x="1026274" y="1983216"/>
                  </a:lnTo>
                  <a:lnTo>
                    <a:pt x="975144" y="1969637"/>
                  </a:lnTo>
                  <a:lnTo>
                    <a:pt x="924916" y="1955014"/>
                  </a:lnTo>
                  <a:lnTo>
                    <a:pt x="875624" y="1939367"/>
                  </a:lnTo>
                  <a:lnTo>
                    <a:pt x="827303" y="1922719"/>
                  </a:lnTo>
                  <a:lnTo>
                    <a:pt x="779987" y="1905092"/>
                  </a:lnTo>
                  <a:lnTo>
                    <a:pt x="733712" y="1886507"/>
                  </a:lnTo>
                  <a:lnTo>
                    <a:pt x="688512" y="1866986"/>
                  </a:lnTo>
                  <a:lnTo>
                    <a:pt x="644421" y="1846550"/>
                  </a:lnTo>
                  <a:lnTo>
                    <a:pt x="601474" y="1825222"/>
                  </a:lnTo>
                  <a:lnTo>
                    <a:pt x="559707" y="1803023"/>
                  </a:lnTo>
                  <a:lnTo>
                    <a:pt x="519152" y="1779976"/>
                  </a:lnTo>
                  <a:lnTo>
                    <a:pt x="479846" y="1756101"/>
                  </a:lnTo>
                  <a:lnTo>
                    <a:pt x="441823" y="1731420"/>
                  </a:lnTo>
                  <a:lnTo>
                    <a:pt x="405117" y="1705956"/>
                  </a:lnTo>
                  <a:lnTo>
                    <a:pt x="369763" y="1679730"/>
                  </a:lnTo>
                  <a:lnTo>
                    <a:pt x="335796" y="1652763"/>
                  </a:lnTo>
                  <a:lnTo>
                    <a:pt x="303251" y="1625078"/>
                  </a:lnTo>
                  <a:lnTo>
                    <a:pt x="272161" y="1596697"/>
                  </a:lnTo>
                  <a:lnTo>
                    <a:pt x="242563" y="1567640"/>
                  </a:lnTo>
                  <a:lnTo>
                    <a:pt x="214489" y="1537930"/>
                  </a:lnTo>
                  <a:lnTo>
                    <a:pt x="187976" y="1507589"/>
                  </a:lnTo>
                  <a:lnTo>
                    <a:pt x="163057" y="1476639"/>
                  </a:lnTo>
                  <a:lnTo>
                    <a:pt x="139768" y="1445100"/>
                  </a:lnTo>
                  <a:lnTo>
                    <a:pt x="118143" y="1412995"/>
                  </a:lnTo>
                  <a:lnTo>
                    <a:pt x="98216" y="1380346"/>
                  </a:lnTo>
                  <a:lnTo>
                    <a:pt x="63597" y="1313501"/>
                  </a:lnTo>
                  <a:lnTo>
                    <a:pt x="36189" y="1244740"/>
                  </a:lnTo>
                  <a:lnTo>
                    <a:pt x="16269" y="1174236"/>
                  </a:lnTo>
                  <a:lnTo>
                    <a:pt x="4113" y="1102165"/>
                  </a:lnTo>
                  <a:lnTo>
                    <a:pt x="0" y="1028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77025" y="2727144"/>
              <a:ext cx="2239010" cy="1372235"/>
            </a:xfrm>
            <a:custGeom>
              <a:avLst/>
              <a:gdLst/>
              <a:ahLst/>
              <a:cxnLst/>
              <a:rect l="l" t="t" r="r" b="b"/>
              <a:pathLst>
                <a:path w="2239009" h="1372235">
                  <a:moveTo>
                    <a:pt x="1211440" y="0"/>
                  </a:moveTo>
                  <a:lnTo>
                    <a:pt x="1159424" y="818"/>
                  </a:lnTo>
                  <a:lnTo>
                    <a:pt x="1107243" y="3422"/>
                  </a:lnTo>
                  <a:lnTo>
                    <a:pt x="1054989" y="7839"/>
                  </a:lnTo>
                  <a:lnTo>
                    <a:pt x="1002754" y="14098"/>
                  </a:lnTo>
                  <a:lnTo>
                    <a:pt x="950629" y="22226"/>
                  </a:lnTo>
                  <a:lnTo>
                    <a:pt x="898706" y="32250"/>
                  </a:lnTo>
                  <a:lnTo>
                    <a:pt x="847077" y="44198"/>
                  </a:lnTo>
                  <a:lnTo>
                    <a:pt x="791128" y="59491"/>
                  </a:lnTo>
                  <a:lnTo>
                    <a:pt x="737248" y="76707"/>
                  </a:lnTo>
                  <a:lnTo>
                    <a:pt x="685493" y="95762"/>
                  </a:lnTo>
                  <a:lnTo>
                    <a:pt x="635920" y="116575"/>
                  </a:lnTo>
                  <a:lnTo>
                    <a:pt x="588585" y="139061"/>
                  </a:lnTo>
                  <a:lnTo>
                    <a:pt x="543544" y="163139"/>
                  </a:lnTo>
                  <a:lnTo>
                    <a:pt x="500853" y="188725"/>
                  </a:lnTo>
                  <a:lnTo>
                    <a:pt x="460570" y="215737"/>
                  </a:lnTo>
                  <a:lnTo>
                    <a:pt x="422749" y="244091"/>
                  </a:lnTo>
                  <a:lnTo>
                    <a:pt x="387448" y="273705"/>
                  </a:lnTo>
                  <a:lnTo>
                    <a:pt x="354722" y="304496"/>
                  </a:lnTo>
                  <a:lnTo>
                    <a:pt x="324628" y="336381"/>
                  </a:lnTo>
                  <a:lnTo>
                    <a:pt x="297223" y="369277"/>
                  </a:lnTo>
                  <a:lnTo>
                    <a:pt x="272562" y="403102"/>
                  </a:lnTo>
                  <a:lnTo>
                    <a:pt x="250702" y="437772"/>
                  </a:lnTo>
                  <a:lnTo>
                    <a:pt x="231699" y="473205"/>
                  </a:lnTo>
                  <a:lnTo>
                    <a:pt x="215609" y="509317"/>
                  </a:lnTo>
                  <a:lnTo>
                    <a:pt x="202489" y="546026"/>
                  </a:lnTo>
                  <a:lnTo>
                    <a:pt x="192395" y="583249"/>
                  </a:lnTo>
                  <a:lnTo>
                    <a:pt x="185383" y="620903"/>
                  </a:lnTo>
                  <a:lnTo>
                    <a:pt x="181510" y="658906"/>
                  </a:lnTo>
                  <a:lnTo>
                    <a:pt x="180831" y="697173"/>
                  </a:lnTo>
                  <a:lnTo>
                    <a:pt x="183403" y="735624"/>
                  </a:lnTo>
                  <a:lnTo>
                    <a:pt x="189283" y="774174"/>
                  </a:lnTo>
                  <a:lnTo>
                    <a:pt x="198527" y="812740"/>
                  </a:lnTo>
                  <a:lnTo>
                    <a:pt x="211190" y="851241"/>
                  </a:lnTo>
                  <a:lnTo>
                    <a:pt x="227330" y="889592"/>
                  </a:lnTo>
                  <a:lnTo>
                    <a:pt x="247002" y="927712"/>
                  </a:lnTo>
                  <a:lnTo>
                    <a:pt x="0" y="1182868"/>
                  </a:lnTo>
                  <a:lnTo>
                    <a:pt x="452932" y="1150534"/>
                  </a:lnTo>
                  <a:lnTo>
                    <a:pt x="489250" y="1175532"/>
                  </a:lnTo>
                  <a:lnTo>
                    <a:pt x="527132" y="1199104"/>
                  </a:lnTo>
                  <a:lnTo>
                    <a:pt x="566486" y="1221235"/>
                  </a:lnTo>
                  <a:lnTo>
                    <a:pt x="607222" y="1241911"/>
                  </a:lnTo>
                  <a:lnTo>
                    <a:pt x="649249" y="1261118"/>
                  </a:lnTo>
                  <a:lnTo>
                    <a:pt x="692477" y="1278842"/>
                  </a:lnTo>
                  <a:lnTo>
                    <a:pt x="736813" y="1295067"/>
                  </a:lnTo>
                  <a:lnTo>
                    <a:pt x="782169" y="1309780"/>
                  </a:lnTo>
                  <a:lnTo>
                    <a:pt x="828452" y="1322966"/>
                  </a:lnTo>
                  <a:lnTo>
                    <a:pt x="875572" y="1334611"/>
                  </a:lnTo>
                  <a:lnTo>
                    <a:pt x="923438" y="1344700"/>
                  </a:lnTo>
                  <a:lnTo>
                    <a:pt x="971959" y="1353219"/>
                  </a:lnTo>
                  <a:lnTo>
                    <a:pt x="1021045" y="1360154"/>
                  </a:lnTo>
                  <a:lnTo>
                    <a:pt x="1070605" y="1365490"/>
                  </a:lnTo>
                  <a:lnTo>
                    <a:pt x="1120547" y="1369214"/>
                  </a:lnTo>
                  <a:lnTo>
                    <a:pt x="1170781" y="1371309"/>
                  </a:lnTo>
                  <a:lnTo>
                    <a:pt x="1221217" y="1371763"/>
                  </a:lnTo>
                  <a:lnTo>
                    <a:pt x="1271763" y="1370561"/>
                  </a:lnTo>
                  <a:lnTo>
                    <a:pt x="1322329" y="1367688"/>
                  </a:lnTo>
                  <a:lnTo>
                    <a:pt x="1372823" y="1363130"/>
                  </a:lnTo>
                  <a:lnTo>
                    <a:pt x="1423156" y="1356873"/>
                  </a:lnTo>
                  <a:lnTo>
                    <a:pt x="1473235" y="1348902"/>
                  </a:lnTo>
                  <a:lnTo>
                    <a:pt x="1522971" y="1339203"/>
                  </a:lnTo>
                  <a:lnTo>
                    <a:pt x="1572272" y="1327762"/>
                  </a:lnTo>
                  <a:lnTo>
                    <a:pt x="1628221" y="1312469"/>
                  </a:lnTo>
                  <a:lnTo>
                    <a:pt x="1682101" y="1295254"/>
                  </a:lnTo>
                  <a:lnTo>
                    <a:pt x="1733856" y="1276198"/>
                  </a:lnTo>
                  <a:lnTo>
                    <a:pt x="1783429" y="1255386"/>
                  </a:lnTo>
                  <a:lnTo>
                    <a:pt x="1830763" y="1232899"/>
                  </a:lnTo>
                  <a:lnTo>
                    <a:pt x="1875804" y="1208822"/>
                  </a:lnTo>
                  <a:lnTo>
                    <a:pt x="1918494" y="1183235"/>
                  </a:lnTo>
                  <a:lnTo>
                    <a:pt x="1958777" y="1156224"/>
                  </a:lnTo>
                  <a:lnTo>
                    <a:pt x="1996597" y="1127869"/>
                  </a:lnTo>
                  <a:lnTo>
                    <a:pt x="2031898" y="1098255"/>
                  </a:lnTo>
                  <a:lnTo>
                    <a:pt x="2064623" y="1067464"/>
                  </a:lnTo>
                  <a:lnTo>
                    <a:pt x="2094717" y="1035579"/>
                  </a:lnTo>
                  <a:lnTo>
                    <a:pt x="2122122" y="1002683"/>
                  </a:lnTo>
                  <a:lnTo>
                    <a:pt x="2146782" y="968858"/>
                  </a:lnTo>
                  <a:lnTo>
                    <a:pt x="2168642" y="934188"/>
                  </a:lnTo>
                  <a:lnTo>
                    <a:pt x="2187645" y="898756"/>
                  </a:lnTo>
                  <a:lnTo>
                    <a:pt x="2203734" y="862644"/>
                  </a:lnTo>
                  <a:lnTo>
                    <a:pt x="2216854" y="825935"/>
                  </a:lnTo>
                  <a:lnTo>
                    <a:pt x="2226948" y="788711"/>
                  </a:lnTo>
                  <a:lnTo>
                    <a:pt x="2233960" y="751057"/>
                  </a:lnTo>
                  <a:lnTo>
                    <a:pt x="2237834" y="713055"/>
                  </a:lnTo>
                  <a:lnTo>
                    <a:pt x="2238513" y="674787"/>
                  </a:lnTo>
                  <a:lnTo>
                    <a:pt x="2235941" y="636337"/>
                  </a:lnTo>
                  <a:lnTo>
                    <a:pt x="2230062" y="597787"/>
                  </a:lnTo>
                  <a:lnTo>
                    <a:pt x="2220819" y="559220"/>
                  </a:lnTo>
                  <a:lnTo>
                    <a:pt x="2208157" y="520720"/>
                  </a:lnTo>
                  <a:lnTo>
                    <a:pt x="2192018" y="482368"/>
                  </a:lnTo>
                  <a:lnTo>
                    <a:pt x="2172347" y="444248"/>
                  </a:lnTo>
                  <a:lnTo>
                    <a:pt x="2151756" y="410499"/>
                  </a:lnTo>
                  <a:lnTo>
                    <a:pt x="2128802" y="377873"/>
                  </a:lnTo>
                  <a:lnTo>
                    <a:pt x="2103577" y="346396"/>
                  </a:lnTo>
                  <a:lnTo>
                    <a:pt x="2076173" y="316097"/>
                  </a:lnTo>
                  <a:lnTo>
                    <a:pt x="2046680" y="287003"/>
                  </a:lnTo>
                  <a:lnTo>
                    <a:pt x="2015192" y="259142"/>
                  </a:lnTo>
                  <a:lnTo>
                    <a:pt x="1981798" y="232542"/>
                  </a:lnTo>
                  <a:lnTo>
                    <a:pt x="1946592" y="207230"/>
                  </a:lnTo>
                  <a:lnTo>
                    <a:pt x="1909664" y="183234"/>
                  </a:lnTo>
                  <a:lnTo>
                    <a:pt x="1871106" y="160581"/>
                  </a:lnTo>
                  <a:lnTo>
                    <a:pt x="1831009" y="139300"/>
                  </a:lnTo>
                  <a:lnTo>
                    <a:pt x="1789466" y="119417"/>
                  </a:lnTo>
                  <a:lnTo>
                    <a:pt x="1746568" y="100961"/>
                  </a:lnTo>
                  <a:lnTo>
                    <a:pt x="1702406" y="83959"/>
                  </a:lnTo>
                  <a:lnTo>
                    <a:pt x="1657072" y="68439"/>
                  </a:lnTo>
                  <a:lnTo>
                    <a:pt x="1610658" y="54428"/>
                  </a:lnTo>
                  <a:lnTo>
                    <a:pt x="1563255" y="41955"/>
                  </a:lnTo>
                  <a:lnTo>
                    <a:pt x="1514954" y="31046"/>
                  </a:lnTo>
                  <a:lnTo>
                    <a:pt x="1465848" y="21729"/>
                  </a:lnTo>
                  <a:lnTo>
                    <a:pt x="1416028" y="14033"/>
                  </a:lnTo>
                  <a:lnTo>
                    <a:pt x="1365586" y="7984"/>
                  </a:lnTo>
                  <a:lnTo>
                    <a:pt x="1314613" y="3610"/>
                  </a:lnTo>
                  <a:lnTo>
                    <a:pt x="1263200" y="940"/>
                  </a:lnTo>
                  <a:lnTo>
                    <a:pt x="1211440" y="0"/>
                  </a:lnTo>
                  <a:close/>
                </a:path>
              </a:pathLst>
            </a:custGeom>
            <a:solidFill>
              <a:srgbClr val="00E6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77031" y="2727140"/>
              <a:ext cx="2239010" cy="1372235"/>
            </a:xfrm>
            <a:custGeom>
              <a:avLst/>
              <a:gdLst/>
              <a:ahLst/>
              <a:cxnLst/>
              <a:rect l="l" t="t" r="r" b="b"/>
              <a:pathLst>
                <a:path w="2239009" h="1372235">
                  <a:moveTo>
                    <a:pt x="0" y="1182873"/>
                  </a:moveTo>
                  <a:lnTo>
                    <a:pt x="246991" y="927715"/>
                  </a:lnTo>
                  <a:lnTo>
                    <a:pt x="227320" y="889595"/>
                  </a:lnTo>
                  <a:lnTo>
                    <a:pt x="211181" y="851244"/>
                  </a:lnTo>
                  <a:lnTo>
                    <a:pt x="198519" y="812743"/>
                  </a:lnTo>
                  <a:lnTo>
                    <a:pt x="189276" y="774176"/>
                  </a:lnTo>
                  <a:lnTo>
                    <a:pt x="183396" y="735626"/>
                  </a:lnTo>
                  <a:lnTo>
                    <a:pt x="180824" y="697175"/>
                  </a:lnTo>
                  <a:lnTo>
                    <a:pt x="181503" y="658908"/>
                  </a:lnTo>
                  <a:lnTo>
                    <a:pt x="185377" y="620905"/>
                  </a:lnTo>
                  <a:lnTo>
                    <a:pt x="192389" y="583251"/>
                  </a:lnTo>
                  <a:lnTo>
                    <a:pt x="202484" y="546028"/>
                  </a:lnTo>
                  <a:lnTo>
                    <a:pt x="215604" y="509319"/>
                  </a:lnTo>
                  <a:lnTo>
                    <a:pt x="231694" y="473207"/>
                  </a:lnTo>
                  <a:lnTo>
                    <a:pt x="250697" y="437774"/>
                  </a:lnTo>
                  <a:lnTo>
                    <a:pt x="272557" y="403104"/>
                  </a:lnTo>
                  <a:lnTo>
                    <a:pt x="297218" y="369280"/>
                  </a:lnTo>
                  <a:lnTo>
                    <a:pt x="324623" y="336383"/>
                  </a:lnTo>
                  <a:lnTo>
                    <a:pt x="354717" y="304498"/>
                  </a:lnTo>
                  <a:lnTo>
                    <a:pt x="387442" y="273707"/>
                  </a:lnTo>
                  <a:lnTo>
                    <a:pt x="422743" y="244093"/>
                  </a:lnTo>
                  <a:lnTo>
                    <a:pt x="460564" y="215739"/>
                  </a:lnTo>
                  <a:lnTo>
                    <a:pt x="500847" y="188727"/>
                  </a:lnTo>
                  <a:lnTo>
                    <a:pt x="543537" y="163141"/>
                  </a:lnTo>
                  <a:lnTo>
                    <a:pt x="588578" y="139063"/>
                  </a:lnTo>
                  <a:lnTo>
                    <a:pt x="635913" y="116577"/>
                  </a:lnTo>
                  <a:lnTo>
                    <a:pt x="685486" y="95764"/>
                  </a:lnTo>
                  <a:lnTo>
                    <a:pt x="737240" y="76708"/>
                  </a:lnTo>
                  <a:lnTo>
                    <a:pt x="791120" y="59493"/>
                  </a:lnTo>
                  <a:lnTo>
                    <a:pt x="847069" y="44200"/>
                  </a:lnTo>
                  <a:lnTo>
                    <a:pt x="898698" y="32251"/>
                  </a:lnTo>
                  <a:lnTo>
                    <a:pt x="950621" y="22227"/>
                  </a:lnTo>
                  <a:lnTo>
                    <a:pt x="1002745" y="14099"/>
                  </a:lnTo>
                  <a:lnTo>
                    <a:pt x="1054980" y="7840"/>
                  </a:lnTo>
                  <a:lnTo>
                    <a:pt x="1107234" y="3422"/>
                  </a:lnTo>
                  <a:lnTo>
                    <a:pt x="1159414" y="818"/>
                  </a:lnTo>
                  <a:lnTo>
                    <a:pt x="1211431" y="0"/>
                  </a:lnTo>
                  <a:lnTo>
                    <a:pt x="1263191" y="939"/>
                  </a:lnTo>
                  <a:lnTo>
                    <a:pt x="1314603" y="3610"/>
                  </a:lnTo>
                  <a:lnTo>
                    <a:pt x="1365577" y="7984"/>
                  </a:lnTo>
                  <a:lnTo>
                    <a:pt x="1416019" y="14033"/>
                  </a:lnTo>
                  <a:lnTo>
                    <a:pt x="1465839" y="21729"/>
                  </a:lnTo>
                  <a:lnTo>
                    <a:pt x="1514946" y="31046"/>
                  </a:lnTo>
                  <a:lnTo>
                    <a:pt x="1563246" y="41955"/>
                  </a:lnTo>
                  <a:lnTo>
                    <a:pt x="1610650" y="54428"/>
                  </a:lnTo>
                  <a:lnTo>
                    <a:pt x="1657064" y="68439"/>
                  </a:lnTo>
                  <a:lnTo>
                    <a:pt x="1702398" y="83960"/>
                  </a:lnTo>
                  <a:lnTo>
                    <a:pt x="1746561" y="100962"/>
                  </a:lnTo>
                  <a:lnTo>
                    <a:pt x="1789459" y="119418"/>
                  </a:lnTo>
                  <a:lnTo>
                    <a:pt x="1831003" y="139301"/>
                  </a:lnTo>
                  <a:lnTo>
                    <a:pt x="1871100" y="160582"/>
                  </a:lnTo>
                  <a:lnTo>
                    <a:pt x="1909658" y="183235"/>
                  </a:lnTo>
                  <a:lnTo>
                    <a:pt x="1946587" y="207231"/>
                  </a:lnTo>
                  <a:lnTo>
                    <a:pt x="1981794" y="232543"/>
                  </a:lnTo>
                  <a:lnTo>
                    <a:pt x="2015188" y="259144"/>
                  </a:lnTo>
                  <a:lnTo>
                    <a:pt x="2046677" y="287005"/>
                  </a:lnTo>
                  <a:lnTo>
                    <a:pt x="2076170" y="316099"/>
                  </a:lnTo>
                  <a:lnTo>
                    <a:pt x="2103575" y="346398"/>
                  </a:lnTo>
                  <a:lnTo>
                    <a:pt x="2128801" y="377875"/>
                  </a:lnTo>
                  <a:lnTo>
                    <a:pt x="2151755" y="410502"/>
                  </a:lnTo>
                  <a:lnTo>
                    <a:pt x="2172347" y="444252"/>
                  </a:lnTo>
                  <a:lnTo>
                    <a:pt x="2192017" y="482372"/>
                  </a:lnTo>
                  <a:lnTo>
                    <a:pt x="2208155" y="520724"/>
                  </a:lnTo>
                  <a:lnTo>
                    <a:pt x="2220818" y="559225"/>
                  </a:lnTo>
                  <a:lnTo>
                    <a:pt x="2230060" y="597791"/>
                  </a:lnTo>
                  <a:lnTo>
                    <a:pt x="2235939" y="636341"/>
                  </a:lnTo>
                  <a:lnTo>
                    <a:pt x="2238510" y="674792"/>
                  </a:lnTo>
                  <a:lnTo>
                    <a:pt x="2237831" y="713060"/>
                  </a:lnTo>
                  <a:lnTo>
                    <a:pt x="2233957" y="751062"/>
                  </a:lnTo>
                  <a:lnTo>
                    <a:pt x="2226945" y="788716"/>
                  </a:lnTo>
                  <a:lnTo>
                    <a:pt x="2216850" y="825939"/>
                  </a:lnTo>
                  <a:lnTo>
                    <a:pt x="2203730" y="862648"/>
                  </a:lnTo>
                  <a:lnTo>
                    <a:pt x="2187640" y="898761"/>
                  </a:lnTo>
                  <a:lnTo>
                    <a:pt x="2168637" y="934193"/>
                  </a:lnTo>
                  <a:lnTo>
                    <a:pt x="2146777" y="968863"/>
                  </a:lnTo>
                  <a:lnTo>
                    <a:pt x="2122116" y="1002687"/>
                  </a:lnTo>
                  <a:lnTo>
                    <a:pt x="2094711" y="1035583"/>
                  </a:lnTo>
                  <a:lnTo>
                    <a:pt x="2064618" y="1067468"/>
                  </a:lnTo>
                  <a:lnTo>
                    <a:pt x="2031892" y="1098259"/>
                  </a:lnTo>
                  <a:lnTo>
                    <a:pt x="1996591" y="1127873"/>
                  </a:lnTo>
                  <a:lnTo>
                    <a:pt x="1958771" y="1156227"/>
                  </a:lnTo>
                  <a:lnTo>
                    <a:pt x="1918488" y="1183238"/>
                  </a:lnTo>
                  <a:lnTo>
                    <a:pt x="1875798" y="1208824"/>
                  </a:lnTo>
                  <a:lnTo>
                    <a:pt x="1830758" y="1232902"/>
                  </a:lnTo>
                  <a:lnTo>
                    <a:pt x="1783423" y="1255388"/>
                  </a:lnTo>
                  <a:lnTo>
                    <a:pt x="1733850" y="1276200"/>
                  </a:lnTo>
                  <a:lnTo>
                    <a:pt x="1682096" y="1295255"/>
                  </a:lnTo>
                  <a:lnTo>
                    <a:pt x="1628216" y="1312471"/>
                  </a:lnTo>
                  <a:lnTo>
                    <a:pt x="1572267" y="1327763"/>
                  </a:lnTo>
                  <a:lnTo>
                    <a:pt x="1522966" y="1339205"/>
                  </a:lnTo>
                  <a:lnTo>
                    <a:pt x="1473231" y="1348904"/>
                  </a:lnTo>
                  <a:lnTo>
                    <a:pt x="1423151" y="1356874"/>
                  </a:lnTo>
                  <a:lnTo>
                    <a:pt x="1372819" y="1363132"/>
                  </a:lnTo>
                  <a:lnTo>
                    <a:pt x="1322324" y="1367689"/>
                  </a:lnTo>
                  <a:lnTo>
                    <a:pt x="1271758" y="1370562"/>
                  </a:lnTo>
                  <a:lnTo>
                    <a:pt x="1221212" y="1371764"/>
                  </a:lnTo>
                  <a:lnTo>
                    <a:pt x="1170776" y="1371310"/>
                  </a:lnTo>
                  <a:lnTo>
                    <a:pt x="1120542" y="1369214"/>
                  </a:lnTo>
                  <a:lnTo>
                    <a:pt x="1070599" y="1365491"/>
                  </a:lnTo>
                  <a:lnTo>
                    <a:pt x="1021039" y="1360155"/>
                  </a:lnTo>
                  <a:lnTo>
                    <a:pt x="971953" y="1353219"/>
                  </a:lnTo>
                  <a:lnTo>
                    <a:pt x="923431" y="1344700"/>
                  </a:lnTo>
                  <a:lnTo>
                    <a:pt x="875565" y="1334611"/>
                  </a:lnTo>
                  <a:lnTo>
                    <a:pt x="828444" y="1322966"/>
                  </a:lnTo>
                  <a:lnTo>
                    <a:pt x="782161" y="1309779"/>
                  </a:lnTo>
                  <a:lnTo>
                    <a:pt x="736805" y="1295067"/>
                  </a:lnTo>
                  <a:lnTo>
                    <a:pt x="692468" y="1278841"/>
                  </a:lnTo>
                  <a:lnTo>
                    <a:pt x="649240" y="1261118"/>
                  </a:lnTo>
                  <a:lnTo>
                    <a:pt x="607213" y="1241911"/>
                  </a:lnTo>
                  <a:lnTo>
                    <a:pt x="566476" y="1221234"/>
                  </a:lnTo>
                  <a:lnTo>
                    <a:pt x="527122" y="1199103"/>
                  </a:lnTo>
                  <a:lnTo>
                    <a:pt x="489240" y="1175531"/>
                  </a:lnTo>
                  <a:lnTo>
                    <a:pt x="452921" y="1150533"/>
                  </a:lnTo>
                  <a:lnTo>
                    <a:pt x="0" y="118287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45539" y="1719897"/>
            <a:ext cx="7642859" cy="2011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8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−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180"/>
              </a:lnSpc>
            </a:pP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what</a:t>
            </a:r>
            <a:r>
              <a:rPr sz="2800" spc="-5" dirty="0">
                <a:latin typeface="Times New Roman"/>
                <a:cs typeface="Times New Roman"/>
              </a:rPr>
              <a:t>’</a:t>
            </a:r>
            <a:r>
              <a:rPr sz="2800" spc="-5" dirty="0">
                <a:latin typeface="Arial"/>
                <a:cs typeface="Arial"/>
              </a:rPr>
              <a:t>s left after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takes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bite </a:t>
            </a:r>
            <a:r>
              <a:rPr sz="2800" dirty="0">
                <a:latin typeface="Arial"/>
                <a:cs typeface="Arial"/>
              </a:rPr>
              <a:t>out of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4000" dirty="0">
                <a:latin typeface="Arial"/>
                <a:cs typeface="Arial"/>
              </a:rPr>
              <a:t>Chomp!</a:t>
            </a:r>
            <a:endParaRPr sz="4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68801" y="3679774"/>
            <a:ext cx="1016000" cy="1641475"/>
          </a:xfrm>
          <a:custGeom>
            <a:avLst/>
            <a:gdLst/>
            <a:ahLst/>
            <a:cxnLst/>
            <a:rect l="l" t="t" r="r" b="b"/>
            <a:pathLst>
              <a:path w="1016000" h="1641475">
                <a:moveTo>
                  <a:pt x="1015784" y="777494"/>
                </a:moveTo>
                <a:lnTo>
                  <a:pt x="865009" y="605675"/>
                </a:lnTo>
                <a:lnTo>
                  <a:pt x="856475" y="619315"/>
                </a:lnTo>
                <a:lnTo>
                  <a:pt x="711631" y="454253"/>
                </a:lnTo>
                <a:lnTo>
                  <a:pt x="703097" y="467893"/>
                </a:lnTo>
                <a:lnTo>
                  <a:pt x="558253" y="302844"/>
                </a:lnTo>
                <a:lnTo>
                  <a:pt x="549719" y="316484"/>
                </a:lnTo>
                <a:lnTo>
                  <a:pt x="404876" y="151422"/>
                </a:lnTo>
                <a:lnTo>
                  <a:pt x="396341" y="165061"/>
                </a:lnTo>
                <a:lnTo>
                  <a:pt x="251498" y="0"/>
                </a:lnTo>
                <a:lnTo>
                  <a:pt x="40525" y="337223"/>
                </a:lnTo>
                <a:lnTo>
                  <a:pt x="388023" y="178358"/>
                </a:lnTo>
                <a:lnTo>
                  <a:pt x="193903" y="488632"/>
                </a:lnTo>
                <a:lnTo>
                  <a:pt x="541413" y="329755"/>
                </a:lnTo>
                <a:lnTo>
                  <a:pt x="347281" y="640054"/>
                </a:lnTo>
                <a:lnTo>
                  <a:pt x="694778" y="481190"/>
                </a:lnTo>
                <a:lnTo>
                  <a:pt x="500659" y="791476"/>
                </a:lnTo>
                <a:lnTo>
                  <a:pt x="848169" y="632587"/>
                </a:lnTo>
                <a:lnTo>
                  <a:pt x="754875" y="781697"/>
                </a:lnTo>
                <a:lnTo>
                  <a:pt x="650786" y="725843"/>
                </a:lnTo>
                <a:lnTo>
                  <a:pt x="715213" y="845096"/>
                </a:lnTo>
                <a:lnTo>
                  <a:pt x="654024" y="942886"/>
                </a:lnTo>
                <a:lnTo>
                  <a:pt x="745464" y="901090"/>
                </a:lnTo>
                <a:lnTo>
                  <a:pt x="824776" y="1047851"/>
                </a:lnTo>
                <a:lnTo>
                  <a:pt x="488086" y="867194"/>
                </a:lnTo>
                <a:lnTo>
                  <a:pt x="662089" y="1189215"/>
                </a:lnTo>
                <a:lnTo>
                  <a:pt x="325399" y="1008545"/>
                </a:lnTo>
                <a:lnTo>
                  <a:pt x="499402" y="1330579"/>
                </a:lnTo>
                <a:lnTo>
                  <a:pt x="162699" y="1149896"/>
                </a:lnTo>
                <a:lnTo>
                  <a:pt x="336702" y="1471917"/>
                </a:lnTo>
                <a:lnTo>
                  <a:pt x="0" y="1291259"/>
                </a:lnTo>
                <a:lnTo>
                  <a:pt x="189103" y="1641208"/>
                </a:lnTo>
                <a:lnTo>
                  <a:pt x="344144" y="1485696"/>
                </a:lnTo>
                <a:lnTo>
                  <a:pt x="351802" y="1499857"/>
                </a:lnTo>
                <a:lnTo>
                  <a:pt x="506844" y="1344345"/>
                </a:lnTo>
                <a:lnTo>
                  <a:pt x="514502" y="1358493"/>
                </a:lnTo>
                <a:lnTo>
                  <a:pt x="669544" y="1203007"/>
                </a:lnTo>
                <a:lnTo>
                  <a:pt x="677189" y="1217142"/>
                </a:lnTo>
                <a:lnTo>
                  <a:pt x="832231" y="1061643"/>
                </a:lnTo>
                <a:lnTo>
                  <a:pt x="839889" y="1075791"/>
                </a:lnTo>
                <a:lnTo>
                  <a:pt x="1001293" y="913904"/>
                </a:lnTo>
                <a:lnTo>
                  <a:pt x="870686" y="843838"/>
                </a:lnTo>
                <a:lnTo>
                  <a:pt x="1015784" y="7774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object 13"/>
          <p:cNvGrpSpPr/>
          <p:nvPr/>
        </p:nvGrpSpPr>
        <p:grpSpPr>
          <a:xfrm>
            <a:off x="2059305" y="1394028"/>
            <a:ext cx="3293745" cy="996950"/>
            <a:chOff x="2059305" y="1394028"/>
            <a:chExt cx="3293745" cy="996950"/>
          </a:xfrm>
        </p:grpSpPr>
        <p:sp>
          <p:nvSpPr>
            <p:cNvPr id="14" name="object 14"/>
            <p:cNvSpPr/>
            <p:nvPr/>
          </p:nvSpPr>
          <p:spPr>
            <a:xfrm>
              <a:off x="2087880" y="1870278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152399" y="0"/>
                  </a:moveTo>
                  <a:lnTo>
                    <a:pt x="0" y="457199"/>
                  </a:lnTo>
                </a:path>
              </a:pathLst>
            </a:custGeom>
            <a:ln w="571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76893" y="1870278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152399" y="0"/>
                  </a:moveTo>
                  <a:lnTo>
                    <a:pt x="0" y="457199"/>
                  </a:lnTo>
                </a:path>
              </a:pathLst>
            </a:custGeom>
            <a:ln w="571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59937" y="1829092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152399" y="0"/>
                  </a:moveTo>
                  <a:lnTo>
                    <a:pt x="0" y="457199"/>
                  </a:lnTo>
                </a:path>
              </a:pathLst>
            </a:custGeom>
            <a:ln w="571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14712" y="1413078"/>
              <a:ext cx="2281555" cy="457200"/>
            </a:xfrm>
            <a:custGeom>
              <a:avLst/>
              <a:gdLst/>
              <a:ahLst/>
              <a:cxnLst/>
              <a:rect l="l" t="t" r="r" b="b"/>
              <a:pathLst>
                <a:path w="2281554" h="457200">
                  <a:moveTo>
                    <a:pt x="2281400" y="457199"/>
                  </a:moveTo>
                  <a:lnTo>
                    <a:pt x="2129001" y="372268"/>
                  </a:lnTo>
                  <a:lnTo>
                    <a:pt x="1977401" y="289718"/>
                  </a:lnTo>
                  <a:lnTo>
                    <a:pt x="1825791" y="211930"/>
                  </a:lnTo>
                  <a:lnTo>
                    <a:pt x="1674981" y="142874"/>
                  </a:lnTo>
                  <a:lnTo>
                    <a:pt x="1524961" y="84137"/>
                  </a:lnTo>
                  <a:lnTo>
                    <a:pt x="1375731" y="39687"/>
                  </a:lnTo>
                  <a:lnTo>
                    <a:pt x="1228891" y="10318"/>
                  </a:lnTo>
                  <a:lnTo>
                    <a:pt x="1155871" y="2381"/>
                  </a:lnTo>
                  <a:lnTo>
                    <a:pt x="1082841" y="0"/>
                  </a:lnTo>
                  <a:lnTo>
                    <a:pt x="1009021" y="3968"/>
                  </a:lnTo>
                  <a:lnTo>
                    <a:pt x="932029" y="16668"/>
                  </a:lnTo>
                  <a:lnTo>
                    <a:pt x="852654" y="35718"/>
                  </a:lnTo>
                  <a:lnTo>
                    <a:pt x="771692" y="61118"/>
                  </a:lnTo>
                  <a:lnTo>
                    <a:pt x="689936" y="90487"/>
                  </a:lnTo>
                  <a:lnTo>
                    <a:pt x="608973" y="124618"/>
                  </a:lnTo>
                  <a:lnTo>
                    <a:pt x="449430" y="200024"/>
                  </a:lnTo>
                  <a:lnTo>
                    <a:pt x="299411" y="279399"/>
                  </a:lnTo>
                  <a:lnTo>
                    <a:pt x="229561" y="317499"/>
                  </a:lnTo>
                  <a:lnTo>
                    <a:pt x="164473" y="354012"/>
                  </a:lnTo>
                  <a:lnTo>
                    <a:pt x="104942" y="386555"/>
                  </a:lnTo>
                  <a:lnTo>
                    <a:pt x="50967" y="415924"/>
                  </a:lnTo>
                  <a:lnTo>
                    <a:pt x="4136" y="439737"/>
                  </a:lnTo>
                  <a:lnTo>
                    <a:pt x="0" y="441594"/>
                  </a:lnTo>
                </a:path>
              </a:pathLst>
            </a:custGeom>
            <a:ln w="38099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79954" y="1771319"/>
              <a:ext cx="128270" cy="104775"/>
            </a:xfrm>
            <a:custGeom>
              <a:avLst/>
              <a:gdLst/>
              <a:ahLst/>
              <a:cxnLst/>
              <a:rect l="l" t="t" r="r" b="b"/>
              <a:pathLst>
                <a:path w="128269" h="104775">
                  <a:moveTo>
                    <a:pt x="80860" y="0"/>
                  </a:moveTo>
                  <a:lnTo>
                    <a:pt x="0" y="98958"/>
                  </a:lnTo>
                  <a:lnTo>
                    <a:pt x="127673" y="104267"/>
                  </a:lnTo>
                  <a:lnTo>
                    <a:pt x="69507" y="67741"/>
                  </a:lnTo>
                  <a:lnTo>
                    <a:pt x="80860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32417" y="1428953"/>
              <a:ext cx="2321560" cy="457200"/>
            </a:xfrm>
            <a:custGeom>
              <a:avLst/>
              <a:gdLst/>
              <a:ahLst/>
              <a:cxnLst/>
              <a:rect l="l" t="t" r="r" b="b"/>
              <a:pathLst>
                <a:path w="2321560" h="457200">
                  <a:moveTo>
                    <a:pt x="2320974" y="457199"/>
                  </a:moveTo>
                  <a:lnTo>
                    <a:pt x="2166194" y="372268"/>
                  </a:lnTo>
                  <a:lnTo>
                    <a:pt x="2011415" y="289718"/>
                  </a:lnTo>
                  <a:lnTo>
                    <a:pt x="1857425" y="211930"/>
                  </a:lnTo>
                  <a:lnTo>
                    <a:pt x="1703435" y="142874"/>
                  </a:lnTo>
                  <a:lnTo>
                    <a:pt x="1551035" y="84137"/>
                  </a:lnTo>
                  <a:lnTo>
                    <a:pt x="1400225" y="39687"/>
                  </a:lnTo>
                  <a:lnTo>
                    <a:pt x="1250205" y="10318"/>
                  </a:lnTo>
                  <a:lnTo>
                    <a:pt x="1176385" y="2381"/>
                  </a:lnTo>
                  <a:lnTo>
                    <a:pt x="1102565" y="0"/>
                  </a:lnTo>
                  <a:lnTo>
                    <a:pt x="1027165" y="3968"/>
                  </a:lnTo>
                  <a:lnTo>
                    <a:pt x="948581" y="16668"/>
                  </a:lnTo>
                  <a:lnTo>
                    <a:pt x="867619" y="35718"/>
                  </a:lnTo>
                  <a:lnTo>
                    <a:pt x="785863" y="61118"/>
                  </a:lnTo>
                  <a:lnTo>
                    <a:pt x="702519" y="90487"/>
                  </a:lnTo>
                  <a:lnTo>
                    <a:pt x="619970" y="124618"/>
                  </a:lnTo>
                  <a:lnTo>
                    <a:pt x="458045" y="200024"/>
                  </a:lnTo>
                  <a:lnTo>
                    <a:pt x="304851" y="279399"/>
                  </a:lnTo>
                  <a:lnTo>
                    <a:pt x="234207" y="317499"/>
                  </a:lnTo>
                  <a:lnTo>
                    <a:pt x="167532" y="354012"/>
                  </a:lnTo>
                  <a:lnTo>
                    <a:pt x="107207" y="386555"/>
                  </a:lnTo>
                  <a:lnTo>
                    <a:pt x="52439" y="415924"/>
                  </a:lnTo>
                  <a:lnTo>
                    <a:pt x="4813" y="439737"/>
                  </a:lnTo>
                  <a:lnTo>
                    <a:pt x="0" y="441855"/>
                  </a:lnTo>
                </a:path>
              </a:pathLst>
            </a:custGeom>
            <a:ln w="38099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97543" y="1787804"/>
              <a:ext cx="127635" cy="104775"/>
            </a:xfrm>
            <a:custGeom>
              <a:avLst/>
              <a:gdLst/>
              <a:ahLst/>
              <a:cxnLst/>
              <a:rect l="l" t="t" r="r" b="b"/>
              <a:pathLst>
                <a:path w="127635" h="104775">
                  <a:moveTo>
                    <a:pt x="81597" y="0"/>
                  </a:moveTo>
                  <a:lnTo>
                    <a:pt x="0" y="98348"/>
                  </a:lnTo>
                  <a:lnTo>
                    <a:pt x="127634" y="104622"/>
                  </a:lnTo>
                  <a:lnTo>
                    <a:pt x="69748" y="67652"/>
                  </a:lnTo>
                  <a:lnTo>
                    <a:pt x="81597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85181" y="1419517"/>
              <a:ext cx="1948814" cy="457200"/>
            </a:xfrm>
            <a:custGeom>
              <a:avLst/>
              <a:gdLst/>
              <a:ahLst/>
              <a:cxnLst/>
              <a:rect l="l" t="t" r="r" b="b"/>
              <a:pathLst>
                <a:path w="1948814" h="457200">
                  <a:moveTo>
                    <a:pt x="1948819" y="457199"/>
                  </a:moveTo>
                  <a:lnTo>
                    <a:pt x="1818650" y="372268"/>
                  </a:lnTo>
                  <a:lnTo>
                    <a:pt x="1688470" y="289718"/>
                  </a:lnTo>
                  <a:lnTo>
                    <a:pt x="1559090" y="211930"/>
                  </a:lnTo>
                  <a:lnTo>
                    <a:pt x="1429710" y="142874"/>
                  </a:lnTo>
                  <a:lnTo>
                    <a:pt x="1301920" y="84137"/>
                  </a:lnTo>
                  <a:lnTo>
                    <a:pt x="1174120" y="39687"/>
                  </a:lnTo>
                  <a:lnTo>
                    <a:pt x="1047920" y="10318"/>
                  </a:lnTo>
                  <a:lnTo>
                    <a:pt x="985210" y="2381"/>
                  </a:lnTo>
                  <a:lnTo>
                    <a:pt x="923299" y="0"/>
                  </a:lnTo>
                  <a:lnTo>
                    <a:pt x="859799" y="3968"/>
                  </a:lnTo>
                  <a:lnTo>
                    <a:pt x="793918" y="16668"/>
                  </a:lnTo>
                  <a:lnTo>
                    <a:pt x="726449" y="35718"/>
                  </a:lnTo>
                  <a:lnTo>
                    <a:pt x="656599" y="61118"/>
                  </a:lnTo>
                  <a:lnTo>
                    <a:pt x="587543" y="90487"/>
                  </a:lnTo>
                  <a:lnTo>
                    <a:pt x="517694" y="124618"/>
                  </a:lnTo>
                  <a:lnTo>
                    <a:pt x="381169" y="200024"/>
                  </a:lnTo>
                  <a:lnTo>
                    <a:pt x="252581" y="279399"/>
                  </a:lnTo>
                  <a:lnTo>
                    <a:pt x="137487" y="354012"/>
                  </a:lnTo>
                  <a:lnTo>
                    <a:pt x="85894" y="386555"/>
                  </a:lnTo>
                  <a:lnTo>
                    <a:pt x="39856" y="415924"/>
                  </a:lnTo>
                  <a:lnTo>
                    <a:pt x="0" y="438452"/>
                  </a:lnTo>
                </a:path>
              </a:pathLst>
            </a:custGeom>
            <a:ln w="38099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52012" y="1770722"/>
              <a:ext cx="127635" cy="106045"/>
            </a:xfrm>
            <a:custGeom>
              <a:avLst/>
              <a:gdLst/>
              <a:ahLst/>
              <a:cxnLst/>
              <a:rect l="l" t="t" r="r" b="b"/>
              <a:pathLst>
                <a:path w="127635" h="106044">
                  <a:moveTo>
                    <a:pt x="71386" y="0"/>
                  </a:moveTo>
                  <a:lnTo>
                    <a:pt x="0" y="105994"/>
                  </a:lnTo>
                  <a:lnTo>
                    <a:pt x="127622" y="99504"/>
                  </a:lnTo>
                  <a:lnTo>
                    <a:pt x="66344" y="68503"/>
                  </a:lnTo>
                  <a:lnTo>
                    <a:pt x="71386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00540" y="1828800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0" y="266699"/>
                  </a:moveTo>
                  <a:lnTo>
                    <a:pt x="4024" y="205547"/>
                  </a:lnTo>
                  <a:lnTo>
                    <a:pt x="15490" y="149412"/>
                  </a:lnTo>
                  <a:lnTo>
                    <a:pt x="33480" y="99892"/>
                  </a:lnTo>
                  <a:lnTo>
                    <a:pt x="57081" y="58591"/>
                  </a:lnTo>
                  <a:lnTo>
                    <a:pt x="85378" y="27107"/>
                  </a:lnTo>
                  <a:lnTo>
                    <a:pt x="152399" y="0"/>
                  </a:lnTo>
                  <a:lnTo>
                    <a:pt x="187343" y="7043"/>
                  </a:lnTo>
                  <a:lnTo>
                    <a:pt x="247718" y="58591"/>
                  </a:lnTo>
                  <a:lnTo>
                    <a:pt x="271319" y="99892"/>
                  </a:lnTo>
                  <a:lnTo>
                    <a:pt x="289309" y="149412"/>
                  </a:lnTo>
                  <a:lnTo>
                    <a:pt x="300774" y="205547"/>
                  </a:lnTo>
                  <a:lnTo>
                    <a:pt x="304799" y="266699"/>
                  </a:lnTo>
                  <a:lnTo>
                    <a:pt x="300774" y="327851"/>
                  </a:lnTo>
                  <a:lnTo>
                    <a:pt x="289309" y="383987"/>
                  </a:lnTo>
                  <a:lnTo>
                    <a:pt x="271319" y="433506"/>
                  </a:lnTo>
                  <a:lnTo>
                    <a:pt x="247718" y="474808"/>
                  </a:lnTo>
                  <a:lnTo>
                    <a:pt x="219421" y="506291"/>
                  </a:lnTo>
                  <a:lnTo>
                    <a:pt x="152399" y="533399"/>
                  </a:lnTo>
                  <a:lnTo>
                    <a:pt x="117456" y="526355"/>
                  </a:lnTo>
                  <a:lnTo>
                    <a:pt x="57081" y="474808"/>
                  </a:lnTo>
                  <a:lnTo>
                    <a:pt x="33480" y="433506"/>
                  </a:lnTo>
                  <a:lnTo>
                    <a:pt x="15490" y="383987"/>
                  </a:lnTo>
                  <a:lnTo>
                    <a:pt x="4024" y="327851"/>
                  </a:lnTo>
                  <a:lnTo>
                    <a:pt x="0" y="266699"/>
                  </a:lnTo>
                  <a:close/>
                </a:path>
              </a:pathLst>
            </a:custGeom>
            <a:ln w="57149">
              <a:solidFill>
                <a:srgbClr val="00D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81399" y="1828800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0" y="266699"/>
                  </a:moveTo>
                  <a:lnTo>
                    <a:pt x="4024" y="205547"/>
                  </a:lnTo>
                  <a:lnTo>
                    <a:pt x="15490" y="149412"/>
                  </a:lnTo>
                  <a:lnTo>
                    <a:pt x="33480" y="99892"/>
                  </a:lnTo>
                  <a:lnTo>
                    <a:pt x="57081" y="58591"/>
                  </a:lnTo>
                  <a:lnTo>
                    <a:pt x="85378" y="27107"/>
                  </a:lnTo>
                  <a:lnTo>
                    <a:pt x="152399" y="0"/>
                  </a:lnTo>
                  <a:lnTo>
                    <a:pt x="187343" y="7043"/>
                  </a:lnTo>
                  <a:lnTo>
                    <a:pt x="247718" y="58591"/>
                  </a:lnTo>
                  <a:lnTo>
                    <a:pt x="271319" y="99892"/>
                  </a:lnTo>
                  <a:lnTo>
                    <a:pt x="289309" y="149412"/>
                  </a:lnTo>
                  <a:lnTo>
                    <a:pt x="300774" y="205547"/>
                  </a:lnTo>
                  <a:lnTo>
                    <a:pt x="304799" y="266699"/>
                  </a:lnTo>
                  <a:lnTo>
                    <a:pt x="300774" y="327851"/>
                  </a:lnTo>
                  <a:lnTo>
                    <a:pt x="289309" y="383987"/>
                  </a:lnTo>
                  <a:lnTo>
                    <a:pt x="271319" y="433506"/>
                  </a:lnTo>
                  <a:lnTo>
                    <a:pt x="247718" y="474808"/>
                  </a:lnTo>
                  <a:lnTo>
                    <a:pt x="219421" y="506291"/>
                  </a:lnTo>
                  <a:lnTo>
                    <a:pt x="152399" y="533399"/>
                  </a:lnTo>
                  <a:lnTo>
                    <a:pt x="117456" y="526355"/>
                  </a:lnTo>
                  <a:lnTo>
                    <a:pt x="57081" y="474808"/>
                  </a:lnTo>
                  <a:lnTo>
                    <a:pt x="33480" y="433506"/>
                  </a:lnTo>
                  <a:lnTo>
                    <a:pt x="15490" y="383987"/>
                  </a:lnTo>
                  <a:lnTo>
                    <a:pt x="4024" y="327851"/>
                  </a:lnTo>
                  <a:lnTo>
                    <a:pt x="0" y="266699"/>
                  </a:lnTo>
                  <a:close/>
                </a:path>
              </a:pathLst>
            </a:custGeom>
            <a:ln w="57149">
              <a:solidFill>
                <a:srgbClr val="00D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9556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9970" algn="l"/>
              </a:tabLst>
            </a:pPr>
            <a:r>
              <a:rPr dirty="0"/>
              <a:t>Set</a:t>
            </a:r>
            <a:r>
              <a:rPr spc="10" dirty="0"/>
              <a:t> </a:t>
            </a:r>
            <a:r>
              <a:rPr spc="-5" dirty="0"/>
              <a:t>Difference	Examples</a:t>
            </a:r>
          </a:p>
        </p:txBody>
      </p:sp>
      <p:sp>
        <p:nvSpPr>
          <p:cNvPr id="10" name="object 10"/>
          <p:cNvSpPr/>
          <p:nvPr/>
        </p:nvSpPr>
        <p:spPr>
          <a:xfrm>
            <a:off x="3135038" y="2977324"/>
            <a:ext cx="2174240" cy="0"/>
          </a:xfrm>
          <a:custGeom>
            <a:avLst/>
            <a:gdLst/>
            <a:ahLst/>
            <a:cxnLst/>
            <a:rect l="l" t="t" r="r" b="b"/>
            <a:pathLst>
              <a:path w="2174240">
                <a:moveTo>
                  <a:pt x="0" y="0"/>
                </a:moveTo>
                <a:lnTo>
                  <a:pt x="2174067" y="0"/>
                </a:lnTo>
              </a:path>
            </a:pathLst>
          </a:custGeom>
          <a:ln w="22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94752" y="1711920"/>
            <a:ext cx="7526655" cy="38576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{1, 2, 3, 4, 5, 6} - {2, 3, 5, 7, 9, 11}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</a:p>
          <a:p>
            <a:pPr marL="2249170">
              <a:lnSpc>
                <a:spcPct val="100000"/>
              </a:lnSpc>
              <a:spcBef>
                <a:spcPts val="1080"/>
              </a:spcBef>
            </a:pPr>
            <a:r>
              <a:rPr sz="3200" dirty="0">
                <a:solidFill>
                  <a:srgbClr val="006600"/>
                </a:solidFill>
                <a:latin typeface="Times New Roman"/>
                <a:cs typeface="Times New Roman"/>
              </a:rPr>
              <a:t>{1, 4,</a:t>
            </a:r>
            <a:r>
              <a:rPr sz="3200" spc="-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600"/>
                </a:solidFill>
                <a:latin typeface="Times New Roman"/>
                <a:cs typeface="Times New Roman"/>
              </a:rPr>
              <a:t>6}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dirty="0">
                <a:latin typeface="Arial"/>
                <a:cs typeface="Arial"/>
              </a:rPr>
              <a:t>Z </a:t>
            </a:r>
            <a:r>
              <a:rPr sz="2800" dirty="0">
                <a:latin typeface="Arial"/>
                <a:cs typeface="Arial"/>
              </a:rPr>
              <a:t>- </a:t>
            </a:r>
            <a:r>
              <a:rPr sz="2800" b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= {</a:t>
            </a:r>
            <a:r>
              <a:rPr sz="2800" dirty="0">
                <a:latin typeface="Times New Roman"/>
                <a:cs typeface="Times New Roman"/>
              </a:rPr>
              <a:t>… 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−1, 0, 1, 2, </a:t>
            </a:r>
            <a:r>
              <a:rPr sz="2800" dirty="0">
                <a:latin typeface="Times New Roman"/>
                <a:cs typeface="Times New Roman"/>
              </a:rPr>
              <a:t>… </a:t>
            </a:r>
            <a:r>
              <a:rPr sz="2800" dirty="0">
                <a:latin typeface="Arial"/>
                <a:cs typeface="Arial"/>
              </a:rPr>
              <a:t>} - {0, 1, </a:t>
            </a:r>
            <a:r>
              <a:rPr sz="2800" dirty="0">
                <a:latin typeface="Times New Roman"/>
                <a:cs typeface="Times New Roman"/>
              </a:rPr>
              <a:t>…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}</a:t>
            </a:r>
          </a:p>
          <a:p>
            <a:pPr marL="1322070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Arial"/>
                <a:cs typeface="Arial"/>
              </a:rPr>
              <a:t>= {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|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is an </a:t>
            </a:r>
            <a:r>
              <a:rPr sz="2800" spc="-5" dirty="0">
                <a:latin typeface="Arial"/>
                <a:cs typeface="Arial"/>
              </a:rPr>
              <a:t>integer </a:t>
            </a:r>
            <a:r>
              <a:rPr sz="2800" dirty="0">
                <a:latin typeface="Arial"/>
                <a:cs typeface="Arial"/>
              </a:rPr>
              <a:t>but not a </a:t>
            </a:r>
            <a:r>
              <a:rPr sz="2800" spc="-5" dirty="0">
                <a:latin typeface="Arial"/>
                <a:cs typeface="Arial"/>
              </a:rPr>
              <a:t>natural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#}</a:t>
            </a:r>
          </a:p>
          <a:p>
            <a:pPr marL="1322070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Arial"/>
                <a:cs typeface="Arial"/>
              </a:rPr>
              <a:t>= {</a:t>
            </a:r>
            <a:r>
              <a:rPr sz="2800" dirty="0">
                <a:latin typeface="Times New Roman"/>
                <a:cs typeface="Times New Roman"/>
              </a:rPr>
              <a:t>… </a:t>
            </a:r>
            <a:r>
              <a:rPr sz="2800" dirty="0">
                <a:latin typeface="Arial"/>
                <a:cs typeface="Arial"/>
              </a:rPr>
              <a:t>, −3, −2,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−1}</a:t>
            </a:r>
          </a:p>
          <a:p>
            <a:pPr marL="1322070">
              <a:lnSpc>
                <a:spcPct val="100000"/>
              </a:lnSpc>
              <a:spcBef>
                <a:spcPts val="740"/>
              </a:spcBef>
            </a:pPr>
            <a:r>
              <a:rPr sz="2800" dirty="0">
                <a:latin typeface="Arial"/>
                <a:cs typeface="Arial"/>
              </a:rPr>
              <a:t>= {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|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is a </a:t>
            </a:r>
            <a:r>
              <a:rPr sz="2800" spc="-5" dirty="0">
                <a:latin typeface="Arial"/>
                <a:cs typeface="Arial"/>
              </a:rPr>
              <a:t>negative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integer}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0199" y="182880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0" y="266699"/>
                </a:moveTo>
                <a:lnTo>
                  <a:pt x="4024" y="205547"/>
                </a:lnTo>
                <a:lnTo>
                  <a:pt x="15490" y="149412"/>
                </a:lnTo>
                <a:lnTo>
                  <a:pt x="33480" y="99892"/>
                </a:lnTo>
                <a:lnTo>
                  <a:pt x="57081" y="58591"/>
                </a:lnTo>
                <a:lnTo>
                  <a:pt x="85378" y="27107"/>
                </a:lnTo>
                <a:lnTo>
                  <a:pt x="152399" y="0"/>
                </a:lnTo>
                <a:lnTo>
                  <a:pt x="187343" y="7043"/>
                </a:lnTo>
                <a:lnTo>
                  <a:pt x="247718" y="58591"/>
                </a:lnTo>
                <a:lnTo>
                  <a:pt x="271319" y="99892"/>
                </a:lnTo>
                <a:lnTo>
                  <a:pt x="289309" y="149412"/>
                </a:lnTo>
                <a:lnTo>
                  <a:pt x="300774" y="205547"/>
                </a:lnTo>
                <a:lnTo>
                  <a:pt x="304799" y="266699"/>
                </a:lnTo>
                <a:lnTo>
                  <a:pt x="300774" y="327851"/>
                </a:lnTo>
                <a:lnTo>
                  <a:pt x="289309" y="383987"/>
                </a:lnTo>
                <a:lnTo>
                  <a:pt x="271319" y="433506"/>
                </a:lnTo>
                <a:lnTo>
                  <a:pt x="247718" y="474808"/>
                </a:lnTo>
                <a:lnTo>
                  <a:pt x="219421" y="506291"/>
                </a:lnTo>
                <a:lnTo>
                  <a:pt x="152399" y="533399"/>
                </a:lnTo>
                <a:lnTo>
                  <a:pt x="117456" y="526355"/>
                </a:lnTo>
                <a:lnTo>
                  <a:pt x="57081" y="474808"/>
                </a:lnTo>
                <a:lnTo>
                  <a:pt x="33480" y="433506"/>
                </a:lnTo>
                <a:lnTo>
                  <a:pt x="15490" y="383987"/>
                </a:lnTo>
                <a:lnTo>
                  <a:pt x="4024" y="327851"/>
                </a:lnTo>
                <a:lnTo>
                  <a:pt x="0" y="266699"/>
                </a:lnTo>
                <a:close/>
              </a:path>
            </a:pathLst>
          </a:custGeom>
          <a:ln w="57149">
            <a:solidFill>
              <a:srgbClr val="00D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43167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Set</a:t>
            </a:r>
            <a:r>
              <a:rPr spc="-65" dirty="0"/>
              <a:t> </a:t>
            </a:r>
            <a:r>
              <a:rPr spc="-5" dirty="0"/>
              <a:t>Complements</a:t>
            </a:r>
          </a:p>
        </p:txBody>
      </p:sp>
      <p:sp>
        <p:nvSpPr>
          <p:cNvPr id="10" name="object 10"/>
          <p:cNvSpPr/>
          <p:nvPr/>
        </p:nvSpPr>
        <p:spPr>
          <a:xfrm>
            <a:off x="3197302" y="3655086"/>
            <a:ext cx="245745" cy="0"/>
          </a:xfrm>
          <a:custGeom>
            <a:avLst/>
            <a:gdLst/>
            <a:ahLst/>
            <a:cxnLst/>
            <a:rect l="l" t="t" r="r" b="b"/>
            <a:pathLst>
              <a:path w="245745">
                <a:moveTo>
                  <a:pt x="0" y="0"/>
                </a:moveTo>
                <a:lnTo>
                  <a:pt x="245251" y="0"/>
                </a:lnTo>
              </a:path>
            </a:pathLst>
          </a:custGeom>
          <a:ln w="168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16060" y="5536525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0" y="0"/>
                </a:moveTo>
                <a:lnTo>
                  <a:pt x="974729" y="0"/>
                </a:lnTo>
              </a:path>
            </a:pathLst>
          </a:custGeom>
          <a:ln w="23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94752" y="1379537"/>
            <a:ext cx="7480300" cy="469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34670" indent="-342900">
              <a:lnSpc>
                <a:spcPct val="1071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i="1" dirty="0">
                <a:latin typeface="Arial"/>
                <a:cs typeface="Arial"/>
              </a:rPr>
              <a:t>universe of discourse </a:t>
            </a:r>
            <a:r>
              <a:rPr sz="2800" dirty="0">
                <a:latin typeface="Arial"/>
                <a:cs typeface="Arial"/>
              </a:rPr>
              <a:t>(or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domain</a:t>
            </a:r>
            <a:r>
              <a:rPr sz="2800" spc="-5" dirty="0">
                <a:latin typeface="Arial"/>
                <a:cs typeface="Arial"/>
              </a:rPr>
              <a:t>) 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itself </a:t>
            </a:r>
            <a:r>
              <a:rPr sz="2800" dirty="0">
                <a:latin typeface="Arial"/>
                <a:cs typeface="Arial"/>
              </a:rPr>
              <a:t>be considered a </a:t>
            </a:r>
            <a:r>
              <a:rPr sz="2800" spc="-5" dirty="0">
                <a:latin typeface="Arial"/>
                <a:cs typeface="Arial"/>
              </a:rPr>
              <a:t>set, </a:t>
            </a:r>
            <a:r>
              <a:rPr sz="2800" dirty="0">
                <a:latin typeface="Arial"/>
                <a:cs typeface="Arial"/>
              </a:rPr>
              <a:t>call it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Arial"/>
              <a:cs typeface="Arial"/>
            </a:endParaRPr>
          </a:p>
          <a:p>
            <a:pPr marL="355600" marR="5080" indent="-342900">
              <a:lnSpc>
                <a:spcPct val="105900"/>
              </a:lnSpc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When the context </a:t>
            </a:r>
            <a:r>
              <a:rPr sz="2800" dirty="0">
                <a:latin typeface="Arial"/>
                <a:cs typeface="Arial"/>
              </a:rPr>
              <a:t>clearly </a:t>
            </a:r>
            <a:r>
              <a:rPr sz="2800" spc="-5" dirty="0">
                <a:latin typeface="Arial"/>
                <a:cs typeface="Arial"/>
              </a:rPr>
              <a:t>defines </a:t>
            </a:r>
            <a:r>
              <a:rPr sz="2800" i="1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, we say  </a:t>
            </a:r>
            <a:r>
              <a:rPr sz="2800" spc="-5" dirty="0">
                <a:latin typeface="Arial"/>
                <a:cs typeface="Arial"/>
              </a:rPr>
              <a:t>that for </a:t>
            </a:r>
            <a:r>
              <a:rPr sz="2800" dirty="0">
                <a:latin typeface="Arial"/>
                <a:cs typeface="Arial"/>
              </a:rPr>
              <a:t>any set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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, the </a:t>
            </a:r>
            <a:r>
              <a:rPr sz="2800" b="1" i="1" dirty="0">
                <a:latin typeface="Arial"/>
                <a:cs typeface="Arial"/>
              </a:rPr>
              <a:t>complement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,  </a:t>
            </a:r>
            <a:r>
              <a:rPr sz="4200" spc="-7" baseline="1984" dirty="0">
                <a:latin typeface="Arial"/>
                <a:cs typeface="Arial"/>
              </a:rPr>
              <a:t>written </a:t>
            </a:r>
            <a:r>
              <a:rPr sz="4200" baseline="1984" dirty="0">
                <a:latin typeface="Arial"/>
                <a:cs typeface="Arial"/>
              </a:rPr>
              <a:t>as </a:t>
            </a:r>
            <a:r>
              <a:rPr sz="3150" i="1" spc="135" dirty="0">
                <a:latin typeface="Times New Roman"/>
                <a:cs typeface="Times New Roman"/>
              </a:rPr>
              <a:t>A</a:t>
            </a:r>
            <a:r>
              <a:rPr sz="4200" spc="202" baseline="1984" dirty="0">
                <a:latin typeface="Arial"/>
                <a:cs typeface="Arial"/>
              </a:rPr>
              <a:t>, </a:t>
            </a:r>
            <a:r>
              <a:rPr sz="4200" baseline="1984" dirty="0">
                <a:latin typeface="Arial"/>
                <a:cs typeface="Arial"/>
              </a:rPr>
              <a:t>is </a:t>
            </a:r>
            <a:r>
              <a:rPr sz="4200" spc="-7" baseline="1984" dirty="0">
                <a:latin typeface="Arial"/>
                <a:cs typeface="Arial"/>
              </a:rPr>
              <a:t>the </a:t>
            </a:r>
            <a:r>
              <a:rPr sz="4200" baseline="1984" dirty="0">
                <a:latin typeface="Arial"/>
                <a:cs typeface="Arial"/>
              </a:rPr>
              <a:t>complement of </a:t>
            </a:r>
            <a:r>
              <a:rPr sz="4200" i="1" baseline="1984" dirty="0">
                <a:latin typeface="Arial"/>
                <a:cs typeface="Arial"/>
              </a:rPr>
              <a:t>A </a:t>
            </a:r>
            <a:r>
              <a:rPr sz="4200" spc="-7" baseline="1984" dirty="0">
                <a:latin typeface="Arial"/>
                <a:cs typeface="Arial"/>
              </a:rPr>
              <a:t>with  </a:t>
            </a:r>
            <a:r>
              <a:rPr sz="2800" dirty="0">
                <a:latin typeface="Arial"/>
                <a:cs typeface="Arial"/>
              </a:rPr>
              <a:t>respect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i="1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i.e.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it is </a:t>
            </a:r>
            <a:r>
              <a:rPr sz="2800" i="1" dirty="0">
                <a:latin typeface="Arial"/>
                <a:cs typeface="Arial"/>
              </a:rPr>
              <a:t>U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latin typeface="Arial"/>
                <a:cs typeface="Arial"/>
              </a:rPr>
              <a:t>E.g., 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U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R="570230" algn="ctr">
              <a:lnSpc>
                <a:spcPct val="100000"/>
              </a:lnSpc>
              <a:spcBef>
                <a:spcPts val="1200"/>
              </a:spcBef>
            </a:pPr>
            <a:r>
              <a:rPr sz="3700" spc="-150" dirty="0">
                <a:latin typeface="Times New Roman"/>
                <a:cs typeface="Times New Roman"/>
              </a:rPr>
              <a:t>{3,</a:t>
            </a:r>
            <a:r>
              <a:rPr sz="3700" spc="-445" dirty="0">
                <a:latin typeface="Times New Roman"/>
                <a:cs typeface="Times New Roman"/>
              </a:rPr>
              <a:t> </a:t>
            </a:r>
            <a:r>
              <a:rPr sz="3700" spc="-70" dirty="0">
                <a:latin typeface="Times New Roman"/>
                <a:cs typeface="Times New Roman"/>
              </a:rPr>
              <a:t>5}</a:t>
            </a:r>
            <a:r>
              <a:rPr sz="3700" spc="-295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Symbol"/>
                <a:cs typeface="Symbol"/>
              </a:rPr>
              <a:t></a:t>
            </a:r>
            <a:r>
              <a:rPr sz="3700" spc="-295" dirty="0">
                <a:latin typeface="Times New Roman"/>
                <a:cs typeface="Times New Roman"/>
              </a:rPr>
              <a:t> </a:t>
            </a:r>
            <a:r>
              <a:rPr sz="3700" spc="-100" dirty="0">
                <a:latin typeface="Times New Roman"/>
                <a:cs typeface="Times New Roman"/>
              </a:rPr>
              <a:t>{0,1,</a:t>
            </a:r>
            <a:r>
              <a:rPr sz="3700" spc="-440" dirty="0">
                <a:latin typeface="Times New Roman"/>
                <a:cs typeface="Times New Roman"/>
              </a:rPr>
              <a:t> </a:t>
            </a:r>
            <a:r>
              <a:rPr sz="3700" spc="-75" dirty="0">
                <a:latin typeface="Times New Roman"/>
                <a:cs typeface="Times New Roman"/>
              </a:rPr>
              <a:t>2,</a:t>
            </a:r>
            <a:r>
              <a:rPr sz="3700" spc="-380" dirty="0">
                <a:latin typeface="Times New Roman"/>
                <a:cs typeface="Times New Roman"/>
              </a:rPr>
              <a:t> </a:t>
            </a:r>
            <a:r>
              <a:rPr sz="3700" spc="-90" dirty="0">
                <a:latin typeface="Times New Roman"/>
                <a:cs typeface="Times New Roman"/>
              </a:rPr>
              <a:t>4,</a:t>
            </a:r>
            <a:r>
              <a:rPr sz="3700" spc="-445" dirty="0">
                <a:latin typeface="Times New Roman"/>
                <a:cs typeface="Times New Roman"/>
              </a:rPr>
              <a:t> </a:t>
            </a:r>
            <a:r>
              <a:rPr sz="3700" spc="-75" dirty="0">
                <a:latin typeface="Times New Roman"/>
                <a:cs typeface="Times New Roman"/>
              </a:rPr>
              <a:t>6,</a:t>
            </a:r>
            <a:r>
              <a:rPr sz="3700" spc="-380" dirty="0">
                <a:latin typeface="Times New Roman"/>
                <a:cs typeface="Times New Roman"/>
              </a:rPr>
              <a:t> </a:t>
            </a:r>
            <a:r>
              <a:rPr sz="3700" spc="-5" dirty="0">
                <a:latin typeface="Times New Roman"/>
                <a:cs typeface="Times New Roman"/>
              </a:rPr>
              <a:t>7,...}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6433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7155" algn="l"/>
              </a:tabLst>
            </a:pPr>
            <a:r>
              <a:rPr spc="-5" dirty="0"/>
              <a:t>More	on </a:t>
            </a:r>
            <a:r>
              <a:rPr dirty="0"/>
              <a:t>Set</a:t>
            </a:r>
            <a:r>
              <a:rPr spc="-65" dirty="0"/>
              <a:t> </a:t>
            </a:r>
            <a:r>
              <a:rPr spc="-5" dirty="0"/>
              <a:t>Complements</a:t>
            </a:r>
          </a:p>
        </p:txBody>
      </p:sp>
      <p:sp>
        <p:nvSpPr>
          <p:cNvPr id="10" name="object 10"/>
          <p:cNvSpPr/>
          <p:nvPr/>
        </p:nvSpPr>
        <p:spPr>
          <a:xfrm>
            <a:off x="3170812" y="2172230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543" y="0"/>
                </a:lnTo>
              </a:path>
            </a:pathLst>
          </a:custGeom>
          <a:ln w="19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94752" y="1436988"/>
            <a:ext cx="7228205" cy="127825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An equivalent </a:t>
            </a:r>
            <a:r>
              <a:rPr sz="2800" spc="-5" dirty="0">
                <a:latin typeface="Arial"/>
                <a:cs typeface="Arial"/>
              </a:rPr>
              <a:t>definition, </a:t>
            </a:r>
            <a:r>
              <a:rPr sz="2800" dirty="0">
                <a:latin typeface="Arial"/>
                <a:cs typeface="Arial"/>
              </a:rPr>
              <a:t>when </a:t>
            </a:r>
            <a:r>
              <a:rPr sz="2800" i="1" dirty="0">
                <a:latin typeface="Arial"/>
                <a:cs typeface="Arial"/>
              </a:rPr>
              <a:t>U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obvious:</a:t>
            </a:r>
            <a:endParaRPr sz="2800">
              <a:latin typeface="Arial"/>
              <a:cs typeface="Arial"/>
            </a:endParaRPr>
          </a:p>
          <a:p>
            <a:pPr marR="524510" algn="ctr">
              <a:lnSpc>
                <a:spcPct val="100000"/>
              </a:lnSpc>
              <a:spcBef>
                <a:spcPts val="1035"/>
              </a:spcBef>
            </a:pPr>
            <a:r>
              <a:rPr sz="3950" i="1" dirty="0">
                <a:latin typeface="Times New Roman"/>
                <a:cs typeface="Times New Roman"/>
              </a:rPr>
              <a:t>A</a:t>
            </a:r>
            <a:r>
              <a:rPr sz="3950" i="1" spc="35" dirty="0">
                <a:latin typeface="Times New Roman"/>
                <a:cs typeface="Times New Roman"/>
              </a:rPr>
              <a:t> </a:t>
            </a:r>
            <a:r>
              <a:rPr sz="3950" spc="165" dirty="0">
                <a:latin typeface="Symbol"/>
                <a:cs typeface="Symbol"/>
              </a:rPr>
              <a:t></a:t>
            </a:r>
            <a:r>
              <a:rPr sz="3950" spc="165" dirty="0">
                <a:latin typeface="Times New Roman"/>
                <a:cs typeface="Times New Roman"/>
              </a:rPr>
              <a:t>{</a:t>
            </a:r>
            <a:r>
              <a:rPr sz="3950" i="1" spc="165" dirty="0">
                <a:latin typeface="Times New Roman"/>
                <a:cs typeface="Times New Roman"/>
              </a:rPr>
              <a:t>x</a:t>
            </a:r>
            <a:r>
              <a:rPr sz="3950" i="1" spc="-350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|</a:t>
            </a:r>
            <a:r>
              <a:rPr sz="3950" spc="-105" dirty="0">
                <a:latin typeface="Times New Roman"/>
                <a:cs typeface="Times New Roman"/>
              </a:rPr>
              <a:t> </a:t>
            </a:r>
            <a:r>
              <a:rPr sz="3950" i="1" dirty="0">
                <a:latin typeface="Times New Roman"/>
                <a:cs typeface="Times New Roman"/>
              </a:rPr>
              <a:t>x</a:t>
            </a:r>
            <a:r>
              <a:rPr sz="3950" i="1" spc="-530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Symbol"/>
                <a:cs typeface="Symbol"/>
              </a:rPr>
              <a:t></a:t>
            </a:r>
            <a:r>
              <a:rPr sz="3950" spc="-275" dirty="0">
                <a:latin typeface="Times New Roman"/>
                <a:cs typeface="Times New Roman"/>
              </a:rPr>
              <a:t> </a:t>
            </a:r>
            <a:r>
              <a:rPr sz="3950" i="1" spc="-190" dirty="0">
                <a:latin typeface="Times New Roman"/>
                <a:cs typeface="Times New Roman"/>
              </a:rPr>
              <a:t>A</a:t>
            </a:r>
            <a:r>
              <a:rPr sz="3950" spc="-190" dirty="0">
                <a:latin typeface="Times New Roman"/>
                <a:cs typeface="Times New Roman"/>
              </a:rPr>
              <a:t>}</a:t>
            </a:r>
            <a:endParaRPr sz="39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28800" y="3289300"/>
            <a:ext cx="2819400" cy="2133600"/>
            <a:chOff x="1828800" y="3289300"/>
            <a:chExt cx="2819400" cy="2133600"/>
          </a:xfrm>
        </p:grpSpPr>
        <p:sp>
          <p:nvSpPr>
            <p:cNvPr id="13" name="object 13"/>
            <p:cNvSpPr/>
            <p:nvPr/>
          </p:nvSpPr>
          <p:spPr>
            <a:xfrm>
              <a:off x="1828800" y="3289300"/>
              <a:ext cx="2819400" cy="2133600"/>
            </a:xfrm>
            <a:custGeom>
              <a:avLst/>
              <a:gdLst/>
              <a:ahLst/>
              <a:cxnLst/>
              <a:rect l="l" t="t" r="r" b="b"/>
              <a:pathLst>
                <a:path w="2819400" h="2133600">
                  <a:moveTo>
                    <a:pt x="2819400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2819400" y="2133600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00E6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86000" y="3975100"/>
              <a:ext cx="1447800" cy="1143000"/>
            </a:xfrm>
            <a:custGeom>
              <a:avLst/>
              <a:gdLst/>
              <a:ahLst/>
              <a:cxnLst/>
              <a:rect l="l" t="t" r="r" b="b"/>
              <a:pathLst>
                <a:path w="1447800" h="1143000">
                  <a:moveTo>
                    <a:pt x="723900" y="0"/>
                  </a:moveTo>
                  <a:lnTo>
                    <a:pt x="669874" y="1567"/>
                  </a:lnTo>
                  <a:lnTo>
                    <a:pt x="616928" y="6196"/>
                  </a:lnTo>
                  <a:lnTo>
                    <a:pt x="565199" y="13776"/>
                  </a:lnTo>
                  <a:lnTo>
                    <a:pt x="514829" y="24196"/>
                  </a:lnTo>
                  <a:lnTo>
                    <a:pt x="465957" y="37346"/>
                  </a:lnTo>
                  <a:lnTo>
                    <a:pt x="418723" y="53116"/>
                  </a:lnTo>
                  <a:lnTo>
                    <a:pt x="373267" y="71394"/>
                  </a:lnTo>
                  <a:lnTo>
                    <a:pt x="329730" y="92071"/>
                  </a:lnTo>
                  <a:lnTo>
                    <a:pt x="288250" y="115036"/>
                  </a:lnTo>
                  <a:lnTo>
                    <a:pt x="248969" y="140178"/>
                  </a:lnTo>
                  <a:lnTo>
                    <a:pt x="212026" y="167387"/>
                  </a:lnTo>
                  <a:lnTo>
                    <a:pt x="177561" y="196553"/>
                  </a:lnTo>
                  <a:lnTo>
                    <a:pt x="145714" y="227564"/>
                  </a:lnTo>
                  <a:lnTo>
                    <a:pt x="116625" y="260311"/>
                  </a:lnTo>
                  <a:lnTo>
                    <a:pt x="90434" y="294682"/>
                  </a:lnTo>
                  <a:lnTo>
                    <a:pt x="67281" y="330568"/>
                  </a:lnTo>
                  <a:lnTo>
                    <a:pt x="47306" y="367858"/>
                  </a:lnTo>
                  <a:lnTo>
                    <a:pt x="30649" y="406442"/>
                  </a:lnTo>
                  <a:lnTo>
                    <a:pt x="17450" y="446208"/>
                  </a:lnTo>
                  <a:lnTo>
                    <a:pt x="7849" y="487047"/>
                  </a:lnTo>
                  <a:lnTo>
                    <a:pt x="1985" y="528847"/>
                  </a:lnTo>
                  <a:lnTo>
                    <a:pt x="0" y="571500"/>
                  </a:lnTo>
                  <a:lnTo>
                    <a:pt x="1985" y="614152"/>
                  </a:lnTo>
                  <a:lnTo>
                    <a:pt x="7849" y="655952"/>
                  </a:lnTo>
                  <a:lnTo>
                    <a:pt x="17450" y="696791"/>
                  </a:lnTo>
                  <a:lnTo>
                    <a:pt x="30649" y="736557"/>
                  </a:lnTo>
                  <a:lnTo>
                    <a:pt x="47306" y="775141"/>
                  </a:lnTo>
                  <a:lnTo>
                    <a:pt x="67281" y="812431"/>
                  </a:lnTo>
                  <a:lnTo>
                    <a:pt x="90434" y="848317"/>
                  </a:lnTo>
                  <a:lnTo>
                    <a:pt x="116625" y="882688"/>
                  </a:lnTo>
                  <a:lnTo>
                    <a:pt x="145714" y="915435"/>
                  </a:lnTo>
                  <a:lnTo>
                    <a:pt x="177561" y="946446"/>
                  </a:lnTo>
                  <a:lnTo>
                    <a:pt x="212026" y="975612"/>
                  </a:lnTo>
                  <a:lnTo>
                    <a:pt x="248969" y="1002821"/>
                  </a:lnTo>
                  <a:lnTo>
                    <a:pt x="288250" y="1027963"/>
                  </a:lnTo>
                  <a:lnTo>
                    <a:pt x="329730" y="1050928"/>
                  </a:lnTo>
                  <a:lnTo>
                    <a:pt x="373267" y="1071605"/>
                  </a:lnTo>
                  <a:lnTo>
                    <a:pt x="418723" y="1089883"/>
                  </a:lnTo>
                  <a:lnTo>
                    <a:pt x="465957" y="1105653"/>
                  </a:lnTo>
                  <a:lnTo>
                    <a:pt x="514829" y="1118803"/>
                  </a:lnTo>
                  <a:lnTo>
                    <a:pt x="565199" y="1129223"/>
                  </a:lnTo>
                  <a:lnTo>
                    <a:pt x="616928" y="1136803"/>
                  </a:lnTo>
                  <a:lnTo>
                    <a:pt x="669874" y="1141432"/>
                  </a:lnTo>
                  <a:lnTo>
                    <a:pt x="723900" y="1143000"/>
                  </a:lnTo>
                  <a:lnTo>
                    <a:pt x="777925" y="1141432"/>
                  </a:lnTo>
                  <a:lnTo>
                    <a:pt x="830871" y="1136803"/>
                  </a:lnTo>
                  <a:lnTo>
                    <a:pt x="882600" y="1129223"/>
                  </a:lnTo>
                  <a:lnTo>
                    <a:pt x="932970" y="1118803"/>
                  </a:lnTo>
                  <a:lnTo>
                    <a:pt x="981842" y="1105653"/>
                  </a:lnTo>
                  <a:lnTo>
                    <a:pt x="1029076" y="1089883"/>
                  </a:lnTo>
                  <a:lnTo>
                    <a:pt x="1074532" y="1071605"/>
                  </a:lnTo>
                  <a:lnTo>
                    <a:pt x="1118069" y="1050928"/>
                  </a:lnTo>
                  <a:lnTo>
                    <a:pt x="1159549" y="1027963"/>
                  </a:lnTo>
                  <a:lnTo>
                    <a:pt x="1198830" y="1002821"/>
                  </a:lnTo>
                  <a:lnTo>
                    <a:pt x="1235773" y="975612"/>
                  </a:lnTo>
                  <a:lnTo>
                    <a:pt x="1270238" y="946446"/>
                  </a:lnTo>
                  <a:lnTo>
                    <a:pt x="1302085" y="915435"/>
                  </a:lnTo>
                  <a:lnTo>
                    <a:pt x="1331174" y="882688"/>
                  </a:lnTo>
                  <a:lnTo>
                    <a:pt x="1357365" y="848317"/>
                  </a:lnTo>
                  <a:lnTo>
                    <a:pt x="1380518" y="812431"/>
                  </a:lnTo>
                  <a:lnTo>
                    <a:pt x="1400493" y="775141"/>
                  </a:lnTo>
                  <a:lnTo>
                    <a:pt x="1417150" y="736557"/>
                  </a:lnTo>
                  <a:lnTo>
                    <a:pt x="1430349" y="696791"/>
                  </a:lnTo>
                  <a:lnTo>
                    <a:pt x="1439950" y="655952"/>
                  </a:lnTo>
                  <a:lnTo>
                    <a:pt x="1445814" y="614152"/>
                  </a:lnTo>
                  <a:lnTo>
                    <a:pt x="1447800" y="571500"/>
                  </a:lnTo>
                  <a:lnTo>
                    <a:pt x="1445814" y="528847"/>
                  </a:lnTo>
                  <a:lnTo>
                    <a:pt x="1439950" y="487047"/>
                  </a:lnTo>
                  <a:lnTo>
                    <a:pt x="1430349" y="446208"/>
                  </a:lnTo>
                  <a:lnTo>
                    <a:pt x="1417150" y="406442"/>
                  </a:lnTo>
                  <a:lnTo>
                    <a:pt x="1400493" y="367858"/>
                  </a:lnTo>
                  <a:lnTo>
                    <a:pt x="1380518" y="330568"/>
                  </a:lnTo>
                  <a:lnTo>
                    <a:pt x="1357365" y="294682"/>
                  </a:lnTo>
                  <a:lnTo>
                    <a:pt x="1331174" y="260311"/>
                  </a:lnTo>
                  <a:lnTo>
                    <a:pt x="1302085" y="227564"/>
                  </a:lnTo>
                  <a:lnTo>
                    <a:pt x="1270238" y="196553"/>
                  </a:lnTo>
                  <a:lnTo>
                    <a:pt x="1235773" y="167387"/>
                  </a:lnTo>
                  <a:lnTo>
                    <a:pt x="1198830" y="140178"/>
                  </a:lnTo>
                  <a:lnTo>
                    <a:pt x="1159549" y="115036"/>
                  </a:lnTo>
                  <a:lnTo>
                    <a:pt x="1118069" y="92071"/>
                  </a:lnTo>
                  <a:lnTo>
                    <a:pt x="1074532" y="71394"/>
                  </a:lnTo>
                  <a:lnTo>
                    <a:pt x="1029076" y="53116"/>
                  </a:lnTo>
                  <a:lnTo>
                    <a:pt x="981842" y="37346"/>
                  </a:lnTo>
                  <a:lnTo>
                    <a:pt x="932970" y="24196"/>
                  </a:lnTo>
                  <a:lnTo>
                    <a:pt x="882600" y="13776"/>
                  </a:lnTo>
                  <a:lnTo>
                    <a:pt x="830871" y="6196"/>
                  </a:lnTo>
                  <a:lnTo>
                    <a:pt x="777925" y="1567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F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85999" y="3975099"/>
              <a:ext cx="1447800" cy="1143000"/>
            </a:xfrm>
            <a:custGeom>
              <a:avLst/>
              <a:gdLst/>
              <a:ahLst/>
              <a:cxnLst/>
              <a:rect l="l" t="t" r="r" b="b"/>
              <a:pathLst>
                <a:path w="1447800" h="1143000">
                  <a:moveTo>
                    <a:pt x="0" y="571499"/>
                  </a:moveTo>
                  <a:lnTo>
                    <a:pt x="1985" y="528847"/>
                  </a:lnTo>
                  <a:lnTo>
                    <a:pt x="7848" y="487047"/>
                  </a:lnTo>
                  <a:lnTo>
                    <a:pt x="17450" y="446209"/>
                  </a:lnTo>
                  <a:lnTo>
                    <a:pt x="30649" y="406442"/>
                  </a:lnTo>
                  <a:lnTo>
                    <a:pt x="47306" y="367859"/>
                  </a:lnTo>
                  <a:lnTo>
                    <a:pt x="67281" y="330569"/>
                  </a:lnTo>
                  <a:lnTo>
                    <a:pt x="90433" y="294683"/>
                  </a:lnTo>
                  <a:lnTo>
                    <a:pt x="116624" y="260312"/>
                  </a:lnTo>
                  <a:lnTo>
                    <a:pt x="145713" y="227565"/>
                  </a:lnTo>
                  <a:lnTo>
                    <a:pt x="177560" y="196553"/>
                  </a:lnTo>
                  <a:lnTo>
                    <a:pt x="212025" y="167388"/>
                  </a:lnTo>
                  <a:lnTo>
                    <a:pt x="248968" y="140179"/>
                  </a:lnTo>
                  <a:lnTo>
                    <a:pt x="288249" y="115036"/>
                  </a:lnTo>
                  <a:lnTo>
                    <a:pt x="329728" y="92072"/>
                  </a:lnTo>
                  <a:lnTo>
                    <a:pt x="373266" y="71395"/>
                  </a:lnTo>
                  <a:lnTo>
                    <a:pt x="418721" y="53116"/>
                  </a:lnTo>
                  <a:lnTo>
                    <a:pt x="465955" y="37346"/>
                  </a:lnTo>
                  <a:lnTo>
                    <a:pt x="514827" y="24196"/>
                  </a:lnTo>
                  <a:lnTo>
                    <a:pt x="565198" y="13776"/>
                  </a:lnTo>
                  <a:lnTo>
                    <a:pt x="616926" y="6196"/>
                  </a:lnTo>
                  <a:lnTo>
                    <a:pt x="669874" y="1567"/>
                  </a:lnTo>
                  <a:lnTo>
                    <a:pt x="723899" y="0"/>
                  </a:lnTo>
                  <a:lnTo>
                    <a:pt x="777925" y="1567"/>
                  </a:lnTo>
                  <a:lnTo>
                    <a:pt x="830872" y="6196"/>
                  </a:lnTo>
                  <a:lnTo>
                    <a:pt x="882601" y="13776"/>
                  </a:lnTo>
                  <a:lnTo>
                    <a:pt x="932971" y="24196"/>
                  </a:lnTo>
                  <a:lnTo>
                    <a:pt x="981843" y="37346"/>
                  </a:lnTo>
                  <a:lnTo>
                    <a:pt x="1029077" y="53116"/>
                  </a:lnTo>
                  <a:lnTo>
                    <a:pt x="1074533" y="71395"/>
                  </a:lnTo>
                  <a:lnTo>
                    <a:pt x="1118070" y="92072"/>
                  </a:lnTo>
                  <a:lnTo>
                    <a:pt x="1159550" y="115036"/>
                  </a:lnTo>
                  <a:lnTo>
                    <a:pt x="1198831" y="140179"/>
                  </a:lnTo>
                  <a:lnTo>
                    <a:pt x="1235774" y="167388"/>
                  </a:lnTo>
                  <a:lnTo>
                    <a:pt x="1270239" y="196553"/>
                  </a:lnTo>
                  <a:lnTo>
                    <a:pt x="1302085" y="227565"/>
                  </a:lnTo>
                  <a:lnTo>
                    <a:pt x="1331174" y="260312"/>
                  </a:lnTo>
                  <a:lnTo>
                    <a:pt x="1357365" y="294683"/>
                  </a:lnTo>
                  <a:lnTo>
                    <a:pt x="1380518" y="330569"/>
                  </a:lnTo>
                  <a:lnTo>
                    <a:pt x="1400492" y="367859"/>
                  </a:lnTo>
                  <a:lnTo>
                    <a:pt x="1417149" y="406442"/>
                  </a:lnTo>
                  <a:lnTo>
                    <a:pt x="1430348" y="446209"/>
                  </a:lnTo>
                  <a:lnTo>
                    <a:pt x="1439950" y="487047"/>
                  </a:lnTo>
                  <a:lnTo>
                    <a:pt x="1445813" y="528847"/>
                  </a:lnTo>
                  <a:lnTo>
                    <a:pt x="1447798" y="571499"/>
                  </a:lnTo>
                  <a:lnTo>
                    <a:pt x="1445813" y="614151"/>
                  </a:lnTo>
                  <a:lnTo>
                    <a:pt x="1439950" y="655951"/>
                  </a:lnTo>
                  <a:lnTo>
                    <a:pt x="1430348" y="696790"/>
                  </a:lnTo>
                  <a:lnTo>
                    <a:pt x="1417149" y="736556"/>
                  </a:lnTo>
                  <a:lnTo>
                    <a:pt x="1400492" y="775139"/>
                  </a:lnTo>
                  <a:lnTo>
                    <a:pt x="1380518" y="812429"/>
                  </a:lnTo>
                  <a:lnTo>
                    <a:pt x="1357365" y="848315"/>
                  </a:lnTo>
                  <a:lnTo>
                    <a:pt x="1331174" y="882687"/>
                  </a:lnTo>
                  <a:lnTo>
                    <a:pt x="1302085" y="915434"/>
                  </a:lnTo>
                  <a:lnTo>
                    <a:pt x="1270239" y="946445"/>
                  </a:lnTo>
                  <a:lnTo>
                    <a:pt x="1235774" y="975610"/>
                  </a:lnTo>
                  <a:lnTo>
                    <a:pt x="1198831" y="1002820"/>
                  </a:lnTo>
                  <a:lnTo>
                    <a:pt x="1159550" y="1027962"/>
                  </a:lnTo>
                  <a:lnTo>
                    <a:pt x="1118070" y="1050927"/>
                  </a:lnTo>
                  <a:lnTo>
                    <a:pt x="1074533" y="1071604"/>
                  </a:lnTo>
                  <a:lnTo>
                    <a:pt x="1029077" y="1089882"/>
                  </a:lnTo>
                  <a:lnTo>
                    <a:pt x="981843" y="1105652"/>
                  </a:lnTo>
                  <a:lnTo>
                    <a:pt x="932971" y="1118802"/>
                  </a:lnTo>
                  <a:lnTo>
                    <a:pt x="882601" y="1129222"/>
                  </a:lnTo>
                  <a:lnTo>
                    <a:pt x="830872" y="1136802"/>
                  </a:lnTo>
                  <a:lnTo>
                    <a:pt x="777925" y="1141431"/>
                  </a:lnTo>
                  <a:lnTo>
                    <a:pt x="723899" y="1142999"/>
                  </a:lnTo>
                  <a:lnTo>
                    <a:pt x="669874" y="1141431"/>
                  </a:lnTo>
                  <a:lnTo>
                    <a:pt x="616926" y="1136802"/>
                  </a:lnTo>
                  <a:lnTo>
                    <a:pt x="565198" y="1129222"/>
                  </a:lnTo>
                  <a:lnTo>
                    <a:pt x="514827" y="1118802"/>
                  </a:lnTo>
                  <a:lnTo>
                    <a:pt x="465955" y="1105652"/>
                  </a:lnTo>
                  <a:lnTo>
                    <a:pt x="418721" y="1089882"/>
                  </a:lnTo>
                  <a:lnTo>
                    <a:pt x="373266" y="1071604"/>
                  </a:lnTo>
                  <a:lnTo>
                    <a:pt x="329728" y="1050927"/>
                  </a:lnTo>
                  <a:lnTo>
                    <a:pt x="288249" y="1027962"/>
                  </a:lnTo>
                  <a:lnTo>
                    <a:pt x="248968" y="1002820"/>
                  </a:lnTo>
                  <a:lnTo>
                    <a:pt x="212025" y="975610"/>
                  </a:lnTo>
                  <a:lnTo>
                    <a:pt x="177560" y="946445"/>
                  </a:lnTo>
                  <a:lnTo>
                    <a:pt x="145713" y="915434"/>
                  </a:lnTo>
                  <a:lnTo>
                    <a:pt x="116624" y="882687"/>
                  </a:lnTo>
                  <a:lnTo>
                    <a:pt x="90433" y="848315"/>
                  </a:lnTo>
                  <a:lnTo>
                    <a:pt x="67281" y="812429"/>
                  </a:lnTo>
                  <a:lnTo>
                    <a:pt x="47306" y="775139"/>
                  </a:lnTo>
                  <a:lnTo>
                    <a:pt x="30649" y="736556"/>
                  </a:lnTo>
                  <a:lnTo>
                    <a:pt x="17450" y="696790"/>
                  </a:lnTo>
                  <a:lnTo>
                    <a:pt x="7848" y="655951"/>
                  </a:lnTo>
                  <a:lnTo>
                    <a:pt x="1985" y="614151"/>
                  </a:lnTo>
                  <a:lnTo>
                    <a:pt x="0" y="5714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74139" y="4922520"/>
            <a:ext cx="3924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dirty="0">
                <a:latin typeface="Times New Roman"/>
                <a:cs typeface="Times New Roman"/>
              </a:rPr>
              <a:t>U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28800" y="3289300"/>
            <a:ext cx="2819400" cy="21336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6550">
              <a:latin typeface="Times New Roman"/>
              <a:cs typeface="Times New Roman"/>
            </a:endParaRPr>
          </a:p>
          <a:p>
            <a:pPr marR="489584" algn="ctr">
              <a:lnSpc>
                <a:spcPct val="100000"/>
              </a:lnSpc>
            </a:pPr>
            <a:r>
              <a:rPr sz="4000" i="1" dirty="0">
                <a:latin typeface="Times New Roman"/>
                <a:cs typeface="Times New Roman"/>
              </a:rPr>
              <a:t>A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181600" y="3289300"/>
            <a:ext cx="2819400" cy="2133600"/>
            <a:chOff x="5181600" y="3289300"/>
            <a:chExt cx="2819400" cy="2133600"/>
          </a:xfrm>
        </p:grpSpPr>
        <p:sp>
          <p:nvSpPr>
            <p:cNvPr id="19" name="object 19"/>
            <p:cNvSpPr/>
            <p:nvPr/>
          </p:nvSpPr>
          <p:spPr>
            <a:xfrm>
              <a:off x="5181600" y="3289300"/>
              <a:ext cx="2819400" cy="2133600"/>
            </a:xfrm>
            <a:custGeom>
              <a:avLst/>
              <a:gdLst/>
              <a:ahLst/>
              <a:cxnLst/>
              <a:rect l="l" t="t" r="r" b="b"/>
              <a:pathLst>
                <a:path w="2819400" h="2133600">
                  <a:moveTo>
                    <a:pt x="2819400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2819400" y="2133600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00E6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38800" y="3975100"/>
              <a:ext cx="1447800" cy="1143000"/>
            </a:xfrm>
            <a:custGeom>
              <a:avLst/>
              <a:gdLst/>
              <a:ahLst/>
              <a:cxnLst/>
              <a:rect l="l" t="t" r="r" b="b"/>
              <a:pathLst>
                <a:path w="1447800" h="1143000">
                  <a:moveTo>
                    <a:pt x="723900" y="0"/>
                  </a:moveTo>
                  <a:lnTo>
                    <a:pt x="669874" y="1567"/>
                  </a:lnTo>
                  <a:lnTo>
                    <a:pt x="616928" y="6196"/>
                  </a:lnTo>
                  <a:lnTo>
                    <a:pt x="565199" y="13776"/>
                  </a:lnTo>
                  <a:lnTo>
                    <a:pt x="514829" y="24196"/>
                  </a:lnTo>
                  <a:lnTo>
                    <a:pt x="465957" y="37346"/>
                  </a:lnTo>
                  <a:lnTo>
                    <a:pt x="418723" y="53116"/>
                  </a:lnTo>
                  <a:lnTo>
                    <a:pt x="373267" y="71394"/>
                  </a:lnTo>
                  <a:lnTo>
                    <a:pt x="329730" y="92071"/>
                  </a:lnTo>
                  <a:lnTo>
                    <a:pt x="288250" y="115036"/>
                  </a:lnTo>
                  <a:lnTo>
                    <a:pt x="248969" y="140178"/>
                  </a:lnTo>
                  <a:lnTo>
                    <a:pt x="212026" y="167387"/>
                  </a:lnTo>
                  <a:lnTo>
                    <a:pt x="177561" y="196553"/>
                  </a:lnTo>
                  <a:lnTo>
                    <a:pt x="145714" y="227564"/>
                  </a:lnTo>
                  <a:lnTo>
                    <a:pt x="116625" y="260311"/>
                  </a:lnTo>
                  <a:lnTo>
                    <a:pt x="90434" y="294682"/>
                  </a:lnTo>
                  <a:lnTo>
                    <a:pt x="67281" y="330568"/>
                  </a:lnTo>
                  <a:lnTo>
                    <a:pt x="47306" y="367858"/>
                  </a:lnTo>
                  <a:lnTo>
                    <a:pt x="30649" y="406442"/>
                  </a:lnTo>
                  <a:lnTo>
                    <a:pt x="17450" y="446208"/>
                  </a:lnTo>
                  <a:lnTo>
                    <a:pt x="7849" y="487047"/>
                  </a:lnTo>
                  <a:lnTo>
                    <a:pt x="1985" y="528847"/>
                  </a:lnTo>
                  <a:lnTo>
                    <a:pt x="0" y="571500"/>
                  </a:lnTo>
                  <a:lnTo>
                    <a:pt x="1985" y="614152"/>
                  </a:lnTo>
                  <a:lnTo>
                    <a:pt x="7849" y="655952"/>
                  </a:lnTo>
                  <a:lnTo>
                    <a:pt x="17450" y="696791"/>
                  </a:lnTo>
                  <a:lnTo>
                    <a:pt x="30649" y="736557"/>
                  </a:lnTo>
                  <a:lnTo>
                    <a:pt x="47306" y="775141"/>
                  </a:lnTo>
                  <a:lnTo>
                    <a:pt x="67281" y="812431"/>
                  </a:lnTo>
                  <a:lnTo>
                    <a:pt x="90434" y="848317"/>
                  </a:lnTo>
                  <a:lnTo>
                    <a:pt x="116625" y="882688"/>
                  </a:lnTo>
                  <a:lnTo>
                    <a:pt x="145714" y="915435"/>
                  </a:lnTo>
                  <a:lnTo>
                    <a:pt x="177561" y="946446"/>
                  </a:lnTo>
                  <a:lnTo>
                    <a:pt x="212026" y="975612"/>
                  </a:lnTo>
                  <a:lnTo>
                    <a:pt x="248969" y="1002821"/>
                  </a:lnTo>
                  <a:lnTo>
                    <a:pt x="288250" y="1027963"/>
                  </a:lnTo>
                  <a:lnTo>
                    <a:pt x="329730" y="1050928"/>
                  </a:lnTo>
                  <a:lnTo>
                    <a:pt x="373267" y="1071605"/>
                  </a:lnTo>
                  <a:lnTo>
                    <a:pt x="418723" y="1089883"/>
                  </a:lnTo>
                  <a:lnTo>
                    <a:pt x="465957" y="1105653"/>
                  </a:lnTo>
                  <a:lnTo>
                    <a:pt x="514829" y="1118803"/>
                  </a:lnTo>
                  <a:lnTo>
                    <a:pt x="565199" y="1129223"/>
                  </a:lnTo>
                  <a:lnTo>
                    <a:pt x="616928" y="1136803"/>
                  </a:lnTo>
                  <a:lnTo>
                    <a:pt x="669874" y="1141432"/>
                  </a:lnTo>
                  <a:lnTo>
                    <a:pt x="723900" y="1143000"/>
                  </a:lnTo>
                  <a:lnTo>
                    <a:pt x="777925" y="1141432"/>
                  </a:lnTo>
                  <a:lnTo>
                    <a:pt x="830871" y="1136803"/>
                  </a:lnTo>
                  <a:lnTo>
                    <a:pt x="882600" y="1129223"/>
                  </a:lnTo>
                  <a:lnTo>
                    <a:pt x="932970" y="1118803"/>
                  </a:lnTo>
                  <a:lnTo>
                    <a:pt x="981842" y="1105653"/>
                  </a:lnTo>
                  <a:lnTo>
                    <a:pt x="1029076" y="1089883"/>
                  </a:lnTo>
                  <a:lnTo>
                    <a:pt x="1074532" y="1071605"/>
                  </a:lnTo>
                  <a:lnTo>
                    <a:pt x="1118069" y="1050928"/>
                  </a:lnTo>
                  <a:lnTo>
                    <a:pt x="1159549" y="1027963"/>
                  </a:lnTo>
                  <a:lnTo>
                    <a:pt x="1198830" y="1002821"/>
                  </a:lnTo>
                  <a:lnTo>
                    <a:pt x="1235773" y="975612"/>
                  </a:lnTo>
                  <a:lnTo>
                    <a:pt x="1270238" y="946446"/>
                  </a:lnTo>
                  <a:lnTo>
                    <a:pt x="1302085" y="915435"/>
                  </a:lnTo>
                  <a:lnTo>
                    <a:pt x="1331174" y="882688"/>
                  </a:lnTo>
                  <a:lnTo>
                    <a:pt x="1357365" y="848317"/>
                  </a:lnTo>
                  <a:lnTo>
                    <a:pt x="1380518" y="812431"/>
                  </a:lnTo>
                  <a:lnTo>
                    <a:pt x="1400493" y="775141"/>
                  </a:lnTo>
                  <a:lnTo>
                    <a:pt x="1417150" y="736557"/>
                  </a:lnTo>
                  <a:lnTo>
                    <a:pt x="1430349" y="696791"/>
                  </a:lnTo>
                  <a:lnTo>
                    <a:pt x="1439950" y="655952"/>
                  </a:lnTo>
                  <a:lnTo>
                    <a:pt x="1445814" y="614152"/>
                  </a:lnTo>
                  <a:lnTo>
                    <a:pt x="1447800" y="571500"/>
                  </a:lnTo>
                  <a:lnTo>
                    <a:pt x="1445814" y="528847"/>
                  </a:lnTo>
                  <a:lnTo>
                    <a:pt x="1439950" y="487047"/>
                  </a:lnTo>
                  <a:lnTo>
                    <a:pt x="1430349" y="446208"/>
                  </a:lnTo>
                  <a:lnTo>
                    <a:pt x="1417150" y="406442"/>
                  </a:lnTo>
                  <a:lnTo>
                    <a:pt x="1400493" y="367858"/>
                  </a:lnTo>
                  <a:lnTo>
                    <a:pt x="1380518" y="330568"/>
                  </a:lnTo>
                  <a:lnTo>
                    <a:pt x="1357365" y="294682"/>
                  </a:lnTo>
                  <a:lnTo>
                    <a:pt x="1331174" y="260311"/>
                  </a:lnTo>
                  <a:lnTo>
                    <a:pt x="1302085" y="227564"/>
                  </a:lnTo>
                  <a:lnTo>
                    <a:pt x="1270238" y="196553"/>
                  </a:lnTo>
                  <a:lnTo>
                    <a:pt x="1235773" y="167387"/>
                  </a:lnTo>
                  <a:lnTo>
                    <a:pt x="1198830" y="140178"/>
                  </a:lnTo>
                  <a:lnTo>
                    <a:pt x="1159549" y="115036"/>
                  </a:lnTo>
                  <a:lnTo>
                    <a:pt x="1118069" y="92071"/>
                  </a:lnTo>
                  <a:lnTo>
                    <a:pt x="1074532" y="71394"/>
                  </a:lnTo>
                  <a:lnTo>
                    <a:pt x="1029076" y="53116"/>
                  </a:lnTo>
                  <a:lnTo>
                    <a:pt x="981842" y="37346"/>
                  </a:lnTo>
                  <a:lnTo>
                    <a:pt x="932970" y="24196"/>
                  </a:lnTo>
                  <a:lnTo>
                    <a:pt x="882600" y="13776"/>
                  </a:lnTo>
                  <a:lnTo>
                    <a:pt x="830871" y="6196"/>
                  </a:lnTo>
                  <a:lnTo>
                    <a:pt x="777925" y="1567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38800" y="3975099"/>
              <a:ext cx="1447800" cy="1143000"/>
            </a:xfrm>
            <a:custGeom>
              <a:avLst/>
              <a:gdLst/>
              <a:ahLst/>
              <a:cxnLst/>
              <a:rect l="l" t="t" r="r" b="b"/>
              <a:pathLst>
                <a:path w="1447800" h="1143000">
                  <a:moveTo>
                    <a:pt x="0" y="571499"/>
                  </a:moveTo>
                  <a:lnTo>
                    <a:pt x="1985" y="528847"/>
                  </a:lnTo>
                  <a:lnTo>
                    <a:pt x="7848" y="487047"/>
                  </a:lnTo>
                  <a:lnTo>
                    <a:pt x="17450" y="446209"/>
                  </a:lnTo>
                  <a:lnTo>
                    <a:pt x="30649" y="406442"/>
                  </a:lnTo>
                  <a:lnTo>
                    <a:pt x="47306" y="367859"/>
                  </a:lnTo>
                  <a:lnTo>
                    <a:pt x="67281" y="330569"/>
                  </a:lnTo>
                  <a:lnTo>
                    <a:pt x="90433" y="294683"/>
                  </a:lnTo>
                  <a:lnTo>
                    <a:pt x="116624" y="260312"/>
                  </a:lnTo>
                  <a:lnTo>
                    <a:pt x="145713" y="227565"/>
                  </a:lnTo>
                  <a:lnTo>
                    <a:pt x="177560" y="196553"/>
                  </a:lnTo>
                  <a:lnTo>
                    <a:pt x="212025" y="167388"/>
                  </a:lnTo>
                  <a:lnTo>
                    <a:pt x="248968" y="140179"/>
                  </a:lnTo>
                  <a:lnTo>
                    <a:pt x="288249" y="115036"/>
                  </a:lnTo>
                  <a:lnTo>
                    <a:pt x="329728" y="92072"/>
                  </a:lnTo>
                  <a:lnTo>
                    <a:pt x="373265" y="71395"/>
                  </a:lnTo>
                  <a:lnTo>
                    <a:pt x="418721" y="53116"/>
                  </a:lnTo>
                  <a:lnTo>
                    <a:pt x="465955" y="37346"/>
                  </a:lnTo>
                  <a:lnTo>
                    <a:pt x="514827" y="24196"/>
                  </a:lnTo>
                  <a:lnTo>
                    <a:pt x="565198" y="13776"/>
                  </a:lnTo>
                  <a:lnTo>
                    <a:pt x="616926" y="6196"/>
                  </a:lnTo>
                  <a:lnTo>
                    <a:pt x="669873" y="1567"/>
                  </a:lnTo>
                  <a:lnTo>
                    <a:pt x="723899" y="0"/>
                  </a:lnTo>
                  <a:lnTo>
                    <a:pt x="777924" y="1567"/>
                  </a:lnTo>
                  <a:lnTo>
                    <a:pt x="830872" y="6196"/>
                  </a:lnTo>
                  <a:lnTo>
                    <a:pt x="882601" y="13776"/>
                  </a:lnTo>
                  <a:lnTo>
                    <a:pt x="932971" y="24196"/>
                  </a:lnTo>
                  <a:lnTo>
                    <a:pt x="981843" y="37346"/>
                  </a:lnTo>
                  <a:lnTo>
                    <a:pt x="1029077" y="53116"/>
                  </a:lnTo>
                  <a:lnTo>
                    <a:pt x="1074533" y="71395"/>
                  </a:lnTo>
                  <a:lnTo>
                    <a:pt x="1118070" y="92072"/>
                  </a:lnTo>
                  <a:lnTo>
                    <a:pt x="1159549" y="115036"/>
                  </a:lnTo>
                  <a:lnTo>
                    <a:pt x="1198831" y="140179"/>
                  </a:lnTo>
                  <a:lnTo>
                    <a:pt x="1235774" y="167388"/>
                  </a:lnTo>
                  <a:lnTo>
                    <a:pt x="1270238" y="196553"/>
                  </a:lnTo>
                  <a:lnTo>
                    <a:pt x="1302085" y="227565"/>
                  </a:lnTo>
                  <a:lnTo>
                    <a:pt x="1331174" y="260312"/>
                  </a:lnTo>
                  <a:lnTo>
                    <a:pt x="1357365" y="294683"/>
                  </a:lnTo>
                  <a:lnTo>
                    <a:pt x="1380517" y="330569"/>
                  </a:lnTo>
                  <a:lnTo>
                    <a:pt x="1400492" y="367859"/>
                  </a:lnTo>
                  <a:lnTo>
                    <a:pt x="1417149" y="406442"/>
                  </a:lnTo>
                  <a:lnTo>
                    <a:pt x="1430348" y="446209"/>
                  </a:lnTo>
                  <a:lnTo>
                    <a:pt x="1439949" y="487047"/>
                  </a:lnTo>
                  <a:lnTo>
                    <a:pt x="1445813" y="528847"/>
                  </a:lnTo>
                  <a:lnTo>
                    <a:pt x="1447798" y="571499"/>
                  </a:lnTo>
                  <a:lnTo>
                    <a:pt x="1445813" y="614151"/>
                  </a:lnTo>
                  <a:lnTo>
                    <a:pt x="1439949" y="655951"/>
                  </a:lnTo>
                  <a:lnTo>
                    <a:pt x="1430348" y="696790"/>
                  </a:lnTo>
                  <a:lnTo>
                    <a:pt x="1417149" y="736556"/>
                  </a:lnTo>
                  <a:lnTo>
                    <a:pt x="1400492" y="775139"/>
                  </a:lnTo>
                  <a:lnTo>
                    <a:pt x="1380517" y="812429"/>
                  </a:lnTo>
                  <a:lnTo>
                    <a:pt x="1357365" y="848315"/>
                  </a:lnTo>
                  <a:lnTo>
                    <a:pt x="1331174" y="882687"/>
                  </a:lnTo>
                  <a:lnTo>
                    <a:pt x="1302085" y="915434"/>
                  </a:lnTo>
                  <a:lnTo>
                    <a:pt x="1270238" y="946445"/>
                  </a:lnTo>
                  <a:lnTo>
                    <a:pt x="1235774" y="975610"/>
                  </a:lnTo>
                  <a:lnTo>
                    <a:pt x="1198831" y="1002820"/>
                  </a:lnTo>
                  <a:lnTo>
                    <a:pt x="1159549" y="1027962"/>
                  </a:lnTo>
                  <a:lnTo>
                    <a:pt x="1118070" y="1050927"/>
                  </a:lnTo>
                  <a:lnTo>
                    <a:pt x="1074533" y="1071604"/>
                  </a:lnTo>
                  <a:lnTo>
                    <a:pt x="1029077" y="1089882"/>
                  </a:lnTo>
                  <a:lnTo>
                    <a:pt x="981843" y="1105652"/>
                  </a:lnTo>
                  <a:lnTo>
                    <a:pt x="932971" y="1118802"/>
                  </a:lnTo>
                  <a:lnTo>
                    <a:pt x="882601" y="1129222"/>
                  </a:lnTo>
                  <a:lnTo>
                    <a:pt x="830872" y="1136802"/>
                  </a:lnTo>
                  <a:lnTo>
                    <a:pt x="777924" y="1141431"/>
                  </a:lnTo>
                  <a:lnTo>
                    <a:pt x="723899" y="1142999"/>
                  </a:lnTo>
                  <a:lnTo>
                    <a:pt x="669873" y="1141431"/>
                  </a:lnTo>
                  <a:lnTo>
                    <a:pt x="616926" y="1136802"/>
                  </a:lnTo>
                  <a:lnTo>
                    <a:pt x="565198" y="1129222"/>
                  </a:lnTo>
                  <a:lnTo>
                    <a:pt x="514827" y="1118802"/>
                  </a:lnTo>
                  <a:lnTo>
                    <a:pt x="465955" y="1105652"/>
                  </a:lnTo>
                  <a:lnTo>
                    <a:pt x="418721" y="1089882"/>
                  </a:lnTo>
                  <a:lnTo>
                    <a:pt x="373265" y="1071604"/>
                  </a:lnTo>
                  <a:lnTo>
                    <a:pt x="329728" y="1050927"/>
                  </a:lnTo>
                  <a:lnTo>
                    <a:pt x="288249" y="1027962"/>
                  </a:lnTo>
                  <a:lnTo>
                    <a:pt x="248968" y="1002820"/>
                  </a:lnTo>
                  <a:lnTo>
                    <a:pt x="212025" y="975610"/>
                  </a:lnTo>
                  <a:lnTo>
                    <a:pt x="177560" y="946445"/>
                  </a:lnTo>
                  <a:lnTo>
                    <a:pt x="145713" y="915434"/>
                  </a:lnTo>
                  <a:lnTo>
                    <a:pt x="116624" y="882687"/>
                  </a:lnTo>
                  <a:lnTo>
                    <a:pt x="90433" y="848315"/>
                  </a:lnTo>
                  <a:lnTo>
                    <a:pt x="67281" y="812429"/>
                  </a:lnTo>
                  <a:lnTo>
                    <a:pt x="47306" y="775139"/>
                  </a:lnTo>
                  <a:lnTo>
                    <a:pt x="30649" y="736556"/>
                  </a:lnTo>
                  <a:lnTo>
                    <a:pt x="17450" y="696790"/>
                  </a:lnTo>
                  <a:lnTo>
                    <a:pt x="7848" y="655951"/>
                  </a:lnTo>
                  <a:lnTo>
                    <a:pt x="1985" y="614151"/>
                  </a:lnTo>
                  <a:lnTo>
                    <a:pt x="0" y="5714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54702" y="3595680"/>
              <a:ext cx="405765" cy="0"/>
            </a:xfrm>
            <a:custGeom>
              <a:avLst/>
              <a:gdLst/>
              <a:ahLst/>
              <a:cxnLst/>
              <a:rect l="l" t="t" r="r" b="b"/>
              <a:pathLst>
                <a:path w="405765">
                  <a:moveTo>
                    <a:pt x="0" y="0"/>
                  </a:moveTo>
                  <a:lnTo>
                    <a:pt x="405469" y="0"/>
                  </a:lnTo>
                </a:path>
              </a:pathLst>
            </a:custGeom>
            <a:ln w="279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38800" y="3974858"/>
              <a:ext cx="1447800" cy="1143000"/>
            </a:xfrm>
            <a:custGeom>
              <a:avLst/>
              <a:gdLst/>
              <a:ahLst/>
              <a:cxnLst/>
              <a:rect l="l" t="t" r="r" b="b"/>
              <a:pathLst>
                <a:path w="1447800" h="1143000">
                  <a:moveTo>
                    <a:pt x="723900" y="0"/>
                  </a:moveTo>
                  <a:lnTo>
                    <a:pt x="669874" y="1567"/>
                  </a:lnTo>
                  <a:lnTo>
                    <a:pt x="616928" y="6196"/>
                  </a:lnTo>
                  <a:lnTo>
                    <a:pt x="565199" y="13776"/>
                  </a:lnTo>
                  <a:lnTo>
                    <a:pt x="514829" y="24196"/>
                  </a:lnTo>
                  <a:lnTo>
                    <a:pt x="465957" y="37346"/>
                  </a:lnTo>
                  <a:lnTo>
                    <a:pt x="418723" y="53116"/>
                  </a:lnTo>
                  <a:lnTo>
                    <a:pt x="373267" y="71394"/>
                  </a:lnTo>
                  <a:lnTo>
                    <a:pt x="329730" y="92071"/>
                  </a:lnTo>
                  <a:lnTo>
                    <a:pt x="288250" y="115036"/>
                  </a:lnTo>
                  <a:lnTo>
                    <a:pt x="248969" y="140178"/>
                  </a:lnTo>
                  <a:lnTo>
                    <a:pt x="212026" y="167387"/>
                  </a:lnTo>
                  <a:lnTo>
                    <a:pt x="177561" y="196553"/>
                  </a:lnTo>
                  <a:lnTo>
                    <a:pt x="145714" y="227564"/>
                  </a:lnTo>
                  <a:lnTo>
                    <a:pt x="116625" y="260311"/>
                  </a:lnTo>
                  <a:lnTo>
                    <a:pt x="90434" y="294682"/>
                  </a:lnTo>
                  <a:lnTo>
                    <a:pt x="67281" y="330568"/>
                  </a:lnTo>
                  <a:lnTo>
                    <a:pt x="47306" y="367858"/>
                  </a:lnTo>
                  <a:lnTo>
                    <a:pt x="30649" y="406442"/>
                  </a:lnTo>
                  <a:lnTo>
                    <a:pt x="17450" y="446208"/>
                  </a:lnTo>
                  <a:lnTo>
                    <a:pt x="7849" y="487047"/>
                  </a:lnTo>
                  <a:lnTo>
                    <a:pt x="1985" y="528847"/>
                  </a:lnTo>
                  <a:lnTo>
                    <a:pt x="0" y="571500"/>
                  </a:lnTo>
                  <a:lnTo>
                    <a:pt x="1985" y="614150"/>
                  </a:lnTo>
                  <a:lnTo>
                    <a:pt x="7849" y="655949"/>
                  </a:lnTo>
                  <a:lnTo>
                    <a:pt x="17450" y="696787"/>
                  </a:lnTo>
                  <a:lnTo>
                    <a:pt x="30649" y="736552"/>
                  </a:lnTo>
                  <a:lnTo>
                    <a:pt x="47306" y="775135"/>
                  </a:lnTo>
                  <a:lnTo>
                    <a:pt x="67281" y="812425"/>
                  </a:lnTo>
                  <a:lnTo>
                    <a:pt x="90434" y="848311"/>
                  </a:lnTo>
                  <a:lnTo>
                    <a:pt x="116625" y="882683"/>
                  </a:lnTo>
                  <a:lnTo>
                    <a:pt x="145714" y="915430"/>
                  </a:lnTo>
                  <a:lnTo>
                    <a:pt x="177561" y="946441"/>
                  </a:lnTo>
                  <a:lnTo>
                    <a:pt x="212026" y="975607"/>
                  </a:lnTo>
                  <a:lnTo>
                    <a:pt x="248969" y="1002817"/>
                  </a:lnTo>
                  <a:lnTo>
                    <a:pt x="288250" y="1027959"/>
                  </a:lnTo>
                  <a:lnTo>
                    <a:pt x="329730" y="1050925"/>
                  </a:lnTo>
                  <a:lnTo>
                    <a:pt x="373267" y="1071602"/>
                  </a:lnTo>
                  <a:lnTo>
                    <a:pt x="418723" y="1089881"/>
                  </a:lnTo>
                  <a:lnTo>
                    <a:pt x="465957" y="1105651"/>
                  </a:lnTo>
                  <a:lnTo>
                    <a:pt x="514829" y="1118802"/>
                  </a:lnTo>
                  <a:lnTo>
                    <a:pt x="565199" y="1129223"/>
                  </a:lnTo>
                  <a:lnTo>
                    <a:pt x="616928" y="1136803"/>
                  </a:lnTo>
                  <a:lnTo>
                    <a:pt x="669874" y="1141432"/>
                  </a:lnTo>
                  <a:lnTo>
                    <a:pt x="723900" y="1143000"/>
                  </a:lnTo>
                  <a:lnTo>
                    <a:pt x="777925" y="1141432"/>
                  </a:lnTo>
                  <a:lnTo>
                    <a:pt x="830871" y="1136803"/>
                  </a:lnTo>
                  <a:lnTo>
                    <a:pt x="882600" y="1129223"/>
                  </a:lnTo>
                  <a:lnTo>
                    <a:pt x="932970" y="1118802"/>
                  </a:lnTo>
                  <a:lnTo>
                    <a:pt x="981842" y="1105651"/>
                  </a:lnTo>
                  <a:lnTo>
                    <a:pt x="1029076" y="1089881"/>
                  </a:lnTo>
                  <a:lnTo>
                    <a:pt x="1074532" y="1071602"/>
                  </a:lnTo>
                  <a:lnTo>
                    <a:pt x="1118069" y="1050925"/>
                  </a:lnTo>
                  <a:lnTo>
                    <a:pt x="1159549" y="1027959"/>
                  </a:lnTo>
                  <a:lnTo>
                    <a:pt x="1198830" y="1002817"/>
                  </a:lnTo>
                  <a:lnTo>
                    <a:pt x="1235773" y="975607"/>
                  </a:lnTo>
                  <a:lnTo>
                    <a:pt x="1270238" y="946441"/>
                  </a:lnTo>
                  <a:lnTo>
                    <a:pt x="1302085" y="915430"/>
                  </a:lnTo>
                  <a:lnTo>
                    <a:pt x="1331174" y="882683"/>
                  </a:lnTo>
                  <a:lnTo>
                    <a:pt x="1357365" y="848311"/>
                  </a:lnTo>
                  <a:lnTo>
                    <a:pt x="1380518" y="812425"/>
                  </a:lnTo>
                  <a:lnTo>
                    <a:pt x="1400493" y="775135"/>
                  </a:lnTo>
                  <a:lnTo>
                    <a:pt x="1417150" y="736552"/>
                  </a:lnTo>
                  <a:lnTo>
                    <a:pt x="1430349" y="696787"/>
                  </a:lnTo>
                  <a:lnTo>
                    <a:pt x="1439950" y="655949"/>
                  </a:lnTo>
                  <a:lnTo>
                    <a:pt x="1445814" y="614150"/>
                  </a:lnTo>
                  <a:lnTo>
                    <a:pt x="1447800" y="571500"/>
                  </a:lnTo>
                  <a:lnTo>
                    <a:pt x="1445814" y="528847"/>
                  </a:lnTo>
                  <a:lnTo>
                    <a:pt x="1439950" y="487047"/>
                  </a:lnTo>
                  <a:lnTo>
                    <a:pt x="1430349" y="446208"/>
                  </a:lnTo>
                  <a:lnTo>
                    <a:pt x="1417150" y="406442"/>
                  </a:lnTo>
                  <a:lnTo>
                    <a:pt x="1400493" y="367858"/>
                  </a:lnTo>
                  <a:lnTo>
                    <a:pt x="1380518" y="330568"/>
                  </a:lnTo>
                  <a:lnTo>
                    <a:pt x="1357365" y="294682"/>
                  </a:lnTo>
                  <a:lnTo>
                    <a:pt x="1331174" y="260311"/>
                  </a:lnTo>
                  <a:lnTo>
                    <a:pt x="1302085" y="227564"/>
                  </a:lnTo>
                  <a:lnTo>
                    <a:pt x="1270238" y="196553"/>
                  </a:lnTo>
                  <a:lnTo>
                    <a:pt x="1235773" y="167387"/>
                  </a:lnTo>
                  <a:lnTo>
                    <a:pt x="1198830" y="140178"/>
                  </a:lnTo>
                  <a:lnTo>
                    <a:pt x="1159549" y="115036"/>
                  </a:lnTo>
                  <a:lnTo>
                    <a:pt x="1118069" y="92071"/>
                  </a:lnTo>
                  <a:lnTo>
                    <a:pt x="1074532" y="71394"/>
                  </a:lnTo>
                  <a:lnTo>
                    <a:pt x="1029076" y="53116"/>
                  </a:lnTo>
                  <a:lnTo>
                    <a:pt x="981842" y="37346"/>
                  </a:lnTo>
                  <a:lnTo>
                    <a:pt x="932970" y="24196"/>
                  </a:lnTo>
                  <a:lnTo>
                    <a:pt x="882600" y="13776"/>
                  </a:lnTo>
                  <a:lnTo>
                    <a:pt x="830871" y="6196"/>
                  </a:lnTo>
                  <a:lnTo>
                    <a:pt x="777925" y="1567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F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38800" y="3974858"/>
              <a:ext cx="1447800" cy="1143000"/>
            </a:xfrm>
            <a:custGeom>
              <a:avLst/>
              <a:gdLst/>
              <a:ahLst/>
              <a:cxnLst/>
              <a:rect l="l" t="t" r="r" b="b"/>
              <a:pathLst>
                <a:path w="1447800" h="1143000">
                  <a:moveTo>
                    <a:pt x="0" y="571499"/>
                  </a:moveTo>
                  <a:lnTo>
                    <a:pt x="1985" y="528847"/>
                  </a:lnTo>
                  <a:lnTo>
                    <a:pt x="7848" y="487047"/>
                  </a:lnTo>
                  <a:lnTo>
                    <a:pt x="17450" y="446208"/>
                  </a:lnTo>
                  <a:lnTo>
                    <a:pt x="30649" y="406442"/>
                  </a:lnTo>
                  <a:lnTo>
                    <a:pt x="47306" y="367859"/>
                  </a:lnTo>
                  <a:lnTo>
                    <a:pt x="67281" y="330569"/>
                  </a:lnTo>
                  <a:lnTo>
                    <a:pt x="90433" y="294683"/>
                  </a:lnTo>
                  <a:lnTo>
                    <a:pt x="116624" y="260311"/>
                  </a:lnTo>
                  <a:lnTo>
                    <a:pt x="145713" y="227565"/>
                  </a:lnTo>
                  <a:lnTo>
                    <a:pt x="177560" y="196553"/>
                  </a:lnTo>
                  <a:lnTo>
                    <a:pt x="212025" y="167388"/>
                  </a:lnTo>
                  <a:lnTo>
                    <a:pt x="248968" y="140179"/>
                  </a:lnTo>
                  <a:lnTo>
                    <a:pt x="288249" y="115036"/>
                  </a:lnTo>
                  <a:lnTo>
                    <a:pt x="329728" y="92072"/>
                  </a:lnTo>
                  <a:lnTo>
                    <a:pt x="373265" y="71395"/>
                  </a:lnTo>
                  <a:lnTo>
                    <a:pt x="418721" y="53116"/>
                  </a:lnTo>
                  <a:lnTo>
                    <a:pt x="465955" y="37346"/>
                  </a:lnTo>
                  <a:lnTo>
                    <a:pt x="514827" y="24196"/>
                  </a:lnTo>
                  <a:lnTo>
                    <a:pt x="565198" y="13776"/>
                  </a:lnTo>
                  <a:lnTo>
                    <a:pt x="616926" y="6196"/>
                  </a:lnTo>
                  <a:lnTo>
                    <a:pt x="669873" y="1567"/>
                  </a:lnTo>
                  <a:lnTo>
                    <a:pt x="723899" y="0"/>
                  </a:lnTo>
                  <a:lnTo>
                    <a:pt x="777924" y="1567"/>
                  </a:lnTo>
                  <a:lnTo>
                    <a:pt x="830872" y="6196"/>
                  </a:lnTo>
                  <a:lnTo>
                    <a:pt x="882601" y="13776"/>
                  </a:lnTo>
                  <a:lnTo>
                    <a:pt x="932971" y="24196"/>
                  </a:lnTo>
                  <a:lnTo>
                    <a:pt x="981843" y="37346"/>
                  </a:lnTo>
                  <a:lnTo>
                    <a:pt x="1029077" y="53116"/>
                  </a:lnTo>
                  <a:lnTo>
                    <a:pt x="1074533" y="71395"/>
                  </a:lnTo>
                  <a:lnTo>
                    <a:pt x="1118070" y="92072"/>
                  </a:lnTo>
                  <a:lnTo>
                    <a:pt x="1159549" y="115036"/>
                  </a:lnTo>
                  <a:lnTo>
                    <a:pt x="1198831" y="140179"/>
                  </a:lnTo>
                  <a:lnTo>
                    <a:pt x="1235774" y="167388"/>
                  </a:lnTo>
                  <a:lnTo>
                    <a:pt x="1270238" y="196553"/>
                  </a:lnTo>
                  <a:lnTo>
                    <a:pt x="1302085" y="227565"/>
                  </a:lnTo>
                  <a:lnTo>
                    <a:pt x="1331174" y="260311"/>
                  </a:lnTo>
                  <a:lnTo>
                    <a:pt x="1357365" y="294683"/>
                  </a:lnTo>
                  <a:lnTo>
                    <a:pt x="1380517" y="330569"/>
                  </a:lnTo>
                  <a:lnTo>
                    <a:pt x="1400492" y="367859"/>
                  </a:lnTo>
                  <a:lnTo>
                    <a:pt x="1417149" y="406442"/>
                  </a:lnTo>
                  <a:lnTo>
                    <a:pt x="1430348" y="446208"/>
                  </a:lnTo>
                  <a:lnTo>
                    <a:pt x="1439949" y="487047"/>
                  </a:lnTo>
                  <a:lnTo>
                    <a:pt x="1445813" y="528847"/>
                  </a:lnTo>
                  <a:lnTo>
                    <a:pt x="1447798" y="571499"/>
                  </a:lnTo>
                  <a:lnTo>
                    <a:pt x="1445813" y="614151"/>
                  </a:lnTo>
                  <a:lnTo>
                    <a:pt x="1439949" y="655951"/>
                  </a:lnTo>
                  <a:lnTo>
                    <a:pt x="1430348" y="696790"/>
                  </a:lnTo>
                  <a:lnTo>
                    <a:pt x="1417149" y="736556"/>
                  </a:lnTo>
                  <a:lnTo>
                    <a:pt x="1400492" y="775139"/>
                  </a:lnTo>
                  <a:lnTo>
                    <a:pt x="1380517" y="812429"/>
                  </a:lnTo>
                  <a:lnTo>
                    <a:pt x="1357365" y="848315"/>
                  </a:lnTo>
                  <a:lnTo>
                    <a:pt x="1331174" y="882687"/>
                  </a:lnTo>
                  <a:lnTo>
                    <a:pt x="1302085" y="915433"/>
                  </a:lnTo>
                  <a:lnTo>
                    <a:pt x="1270238" y="946445"/>
                  </a:lnTo>
                  <a:lnTo>
                    <a:pt x="1235774" y="975610"/>
                  </a:lnTo>
                  <a:lnTo>
                    <a:pt x="1198831" y="1002819"/>
                  </a:lnTo>
                  <a:lnTo>
                    <a:pt x="1159549" y="1027962"/>
                  </a:lnTo>
                  <a:lnTo>
                    <a:pt x="1118070" y="1050926"/>
                  </a:lnTo>
                  <a:lnTo>
                    <a:pt x="1074533" y="1071603"/>
                  </a:lnTo>
                  <a:lnTo>
                    <a:pt x="1029077" y="1089882"/>
                  </a:lnTo>
                  <a:lnTo>
                    <a:pt x="981843" y="1105652"/>
                  </a:lnTo>
                  <a:lnTo>
                    <a:pt x="932971" y="1118802"/>
                  </a:lnTo>
                  <a:lnTo>
                    <a:pt x="882601" y="1129222"/>
                  </a:lnTo>
                  <a:lnTo>
                    <a:pt x="830872" y="1136802"/>
                  </a:lnTo>
                  <a:lnTo>
                    <a:pt x="777924" y="1141431"/>
                  </a:lnTo>
                  <a:lnTo>
                    <a:pt x="723899" y="1142999"/>
                  </a:lnTo>
                  <a:lnTo>
                    <a:pt x="669873" y="1141431"/>
                  </a:lnTo>
                  <a:lnTo>
                    <a:pt x="616926" y="1136802"/>
                  </a:lnTo>
                  <a:lnTo>
                    <a:pt x="565198" y="1129222"/>
                  </a:lnTo>
                  <a:lnTo>
                    <a:pt x="514827" y="1118802"/>
                  </a:lnTo>
                  <a:lnTo>
                    <a:pt x="465955" y="1105652"/>
                  </a:lnTo>
                  <a:lnTo>
                    <a:pt x="418721" y="1089882"/>
                  </a:lnTo>
                  <a:lnTo>
                    <a:pt x="373265" y="1071603"/>
                  </a:lnTo>
                  <a:lnTo>
                    <a:pt x="329728" y="1050926"/>
                  </a:lnTo>
                  <a:lnTo>
                    <a:pt x="288249" y="1027962"/>
                  </a:lnTo>
                  <a:lnTo>
                    <a:pt x="248968" y="1002819"/>
                  </a:lnTo>
                  <a:lnTo>
                    <a:pt x="212025" y="975610"/>
                  </a:lnTo>
                  <a:lnTo>
                    <a:pt x="177560" y="946445"/>
                  </a:lnTo>
                  <a:lnTo>
                    <a:pt x="145713" y="915433"/>
                  </a:lnTo>
                  <a:lnTo>
                    <a:pt x="116624" y="882687"/>
                  </a:lnTo>
                  <a:lnTo>
                    <a:pt x="90433" y="848315"/>
                  </a:lnTo>
                  <a:lnTo>
                    <a:pt x="67281" y="812429"/>
                  </a:lnTo>
                  <a:lnTo>
                    <a:pt x="47306" y="775139"/>
                  </a:lnTo>
                  <a:lnTo>
                    <a:pt x="30649" y="736556"/>
                  </a:lnTo>
                  <a:lnTo>
                    <a:pt x="17450" y="696790"/>
                  </a:lnTo>
                  <a:lnTo>
                    <a:pt x="7848" y="655951"/>
                  </a:lnTo>
                  <a:lnTo>
                    <a:pt x="1985" y="614151"/>
                  </a:lnTo>
                  <a:lnTo>
                    <a:pt x="0" y="5714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181600" y="3289300"/>
            <a:ext cx="2819400" cy="21336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07010" rIns="0" bIns="0" rtlCol="0">
            <a:spAutoFit/>
          </a:bodyPr>
          <a:lstStyle/>
          <a:p>
            <a:pPr marR="347345" algn="r">
              <a:lnSpc>
                <a:spcPts val="6145"/>
              </a:lnSpc>
              <a:spcBef>
                <a:spcPts val="1630"/>
              </a:spcBef>
            </a:pPr>
            <a:r>
              <a:rPr sz="5300" i="1" spc="-40" dirty="0">
                <a:latin typeface="Times New Roman"/>
                <a:cs typeface="Times New Roman"/>
              </a:rPr>
              <a:t>A</a:t>
            </a:r>
            <a:endParaRPr sz="5300">
              <a:latin typeface="Times New Roman"/>
              <a:cs typeface="Times New Roman"/>
            </a:endParaRPr>
          </a:p>
          <a:p>
            <a:pPr marR="489584" algn="ctr">
              <a:lnSpc>
                <a:spcPts val="4585"/>
              </a:lnSpc>
            </a:pPr>
            <a:r>
              <a:rPr sz="4000" i="1" dirty="0">
                <a:latin typeface="Times New Roman"/>
                <a:cs typeface="Times New Roman"/>
              </a:rPr>
              <a:t>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Exercise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98" y="990600"/>
            <a:ext cx="5681802" cy="4279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410200"/>
            <a:ext cx="251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What is </a:t>
            </a:r>
            <a:r>
              <a:rPr lang="en-US" sz="4000" b="1" dirty="0" smtClean="0"/>
              <a:t>R</a:t>
            </a:r>
            <a:r>
              <a:rPr lang="en-US" sz="4000" dirty="0" smtClean="0"/>
              <a:t>?             </a:t>
            </a:r>
          </a:p>
          <a:p>
            <a:r>
              <a:rPr lang="en-US" sz="4000" dirty="0" smtClean="0"/>
              <a:t>What is </a:t>
            </a:r>
            <a:r>
              <a:rPr lang="en-US" sz="4000" b="1" dirty="0" smtClean="0"/>
              <a:t>T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5410199"/>
            <a:ext cx="3260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R = A - B             </a:t>
            </a:r>
          </a:p>
          <a:p>
            <a:r>
              <a:rPr lang="en-US" sz="4000" b="1" dirty="0" smtClean="0">
                <a:solidFill>
                  <a:srgbClr val="00B050"/>
                </a:solidFill>
              </a:rPr>
              <a:t>T = (B</a:t>
            </a:r>
            <a:r>
              <a:rPr lang="en-US" sz="4000" b="1" dirty="0">
                <a:solidFill>
                  <a:srgbClr val="00B050"/>
                </a:solidFill>
                <a:latin typeface="Symbol"/>
                <a:cs typeface="Symbol"/>
              </a:rPr>
              <a:t> </a:t>
            </a:r>
            <a:r>
              <a:rPr lang="en-US" sz="4000" b="1" dirty="0" smtClean="0">
                <a:solidFill>
                  <a:srgbClr val="00B050"/>
                </a:solidFill>
              </a:rPr>
              <a:t> C</a:t>
            </a:r>
            <a:r>
              <a:rPr lang="en-US" sz="4000" b="1" dirty="0" smtClean="0">
                <a:solidFill>
                  <a:srgbClr val="00B050"/>
                </a:solidFill>
                <a:latin typeface="Symbol"/>
                <a:cs typeface="Symbol"/>
              </a:rPr>
              <a:t> </a:t>
            </a:r>
            <a:r>
              <a:rPr lang="en-US" sz="4000" b="1" dirty="0" smtClean="0">
                <a:solidFill>
                  <a:srgbClr val="00B050"/>
                </a:solidFill>
              </a:rPr>
              <a:t>) - A</a:t>
            </a:r>
            <a:endParaRPr lang="en-U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3131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Sets so</a:t>
            </a:r>
            <a:r>
              <a:rPr spc="-90" dirty="0"/>
              <a:t> </a:t>
            </a:r>
            <a:r>
              <a:rPr spc="-5" dirty="0"/>
              <a:t>far</a:t>
            </a:r>
            <a:r>
              <a:rPr spc="-5" dirty="0">
                <a:solidFill>
                  <a:srgbClr val="434DD6"/>
                </a:solidFill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67739" y="1265428"/>
            <a:ext cx="7523480" cy="52774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95"/>
              </a:spcBef>
              <a:tabLst>
                <a:tab pos="380365" algn="l"/>
              </a:tabLst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Previously</a:t>
            </a:r>
            <a:r>
              <a:rPr sz="2400" spc="-5" dirty="0">
                <a:latin typeface="Times New Roman"/>
                <a:cs typeface="Times New Roman"/>
              </a:rPr>
              <a:t>…</a:t>
            </a:r>
            <a:endParaRPr sz="2400" dirty="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495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Literal </a:t>
            </a:r>
            <a:r>
              <a:rPr sz="2400" dirty="0">
                <a:latin typeface="Arial"/>
                <a:cs typeface="Arial"/>
              </a:rPr>
              <a:t>set </a:t>
            </a:r>
            <a:r>
              <a:rPr sz="2400" spc="-5" dirty="0">
                <a:latin typeface="Arial"/>
                <a:cs typeface="Arial"/>
              </a:rPr>
              <a:t>{</a:t>
            </a:r>
            <a:r>
              <a:rPr sz="2400" i="1" spc="-5" dirty="0">
                <a:latin typeface="Arial"/>
                <a:cs typeface="Arial"/>
              </a:rPr>
              <a:t>a,b,c</a:t>
            </a:r>
            <a:r>
              <a:rPr sz="2400" spc="-5" dirty="0">
                <a:latin typeface="Arial"/>
                <a:cs typeface="Arial"/>
              </a:rPr>
              <a:t>}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set-builder notation {</a:t>
            </a:r>
            <a:r>
              <a:rPr sz="2400" i="1" spc="-5" dirty="0">
                <a:latin typeface="Arial"/>
                <a:cs typeface="Arial"/>
              </a:rPr>
              <a:t>x</a:t>
            </a:r>
            <a:r>
              <a:rPr sz="2400" i="1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|</a:t>
            </a:r>
            <a:r>
              <a:rPr sz="2400" i="1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)}</a:t>
            </a:r>
          </a:p>
          <a:p>
            <a:pPr marL="495300">
              <a:lnSpc>
                <a:spcPct val="100000"/>
              </a:lnSpc>
              <a:spcBef>
                <a:spcPts val="6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Basic </a:t>
            </a:r>
            <a:r>
              <a:rPr sz="2400" spc="-5" dirty="0">
                <a:latin typeface="Arial"/>
                <a:cs typeface="Arial"/>
              </a:rPr>
              <a:t>properties: </a:t>
            </a:r>
            <a:r>
              <a:rPr sz="2400" dirty="0">
                <a:latin typeface="Arial"/>
                <a:cs typeface="Arial"/>
              </a:rPr>
              <a:t>unordered, </a:t>
            </a:r>
            <a:r>
              <a:rPr sz="2400" spc="-5" dirty="0">
                <a:latin typeface="Arial"/>
                <a:cs typeface="Arial"/>
              </a:rPr>
              <a:t>distinct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elements</a:t>
            </a:r>
            <a:endParaRPr sz="2400" dirty="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5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infinite sets 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b="1" dirty="0">
                <a:latin typeface="Arial"/>
                <a:cs typeface="Arial"/>
              </a:rPr>
              <a:t>Z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b="1" spc="-5" dirty="0">
                <a:latin typeface="Arial"/>
                <a:cs typeface="Arial"/>
              </a:rPr>
              <a:t>Z</a:t>
            </a:r>
            <a:r>
              <a:rPr sz="2400" b="1" spc="-7" baseline="24305" dirty="0">
                <a:latin typeface="Arial"/>
                <a:cs typeface="Arial"/>
              </a:rPr>
              <a:t>+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b="1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b="1" dirty="0">
                <a:latin typeface="Arial"/>
                <a:cs typeface="Arial"/>
              </a:rPr>
              <a:t>R</a:t>
            </a:r>
            <a:endParaRPr sz="24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20"/>
              </a:spcBef>
              <a:tabLst>
                <a:tab pos="380365" algn="l"/>
              </a:tabLst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Today</a:t>
            </a:r>
            <a:endParaRPr sz="2400" dirty="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6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relational operator,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the empty </a:t>
            </a:r>
            <a:r>
              <a:rPr sz="2400" dirty="0">
                <a:latin typeface="Arial"/>
                <a:cs typeface="Arial"/>
              </a:rPr>
              <a:t>set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dirty="0">
                <a:latin typeface="Symbol"/>
                <a:cs typeface="Symbol"/>
              </a:rPr>
              <a:t></a:t>
            </a:r>
          </a:p>
          <a:p>
            <a:pPr marL="495300">
              <a:lnSpc>
                <a:spcPct val="100000"/>
              </a:lnSpc>
              <a:spcBef>
                <a:spcPts val="5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Venn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diagrams</a:t>
            </a:r>
          </a:p>
          <a:p>
            <a:pPr marL="495300">
              <a:lnSpc>
                <a:spcPct val="100000"/>
              </a:lnSpc>
              <a:spcBef>
                <a:spcPts val="6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Set </a:t>
            </a:r>
            <a:r>
              <a:rPr sz="2400" spc="-5" dirty="0">
                <a:latin typeface="Arial"/>
                <a:cs typeface="Arial"/>
              </a:rPr>
              <a:t>relations </a:t>
            </a:r>
            <a:r>
              <a:rPr sz="2400" dirty="0">
                <a:latin typeface="Arial"/>
                <a:cs typeface="Arial"/>
              </a:rPr>
              <a:t>=, </a:t>
            </a:r>
            <a:r>
              <a:rPr sz="2400" dirty="0">
                <a:latin typeface="Symbol"/>
                <a:cs typeface="Symbol"/>
              </a:rPr>
              <a:t>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lang="en-US" sz="2400" dirty="0" smtClean="0">
                <a:latin typeface="Symbol"/>
                <a:cs typeface="Symbol"/>
                <a:sym typeface="Symbol"/>
              </a:rPr>
              <a:t></a:t>
            </a:r>
            <a:r>
              <a:rPr sz="2400" dirty="0" smtClean="0">
                <a:latin typeface="Arial"/>
                <a:cs typeface="Arial"/>
              </a:rPr>
              <a:t>, </a:t>
            </a:r>
            <a:r>
              <a:rPr sz="2400" dirty="0">
                <a:latin typeface="Symbol"/>
                <a:cs typeface="Symbol"/>
              </a:rPr>
              <a:t>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dirty="0">
                <a:latin typeface="Symbol"/>
                <a:cs typeface="Symbol"/>
              </a:rPr>
              <a:t>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dirty="0">
                <a:latin typeface="Symbol"/>
                <a:cs typeface="Symbol"/>
              </a:rPr>
              <a:t>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etc.</a:t>
            </a:r>
            <a:endParaRPr sz="2400" dirty="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5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Cardinality |</a:t>
            </a:r>
            <a:r>
              <a:rPr sz="2400" i="1" spc="-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| </a:t>
            </a:r>
            <a:r>
              <a:rPr sz="2400" dirty="0">
                <a:latin typeface="Arial"/>
                <a:cs typeface="Arial"/>
              </a:rPr>
              <a:t>of a set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6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Power </a:t>
            </a:r>
            <a:r>
              <a:rPr sz="2400" spc="-5" dirty="0">
                <a:latin typeface="Arial"/>
                <a:cs typeface="Arial"/>
              </a:rPr>
              <a:t>sets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)</a:t>
            </a:r>
          </a:p>
          <a:p>
            <a:pPr marL="495300">
              <a:lnSpc>
                <a:spcPct val="100000"/>
              </a:lnSpc>
              <a:spcBef>
                <a:spcPts val="5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Cartesian </a:t>
            </a:r>
            <a:r>
              <a:rPr sz="2400" dirty="0">
                <a:latin typeface="Arial"/>
                <a:cs typeface="Arial"/>
              </a:rPr>
              <a:t>product </a:t>
            </a:r>
            <a:r>
              <a:rPr sz="2400" i="1" dirty="0">
                <a:latin typeface="Arial"/>
                <a:cs typeface="Arial"/>
              </a:rPr>
              <a:t>S </a:t>
            </a:r>
            <a:r>
              <a:rPr sz="2400" dirty="0">
                <a:latin typeface="Symbol"/>
                <a:cs typeface="Symbol"/>
              </a:rPr>
              <a:t>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T</a:t>
            </a:r>
            <a:endParaRPr sz="2400" dirty="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6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Set </a:t>
            </a:r>
            <a:r>
              <a:rPr sz="2400" spc="-5" dirty="0">
                <a:latin typeface="Arial"/>
                <a:cs typeface="Arial"/>
              </a:rPr>
              <a:t>operators: </a:t>
            </a:r>
            <a:r>
              <a:rPr sz="2400" dirty="0">
                <a:latin typeface="Symbol"/>
                <a:cs typeface="Symbol"/>
              </a:rPr>
              <a:t>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dirty="0">
                <a:latin typeface="Symbol"/>
                <a:cs typeface="Symbol"/>
              </a:rPr>
              <a:t>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Some Important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61010" y="1404620"/>
                <a:ext cx="8221979" cy="4184607"/>
              </a:xfrm>
            </p:spPr>
            <p:txBody>
              <a:bodyPr/>
              <a:lstStyle/>
              <a:p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={0,1,2,3,…}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set of all natural numbers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Unlike the definition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learnt in S.S.C. or H.S.C.!!!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𝑍</m:t>
                    </m:r>
                    <m:r>
                      <a:rPr lang="en-US" i="1">
                        <a:latin typeface="Cambria Math"/>
                      </a:rPr>
                      <m:t>={…,−2,−1,0,1,2,…}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set of all integers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={1,2,3,…}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set of all positive integers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den>
                        </m:f>
                      </m:e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𝑍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𝑞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𝑍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and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𝑞</m:t>
                        </m:r>
                        <m:r>
                          <a:rPr lang="en-US" i="1">
                            <a:latin typeface="Cambria Math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set of all rational numbers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set of all positive rational numbers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set of all real numbers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1010" y="1404620"/>
                <a:ext cx="8221979" cy="4184607"/>
              </a:xfrm>
              <a:blipFill>
                <a:blip r:embed="rId2"/>
                <a:stretch>
                  <a:fillRect l="-2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27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2392" y="462279"/>
            <a:ext cx="895921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0">
              <a:lnSpc>
                <a:spcPct val="100000"/>
              </a:lnSpc>
              <a:spcBef>
                <a:spcPts val="100"/>
              </a:spcBef>
              <a:tabLst>
                <a:tab pos="2646680" algn="l"/>
              </a:tabLst>
            </a:pPr>
            <a:r>
              <a:rPr dirty="0"/>
              <a:t>Bas</a:t>
            </a:r>
            <a:r>
              <a:rPr spc="-5" dirty="0"/>
              <a:t>i</a:t>
            </a:r>
            <a:r>
              <a:rPr dirty="0"/>
              <a:t>c	Set</a:t>
            </a:r>
            <a:r>
              <a:rPr spc="-5" dirty="0"/>
              <a:t> </a:t>
            </a:r>
            <a:r>
              <a:rPr dirty="0"/>
              <a:t>Re</a:t>
            </a:r>
            <a:r>
              <a:rPr spc="-5" dirty="0"/>
              <a:t>l</a:t>
            </a:r>
            <a:r>
              <a:rPr dirty="0"/>
              <a:t>at</a:t>
            </a:r>
            <a:r>
              <a:rPr spc="-5" dirty="0"/>
              <a:t>ion</a:t>
            </a:r>
            <a:r>
              <a:rPr dirty="0"/>
              <a:t>s</a:t>
            </a:r>
            <a:r>
              <a:rPr dirty="0" smtClean="0"/>
              <a:t>:</a:t>
            </a:r>
            <a:r>
              <a:rPr lang="en-US" dirty="0" smtClean="0"/>
              <a:t> Member of</a:t>
            </a:r>
            <a:endParaRPr sz="1200" baseline="177083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916939" y="1480820"/>
            <a:ext cx="7957184" cy="458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is in 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Arial"/>
                <a:cs typeface="Arial"/>
              </a:rPr>
              <a:t>) is </a:t>
            </a:r>
            <a:r>
              <a:rPr sz="2800" spc="-5" dirty="0">
                <a:latin typeface="Arial"/>
                <a:cs typeface="Arial"/>
              </a:rPr>
              <a:t>the proposition that </a:t>
            </a:r>
            <a:r>
              <a:rPr sz="2800" dirty="0">
                <a:latin typeface="Arial"/>
                <a:cs typeface="Arial"/>
              </a:rPr>
              <a:t>object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365"/>
              </a:lnSpc>
            </a:pPr>
            <a:r>
              <a:rPr sz="2800" dirty="0">
                <a:latin typeface="Arial"/>
                <a:cs typeface="Arial"/>
              </a:rPr>
              <a:t>is an </a:t>
            </a:r>
            <a:r>
              <a:rPr sz="2850" i="1" spc="-10" dirty="0">
                <a:latin typeface="Symbol"/>
                <a:cs typeface="Symbol"/>
              </a:rPr>
              <a:t></a:t>
            </a:r>
            <a:r>
              <a:rPr sz="2800" i="1" spc="-10" dirty="0">
                <a:latin typeface="Arial"/>
                <a:cs typeface="Arial"/>
              </a:rPr>
              <a:t>lement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i="1" dirty="0">
                <a:latin typeface="Arial"/>
                <a:cs typeface="Arial"/>
              </a:rPr>
              <a:t>member </a:t>
            </a:r>
            <a:r>
              <a:rPr sz="2800" dirty="0">
                <a:latin typeface="Arial"/>
                <a:cs typeface="Arial"/>
              </a:rPr>
              <a:t>of set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R="5026660" algn="ctr">
              <a:lnSpc>
                <a:spcPct val="100000"/>
              </a:lnSpc>
              <a:spcBef>
                <a:spcPts val="1710"/>
              </a:spcBef>
              <a:tabLst>
                <a:tab pos="2851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e.g. </a:t>
            </a:r>
            <a:r>
              <a:rPr sz="2800" dirty="0">
                <a:latin typeface="Arial"/>
                <a:cs typeface="Arial"/>
              </a:rPr>
              <a:t>3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b="1" i="1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410209" algn="ctr">
              <a:lnSpc>
                <a:spcPct val="100000"/>
              </a:lnSpc>
              <a:spcBef>
                <a:spcPts val="630"/>
              </a:spcBef>
            </a:pPr>
            <a:r>
              <a:rPr sz="2800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{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|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is a </a:t>
            </a:r>
            <a:r>
              <a:rPr sz="2800" spc="-5" dirty="0">
                <a:latin typeface="Arial"/>
                <a:cs typeface="Arial"/>
              </a:rPr>
              <a:t>letter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alphabet}</a:t>
            </a:r>
            <a:endParaRPr sz="2800">
              <a:latin typeface="Arial"/>
              <a:cs typeface="Arial"/>
            </a:endParaRPr>
          </a:p>
          <a:p>
            <a:pPr marL="361315" algn="ctr">
              <a:lnSpc>
                <a:spcPct val="100000"/>
              </a:lnSpc>
              <a:spcBef>
                <a:spcPts val="1650"/>
              </a:spcBef>
              <a:tabLst>
                <a:tab pos="64706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define 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equality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terms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relation:</a:t>
            </a:r>
            <a:endParaRPr sz="2800">
              <a:latin typeface="Arial"/>
              <a:cs typeface="Arial"/>
            </a:endParaRPr>
          </a:p>
          <a:p>
            <a:pPr marL="154305" algn="ctr">
              <a:lnSpc>
                <a:spcPts val="3329"/>
              </a:lnSpc>
              <a:spcBef>
                <a:spcPts val="60"/>
              </a:spcBef>
            </a:pP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00760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0076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: </a:t>
            </a:r>
            <a:r>
              <a:rPr sz="2800" i="1" dirty="0">
                <a:solidFill>
                  <a:srgbClr val="007600"/>
                </a:solidFill>
                <a:latin typeface="Arial"/>
                <a:cs typeface="Arial"/>
              </a:rPr>
              <a:t>S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= </a:t>
            </a:r>
            <a:r>
              <a:rPr sz="2800" i="1" dirty="0">
                <a:solidFill>
                  <a:srgbClr val="007600"/>
                </a:solidFill>
                <a:latin typeface="Arial"/>
                <a:cs typeface="Arial"/>
              </a:rPr>
              <a:t>T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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[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007600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7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S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</a:t>
            </a:r>
            <a:r>
              <a:rPr sz="2800" spc="1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7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)]</a:t>
            </a:r>
            <a:endParaRPr sz="2800">
              <a:latin typeface="Arial"/>
              <a:cs typeface="Arial"/>
            </a:endParaRPr>
          </a:p>
          <a:p>
            <a:pPr marL="748665" marR="5080">
              <a:lnSpc>
                <a:spcPts val="3400"/>
              </a:lnSpc>
              <a:spcBef>
                <a:spcPts val="50"/>
              </a:spcBef>
            </a:pP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Two sets </a:t>
            </a:r>
            <a:r>
              <a:rPr sz="2800" dirty="0">
                <a:latin typeface="Arial"/>
                <a:cs typeface="Arial"/>
              </a:rPr>
              <a:t>are equal iff </a:t>
            </a:r>
            <a:r>
              <a:rPr sz="2800" spc="-5" dirty="0">
                <a:latin typeface="Arial"/>
                <a:cs typeface="Arial"/>
              </a:rPr>
              <a:t>they </a:t>
            </a:r>
            <a:r>
              <a:rPr sz="2800" dirty="0">
                <a:latin typeface="Arial"/>
                <a:cs typeface="Arial"/>
              </a:rPr>
              <a:t>have all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same  </a:t>
            </a:r>
            <a:r>
              <a:rPr sz="2800" spc="-5" dirty="0">
                <a:latin typeface="Arial"/>
                <a:cs typeface="Arial"/>
              </a:rPr>
              <a:t>members.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354965" algn="l"/>
                <a:tab pos="316801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Symbol"/>
                <a:cs typeface="Symbol"/>
              </a:rPr>
              <a:t>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Symbol"/>
                <a:cs typeface="Symbol"/>
              </a:rPr>
              <a:t>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i="1" spc="-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)	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is not in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355472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spc="-5" dirty="0"/>
              <a:t>The	Empty</a:t>
            </a:r>
            <a:r>
              <a:rPr spc="-75" dirty="0"/>
              <a:t> </a:t>
            </a:r>
            <a:r>
              <a:rPr dirty="0"/>
              <a:t>Set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623060"/>
            <a:ext cx="7335520" cy="3863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7795" indent="-342900">
              <a:lnSpc>
                <a:spcPct val="119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Symbol"/>
                <a:cs typeface="Symbol"/>
              </a:rPr>
              <a:t>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null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the empty set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unique set  </a:t>
            </a:r>
            <a:r>
              <a:rPr sz="2800" spc="-5" dirty="0">
                <a:latin typeface="Arial"/>
                <a:cs typeface="Arial"/>
              </a:rPr>
              <a:t>that contains </a:t>
            </a:r>
            <a:r>
              <a:rPr sz="2800" dirty="0">
                <a:latin typeface="Arial"/>
                <a:cs typeface="Arial"/>
              </a:rPr>
              <a:t>no </a:t>
            </a:r>
            <a:r>
              <a:rPr sz="2800" spc="-5" dirty="0">
                <a:latin typeface="Arial"/>
                <a:cs typeface="Arial"/>
              </a:rPr>
              <a:t>elements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whatsoever.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Symbol"/>
                <a:cs typeface="Symbol"/>
              </a:rPr>
              <a:t>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= { } = {</a:t>
            </a:r>
            <a:r>
              <a:rPr sz="2800" i="1" dirty="0">
                <a:latin typeface="Arial"/>
                <a:cs typeface="Arial"/>
              </a:rPr>
              <a:t>x |</a:t>
            </a:r>
            <a:r>
              <a:rPr sz="2800" i="1" spc="5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False</a:t>
            </a: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355600" marR="1437005" indent="-342900">
              <a:lnSpc>
                <a:spcPct val="1199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No </a:t>
            </a:r>
            <a:r>
              <a:rPr sz="2800" spc="-5" dirty="0">
                <a:latin typeface="Arial"/>
                <a:cs typeface="Arial"/>
              </a:rPr>
              <a:t>matter the </a:t>
            </a:r>
            <a:r>
              <a:rPr sz="2800" dirty="0">
                <a:latin typeface="Arial"/>
                <a:cs typeface="Arial"/>
              </a:rPr>
              <a:t>domain of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discourse,  we have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axiom </a:t>
            </a:r>
            <a:r>
              <a:rPr sz="2800" dirty="0">
                <a:latin typeface="Symbol"/>
                <a:cs typeface="Symbol"/>
              </a:rPr>
              <a:t>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Symbol"/>
                <a:cs typeface="Symbol"/>
              </a:rPr>
              <a:t>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{ }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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2600"/>
                </a:solidFill>
                <a:latin typeface="Arial"/>
                <a:cs typeface="Arial"/>
              </a:rPr>
              <a:t>{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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}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= { { }</a:t>
            </a:r>
            <a:r>
              <a:rPr sz="2800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165"/>
              </a:spcBef>
              <a:tabLst>
                <a:tab pos="7550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{</a:t>
            </a:r>
            <a:r>
              <a:rPr sz="2400" dirty="0">
                <a:latin typeface="Symbol"/>
                <a:cs typeface="Symbol"/>
              </a:rPr>
              <a:t></a:t>
            </a:r>
            <a:r>
              <a:rPr sz="2400" dirty="0">
                <a:latin typeface="Arial"/>
                <a:cs typeface="Arial"/>
              </a:rPr>
              <a:t>} it isn’t </a:t>
            </a:r>
            <a:r>
              <a:rPr sz="2400" spc="-5" dirty="0">
                <a:latin typeface="Arial"/>
                <a:cs typeface="Arial"/>
              </a:rPr>
              <a:t>empty </a:t>
            </a:r>
            <a:r>
              <a:rPr sz="2400" dirty="0">
                <a:latin typeface="Arial"/>
                <a:cs typeface="Arial"/>
              </a:rPr>
              <a:t>because it has </a:t>
            </a:r>
            <a:r>
              <a:rPr sz="2400" dirty="0">
                <a:latin typeface="Symbol"/>
                <a:cs typeface="Symbol"/>
              </a:rPr>
              <a:t>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as 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member!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37242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Venn</a:t>
            </a:r>
            <a:r>
              <a:rPr spc="-55" dirty="0"/>
              <a:t> </a:t>
            </a:r>
            <a:r>
              <a:rPr spc="-5" dirty="0"/>
              <a:t>Diagrams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214312" y="1357312"/>
            <a:ext cx="8791575" cy="5057775"/>
            <a:chOff x="214312" y="1357312"/>
            <a:chExt cx="8791575" cy="5057775"/>
          </a:xfrm>
        </p:grpSpPr>
        <p:sp>
          <p:nvSpPr>
            <p:cNvPr id="11" name="object 11"/>
            <p:cNvSpPr/>
            <p:nvPr/>
          </p:nvSpPr>
          <p:spPr>
            <a:xfrm>
              <a:off x="1454721" y="2734887"/>
              <a:ext cx="282632" cy="6026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7800" y="2725737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121881" y="0"/>
                  </a:moveTo>
                  <a:lnTo>
                    <a:pt x="82673" y="5695"/>
                  </a:lnTo>
                  <a:lnTo>
                    <a:pt x="36126" y="35109"/>
                  </a:lnTo>
                  <a:lnTo>
                    <a:pt x="10007" y="83299"/>
                  </a:lnTo>
                  <a:lnTo>
                    <a:pt x="2503" y="130554"/>
                  </a:lnTo>
                  <a:lnTo>
                    <a:pt x="0" y="196850"/>
                  </a:lnTo>
                  <a:lnTo>
                    <a:pt x="0" y="388937"/>
                  </a:lnTo>
                  <a:lnTo>
                    <a:pt x="1560" y="439212"/>
                  </a:lnTo>
                  <a:lnTo>
                    <a:pt x="9893" y="486945"/>
                  </a:lnTo>
                  <a:lnTo>
                    <a:pt x="27279" y="524586"/>
                  </a:lnTo>
                  <a:lnTo>
                    <a:pt x="55206" y="553621"/>
                  </a:lnTo>
                  <a:lnTo>
                    <a:pt x="95180" y="568652"/>
                  </a:lnTo>
                  <a:lnTo>
                    <a:pt x="129679" y="571500"/>
                  </a:lnTo>
                  <a:lnTo>
                    <a:pt x="143626" y="570821"/>
                  </a:lnTo>
                  <a:lnTo>
                    <a:pt x="181381" y="560628"/>
                  </a:lnTo>
                  <a:lnTo>
                    <a:pt x="212272" y="536468"/>
                  </a:lnTo>
                  <a:lnTo>
                    <a:pt x="234462" y="499173"/>
                  </a:lnTo>
                  <a:lnTo>
                    <a:pt x="238818" y="486575"/>
                  </a:lnTo>
                  <a:lnTo>
                    <a:pt x="115874" y="486575"/>
                  </a:lnTo>
                  <a:lnTo>
                    <a:pt x="110782" y="483298"/>
                  </a:lnTo>
                  <a:lnTo>
                    <a:pt x="105171" y="441485"/>
                  </a:lnTo>
                  <a:lnTo>
                    <a:pt x="104956" y="423087"/>
                  </a:lnTo>
                  <a:lnTo>
                    <a:pt x="105013" y="142792"/>
                  </a:lnTo>
                  <a:lnTo>
                    <a:pt x="107047" y="104413"/>
                  </a:lnTo>
                  <a:lnTo>
                    <a:pt x="116395" y="84924"/>
                  </a:lnTo>
                  <a:lnTo>
                    <a:pt x="237792" y="84924"/>
                  </a:lnTo>
                  <a:lnTo>
                    <a:pt x="235862" y="78617"/>
                  </a:lnTo>
                  <a:lnTo>
                    <a:pt x="216908" y="43445"/>
                  </a:lnTo>
                  <a:lnTo>
                    <a:pt x="183718" y="15811"/>
                  </a:lnTo>
                  <a:lnTo>
                    <a:pt x="138705" y="988"/>
                  </a:lnTo>
                  <a:lnTo>
                    <a:pt x="121881" y="0"/>
                  </a:lnTo>
                  <a:close/>
                </a:path>
                <a:path w="247650" h="571500">
                  <a:moveTo>
                    <a:pt x="237792" y="84924"/>
                  </a:moveTo>
                  <a:lnTo>
                    <a:pt x="132219" y="84924"/>
                  </a:lnTo>
                  <a:lnTo>
                    <a:pt x="137299" y="88607"/>
                  </a:lnTo>
                  <a:lnTo>
                    <a:pt x="139471" y="95961"/>
                  </a:lnTo>
                  <a:lnTo>
                    <a:pt x="142652" y="142792"/>
                  </a:lnTo>
                  <a:lnTo>
                    <a:pt x="142735" y="423087"/>
                  </a:lnTo>
                  <a:lnTo>
                    <a:pt x="142506" y="441485"/>
                  </a:lnTo>
                  <a:lnTo>
                    <a:pt x="136652" y="482726"/>
                  </a:lnTo>
                  <a:lnTo>
                    <a:pt x="131521" y="486575"/>
                  </a:lnTo>
                  <a:lnTo>
                    <a:pt x="238818" y="486575"/>
                  </a:lnTo>
                  <a:lnTo>
                    <a:pt x="246353" y="434490"/>
                  </a:lnTo>
                  <a:lnTo>
                    <a:pt x="247555" y="388937"/>
                  </a:lnTo>
                  <a:lnTo>
                    <a:pt x="247650" y="196850"/>
                  </a:lnTo>
                  <a:lnTo>
                    <a:pt x="247349" y="167695"/>
                  </a:lnTo>
                  <a:lnTo>
                    <a:pt x="246449" y="142792"/>
                  </a:lnTo>
                  <a:lnTo>
                    <a:pt x="244949" y="122137"/>
                  </a:lnTo>
                  <a:lnTo>
                    <a:pt x="242849" y="105727"/>
                  </a:lnTo>
                  <a:lnTo>
                    <a:pt x="239898" y="91811"/>
                  </a:lnTo>
                  <a:lnTo>
                    <a:pt x="237792" y="84924"/>
                  </a:lnTo>
                  <a:close/>
                </a:path>
              </a:pathLst>
            </a:custGeom>
            <a:solidFill>
              <a:srgbClr val="007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7800" y="2725737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124216" y="84924"/>
                  </a:moveTo>
                  <a:lnTo>
                    <a:pt x="116393" y="84924"/>
                  </a:lnTo>
                  <a:lnTo>
                    <a:pt x="111222" y="88829"/>
                  </a:lnTo>
                  <a:lnTo>
                    <a:pt x="105154" y="131493"/>
                  </a:lnTo>
                  <a:lnTo>
                    <a:pt x="104918" y="150793"/>
                  </a:lnTo>
                  <a:lnTo>
                    <a:pt x="104918" y="204436"/>
                  </a:lnTo>
                  <a:lnTo>
                    <a:pt x="104918" y="258080"/>
                  </a:lnTo>
                  <a:lnTo>
                    <a:pt x="104918" y="311723"/>
                  </a:lnTo>
                  <a:lnTo>
                    <a:pt x="104918" y="365366"/>
                  </a:lnTo>
                  <a:lnTo>
                    <a:pt x="104918" y="419009"/>
                  </a:lnTo>
                  <a:lnTo>
                    <a:pt x="105138" y="440567"/>
                  </a:lnTo>
                  <a:lnTo>
                    <a:pt x="110785" y="483292"/>
                  </a:lnTo>
                  <a:lnTo>
                    <a:pt x="115869" y="486575"/>
                  </a:lnTo>
                  <a:lnTo>
                    <a:pt x="123691" y="486575"/>
                  </a:lnTo>
                  <a:lnTo>
                    <a:pt x="131519" y="486575"/>
                  </a:lnTo>
                  <a:lnTo>
                    <a:pt x="142503" y="441483"/>
                  </a:lnTo>
                  <a:lnTo>
                    <a:pt x="142731" y="423087"/>
                  </a:lnTo>
                  <a:lnTo>
                    <a:pt x="142731" y="368629"/>
                  </a:lnTo>
                  <a:lnTo>
                    <a:pt x="142731" y="314170"/>
                  </a:lnTo>
                  <a:lnTo>
                    <a:pt x="142731" y="259711"/>
                  </a:lnTo>
                  <a:lnTo>
                    <a:pt x="142731" y="205252"/>
                  </a:lnTo>
                  <a:lnTo>
                    <a:pt x="142731" y="150793"/>
                  </a:lnTo>
                  <a:lnTo>
                    <a:pt x="142527" y="130940"/>
                  </a:lnTo>
                  <a:lnTo>
                    <a:pt x="137302" y="88602"/>
                  </a:lnTo>
                  <a:lnTo>
                    <a:pt x="132215" y="84924"/>
                  </a:lnTo>
                  <a:lnTo>
                    <a:pt x="124216" y="84924"/>
                  </a:lnTo>
                  <a:close/>
                </a:path>
                <a:path w="247650" h="571500">
                  <a:moveTo>
                    <a:pt x="121877" y="0"/>
                  </a:moveTo>
                  <a:lnTo>
                    <a:pt x="169625" y="8892"/>
                  </a:lnTo>
                  <a:lnTo>
                    <a:pt x="207567" y="33359"/>
                  </a:lnTo>
                  <a:lnTo>
                    <a:pt x="230737" y="66143"/>
                  </a:lnTo>
                  <a:lnTo>
                    <a:pt x="242844" y="105731"/>
                  </a:lnTo>
                  <a:lnTo>
                    <a:pt x="247349" y="167693"/>
                  </a:lnTo>
                  <a:lnTo>
                    <a:pt x="247650" y="196844"/>
                  </a:lnTo>
                  <a:lnTo>
                    <a:pt x="247650" y="242741"/>
                  </a:lnTo>
                  <a:lnTo>
                    <a:pt x="247650" y="288637"/>
                  </a:lnTo>
                  <a:lnTo>
                    <a:pt x="247650" y="334534"/>
                  </a:lnTo>
                  <a:lnTo>
                    <a:pt x="247650" y="380431"/>
                  </a:lnTo>
                  <a:lnTo>
                    <a:pt x="247325" y="409586"/>
                  </a:lnTo>
                  <a:lnTo>
                    <a:pt x="244726" y="455146"/>
                  </a:lnTo>
                  <a:lnTo>
                    <a:pt x="234462" y="499172"/>
                  </a:lnTo>
                  <a:lnTo>
                    <a:pt x="212275" y="536465"/>
                  </a:lnTo>
                  <a:lnTo>
                    <a:pt x="181385" y="560623"/>
                  </a:lnTo>
                  <a:lnTo>
                    <a:pt x="143625" y="570820"/>
                  </a:lnTo>
                  <a:lnTo>
                    <a:pt x="129674" y="571500"/>
                  </a:lnTo>
                  <a:lnTo>
                    <a:pt x="111630" y="570788"/>
                  </a:lnTo>
                  <a:lnTo>
                    <a:pt x="67046" y="560111"/>
                  </a:lnTo>
                  <a:lnTo>
                    <a:pt x="35326" y="535856"/>
                  </a:lnTo>
                  <a:lnTo>
                    <a:pt x="14617" y="499807"/>
                  </a:lnTo>
                  <a:lnTo>
                    <a:pt x="3508" y="458448"/>
                  </a:lnTo>
                  <a:lnTo>
                    <a:pt x="389" y="416038"/>
                  </a:lnTo>
                  <a:lnTo>
                    <a:pt x="0" y="388936"/>
                  </a:lnTo>
                  <a:lnTo>
                    <a:pt x="0" y="340913"/>
                  </a:lnTo>
                  <a:lnTo>
                    <a:pt x="0" y="292890"/>
                  </a:lnTo>
                  <a:lnTo>
                    <a:pt x="0" y="244867"/>
                  </a:lnTo>
                  <a:lnTo>
                    <a:pt x="0" y="196844"/>
                  </a:lnTo>
                  <a:lnTo>
                    <a:pt x="625" y="161319"/>
                  </a:lnTo>
                  <a:lnTo>
                    <a:pt x="5628" y="104546"/>
                  </a:lnTo>
                  <a:lnTo>
                    <a:pt x="16244" y="65364"/>
                  </a:lnTo>
                  <a:lnTo>
                    <a:pt x="49767" y="22781"/>
                  </a:lnTo>
                  <a:lnTo>
                    <a:pt x="101486" y="1423"/>
                  </a:lnTo>
                  <a:lnTo>
                    <a:pt x="121877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7526" y="3686698"/>
              <a:ext cx="569422" cy="6068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0600" y="3678237"/>
              <a:ext cx="533400" cy="571500"/>
            </a:xfrm>
            <a:custGeom>
              <a:avLst/>
              <a:gdLst/>
              <a:ahLst/>
              <a:cxnLst/>
              <a:rect l="l" t="t" r="r" b="b"/>
              <a:pathLst>
                <a:path w="533400" h="571500">
                  <a:moveTo>
                    <a:pt x="223610" y="288277"/>
                  </a:moveTo>
                  <a:lnTo>
                    <a:pt x="0" y="288277"/>
                  </a:lnTo>
                  <a:lnTo>
                    <a:pt x="0" y="386537"/>
                  </a:lnTo>
                  <a:lnTo>
                    <a:pt x="223610" y="386537"/>
                  </a:lnTo>
                  <a:lnTo>
                    <a:pt x="223610" y="288277"/>
                  </a:lnTo>
                  <a:close/>
                </a:path>
                <a:path w="533400" h="571500">
                  <a:moveTo>
                    <a:pt x="533400" y="0"/>
                  </a:moveTo>
                  <a:lnTo>
                    <a:pt x="432866" y="0"/>
                  </a:lnTo>
                  <a:lnTo>
                    <a:pt x="397016" y="31589"/>
                  </a:lnTo>
                  <a:lnTo>
                    <a:pt x="353721" y="57321"/>
                  </a:lnTo>
                  <a:lnTo>
                    <a:pt x="302978" y="77195"/>
                  </a:lnTo>
                  <a:lnTo>
                    <a:pt x="244786" y="91211"/>
                  </a:lnTo>
                  <a:lnTo>
                    <a:pt x="244786" y="157505"/>
                  </a:lnTo>
                  <a:lnTo>
                    <a:pt x="261687" y="157505"/>
                  </a:lnTo>
                  <a:lnTo>
                    <a:pt x="288631" y="157936"/>
                  </a:lnTo>
                  <a:lnTo>
                    <a:pt x="326754" y="161384"/>
                  </a:lnTo>
                  <a:lnTo>
                    <a:pt x="358851" y="184721"/>
                  </a:lnTo>
                  <a:lnTo>
                    <a:pt x="362423" y="234709"/>
                  </a:lnTo>
                  <a:lnTo>
                    <a:pt x="362661" y="264629"/>
                  </a:lnTo>
                  <a:lnTo>
                    <a:pt x="362661" y="571500"/>
                  </a:lnTo>
                  <a:lnTo>
                    <a:pt x="533400" y="5715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07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0600" y="3678237"/>
              <a:ext cx="533400" cy="571500"/>
            </a:xfrm>
            <a:custGeom>
              <a:avLst/>
              <a:gdLst/>
              <a:ahLst/>
              <a:cxnLst/>
              <a:rect l="l" t="t" r="r" b="b"/>
              <a:pathLst>
                <a:path w="533400" h="571500">
                  <a:moveTo>
                    <a:pt x="0" y="288278"/>
                  </a:moveTo>
                  <a:lnTo>
                    <a:pt x="55902" y="288278"/>
                  </a:lnTo>
                  <a:lnTo>
                    <a:pt x="111805" y="288278"/>
                  </a:lnTo>
                  <a:lnTo>
                    <a:pt x="167707" y="288278"/>
                  </a:lnTo>
                  <a:lnTo>
                    <a:pt x="223610" y="288278"/>
                  </a:lnTo>
                  <a:lnTo>
                    <a:pt x="223610" y="312843"/>
                  </a:lnTo>
                  <a:lnTo>
                    <a:pt x="223610" y="337409"/>
                  </a:lnTo>
                  <a:lnTo>
                    <a:pt x="223610" y="361974"/>
                  </a:lnTo>
                  <a:lnTo>
                    <a:pt x="223610" y="386539"/>
                  </a:lnTo>
                  <a:lnTo>
                    <a:pt x="167707" y="386539"/>
                  </a:lnTo>
                  <a:lnTo>
                    <a:pt x="111805" y="386539"/>
                  </a:lnTo>
                  <a:lnTo>
                    <a:pt x="55902" y="386539"/>
                  </a:lnTo>
                  <a:lnTo>
                    <a:pt x="0" y="386539"/>
                  </a:lnTo>
                  <a:lnTo>
                    <a:pt x="0" y="361974"/>
                  </a:lnTo>
                  <a:lnTo>
                    <a:pt x="0" y="337409"/>
                  </a:lnTo>
                  <a:lnTo>
                    <a:pt x="0" y="312843"/>
                  </a:lnTo>
                  <a:lnTo>
                    <a:pt x="0" y="288278"/>
                  </a:lnTo>
                  <a:close/>
                </a:path>
                <a:path w="533400" h="571500">
                  <a:moveTo>
                    <a:pt x="432861" y="0"/>
                  </a:moveTo>
                  <a:lnTo>
                    <a:pt x="457996" y="0"/>
                  </a:lnTo>
                  <a:lnTo>
                    <a:pt x="483130" y="0"/>
                  </a:lnTo>
                  <a:lnTo>
                    <a:pt x="508265" y="0"/>
                  </a:lnTo>
                  <a:lnTo>
                    <a:pt x="533400" y="0"/>
                  </a:lnTo>
                  <a:lnTo>
                    <a:pt x="533400" y="51954"/>
                  </a:lnTo>
                  <a:lnTo>
                    <a:pt x="533400" y="571500"/>
                  </a:lnTo>
                  <a:lnTo>
                    <a:pt x="490714" y="571500"/>
                  </a:lnTo>
                  <a:lnTo>
                    <a:pt x="448029" y="571500"/>
                  </a:lnTo>
                  <a:lnTo>
                    <a:pt x="405343" y="571500"/>
                  </a:lnTo>
                  <a:lnTo>
                    <a:pt x="362658" y="571500"/>
                  </a:lnTo>
                  <a:lnTo>
                    <a:pt x="362658" y="520354"/>
                  </a:lnTo>
                  <a:lnTo>
                    <a:pt x="362658" y="264628"/>
                  </a:lnTo>
                  <a:lnTo>
                    <a:pt x="362420" y="234707"/>
                  </a:lnTo>
                  <a:lnTo>
                    <a:pt x="360518" y="194755"/>
                  </a:lnTo>
                  <a:lnTo>
                    <a:pt x="326755" y="161382"/>
                  </a:lnTo>
                  <a:lnTo>
                    <a:pt x="288630" y="157936"/>
                  </a:lnTo>
                  <a:lnTo>
                    <a:pt x="261687" y="157505"/>
                  </a:lnTo>
                  <a:lnTo>
                    <a:pt x="256053" y="157505"/>
                  </a:lnTo>
                  <a:lnTo>
                    <a:pt x="250421" y="157505"/>
                  </a:lnTo>
                  <a:lnTo>
                    <a:pt x="244787" y="157505"/>
                  </a:lnTo>
                  <a:lnTo>
                    <a:pt x="244787" y="140932"/>
                  </a:lnTo>
                  <a:lnTo>
                    <a:pt x="244787" y="124360"/>
                  </a:lnTo>
                  <a:lnTo>
                    <a:pt x="244787" y="107788"/>
                  </a:lnTo>
                  <a:lnTo>
                    <a:pt x="244787" y="91215"/>
                  </a:lnTo>
                  <a:lnTo>
                    <a:pt x="302978" y="77196"/>
                  </a:lnTo>
                  <a:lnTo>
                    <a:pt x="353721" y="57320"/>
                  </a:lnTo>
                  <a:lnTo>
                    <a:pt x="397015" y="31588"/>
                  </a:lnTo>
                  <a:lnTo>
                    <a:pt x="432861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97721" y="3553695"/>
              <a:ext cx="282632" cy="6026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0800" y="3543299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247650" y="0"/>
                  </a:moveTo>
                  <a:lnTo>
                    <a:pt x="161378" y="0"/>
                  </a:lnTo>
                  <a:lnTo>
                    <a:pt x="130619" y="31589"/>
                  </a:lnTo>
                  <a:lnTo>
                    <a:pt x="93471" y="57321"/>
                  </a:lnTo>
                  <a:lnTo>
                    <a:pt x="49932" y="77195"/>
                  </a:lnTo>
                  <a:lnTo>
                    <a:pt x="0" y="91211"/>
                  </a:lnTo>
                  <a:lnTo>
                    <a:pt x="0" y="157505"/>
                  </a:lnTo>
                  <a:lnTo>
                    <a:pt x="56234" y="159229"/>
                  </a:lnTo>
                  <a:lnTo>
                    <a:pt x="95528" y="178415"/>
                  </a:lnTo>
                  <a:lnTo>
                    <a:pt x="100938" y="234709"/>
                  </a:lnTo>
                  <a:lnTo>
                    <a:pt x="101142" y="264629"/>
                  </a:lnTo>
                  <a:lnTo>
                    <a:pt x="101142" y="571500"/>
                  </a:lnTo>
                  <a:lnTo>
                    <a:pt x="247650" y="571500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007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90800" y="3543299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161381" y="0"/>
                  </a:moveTo>
                  <a:lnTo>
                    <a:pt x="182948" y="0"/>
                  </a:lnTo>
                  <a:lnTo>
                    <a:pt x="204515" y="0"/>
                  </a:lnTo>
                  <a:lnTo>
                    <a:pt x="226082" y="0"/>
                  </a:lnTo>
                  <a:lnTo>
                    <a:pt x="247650" y="0"/>
                  </a:lnTo>
                  <a:lnTo>
                    <a:pt x="247650" y="51954"/>
                  </a:lnTo>
                  <a:lnTo>
                    <a:pt x="247650" y="571500"/>
                  </a:lnTo>
                  <a:lnTo>
                    <a:pt x="211022" y="571500"/>
                  </a:lnTo>
                  <a:lnTo>
                    <a:pt x="174395" y="571500"/>
                  </a:lnTo>
                  <a:lnTo>
                    <a:pt x="137769" y="571500"/>
                  </a:lnTo>
                  <a:lnTo>
                    <a:pt x="101142" y="571500"/>
                  </a:lnTo>
                  <a:lnTo>
                    <a:pt x="101142" y="520354"/>
                  </a:lnTo>
                  <a:lnTo>
                    <a:pt x="101142" y="264628"/>
                  </a:lnTo>
                  <a:lnTo>
                    <a:pt x="100938" y="234707"/>
                  </a:lnTo>
                  <a:lnTo>
                    <a:pt x="99305" y="194755"/>
                  </a:lnTo>
                  <a:lnTo>
                    <a:pt x="70334" y="161382"/>
                  </a:lnTo>
                  <a:lnTo>
                    <a:pt x="14502" y="157505"/>
                  </a:lnTo>
                  <a:lnTo>
                    <a:pt x="9667" y="157505"/>
                  </a:lnTo>
                  <a:lnTo>
                    <a:pt x="4833" y="157505"/>
                  </a:lnTo>
                  <a:lnTo>
                    <a:pt x="0" y="157505"/>
                  </a:lnTo>
                  <a:lnTo>
                    <a:pt x="0" y="140932"/>
                  </a:lnTo>
                  <a:lnTo>
                    <a:pt x="0" y="124360"/>
                  </a:lnTo>
                  <a:lnTo>
                    <a:pt x="0" y="107788"/>
                  </a:lnTo>
                  <a:lnTo>
                    <a:pt x="0" y="91215"/>
                  </a:lnTo>
                  <a:lnTo>
                    <a:pt x="49931" y="77196"/>
                  </a:lnTo>
                  <a:lnTo>
                    <a:pt x="93472" y="57320"/>
                  </a:lnTo>
                  <a:lnTo>
                    <a:pt x="130622" y="31588"/>
                  </a:lnTo>
                  <a:lnTo>
                    <a:pt x="161381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76902" y="2660072"/>
              <a:ext cx="278476" cy="6026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67200" y="2649537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117005" y="0"/>
                  </a:moveTo>
                  <a:lnTo>
                    <a:pt x="72871" y="7624"/>
                  </a:lnTo>
                  <a:lnTo>
                    <a:pt x="39158" y="30303"/>
                  </a:lnTo>
                  <a:lnTo>
                    <a:pt x="15547" y="66721"/>
                  </a:lnTo>
                  <a:lnTo>
                    <a:pt x="3746" y="107124"/>
                  </a:lnTo>
                  <a:lnTo>
                    <a:pt x="233" y="159234"/>
                  </a:lnTo>
                  <a:lnTo>
                    <a:pt x="0" y="202082"/>
                  </a:lnTo>
                  <a:lnTo>
                    <a:pt x="96977" y="202082"/>
                  </a:lnTo>
                  <a:lnTo>
                    <a:pt x="96977" y="148640"/>
                  </a:lnTo>
                  <a:lnTo>
                    <a:pt x="97355" y="131609"/>
                  </a:lnTo>
                  <a:lnTo>
                    <a:pt x="107048" y="90677"/>
                  </a:lnTo>
                  <a:lnTo>
                    <a:pt x="113182" y="86512"/>
                  </a:lnTo>
                  <a:lnTo>
                    <a:pt x="129666" y="86512"/>
                  </a:lnTo>
                  <a:lnTo>
                    <a:pt x="145872" y="131838"/>
                  </a:lnTo>
                  <a:lnTo>
                    <a:pt x="144624" y="148178"/>
                  </a:lnTo>
                  <a:lnTo>
                    <a:pt x="134647" y="189620"/>
                  </a:lnTo>
                  <a:lnTo>
                    <a:pt x="116881" y="237157"/>
                  </a:lnTo>
                  <a:lnTo>
                    <a:pt x="84494" y="310441"/>
                  </a:lnTo>
                  <a:lnTo>
                    <a:pt x="61146" y="361286"/>
                  </a:lnTo>
                  <a:lnTo>
                    <a:pt x="33028" y="421597"/>
                  </a:lnTo>
                  <a:lnTo>
                    <a:pt x="139" y="491375"/>
                  </a:lnTo>
                  <a:lnTo>
                    <a:pt x="0" y="571500"/>
                  </a:lnTo>
                  <a:lnTo>
                    <a:pt x="237782" y="571500"/>
                  </a:lnTo>
                  <a:lnTo>
                    <a:pt x="237782" y="475780"/>
                  </a:lnTo>
                  <a:lnTo>
                    <a:pt x="119240" y="475780"/>
                  </a:lnTo>
                  <a:lnTo>
                    <a:pt x="152795" y="410930"/>
                  </a:lnTo>
                  <a:lnTo>
                    <a:pt x="180552" y="355721"/>
                  </a:lnTo>
                  <a:lnTo>
                    <a:pt x="202509" y="310152"/>
                  </a:lnTo>
                  <a:lnTo>
                    <a:pt x="218665" y="274221"/>
                  </a:lnTo>
                  <a:lnTo>
                    <a:pt x="237170" y="221442"/>
                  </a:lnTo>
                  <a:lnTo>
                    <a:pt x="246485" y="170541"/>
                  </a:lnTo>
                  <a:lnTo>
                    <a:pt x="247650" y="146126"/>
                  </a:lnTo>
                  <a:lnTo>
                    <a:pt x="245583" y="115819"/>
                  </a:lnTo>
                  <a:lnTo>
                    <a:pt x="229047" y="63446"/>
                  </a:lnTo>
                  <a:lnTo>
                    <a:pt x="196084" y="23274"/>
                  </a:lnTo>
                  <a:lnTo>
                    <a:pt x="147294" y="2586"/>
                  </a:lnTo>
                  <a:lnTo>
                    <a:pt x="117005" y="0"/>
                  </a:lnTo>
                  <a:close/>
                </a:path>
              </a:pathLst>
            </a:custGeom>
            <a:solidFill>
              <a:srgbClr val="007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67200" y="2649537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117001" y="0"/>
                  </a:moveTo>
                  <a:lnTo>
                    <a:pt x="173655" y="10344"/>
                  </a:lnTo>
                  <a:lnTo>
                    <a:pt x="214583" y="41379"/>
                  </a:lnTo>
                  <a:lnTo>
                    <a:pt x="239383" y="88255"/>
                  </a:lnTo>
                  <a:lnTo>
                    <a:pt x="247650" y="146121"/>
                  </a:lnTo>
                  <a:lnTo>
                    <a:pt x="246485" y="170535"/>
                  </a:lnTo>
                  <a:lnTo>
                    <a:pt x="237169" y="221441"/>
                  </a:lnTo>
                  <a:lnTo>
                    <a:pt x="218664" y="274220"/>
                  </a:lnTo>
                  <a:lnTo>
                    <a:pt x="202510" y="310149"/>
                  </a:lnTo>
                  <a:lnTo>
                    <a:pt x="180555" y="355718"/>
                  </a:lnTo>
                  <a:lnTo>
                    <a:pt x="152800" y="410928"/>
                  </a:lnTo>
                  <a:lnTo>
                    <a:pt x="119245" y="475777"/>
                  </a:lnTo>
                  <a:lnTo>
                    <a:pt x="148880" y="475777"/>
                  </a:lnTo>
                  <a:lnTo>
                    <a:pt x="178516" y="475777"/>
                  </a:lnTo>
                  <a:lnTo>
                    <a:pt x="208152" y="475777"/>
                  </a:lnTo>
                  <a:lnTo>
                    <a:pt x="237788" y="475777"/>
                  </a:lnTo>
                  <a:lnTo>
                    <a:pt x="237788" y="499708"/>
                  </a:lnTo>
                  <a:lnTo>
                    <a:pt x="237788" y="523638"/>
                  </a:lnTo>
                  <a:lnTo>
                    <a:pt x="237788" y="547569"/>
                  </a:lnTo>
                  <a:lnTo>
                    <a:pt x="237788" y="571500"/>
                  </a:lnTo>
                  <a:lnTo>
                    <a:pt x="190230" y="571500"/>
                  </a:lnTo>
                  <a:lnTo>
                    <a:pt x="142672" y="571500"/>
                  </a:lnTo>
                  <a:lnTo>
                    <a:pt x="95115" y="571500"/>
                  </a:lnTo>
                  <a:lnTo>
                    <a:pt x="47557" y="571500"/>
                  </a:lnTo>
                  <a:lnTo>
                    <a:pt x="0" y="571500"/>
                  </a:lnTo>
                  <a:lnTo>
                    <a:pt x="34" y="551468"/>
                  </a:lnTo>
                  <a:lnTo>
                    <a:pt x="68" y="531437"/>
                  </a:lnTo>
                  <a:lnTo>
                    <a:pt x="102" y="511406"/>
                  </a:lnTo>
                  <a:lnTo>
                    <a:pt x="136" y="491375"/>
                  </a:lnTo>
                  <a:lnTo>
                    <a:pt x="33025" y="421596"/>
                  </a:lnTo>
                  <a:lnTo>
                    <a:pt x="61144" y="361284"/>
                  </a:lnTo>
                  <a:lnTo>
                    <a:pt x="84493" y="310440"/>
                  </a:lnTo>
                  <a:lnTo>
                    <a:pt x="103071" y="269064"/>
                  </a:lnTo>
                  <a:lnTo>
                    <a:pt x="125918" y="214716"/>
                  </a:lnTo>
                  <a:lnTo>
                    <a:pt x="140888" y="167438"/>
                  </a:lnTo>
                  <a:lnTo>
                    <a:pt x="145878" y="131839"/>
                  </a:lnTo>
                  <a:lnTo>
                    <a:pt x="145500" y="121142"/>
                  </a:lnTo>
                  <a:lnTo>
                    <a:pt x="129669" y="86504"/>
                  </a:lnTo>
                  <a:lnTo>
                    <a:pt x="121428" y="86504"/>
                  </a:lnTo>
                  <a:lnTo>
                    <a:pt x="113186" y="86504"/>
                  </a:lnTo>
                  <a:lnTo>
                    <a:pt x="97355" y="131607"/>
                  </a:lnTo>
                  <a:lnTo>
                    <a:pt x="96977" y="148635"/>
                  </a:lnTo>
                  <a:lnTo>
                    <a:pt x="96977" y="161997"/>
                  </a:lnTo>
                  <a:lnTo>
                    <a:pt x="96977" y="175358"/>
                  </a:lnTo>
                  <a:lnTo>
                    <a:pt x="96977" y="188719"/>
                  </a:lnTo>
                  <a:lnTo>
                    <a:pt x="96977" y="202081"/>
                  </a:lnTo>
                  <a:lnTo>
                    <a:pt x="72733" y="202081"/>
                  </a:lnTo>
                  <a:lnTo>
                    <a:pt x="48489" y="202081"/>
                  </a:lnTo>
                  <a:lnTo>
                    <a:pt x="24244" y="202081"/>
                  </a:lnTo>
                  <a:lnTo>
                    <a:pt x="0" y="202081"/>
                  </a:lnTo>
                  <a:lnTo>
                    <a:pt x="0" y="195252"/>
                  </a:lnTo>
                  <a:lnTo>
                    <a:pt x="0" y="188424"/>
                  </a:lnTo>
                  <a:lnTo>
                    <a:pt x="0" y="181596"/>
                  </a:lnTo>
                  <a:lnTo>
                    <a:pt x="234" y="159233"/>
                  </a:lnTo>
                  <a:lnTo>
                    <a:pt x="3749" y="107117"/>
                  </a:lnTo>
                  <a:lnTo>
                    <a:pt x="15547" y="66719"/>
                  </a:lnTo>
                  <a:lnTo>
                    <a:pt x="39157" y="30298"/>
                  </a:lnTo>
                  <a:lnTo>
                    <a:pt x="72874" y="7618"/>
                  </a:lnTo>
                  <a:lnTo>
                    <a:pt x="101120" y="846"/>
                  </a:lnTo>
                  <a:lnTo>
                    <a:pt x="117001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65918" y="3857106"/>
              <a:ext cx="282632" cy="6068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57600" y="3848099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104914" y="342061"/>
                  </a:moveTo>
                  <a:lnTo>
                    <a:pt x="0" y="342061"/>
                  </a:lnTo>
                  <a:lnTo>
                    <a:pt x="0" y="385572"/>
                  </a:lnTo>
                  <a:lnTo>
                    <a:pt x="2239" y="452408"/>
                  </a:lnTo>
                  <a:lnTo>
                    <a:pt x="8966" y="495871"/>
                  </a:lnTo>
                  <a:lnTo>
                    <a:pt x="33381" y="538001"/>
                  </a:lnTo>
                  <a:lnTo>
                    <a:pt x="80202" y="566021"/>
                  </a:lnTo>
                  <a:lnTo>
                    <a:pt x="124726" y="571500"/>
                  </a:lnTo>
                  <a:lnTo>
                    <a:pt x="145698" y="570321"/>
                  </a:lnTo>
                  <a:lnTo>
                    <a:pt x="196723" y="552653"/>
                  </a:lnTo>
                  <a:lnTo>
                    <a:pt x="229459" y="514641"/>
                  </a:lnTo>
                  <a:lnTo>
                    <a:pt x="239137" y="486676"/>
                  </a:lnTo>
                  <a:lnTo>
                    <a:pt x="115176" y="486676"/>
                  </a:lnTo>
                  <a:lnTo>
                    <a:pt x="110350" y="483450"/>
                  </a:lnTo>
                  <a:lnTo>
                    <a:pt x="104944" y="433902"/>
                  </a:lnTo>
                  <a:lnTo>
                    <a:pt x="104914" y="342061"/>
                  </a:lnTo>
                  <a:close/>
                </a:path>
                <a:path w="247650" h="571500">
                  <a:moveTo>
                    <a:pt x="237326" y="84823"/>
                  </a:moveTo>
                  <a:lnTo>
                    <a:pt x="130390" y="84823"/>
                  </a:lnTo>
                  <a:lnTo>
                    <a:pt x="135127" y="87871"/>
                  </a:lnTo>
                  <a:lnTo>
                    <a:pt x="138163" y="93980"/>
                  </a:lnTo>
                  <a:lnTo>
                    <a:pt x="140163" y="99782"/>
                  </a:lnTo>
                  <a:lnTo>
                    <a:pt x="141592" y="108046"/>
                  </a:lnTo>
                  <a:lnTo>
                    <a:pt x="142449" y="118770"/>
                  </a:lnTo>
                  <a:lnTo>
                    <a:pt x="142735" y="131952"/>
                  </a:lnTo>
                  <a:lnTo>
                    <a:pt x="142656" y="166494"/>
                  </a:lnTo>
                  <a:lnTo>
                    <a:pt x="136245" y="210146"/>
                  </a:lnTo>
                  <a:lnTo>
                    <a:pt x="96796" y="221559"/>
                  </a:lnTo>
                  <a:lnTo>
                    <a:pt x="79883" y="221792"/>
                  </a:lnTo>
                  <a:lnTo>
                    <a:pt x="79883" y="301739"/>
                  </a:lnTo>
                  <a:lnTo>
                    <a:pt x="121170" y="307009"/>
                  </a:lnTo>
                  <a:lnTo>
                    <a:pt x="141366" y="345085"/>
                  </a:lnTo>
                  <a:lnTo>
                    <a:pt x="142735" y="372452"/>
                  </a:lnTo>
                  <a:lnTo>
                    <a:pt x="142615" y="421912"/>
                  </a:lnTo>
                  <a:lnTo>
                    <a:pt x="140533" y="465859"/>
                  </a:lnTo>
                  <a:lnTo>
                    <a:pt x="130822" y="486676"/>
                  </a:lnTo>
                  <a:lnTo>
                    <a:pt x="239137" y="486676"/>
                  </a:lnTo>
                  <a:lnTo>
                    <a:pt x="245462" y="447662"/>
                  </a:lnTo>
                  <a:lnTo>
                    <a:pt x="247650" y="395947"/>
                  </a:lnTo>
                  <a:lnTo>
                    <a:pt x="246926" y="355815"/>
                  </a:lnTo>
                  <a:lnTo>
                    <a:pt x="243097" y="310718"/>
                  </a:lnTo>
                  <a:lnTo>
                    <a:pt x="229392" y="272585"/>
                  </a:lnTo>
                  <a:lnTo>
                    <a:pt x="200469" y="249250"/>
                  </a:lnTo>
                  <a:lnTo>
                    <a:pt x="211661" y="240539"/>
                  </a:lnTo>
                  <a:lnTo>
                    <a:pt x="238510" y="199851"/>
                  </a:lnTo>
                  <a:lnTo>
                    <a:pt x="243916" y="145008"/>
                  </a:lnTo>
                  <a:lnTo>
                    <a:pt x="242242" y="112747"/>
                  </a:lnTo>
                  <a:lnTo>
                    <a:pt x="237326" y="84823"/>
                  </a:lnTo>
                  <a:close/>
                </a:path>
                <a:path w="247650" h="571500">
                  <a:moveTo>
                    <a:pt x="115201" y="0"/>
                  </a:moveTo>
                  <a:lnTo>
                    <a:pt x="63255" y="6913"/>
                  </a:lnTo>
                  <a:lnTo>
                    <a:pt x="27559" y="27647"/>
                  </a:lnTo>
                  <a:lnTo>
                    <a:pt x="6888" y="68046"/>
                  </a:lnTo>
                  <a:lnTo>
                    <a:pt x="96" y="131952"/>
                  </a:lnTo>
                  <a:lnTo>
                    <a:pt x="0" y="180771"/>
                  </a:lnTo>
                  <a:lnTo>
                    <a:pt x="104914" y="180771"/>
                  </a:lnTo>
                  <a:lnTo>
                    <a:pt x="104979" y="131952"/>
                  </a:lnTo>
                  <a:lnTo>
                    <a:pt x="105167" y="121277"/>
                  </a:lnTo>
                  <a:lnTo>
                    <a:pt x="116649" y="84823"/>
                  </a:lnTo>
                  <a:lnTo>
                    <a:pt x="237326" y="84823"/>
                  </a:lnTo>
                  <a:lnTo>
                    <a:pt x="237220" y="84221"/>
                  </a:lnTo>
                  <a:lnTo>
                    <a:pt x="217131" y="38379"/>
                  </a:lnTo>
                  <a:lnTo>
                    <a:pt x="178263" y="9593"/>
                  </a:lnTo>
                  <a:lnTo>
                    <a:pt x="149755" y="2398"/>
                  </a:lnTo>
                  <a:lnTo>
                    <a:pt x="115201" y="0"/>
                  </a:lnTo>
                  <a:close/>
                </a:path>
              </a:pathLst>
            </a:custGeom>
            <a:solidFill>
              <a:srgbClr val="007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57600" y="3848100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115203" y="0"/>
                  </a:moveTo>
                  <a:lnTo>
                    <a:pt x="178263" y="9593"/>
                  </a:lnTo>
                  <a:lnTo>
                    <a:pt x="217139" y="38374"/>
                  </a:lnTo>
                  <a:lnTo>
                    <a:pt x="237226" y="84219"/>
                  </a:lnTo>
                  <a:lnTo>
                    <a:pt x="243922" y="145003"/>
                  </a:lnTo>
                  <a:lnTo>
                    <a:pt x="243321" y="166491"/>
                  </a:lnTo>
                  <a:lnTo>
                    <a:pt x="234298" y="211726"/>
                  </a:lnTo>
                  <a:lnTo>
                    <a:pt x="200474" y="249248"/>
                  </a:lnTo>
                  <a:lnTo>
                    <a:pt x="211638" y="255350"/>
                  </a:lnTo>
                  <a:lnTo>
                    <a:pt x="239950" y="294952"/>
                  </a:lnTo>
                  <a:lnTo>
                    <a:pt x="246921" y="355822"/>
                  </a:lnTo>
                  <a:lnTo>
                    <a:pt x="247103" y="365853"/>
                  </a:lnTo>
                  <a:lnTo>
                    <a:pt x="247285" y="375883"/>
                  </a:lnTo>
                  <a:lnTo>
                    <a:pt x="247467" y="385915"/>
                  </a:lnTo>
                  <a:lnTo>
                    <a:pt x="247650" y="395946"/>
                  </a:lnTo>
                  <a:lnTo>
                    <a:pt x="247471" y="403680"/>
                  </a:lnTo>
                  <a:lnTo>
                    <a:pt x="247292" y="411412"/>
                  </a:lnTo>
                  <a:lnTo>
                    <a:pt x="243183" y="466387"/>
                  </a:lnTo>
                  <a:lnTo>
                    <a:pt x="229459" y="514639"/>
                  </a:lnTo>
                  <a:lnTo>
                    <a:pt x="196717" y="552651"/>
                  </a:lnTo>
                  <a:lnTo>
                    <a:pt x="145701" y="570321"/>
                  </a:lnTo>
                  <a:lnTo>
                    <a:pt x="124732" y="571500"/>
                  </a:lnTo>
                  <a:lnTo>
                    <a:pt x="101127" y="570129"/>
                  </a:lnTo>
                  <a:lnTo>
                    <a:pt x="61956" y="559168"/>
                  </a:lnTo>
                  <a:lnTo>
                    <a:pt x="22805" y="525190"/>
                  </a:lnTo>
                  <a:lnTo>
                    <a:pt x="5043" y="477063"/>
                  </a:lnTo>
                  <a:lnTo>
                    <a:pt x="560" y="421912"/>
                  </a:lnTo>
                  <a:lnTo>
                    <a:pt x="0" y="385573"/>
                  </a:lnTo>
                  <a:lnTo>
                    <a:pt x="0" y="374696"/>
                  </a:lnTo>
                  <a:lnTo>
                    <a:pt x="0" y="363819"/>
                  </a:lnTo>
                  <a:lnTo>
                    <a:pt x="0" y="352942"/>
                  </a:lnTo>
                  <a:lnTo>
                    <a:pt x="0" y="342065"/>
                  </a:lnTo>
                  <a:lnTo>
                    <a:pt x="26229" y="342065"/>
                  </a:lnTo>
                  <a:lnTo>
                    <a:pt x="52459" y="342065"/>
                  </a:lnTo>
                  <a:lnTo>
                    <a:pt x="78688" y="342065"/>
                  </a:lnTo>
                  <a:lnTo>
                    <a:pt x="104918" y="342065"/>
                  </a:lnTo>
                  <a:lnTo>
                    <a:pt x="104918" y="364438"/>
                  </a:lnTo>
                  <a:lnTo>
                    <a:pt x="104918" y="386811"/>
                  </a:lnTo>
                  <a:lnTo>
                    <a:pt x="104918" y="409184"/>
                  </a:lnTo>
                  <a:lnTo>
                    <a:pt x="104918" y="431557"/>
                  </a:lnTo>
                  <a:lnTo>
                    <a:pt x="105122" y="447795"/>
                  </a:lnTo>
                  <a:lnTo>
                    <a:pt x="115173" y="486679"/>
                  </a:lnTo>
                  <a:lnTo>
                    <a:pt x="122651" y="486679"/>
                  </a:lnTo>
                  <a:lnTo>
                    <a:pt x="130823" y="486679"/>
                  </a:lnTo>
                  <a:lnTo>
                    <a:pt x="142486" y="433899"/>
                  </a:lnTo>
                  <a:lnTo>
                    <a:pt x="142731" y="410526"/>
                  </a:lnTo>
                  <a:lnTo>
                    <a:pt x="142731" y="401007"/>
                  </a:lnTo>
                  <a:lnTo>
                    <a:pt x="142731" y="391488"/>
                  </a:lnTo>
                  <a:lnTo>
                    <a:pt x="142731" y="381969"/>
                  </a:lnTo>
                  <a:lnTo>
                    <a:pt x="142731" y="372450"/>
                  </a:lnTo>
                  <a:lnTo>
                    <a:pt x="142390" y="357706"/>
                  </a:lnTo>
                  <a:lnTo>
                    <a:pt x="133640" y="316477"/>
                  </a:lnTo>
                  <a:lnTo>
                    <a:pt x="93957" y="302326"/>
                  </a:lnTo>
                  <a:lnTo>
                    <a:pt x="79887" y="301740"/>
                  </a:lnTo>
                  <a:lnTo>
                    <a:pt x="79887" y="281752"/>
                  </a:lnTo>
                  <a:lnTo>
                    <a:pt x="79887" y="261763"/>
                  </a:lnTo>
                  <a:lnTo>
                    <a:pt x="79887" y="241775"/>
                  </a:lnTo>
                  <a:lnTo>
                    <a:pt x="79887" y="221786"/>
                  </a:lnTo>
                  <a:lnTo>
                    <a:pt x="96800" y="221553"/>
                  </a:lnTo>
                  <a:lnTo>
                    <a:pt x="136240" y="210143"/>
                  </a:lnTo>
                  <a:lnTo>
                    <a:pt x="142731" y="162462"/>
                  </a:lnTo>
                  <a:lnTo>
                    <a:pt x="142731" y="154832"/>
                  </a:lnTo>
                  <a:lnTo>
                    <a:pt x="142731" y="147203"/>
                  </a:lnTo>
                  <a:lnTo>
                    <a:pt x="142731" y="139575"/>
                  </a:lnTo>
                  <a:lnTo>
                    <a:pt x="142731" y="131946"/>
                  </a:lnTo>
                  <a:lnTo>
                    <a:pt x="142446" y="118765"/>
                  </a:lnTo>
                  <a:lnTo>
                    <a:pt x="130388" y="84821"/>
                  </a:lnTo>
                  <a:lnTo>
                    <a:pt x="123957" y="84821"/>
                  </a:lnTo>
                  <a:lnTo>
                    <a:pt x="116651" y="84821"/>
                  </a:lnTo>
                  <a:lnTo>
                    <a:pt x="105171" y="121276"/>
                  </a:lnTo>
                  <a:lnTo>
                    <a:pt x="104918" y="135672"/>
                  </a:lnTo>
                  <a:lnTo>
                    <a:pt x="104918" y="146945"/>
                  </a:lnTo>
                  <a:lnTo>
                    <a:pt x="104918" y="158219"/>
                  </a:lnTo>
                  <a:lnTo>
                    <a:pt x="104918" y="169492"/>
                  </a:lnTo>
                  <a:lnTo>
                    <a:pt x="104918" y="180766"/>
                  </a:lnTo>
                  <a:lnTo>
                    <a:pt x="78688" y="180766"/>
                  </a:lnTo>
                  <a:lnTo>
                    <a:pt x="52459" y="180766"/>
                  </a:lnTo>
                  <a:lnTo>
                    <a:pt x="26229" y="180766"/>
                  </a:lnTo>
                  <a:lnTo>
                    <a:pt x="0" y="180766"/>
                  </a:lnTo>
                  <a:lnTo>
                    <a:pt x="0" y="169066"/>
                  </a:lnTo>
                  <a:lnTo>
                    <a:pt x="0" y="157366"/>
                  </a:lnTo>
                  <a:lnTo>
                    <a:pt x="0" y="145666"/>
                  </a:lnTo>
                  <a:lnTo>
                    <a:pt x="0" y="133967"/>
                  </a:lnTo>
                  <a:lnTo>
                    <a:pt x="1722" y="97815"/>
                  </a:lnTo>
                  <a:lnTo>
                    <a:pt x="15505" y="44652"/>
                  </a:lnTo>
                  <a:lnTo>
                    <a:pt x="43379" y="15548"/>
                  </a:lnTo>
                  <a:lnTo>
                    <a:pt x="87198" y="1727"/>
                  </a:lnTo>
                  <a:lnTo>
                    <a:pt x="115203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23305" y="2888672"/>
              <a:ext cx="282632" cy="6026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15000" y="2878137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219227" y="471068"/>
                  </a:moveTo>
                  <a:lnTo>
                    <a:pt x="119252" y="471068"/>
                  </a:lnTo>
                  <a:lnTo>
                    <a:pt x="119252" y="571500"/>
                  </a:lnTo>
                  <a:lnTo>
                    <a:pt x="219227" y="571500"/>
                  </a:lnTo>
                  <a:lnTo>
                    <a:pt x="219227" y="471068"/>
                  </a:lnTo>
                  <a:close/>
                </a:path>
                <a:path w="247650" h="571500">
                  <a:moveTo>
                    <a:pt x="219227" y="0"/>
                  </a:moveTo>
                  <a:lnTo>
                    <a:pt x="86702" y="0"/>
                  </a:lnTo>
                  <a:lnTo>
                    <a:pt x="0" y="373532"/>
                  </a:lnTo>
                  <a:lnTo>
                    <a:pt x="0" y="471068"/>
                  </a:lnTo>
                  <a:lnTo>
                    <a:pt x="247650" y="471068"/>
                  </a:lnTo>
                  <a:lnTo>
                    <a:pt x="247650" y="373532"/>
                  </a:lnTo>
                  <a:lnTo>
                    <a:pt x="74777" y="373532"/>
                  </a:lnTo>
                  <a:lnTo>
                    <a:pt x="119252" y="130454"/>
                  </a:lnTo>
                  <a:lnTo>
                    <a:pt x="219227" y="130454"/>
                  </a:lnTo>
                  <a:lnTo>
                    <a:pt x="219227" y="0"/>
                  </a:lnTo>
                  <a:close/>
                </a:path>
                <a:path w="247650" h="571500">
                  <a:moveTo>
                    <a:pt x="219227" y="130454"/>
                  </a:moveTo>
                  <a:lnTo>
                    <a:pt x="119252" y="130454"/>
                  </a:lnTo>
                  <a:lnTo>
                    <a:pt x="119252" y="373532"/>
                  </a:lnTo>
                  <a:lnTo>
                    <a:pt x="219227" y="373532"/>
                  </a:lnTo>
                  <a:lnTo>
                    <a:pt x="219227" y="130454"/>
                  </a:lnTo>
                  <a:close/>
                </a:path>
              </a:pathLst>
            </a:custGeom>
            <a:solidFill>
              <a:srgbClr val="007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15000" y="2878137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119257" y="130456"/>
                  </a:moveTo>
                  <a:lnTo>
                    <a:pt x="110360" y="179072"/>
                  </a:lnTo>
                  <a:lnTo>
                    <a:pt x="101464" y="227688"/>
                  </a:lnTo>
                  <a:lnTo>
                    <a:pt x="92567" y="276303"/>
                  </a:lnTo>
                  <a:lnTo>
                    <a:pt x="83670" y="324918"/>
                  </a:lnTo>
                  <a:lnTo>
                    <a:pt x="74774" y="373533"/>
                  </a:lnTo>
                  <a:lnTo>
                    <a:pt x="85894" y="373533"/>
                  </a:lnTo>
                  <a:lnTo>
                    <a:pt x="97015" y="373533"/>
                  </a:lnTo>
                  <a:lnTo>
                    <a:pt x="108136" y="373533"/>
                  </a:lnTo>
                  <a:lnTo>
                    <a:pt x="119257" y="373533"/>
                  </a:lnTo>
                  <a:lnTo>
                    <a:pt x="119257" y="324918"/>
                  </a:lnTo>
                  <a:lnTo>
                    <a:pt x="119257" y="276303"/>
                  </a:lnTo>
                  <a:lnTo>
                    <a:pt x="119257" y="227688"/>
                  </a:lnTo>
                  <a:lnTo>
                    <a:pt x="119257" y="179072"/>
                  </a:lnTo>
                  <a:lnTo>
                    <a:pt x="119257" y="130456"/>
                  </a:lnTo>
                  <a:close/>
                </a:path>
                <a:path w="247650" h="571500">
                  <a:moveTo>
                    <a:pt x="86707" y="0"/>
                  </a:moveTo>
                  <a:lnTo>
                    <a:pt x="119838" y="0"/>
                  </a:lnTo>
                  <a:lnTo>
                    <a:pt x="152969" y="0"/>
                  </a:lnTo>
                  <a:lnTo>
                    <a:pt x="186100" y="0"/>
                  </a:lnTo>
                  <a:lnTo>
                    <a:pt x="219231" y="0"/>
                  </a:lnTo>
                  <a:lnTo>
                    <a:pt x="219231" y="53361"/>
                  </a:lnTo>
                  <a:lnTo>
                    <a:pt x="219231" y="373533"/>
                  </a:lnTo>
                  <a:lnTo>
                    <a:pt x="226335" y="373533"/>
                  </a:lnTo>
                  <a:lnTo>
                    <a:pt x="233440" y="373533"/>
                  </a:lnTo>
                  <a:lnTo>
                    <a:pt x="240545" y="373533"/>
                  </a:lnTo>
                  <a:lnTo>
                    <a:pt x="247650" y="373533"/>
                  </a:lnTo>
                  <a:lnTo>
                    <a:pt x="247650" y="397918"/>
                  </a:lnTo>
                  <a:lnTo>
                    <a:pt x="247650" y="422302"/>
                  </a:lnTo>
                  <a:lnTo>
                    <a:pt x="247650" y="446687"/>
                  </a:lnTo>
                  <a:lnTo>
                    <a:pt x="247650" y="471072"/>
                  </a:lnTo>
                  <a:lnTo>
                    <a:pt x="240545" y="471072"/>
                  </a:lnTo>
                  <a:lnTo>
                    <a:pt x="233440" y="471072"/>
                  </a:lnTo>
                  <a:lnTo>
                    <a:pt x="226335" y="471072"/>
                  </a:lnTo>
                  <a:lnTo>
                    <a:pt x="219231" y="471072"/>
                  </a:lnTo>
                  <a:lnTo>
                    <a:pt x="219231" y="496179"/>
                  </a:lnTo>
                  <a:lnTo>
                    <a:pt x="219231" y="521286"/>
                  </a:lnTo>
                  <a:lnTo>
                    <a:pt x="219231" y="546393"/>
                  </a:lnTo>
                  <a:lnTo>
                    <a:pt x="219231" y="571500"/>
                  </a:lnTo>
                  <a:lnTo>
                    <a:pt x="194237" y="571500"/>
                  </a:lnTo>
                  <a:lnTo>
                    <a:pt x="169244" y="571500"/>
                  </a:lnTo>
                  <a:lnTo>
                    <a:pt x="144250" y="571500"/>
                  </a:lnTo>
                  <a:lnTo>
                    <a:pt x="119257" y="571500"/>
                  </a:lnTo>
                  <a:lnTo>
                    <a:pt x="119257" y="546393"/>
                  </a:lnTo>
                  <a:lnTo>
                    <a:pt x="119257" y="521286"/>
                  </a:lnTo>
                  <a:lnTo>
                    <a:pt x="119257" y="496179"/>
                  </a:lnTo>
                  <a:lnTo>
                    <a:pt x="119257" y="471072"/>
                  </a:lnTo>
                  <a:lnTo>
                    <a:pt x="89443" y="471072"/>
                  </a:lnTo>
                  <a:lnTo>
                    <a:pt x="59628" y="471072"/>
                  </a:lnTo>
                  <a:lnTo>
                    <a:pt x="29814" y="471072"/>
                  </a:lnTo>
                  <a:lnTo>
                    <a:pt x="0" y="471072"/>
                  </a:lnTo>
                  <a:lnTo>
                    <a:pt x="0" y="446687"/>
                  </a:lnTo>
                  <a:lnTo>
                    <a:pt x="0" y="422302"/>
                  </a:lnTo>
                  <a:lnTo>
                    <a:pt x="0" y="397918"/>
                  </a:lnTo>
                  <a:lnTo>
                    <a:pt x="0" y="373533"/>
                  </a:lnTo>
                  <a:lnTo>
                    <a:pt x="10838" y="326842"/>
                  </a:lnTo>
                  <a:lnTo>
                    <a:pt x="21676" y="280150"/>
                  </a:lnTo>
                  <a:lnTo>
                    <a:pt x="32515" y="233458"/>
                  </a:lnTo>
                  <a:lnTo>
                    <a:pt x="43353" y="186767"/>
                  </a:lnTo>
                  <a:lnTo>
                    <a:pt x="54192" y="140075"/>
                  </a:lnTo>
                  <a:lnTo>
                    <a:pt x="65030" y="93383"/>
                  </a:lnTo>
                  <a:lnTo>
                    <a:pt x="75868" y="46691"/>
                  </a:lnTo>
                  <a:lnTo>
                    <a:pt x="86707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51718" y="3894508"/>
              <a:ext cx="282632" cy="6068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43400" y="3886199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227228" y="0"/>
                  </a:moveTo>
                  <a:lnTo>
                    <a:pt x="5232" y="0"/>
                  </a:lnTo>
                  <a:lnTo>
                    <a:pt x="1041" y="282917"/>
                  </a:lnTo>
                  <a:lnTo>
                    <a:pt x="103136" y="282917"/>
                  </a:lnTo>
                  <a:lnTo>
                    <a:pt x="103497" y="262878"/>
                  </a:lnTo>
                  <a:lnTo>
                    <a:pt x="103945" y="256191"/>
                  </a:lnTo>
                  <a:lnTo>
                    <a:pt x="118313" y="233286"/>
                  </a:lnTo>
                  <a:lnTo>
                    <a:pt x="130810" y="233286"/>
                  </a:lnTo>
                  <a:lnTo>
                    <a:pt x="144193" y="273033"/>
                  </a:lnTo>
                  <a:lnTo>
                    <a:pt x="144500" y="287489"/>
                  </a:lnTo>
                  <a:lnTo>
                    <a:pt x="144500" y="398322"/>
                  </a:lnTo>
                  <a:lnTo>
                    <a:pt x="143793" y="457301"/>
                  </a:lnTo>
                  <a:lnTo>
                    <a:pt x="130975" y="485000"/>
                  </a:lnTo>
                  <a:lnTo>
                    <a:pt x="125768" y="485000"/>
                  </a:lnTo>
                  <a:lnTo>
                    <a:pt x="104754" y="448827"/>
                  </a:lnTo>
                  <a:lnTo>
                    <a:pt x="103317" y="410316"/>
                  </a:lnTo>
                  <a:lnTo>
                    <a:pt x="103136" y="350278"/>
                  </a:lnTo>
                  <a:lnTo>
                    <a:pt x="0" y="350278"/>
                  </a:lnTo>
                  <a:lnTo>
                    <a:pt x="0" y="380745"/>
                  </a:lnTo>
                  <a:lnTo>
                    <a:pt x="800" y="417312"/>
                  </a:lnTo>
                  <a:lnTo>
                    <a:pt x="7200" y="475129"/>
                  </a:lnTo>
                  <a:lnTo>
                    <a:pt x="20314" y="513912"/>
                  </a:lnTo>
                  <a:lnTo>
                    <a:pt x="56083" y="552627"/>
                  </a:lnTo>
                  <a:lnTo>
                    <a:pt x="107134" y="570321"/>
                  </a:lnTo>
                  <a:lnTo>
                    <a:pt x="126517" y="571500"/>
                  </a:lnTo>
                  <a:lnTo>
                    <a:pt x="143631" y="570709"/>
                  </a:lnTo>
                  <a:lnTo>
                    <a:pt x="186829" y="558863"/>
                  </a:lnTo>
                  <a:lnTo>
                    <a:pt x="217778" y="533681"/>
                  </a:lnTo>
                  <a:lnTo>
                    <a:pt x="236793" y="497771"/>
                  </a:lnTo>
                  <a:lnTo>
                    <a:pt x="244861" y="459380"/>
                  </a:lnTo>
                  <a:lnTo>
                    <a:pt x="247383" y="411340"/>
                  </a:lnTo>
                  <a:lnTo>
                    <a:pt x="247650" y="303580"/>
                  </a:lnTo>
                  <a:lnTo>
                    <a:pt x="246278" y="261277"/>
                  </a:lnTo>
                  <a:lnTo>
                    <a:pt x="239085" y="211815"/>
                  </a:lnTo>
                  <a:lnTo>
                    <a:pt x="213461" y="164985"/>
                  </a:lnTo>
                  <a:lnTo>
                    <a:pt x="160997" y="146773"/>
                  </a:lnTo>
                  <a:lnTo>
                    <a:pt x="142890" y="149176"/>
                  </a:lnTo>
                  <a:lnTo>
                    <a:pt x="126515" y="156383"/>
                  </a:lnTo>
                  <a:lnTo>
                    <a:pt x="111872" y="168392"/>
                  </a:lnTo>
                  <a:lnTo>
                    <a:pt x="98958" y="185204"/>
                  </a:lnTo>
                  <a:lnTo>
                    <a:pt x="98958" y="89344"/>
                  </a:lnTo>
                  <a:lnTo>
                    <a:pt x="227228" y="89344"/>
                  </a:lnTo>
                  <a:lnTo>
                    <a:pt x="227228" y="0"/>
                  </a:lnTo>
                  <a:close/>
                </a:path>
              </a:pathLst>
            </a:custGeom>
            <a:solidFill>
              <a:srgbClr val="007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43400" y="3886200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5235" y="0"/>
                  </a:moveTo>
                  <a:lnTo>
                    <a:pt x="60734" y="0"/>
                  </a:lnTo>
                  <a:lnTo>
                    <a:pt x="116233" y="0"/>
                  </a:lnTo>
                  <a:lnTo>
                    <a:pt x="171732" y="0"/>
                  </a:lnTo>
                  <a:lnTo>
                    <a:pt x="227230" y="0"/>
                  </a:lnTo>
                  <a:lnTo>
                    <a:pt x="227230" y="22335"/>
                  </a:lnTo>
                  <a:lnTo>
                    <a:pt x="227230" y="44670"/>
                  </a:lnTo>
                  <a:lnTo>
                    <a:pt x="227230" y="67005"/>
                  </a:lnTo>
                  <a:lnTo>
                    <a:pt x="227230" y="89341"/>
                  </a:lnTo>
                  <a:lnTo>
                    <a:pt x="195162" y="89341"/>
                  </a:lnTo>
                  <a:lnTo>
                    <a:pt x="163093" y="89341"/>
                  </a:lnTo>
                  <a:lnTo>
                    <a:pt x="131024" y="89341"/>
                  </a:lnTo>
                  <a:lnTo>
                    <a:pt x="98955" y="89341"/>
                  </a:lnTo>
                  <a:lnTo>
                    <a:pt x="98955" y="113307"/>
                  </a:lnTo>
                  <a:lnTo>
                    <a:pt x="98955" y="137274"/>
                  </a:lnTo>
                  <a:lnTo>
                    <a:pt x="98955" y="161241"/>
                  </a:lnTo>
                  <a:lnTo>
                    <a:pt x="98955" y="185207"/>
                  </a:lnTo>
                  <a:lnTo>
                    <a:pt x="111870" y="168393"/>
                  </a:lnTo>
                  <a:lnTo>
                    <a:pt x="126516" y="156383"/>
                  </a:lnTo>
                  <a:lnTo>
                    <a:pt x="142892" y="149177"/>
                  </a:lnTo>
                  <a:lnTo>
                    <a:pt x="160999" y="146775"/>
                  </a:lnTo>
                  <a:lnTo>
                    <a:pt x="181098" y="148798"/>
                  </a:lnTo>
                  <a:lnTo>
                    <a:pt x="225729" y="179142"/>
                  </a:lnTo>
                  <a:lnTo>
                    <a:pt x="243454" y="234445"/>
                  </a:lnTo>
                  <a:lnTo>
                    <a:pt x="246965" y="282424"/>
                  </a:lnTo>
                  <a:lnTo>
                    <a:pt x="247650" y="303574"/>
                  </a:lnTo>
                  <a:lnTo>
                    <a:pt x="247650" y="323568"/>
                  </a:lnTo>
                  <a:lnTo>
                    <a:pt x="247650" y="343561"/>
                  </a:lnTo>
                  <a:lnTo>
                    <a:pt x="247650" y="363554"/>
                  </a:lnTo>
                  <a:lnTo>
                    <a:pt x="247650" y="383547"/>
                  </a:lnTo>
                  <a:lnTo>
                    <a:pt x="247584" y="390494"/>
                  </a:lnTo>
                  <a:lnTo>
                    <a:pt x="246841" y="429577"/>
                  </a:lnTo>
                  <a:lnTo>
                    <a:pt x="243424" y="470946"/>
                  </a:lnTo>
                  <a:lnTo>
                    <a:pt x="231683" y="510405"/>
                  </a:lnTo>
                  <a:lnTo>
                    <a:pt x="208818" y="543460"/>
                  </a:lnTo>
                  <a:lnTo>
                    <a:pt x="173788" y="564392"/>
                  </a:lnTo>
                  <a:lnTo>
                    <a:pt x="126516" y="571500"/>
                  </a:lnTo>
                  <a:lnTo>
                    <a:pt x="107131" y="570320"/>
                  </a:lnTo>
                  <a:lnTo>
                    <a:pt x="56087" y="552632"/>
                  </a:lnTo>
                  <a:lnTo>
                    <a:pt x="20314" y="513911"/>
                  </a:lnTo>
                  <a:lnTo>
                    <a:pt x="7204" y="475124"/>
                  </a:lnTo>
                  <a:lnTo>
                    <a:pt x="800" y="417308"/>
                  </a:lnTo>
                  <a:lnTo>
                    <a:pt x="0" y="380740"/>
                  </a:lnTo>
                  <a:lnTo>
                    <a:pt x="0" y="373124"/>
                  </a:lnTo>
                  <a:lnTo>
                    <a:pt x="0" y="365507"/>
                  </a:lnTo>
                  <a:lnTo>
                    <a:pt x="0" y="357890"/>
                  </a:lnTo>
                  <a:lnTo>
                    <a:pt x="0" y="350273"/>
                  </a:lnTo>
                  <a:lnTo>
                    <a:pt x="25786" y="350273"/>
                  </a:lnTo>
                  <a:lnTo>
                    <a:pt x="51571" y="350273"/>
                  </a:lnTo>
                  <a:lnTo>
                    <a:pt x="77357" y="350273"/>
                  </a:lnTo>
                  <a:lnTo>
                    <a:pt x="103143" y="350273"/>
                  </a:lnTo>
                  <a:lnTo>
                    <a:pt x="103143" y="358995"/>
                  </a:lnTo>
                  <a:lnTo>
                    <a:pt x="103143" y="367717"/>
                  </a:lnTo>
                  <a:lnTo>
                    <a:pt x="103143" y="376439"/>
                  </a:lnTo>
                  <a:lnTo>
                    <a:pt x="103143" y="385161"/>
                  </a:lnTo>
                  <a:lnTo>
                    <a:pt x="103322" y="410313"/>
                  </a:lnTo>
                  <a:lnTo>
                    <a:pt x="104754" y="448829"/>
                  </a:lnTo>
                  <a:lnTo>
                    <a:pt x="125772" y="484995"/>
                  </a:lnTo>
                  <a:lnTo>
                    <a:pt x="130975" y="484995"/>
                  </a:lnTo>
                  <a:lnTo>
                    <a:pt x="135181" y="482808"/>
                  </a:lnTo>
                  <a:lnTo>
                    <a:pt x="138390" y="478435"/>
                  </a:lnTo>
                  <a:lnTo>
                    <a:pt x="141601" y="474064"/>
                  </a:lnTo>
                  <a:lnTo>
                    <a:pt x="144253" y="424328"/>
                  </a:lnTo>
                  <a:lnTo>
                    <a:pt x="144506" y="398324"/>
                  </a:lnTo>
                  <a:lnTo>
                    <a:pt x="144506" y="370615"/>
                  </a:lnTo>
                  <a:lnTo>
                    <a:pt x="144506" y="342906"/>
                  </a:lnTo>
                  <a:lnTo>
                    <a:pt x="144506" y="315198"/>
                  </a:lnTo>
                  <a:lnTo>
                    <a:pt x="144506" y="287489"/>
                  </a:lnTo>
                  <a:lnTo>
                    <a:pt x="144198" y="273031"/>
                  </a:lnTo>
                  <a:lnTo>
                    <a:pt x="130808" y="233279"/>
                  </a:lnTo>
                  <a:lnTo>
                    <a:pt x="123178" y="233279"/>
                  </a:lnTo>
                  <a:lnTo>
                    <a:pt x="118319" y="233279"/>
                  </a:lnTo>
                  <a:lnTo>
                    <a:pt x="114242" y="235233"/>
                  </a:lnTo>
                  <a:lnTo>
                    <a:pt x="110948" y="239140"/>
                  </a:lnTo>
                  <a:lnTo>
                    <a:pt x="107654" y="243047"/>
                  </a:lnTo>
                  <a:lnTo>
                    <a:pt x="103143" y="282914"/>
                  </a:lnTo>
                  <a:lnTo>
                    <a:pt x="77619" y="282914"/>
                  </a:lnTo>
                  <a:lnTo>
                    <a:pt x="52095" y="282914"/>
                  </a:lnTo>
                  <a:lnTo>
                    <a:pt x="26571" y="282914"/>
                  </a:lnTo>
                  <a:lnTo>
                    <a:pt x="1047" y="282914"/>
                  </a:lnTo>
                  <a:lnTo>
                    <a:pt x="1745" y="235761"/>
                  </a:lnTo>
                  <a:lnTo>
                    <a:pt x="2443" y="188609"/>
                  </a:lnTo>
                  <a:lnTo>
                    <a:pt x="3141" y="141456"/>
                  </a:lnTo>
                  <a:lnTo>
                    <a:pt x="3839" y="94304"/>
                  </a:lnTo>
                  <a:lnTo>
                    <a:pt x="4537" y="47152"/>
                  </a:lnTo>
                  <a:lnTo>
                    <a:pt x="5235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34302" y="3117272"/>
              <a:ext cx="278476" cy="60267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24635" y="3106737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124551" y="0"/>
                  </a:moveTo>
                  <a:lnTo>
                    <a:pt x="76371" y="8315"/>
                  </a:lnTo>
                  <a:lnTo>
                    <a:pt x="38288" y="33259"/>
                  </a:lnTo>
                  <a:lnTo>
                    <a:pt x="12931" y="74122"/>
                  </a:lnTo>
                  <a:lnTo>
                    <a:pt x="2135" y="121805"/>
                  </a:lnTo>
                  <a:lnTo>
                    <a:pt x="507" y="171202"/>
                  </a:lnTo>
                  <a:lnTo>
                    <a:pt x="0" y="339204"/>
                  </a:lnTo>
                  <a:lnTo>
                    <a:pt x="114" y="371060"/>
                  </a:lnTo>
                  <a:lnTo>
                    <a:pt x="1325" y="432387"/>
                  </a:lnTo>
                  <a:lnTo>
                    <a:pt x="7832" y="482841"/>
                  </a:lnTo>
                  <a:lnTo>
                    <a:pt x="27205" y="525719"/>
                  </a:lnTo>
                  <a:lnTo>
                    <a:pt x="60212" y="556209"/>
                  </a:lnTo>
                  <a:lnTo>
                    <a:pt x="108517" y="570544"/>
                  </a:lnTo>
                  <a:lnTo>
                    <a:pt x="128386" y="571500"/>
                  </a:lnTo>
                  <a:lnTo>
                    <a:pt x="144586" y="570671"/>
                  </a:lnTo>
                  <a:lnTo>
                    <a:pt x="186971" y="558253"/>
                  </a:lnTo>
                  <a:lnTo>
                    <a:pt x="218664" y="532372"/>
                  </a:lnTo>
                  <a:lnTo>
                    <a:pt x="238198" y="496063"/>
                  </a:lnTo>
                  <a:lnTo>
                    <a:pt x="240869" y="486575"/>
                  </a:lnTo>
                  <a:lnTo>
                    <a:pt x="116131" y="486575"/>
                  </a:lnTo>
                  <a:lnTo>
                    <a:pt x="110835" y="482841"/>
                  </a:lnTo>
                  <a:lnTo>
                    <a:pt x="103184" y="444495"/>
                  </a:lnTo>
                  <a:lnTo>
                    <a:pt x="102884" y="328599"/>
                  </a:lnTo>
                  <a:lnTo>
                    <a:pt x="103199" y="314750"/>
                  </a:lnTo>
                  <a:lnTo>
                    <a:pt x="116562" y="277749"/>
                  </a:lnTo>
                  <a:lnTo>
                    <a:pt x="244319" y="277749"/>
                  </a:lnTo>
                  <a:lnTo>
                    <a:pt x="243110" y="269548"/>
                  </a:lnTo>
                  <a:lnTo>
                    <a:pt x="241734" y="262102"/>
                  </a:lnTo>
                  <a:lnTo>
                    <a:pt x="237800" y="248351"/>
                  </a:lnTo>
                  <a:lnTo>
                    <a:pt x="232378" y="236677"/>
                  </a:lnTo>
                  <a:lnTo>
                    <a:pt x="102884" y="236677"/>
                  </a:lnTo>
                  <a:lnTo>
                    <a:pt x="102934" y="134938"/>
                  </a:lnTo>
                  <a:lnTo>
                    <a:pt x="106161" y="95669"/>
                  </a:lnTo>
                  <a:lnTo>
                    <a:pt x="117426" y="84924"/>
                  </a:lnTo>
                  <a:lnTo>
                    <a:pt x="239632" y="84924"/>
                  </a:lnTo>
                  <a:lnTo>
                    <a:pt x="238425" y="80297"/>
                  </a:lnTo>
                  <a:lnTo>
                    <a:pt x="219656" y="41289"/>
                  </a:lnTo>
                  <a:lnTo>
                    <a:pt x="180895" y="10538"/>
                  </a:lnTo>
                  <a:lnTo>
                    <a:pt x="145277" y="1171"/>
                  </a:lnTo>
                  <a:lnTo>
                    <a:pt x="124551" y="0"/>
                  </a:lnTo>
                  <a:close/>
                </a:path>
                <a:path w="247650" h="571500">
                  <a:moveTo>
                    <a:pt x="244319" y="277749"/>
                  </a:moveTo>
                  <a:lnTo>
                    <a:pt x="131180" y="277749"/>
                  </a:lnTo>
                  <a:lnTo>
                    <a:pt x="136514" y="281368"/>
                  </a:lnTo>
                  <a:lnTo>
                    <a:pt x="139778" y="288594"/>
                  </a:lnTo>
                  <a:lnTo>
                    <a:pt x="141926" y="295165"/>
                  </a:lnTo>
                  <a:lnTo>
                    <a:pt x="143458" y="304020"/>
                  </a:lnTo>
                  <a:lnTo>
                    <a:pt x="144375" y="315164"/>
                  </a:lnTo>
                  <a:lnTo>
                    <a:pt x="144680" y="328599"/>
                  </a:lnTo>
                  <a:lnTo>
                    <a:pt x="144652" y="432387"/>
                  </a:lnTo>
                  <a:lnTo>
                    <a:pt x="140624" y="471770"/>
                  </a:lnTo>
                  <a:lnTo>
                    <a:pt x="128005" y="486575"/>
                  </a:lnTo>
                  <a:lnTo>
                    <a:pt x="240869" y="486575"/>
                  </a:lnTo>
                  <a:lnTo>
                    <a:pt x="246317" y="443636"/>
                  </a:lnTo>
                  <a:lnTo>
                    <a:pt x="247614" y="383019"/>
                  </a:lnTo>
                  <a:lnTo>
                    <a:pt x="247614" y="339204"/>
                  </a:lnTo>
                  <a:lnTo>
                    <a:pt x="246140" y="295643"/>
                  </a:lnTo>
                  <a:lnTo>
                    <a:pt x="245314" y="286318"/>
                  </a:lnTo>
                  <a:lnTo>
                    <a:pt x="244319" y="277749"/>
                  </a:lnTo>
                  <a:close/>
                </a:path>
                <a:path w="247650" h="571500">
                  <a:moveTo>
                    <a:pt x="163997" y="192824"/>
                  </a:moveTo>
                  <a:lnTo>
                    <a:pt x="126164" y="203784"/>
                  </a:lnTo>
                  <a:lnTo>
                    <a:pt x="102884" y="236677"/>
                  </a:lnTo>
                  <a:lnTo>
                    <a:pt x="232378" y="236677"/>
                  </a:lnTo>
                  <a:lnTo>
                    <a:pt x="202834" y="204284"/>
                  </a:lnTo>
                  <a:lnTo>
                    <a:pt x="163997" y="192824"/>
                  </a:lnTo>
                  <a:close/>
                </a:path>
                <a:path w="247650" h="571500">
                  <a:moveTo>
                    <a:pt x="239632" y="84924"/>
                  </a:moveTo>
                  <a:lnTo>
                    <a:pt x="129123" y="84924"/>
                  </a:lnTo>
                  <a:lnTo>
                    <a:pt x="134152" y="87198"/>
                  </a:lnTo>
                  <a:lnTo>
                    <a:pt x="141543" y="96304"/>
                  </a:lnTo>
                  <a:lnTo>
                    <a:pt x="144598" y="134938"/>
                  </a:lnTo>
                  <a:lnTo>
                    <a:pt x="144680" y="157314"/>
                  </a:lnTo>
                  <a:lnTo>
                    <a:pt x="247614" y="157314"/>
                  </a:lnTo>
                  <a:lnTo>
                    <a:pt x="244616" y="109982"/>
                  </a:lnTo>
                  <a:lnTo>
                    <a:pt x="242926" y="99533"/>
                  </a:lnTo>
                  <a:lnTo>
                    <a:pt x="240845" y="89571"/>
                  </a:lnTo>
                  <a:lnTo>
                    <a:pt x="239632" y="84924"/>
                  </a:lnTo>
                  <a:close/>
                </a:path>
              </a:pathLst>
            </a:custGeom>
            <a:solidFill>
              <a:srgbClr val="007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14826" y="3371782"/>
              <a:ext cx="67197" cy="23422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24600" y="3106737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124592" y="0"/>
                  </a:moveTo>
                  <a:lnTo>
                    <a:pt x="164097" y="4682"/>
                  </a:lnTo>
                  <a:lnTo>
                    <a:pt x="208744" y="29051"/>
                  </a:lnTo>
                  <a:lnTo>
                    <a:pt x="235649" y="71507"/>
                  </a:lnTo>
                  <a:lnTo>
                    <a:pt x="244650" y="109985"/>
                  </a:lnTo>
                  <a:lnTo>
                    <a:pt x="245399" y="121818"/>
                  </a:lnTo>
                  <a:lnTo>
                    <a:pt x="246149" y="133651"/>
                  </a:lnTo>
                  <a:lnTo>
                    <a:pt x="246899" y="145485"/>
                  </a:lnTo>
                  <a:lnTo>
                    <a:pt x="247650" y="157318"/>
                  </a:lnTo>
                  <a:lnTo>
                    <a:pt x="221918" y="157318"/>
                  </a:lnTo>
                  <a:lnTo>
                    <a:pt x="196186" y="157318"/>
                  </a:lnTo>
                  <a:lnTo>
                    <a:pt x="170455" y="157318"/>
                  </a:lnTo>
                  <a:lnTo>
                    <a:pt x="144724" y="157318"/>
                  </a:lnTo>
                  <a:lnTo>
                    <a:pt x="144683" y="139806"/>
                  </a:lnTo>
                  <a:lnTo>
                    <a:pt x="141584" y="96308"/>
                  </a:lnTo>
                  <a:lnTo>
                    <a:pt x="129159" y="84924"/>
                  </a:lnTo>
                  <a:lnTo>
                    <a:pt x="122796" y="84924"/>
                  </a:lnTo>
                  <a:lnTo>
                    <a:pt x="117462" y="84924"/>
                  </a:lnTo>
                  <a:lnTo>
                    <a:pt x="103120" y="123371"/>
                  </a:lnTo>
                  <a:lnTo>
                    <a:pt x="102926" y="149085"/>
                  </a:lnTo>
                  <a:lnTo>
                    <a:pt x="102926" y="170983"/>
                  </a:lnTo>
                  <a:lnTo>
                    <a:pt x="102926" y="192880"/>
                  </a:lnTo>
                  <a:lnTo>
                    <a:pt x="102926" y="214777"/>
                  </a:lnTo>
                  <a:lnTo>
                    <a:pt x="102926" y="236674"/>
                  </a:lnTo>
                  <a:lnTo>
                    <a:pt x="107353" y="226396"/>
                  </a:lnTo>
                  <a:lnTo>
                    <a:pt x="134315" y="198987"/>
                  </a:lnTo>
                  <a:lnTo>
                    <a:pt x="164038" y="192820"/>
                  </a:lnTo>
                  <a:lnTo>
                    <a:pt x="177815" y="194093"/>
                  </a:lnTo>
                  <a:lnTo>
                    <a:pt x="214155" y="213197"/>
                  </a:lnTo>
                  <a:lnTo>
                    <a:pt x="237836" y="248348"/>
                  </a:lnTo>
                  <a:lnTo>
                    <a:pt x="245352" y="286318"/>
                  </a:lnTo>
                  <a:lnTo>
                    <a:pt x="246547" y="306530"/>
                  </a:lnTo>
                  <a:lnTo>
                    <a:pt x="246914" y="317419"/>
                  </a:lnTo>
                  <a:lnTo>
                    <a:pt x="247282" y="328307"/>
                  </a:lnTo>
                  <a:lnTo>
                    <a:pt x="247650" y="339196"/>
                  </a:lnTo>
                  <a:lnTo>
                    <a:pt x="247650" y="350150"/>
                  </a:lnTo>
                  <a:lnTo>
                    <a:pt x="247650" y="361104"/>
                  </a:lnTo>
                  <a:lnTo>
                    <a:pt x="247650" y="372057"/>
                  </a:lnTo>
                  <a:lnTo>
                    <a:pt x="247650" y="383011"/>
                  </a:lnTo>
                  <a:lnTo>
                    <a:pt x="247597" y="389765"/>
                  </a:lnTo>
                  <a:lnTo>
                    <a:pt x="247546" y="396520"/>
                  </a:lnTo>
                  <a:lnTo>
                    <a:pt x="247494" y="403274"/>
                  </a:lnTo>
                  <a:lnTo>
                    <a:pt x="247442" y="410028"/>
                  </a:lnTo>
                  <a:lnTo>
                    <a:pt x="247015" y="427870"/>
                  </a:lnTo>
                  <a:lnTo>
                    <a:pt x="244331" y="468933"/>
                  </a:lnTo>
                  <a:lnTo>
                    <a:pt x="233106" y="508829"/>
                  </a:lnTo>
                  <a:lnTo>
                    <a:pt x="209482" y="542331"/>
                  </a:lnTo>
                  <a:lnTo>
                    <a:pt x="173922" y="564048"/>
                  </a:lnTo>
                  <a:lnTo>
                    <a:pt x="128421" y="571500"/>
                  </a:lnTo>
                  <a:lnTo>
                    <a:pt x="108553" y="570544"/>
                  </a:lnTo>
                  <a:lnTo>
                    <a:pt x="60251" y="556207"/>
                  </a:lnTo>
                  <a:lnTo>
                    <a:pt x="27244" y="525721"/>
                  </a:lnTo>
                  <a:lnTo>
                    <a:pt x="7849" y="482775"/>
                  </a:lnTo>
                  <a:lnTo>
                    <a:pt x="1363" y="432385"/>
                  </a:lnTo>
                  <a:lnTo>
                    <a:pt x="151" y="371058"/>
                  </a:lnTo>
                  <a:lnTo>
                    <a:pt x="0" y="329244"/>
                  </a:lnTo>
                  <a:lnTo>
                    <a:pt x="0" y="310216"/>
                  </a:lnTo>
                  <a:lnTo>
                    <a:pt x="0" y="291188"/>
                  </a:lnTo>
                  <a:lnTo>
                    <a:pt x="0" y="272159"/>
                  </a:lnTo>
                  <a:lnTo>
                    <a:pt x="0" y="253131"/>
                  </a:lnTo>
                  <a:lnTo>
                    <a:pt x="135" y="208100"/>
                  </a:lnTo>
                  <a:lnTo>
                    <a:pt x="1221" y="142438"/>
                  </a:lnTo>
                  <a:lnTo>
                    <a:pt x="7693" y="89570"/>
                  </a:lnTo>
                  <a:lnTo>
                    <a:pt x="28411" y="45264"/>
                  </a:lnTo>
                  <a:lnTo>
                    <a:pt x="62422" y="14781"/>
                  </a:lnTo>
                  <a:lnTo>
                    <a:pt x="107494" y="923"/>
                  </a:lnTo>
                  <a:lnTo>
                    <a:pt x="124592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62702" y="4106487"/>
              <a:ext cx="278476" cy="60267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53000" y="4097337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247650" y="0"/>
                  </a:moveTo>
                  <a:lnTo>
                    <a:pt x="0" y="0"/>
                  </a:lnTo>
                  <a:lnTo>
                    <a:pt x="0" y="102590"/>
                  </a:lnTo>
                  <a:lnTo>
                    <a:pt x="128422" y="102590"/>
                  </a:lnTo>
                  <a:lnTo>
                    <a:pt x="36131" y="571500"/>
                  </a:lnTo>
                  <a:lnTo>
                    <a:pt x="164884" y="571500"/>
                  </a:lnTo>
                  <a:lnTo>
                    <a:pt x="247650" y="124091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007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53000" y="4097337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0" y="0"/>
                  </a:moveTo>
                  <a:lnTo>
                    <a:pt x="0" y="0"/>
                  </a:lnTo>
                  <a:lnTo>
                    <a:pt x="247650" y="0"/>
                  </a:lnTo>
                  <a:lnTo>
                    <a:pt x="247650" y="31022"/>
                  </a:lnTo>
                  <a:lnTo>
                    <a:pt x="247650" y="62045"/>
                  </a:lnTo>
                  <a:lnTo>
                    <a:pt x="247650" y="93067"/>
                  </a:lnTo>
                  <a:lnTo>
                    <a:pt x="247650" y="124089"/>
                  </a:lnTo>
                  <a:lnTo>
                    <a:pt x="238453" y="173802"/>
                  </a:lnTo>
                  <a:lnTo>
                    <a:pt x="229256" y="223514"/>
                  </a:lnTo>
                  <a:lnTo>
                    <a:pt x="220060" y="273226"/>
                  </a:lnTo>
                  <a:lnTo>
                    <a:pt x="210863" y="322939"/>
                  </a:lnTo>
                  <a:lnTo>
                    <a:pt x="201667" y="372651"/>
                  </a:lnTo>
                  <a:lnTo>
                    <a:pt x="192470" y="422363"/>
                  </a:lnTo>
                  <a:lnTo>
                    <a:pt x="183273" y="472075"/>
                  </a:lnTo>
                  <a:lnTo>
                    <a:pt x="174077" y="521787"/>
                  </a:lnTo>
                  <a:lnTo>
                    <a:pt x="164880" y="571500"/>
                  </a:lnTo>
                  <a:lnTo>
                    <a:pt x="132692" y="571500"/>
                  </a:lnTo>
                  <a:lnTo>
                    <a:pt x="100505" y="571500"/>
                  </a:lnTo>
                  <a:lnTo>
                    <a:pt x="68317" y="571500"/>
                  </a:lnTo>
                  <a:lnTo>
                    <a:pt x="36128" y="571500"/>
                  </a:lnTo>
                  <a:lnTo>
                    <a:pt x="46383" y="519399"/>
                  </a:lnTo>
                  <a:lnTo>
                    <a:pt x="56638" y="467299"/>
                  </a:lnTo>
                  <a:lnTo>
                    <a:pt x="66893" y="415198"/>
                  </a:lnTo>
                  <a:lnTo>
                    <a:pt x="77148" y="363098"/>
                  </a:lnTo>
                  <a:lnTo>
                    <a:pt x="87403" y="310997"/>
                  </a:lnTo>
                  <a:lnTo>
                    <a:pt x="97658" y="258897"/>
                  </a:lnTo>
                  <a:lnTo>
                    <a:pt x="107913" y="206796"/>
                  </a:lnTo>
                  <a:lnTo>
                    <a:pt x="118167" y="154696"/>
                  </a:lnTo>
                  <a:lnTo>
                    <a:pt x="128422" y="102595"/>
                  </a:lnTo>
                  <a:lnTo>
                    <a:pt x="96317" y="102595"/>
                  </a:lnTo>
                  <a:lnTo>
                    <a:pt x="64211" y="102595"/>
                  </a:lnTo>
                  <a:lnTo>
                    <a:pt x="32105" y="102595"/>
                  </a:lnTo>
                  <a:lnTo>
                    <a:pt x="0" y="102595"/>
                  </a:lnTo>
                  <a:lnTo>
                    <a:pt x="0" y="76946"/>
                  </a:lnTo>
                  <a:lnTo>
                    <a:pt x="0" y="51297"/>
                  </a:lnTo>
                  <a:lnTo>
                    <a:pt x="0" y="2564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20102" y="3345872"/>
              <a:ext cx="278476" cy="6026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10400" y="3335337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122796" y="0"/>
                  </a:moveTo>
                  <a:lnTo>
                    <a:pt x="70765" y="8885"/>
                  </a:lnTo>
                  <a:lnTo>
                    <a:pt x="33527" y="35534"/>
                  </a:lnTo>
                  <a:lnTo>
                    <a:pt x="11147" y="79940"/>
                  </a:lnTo>
                  <a:lnTo>
                    <a:pt x="3682" y="142100"/>
                  </a:lnTo>
                  <a:lnTo>
                    <a:pt x="4285" y="161769"/>
                  </a:lnTo>
                  <a:lnTo>
                    <a:pt x="13309" y="209930"/>
                  </a:lnTo>
                  <a:lnTo>
                    <a:pt x="42189" y="248856"/>
                  </a:lnTo>
                  <a:lnTo>
                    <a:pt x="28433" y="260819"/>
                  </a:lnTo>
                  <a:lnTo>
                    <a:pt x="5791" y="307682"/>
                  </a:lnTo>
                  <a:lnTo>
                    <a:pt x="1447" y="347706"/>
                  </a:lnTo>
                  <a:lnTo>
                    <a:pt x="0" y="394360"/>
                  </a:lnTo>
                  <a:lnTo>
                    <a:pt x="731" y="428936"/>
                  </a:lnTo>
                  <a:lnTo>
                    <a:pt x="6584" y="482148"/>
                  </a:lnTo>
                  <a:lnTo>
                    <a:pt x="27254" y="529601"/>
                  </a:lnTo>
                  <a:lnTo>
                    <a:pt x="65180" y="560602"/>
                  </a:lnTo>
                  <a:lnTo>
                    <a:pt x="123825" y="571500"/>
                  </a:lnTo>
                  <a:lnTo>
                    <a:pt x="146430" y="570235"/>
                  </a:lnTo>
                  <a:lnTo>
                    <a:pt x="184402" y="560120"/>
                  </a:lnTo>
                  <a:lnTo>
                    <a:pt x="223450" y="528191"/>
                  </a:lnTo>
                  <a:lnTo>
                    <a:pt x="241133" y="486575"/>
                  </a:lnTo>
                  <a:lnTo>
                    <a:pt x="117576" y="486575"/>
                  </a:lnTo>
                  <a:lnTo>
                    <a:pt x="112255" y="483184"/>
                  </a:lnTo>
                  <a:lnTo>
                    <a:pt x="103830" y="432295"/>
                  </a:lnTo>
                  <a:lnTo>
                    <a:pt x="103797" y="359270"/>
                  </a:lnTo>
                  <a:lnTo>
                    <a:pt x="104082" y="344533"/>
                  </a:lnTo>
                  <a:lnTo>
                    <a:pt x="116370" y="306984"/>
                  </a:lnTo>
                  <a:lnTo>
                    <a:pt x="241576" y="306984"/>
                  </a:lnTo>
                  <a:lnTo>
                    <a:pt x="239501" y="296882"/>
                  </a:lnTo>
                  <a:lnTo>
                    <a:pt x="210852" y="255728"/>
                  </a:lnTo>
                  <a:lnTo>
                    <a:pt x="200063" y="248856"/>
                  </a:lnTo>
                  <a:lnTo>
                    <a:pt x="212278" y="239148"/>
                  </a:lnTo>
                  <a:lnTo>
                    <a:pt x="222234" y="229396"/>
                  </a:lnTo>
                  <a:lnTo>
                    <a:pt x="229927" y="219602"/>
                  </a:lnTo>
                  <a:lnTo>
                    <a:pt x="231648" y="216484"/>
                  </a:lnTo>
                  <a:lnTo>
                    <a:pt x="117500" y="216484"/>
                  </a:lnTo>
                  <a:lnTo>
                    <a:pt x="112826" y="213321"/>
                  </a:lnTo>
                  <a:lnTo>
                    <a:pt x="105905" y="172631"/>
                  </a:lnTo>
                  <a:lnTo>
                    <a:pt x="105905" y="130822"/>
                  </a:lnTo>
                  <a:lnTo>
                    <a:pt x="111963" y="88150"/>
                  </a:lnTo>
                  <a:lnTo>
                    <a:pt x="116636" y="84924"/>
                  </a:lnTo>
                  <a:lnTo>
                    <a:pt x="237640" y="84924"/>
                  </a:lnTo>
                  <a:lnTo>
                    <a:pt x="237405" y="83545"/>
                  </a:lnTo>
                  <a:lnTo>
                    <a:pt x="217728" y="37731"/>
                  </a:lnTo>
                  <a:lnTo>
                    <a:pt x="180873" y="9436"/>
                  </a:lnTo>
                  <a:lnTo>
                    <a:pt x="154488" y="2359"/>
                  </a:lnTo>
                  <a:lnTo>
                    <a:pt x="122796" y="0"/>
                  </a:lnTo>
                  <a:close/>
                </a:path>
                <a:path w="247650" h="571500">
                  <a:moveTo>
                    <a:pt x="241576" y="306984"/>
                  </a:moveTo>
                  <a:lnTo>
                    <a:pt x="130416" y="306984"/>
                  </a:lnTo>
                  <a:lnTo>
                    <a:pt x="135610" y="310438"/>
                  </a:lnTo>
                  <a:lnTo>
                    <a:pt x="138912" y="317334"/>
                  </a:lnTo>
                  <a:lnTo>
                    <a:pt x="141070" y="323840"/>
                  </a:lnTo>
                  <a:lnTo>
                    <a:pt x="142609" y="332997"/>
                  </a:lnTo>
                  <a:lnTo>
                    <a:pt x="143511" y="344533"/>
                  </a:lnTo>
                  <a:lnTo>
                    <a:pt x="143840" y="359270"/>
                  </a:lnTo>
                  <a:lnTo>
                    <a:pt x="143799" y="432295"/>
                  </a:lnTo>
                  <a:lnTo>
                    <a:pt x="139941" y="476224"/>
                  </a:lnTo>
                  <a:lnTo>
                    <a:pt x="132308" y="486575"/>
                  </a:lnTo>
                  <a:lnTo>
                    <a:pt x="241133" y="486575"/>
                  </a:lnTo>
                  <a:lnTo>
                    <a:pt x="247040" y="432295"/>
                  </a:lnTo>
                  <a:lnTo>
                    <a:pt x="247650" y="401167"/>
                  </a:lnTo>
                  <a:lnTo>
                    <a:pt x="246875" y="359638"/>
                  </a:lnTo>
                  <a:lnTo>
                    <a:pt x="245287" y="333997"/>
                  </a:lnTo>
                  <a:lnTo>
                    <a:pt x="242828" y="313078"/>
                  </a:lnTo>
                  <a:lnTo>
                    <a:pt x="241576" y="306984"/>
                  </a:lnTo>
                  <a:close/>
                </a:path>
                <a:path w="247650" h="571500">
                  <a:moveTo>
                    <a:pt x="237640" y="84924"/>
                  </a:moveTo>
                  <a:lnTo>
                    <a:pt x="130657" y="84924"/>
                  </a:lnTo>
                  <a:lnTo>
                    <a:pt x="135458" y="87934"/>
                  </a:lnTo>
                  <a:lnTo>
                    <a:pt x="137972" y="93941"/>
                  </a:lnTo>
                  <a:lnTo>
                    <a:pt x="139623" y="99625"/>
                  </a:lnTo>
                  <a:lnTo>
                    <a:pt x="140801" y="107667"/>
                  </a:lnTo>
                  <a:lnTo>
                    <a:pt x="141508" y="118066"/>
                  </a:lnTo>
                  <a:lnTo>
                    <a:pt x="141744" y="130822"/>
                  </a:lnTo>
                  <a:lnTo>
                    <a:pt x="141675" y="172631"/>
                  </a:lnTo>
                  <a:lnTo>
                    <a:pt x="135686" y="213372"/>
                  </a:lnTo>
                  <a:lnTo>
                    <a:pt x="131013" y="216484"/>
                  </a:lnTo>
                  <a:lnTo>
                    <a:pt x="231648" y="216484"/>
                  </a:lnTo>
                  <a:lnTo>
                    <a:pt x="243428" y="166222"/>
                  </a:lnTo>
                  <a:lnTo>
                    <a:pt x="243967" y="145503"/>
                  </a:lnTo>
                  <a:lnTo>
                    <a:pt x="242326" y="112507"/>
                  </a:lnTo>
                  <a:lnTo>
                    <a:pt x="237640" y="84924"/>
                  </a:lnTo>
                  <a:close/>
                </a:path>
              </a:pathLst>
            </a:custGeom>
            <a:solidFill>
              <a:srgbClr val="007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01502" y="3629618"/>
              <a:ext cx="65445" cy="20499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10400" y="3335337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123561" y="84924"/>
                  </a:moveTo>
                  <a:lnTo>
                    <a:pt x="116640" y="84924"/>
                  </a:lnTo>
                  <a:lnTo>
                    <a:pt x="111968" y="88154"/>
                  </a:lnTo>
                  <a:lnTo>
                    <a:pt x="105909" y="130823"/>
                  </a:lnTo>
                  <a:lnTo>
                    <a:pt x="105909" y="141275"/>
                  </a:lnTo>
                  <a:lnTo>
                    <a:pt x="105909" y="151728"/>
                  </a:lnTo>
                  <a:lnTo>
                    <a:pt x="105909" y="162180"/>
                  </a:lnTo>
                  <a:lnTo>
                    <a:pt x="105909" y="172633"/>
                  </a:lnTo>
                  <a:lnTo>
                    <a:pt x="106169" y="184087"/>
                  </a:lnTo>
                  <a:lnTo>
                    <a:pt x="117507" y="216488"/>
                  </a:lnTo>
                  <a:lnTo>
                    <a:pt x="124088" y="216488"/>
                  </a:lnTo>
                  <a:lnTo>
                    <a:pt x="131009" y="216488"/>
                  </a:lnTo>
                  <a:lnTo>
                    <a:pt x="141740" y="168554"/>
                  </a:lnTo>
                  <a:lnTo>
                    <a:pt x="141740" y="159121"/>
                  </a:lnTo>
                  <a:lnTo>
                    <a:pt x="141740" y="149689"/>
                  </a:lnTo>
                  <a:lnTo>
                    <a:pt x="141740" y="140256"/>
                  </a:lnTo>
                  <a:lnTo>
                    <a:pt x="141740" y="130823"/>
                  </a:lnTo>
                  <a:lnTo>
                    <a:pt x="141505" y="118064"/>
                  </a:lnTo>
                  <a:lnTo>
                    <a:pt x="130658" y="84924"/>
                  </a:lnTo>
                  <a:lnTo>
                    <a:pt x="123561" y="84924"/>
                  </a:lnTo>
                  <a:close/>
                </a:path>
                <a:path w="247650" h="571500">
                  <a:moveTo>
                    <a:pt x="122795" y="0"/>
                  </a:moveTo>
                  <a:lnTo>
                    <a:pt x="180872" y="9434"/>
                  </a:lnTo>
                  <a:lnTo>
                    <a:pt x="217723" y="37736"/>
                  </a:lnTo>
                  <a:lnTo>
                    <a:pt x="237402" y="83547"/>
                  </a:lnTo>
                  <a:lnTo>
                    <a:pt x="243961" y="145506"/>
                  </a:lnTo>
                  <a:lnTo>
                    <a:pt x="243424" y="166225"/>
                  </a:lnTo>
                  <a:lnTo>
                    <a:pt x="235362" y="209760"/>
                  </a:lnTo>
                  <a:lnTo>
                    <a:pt x="200063" y="248856"/>
                  </a:lnTo>
                  <a:lnTo>
                    <a:pt x="210851" y="255729"/>
                  </a:lnTo>
                  <a:lnTo>
                    <a:pt x="235304" y="285402"/>
                  </a:lnTo>
                  <a:lnTo>
                    <a:pt x="245287" y="333996"/>
                  </a:lnTo>
                  <a:lnTo>
                    <a:pt x="247071" y="370021"/>
                  </a:lnTo>
                  <a:lnTo>
                    <a:pt x="247264" y="380405"/>
                  </a:lnTo>
                  <a:lnTo>
                    <a:pt x="247456" y="390788"/>
                  </a:lnTo>
                  <a:lnTo>
                    <a:pt x="247650" y="401171"/>
                  </a:lnTo>
                  <a:lnTo>
                    <a:pt x="247497" y="408955"/>
                  </a:lnTo>
                  <a:lnTo>
                    <a:pt x="247344" y="416736"/>
                  </a:lnTo>
                  <a:lnTo>
                    <a:pt x="247191" y="424517"/>
                  </a:lnTo>
                  <a:lnTo>
                    <a:pt x="247039" y="432299"/>
                  </a:lnTo>
                  <a:lnTo>
                    <a:pt x="245778" y="452772"/>
                  </a:lnTo>
                  <a:lnTo>
                    <a:pt x="237869" y="499421"/>
                  </a:lnTo>
                  <a:lnTo>
                    <a:pt x="212770" y="540442"/>
                  </a:lnTo>
                  <a:lnTo>
                    <a:pt x="166625" y="566442"/>
                  </a:lnTo>
                  <a:lnTo>
                    <a:pt x="123825" y="571500"/>
                  </a:lnTo>
                  <a:lnTo>
                    <a:pt x="101863" y="570288"/>
                  </a:lnTo>
                  <a:lnTo>
                    <a:pt x="50455" y="552123"/>
                  </a:lnTo>
                  <a:lnTo>
                    <a:pt x="18524" y="515979"/>
                  </a:lnTo>
                  <a:lnTo>
                    <a:pt x="2927" y="458199"/>
                  </a:lnTo>
                  <a:lnTo>
                    <a:pt x="0" y="394364"/>
                  </a:lnTo>
                  <a:lnTo>
                    <a:pt x="361" y="370208"/>
                  </a:lnTo>
                  <a:lnTo>
                    <a:pt x="3255" y="326864"/>
                  </a:lnTo>
                  <a:lnTo>
                    <a:pt x="17781" y="274612"/>
                  </a:lnTo>
                  <a:lnTo>
                    <a:pt x="42185" y="248856"/>
                  </a:lnTo>
                  <a:lnTo>
                    <a:pt x="33162" y="241835"/>
                  </a:lnTo>
                  <a:lnTo>
                    <a:pt x="9102" y="195680"/>
                  </a:lnTo>
                  <a:lnTo>
                    <a:pt x="3688" y="142102"/>
                  </a:lnTo>
                  <a:lnTo>
                    <a:pt x="5553" y="108799"/>
                  </a:lnTo>
                  <a:lnTo>
                    <a:pt x="20473" y="55512"/>
                  </a:lnTo>
                  <a:lnTo>
                    <a:pt x="50298" y="19984"/>
                  </a:lnTo>
                  <a:lnTo>
                    <a:pt x="94931" y="2220"/>
                  </a:lnTo>
                  <a:lnTo>
                    <a:pt x="122795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55321" y="4335087"/>
              <a:ext cx="282632" cy="60267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248400" y="4325937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102920" y="414375"/>
                  </a:moveTo>
                  <a:lnTo>
                    <a:pt x="0" y="414375"/>
                  </a:lnTo>
                  <a:lnTo>
                    <a:pt x="3035" y="461644"/>
                  </a:lnTo>
                  <a:lnTo>
                    <a:pt x="12128" y="500075"/>
                  </a:lnTo>
                  <a:lnTo>
                    <a:pt x="39078" y="542484"/>
                  </a:lnTo>
                  <a:lnTo>
                    <a:pt x="83643" y="566823"/>
                  </a:lnTo>
                  <a:lnTo>
                    <a:pt x="123304" y="571500"/>
                  </a:lnTo>
                  <a:lnTo>
                    <a:pt x="140397" y="570576"/>
                  </a:lnTo>
                  <a:lnTo>
                    <a:pt x="185356" y="556717"/>
                  </a:lnTo>
                  <a:lnTo>
                    <a:pt x="219319" y="526240"/>
                  </a:lnTo>
                  <a:lnTo>
                    <a:pt x="238523" y="486676"/>
                  </a:lnTo>
                  <a:lnTo>
                    <a:pt x="118757" y="486676"/>
                  </a:lnTo>
                  <a:lnTo>
                    <a:pt x="113715" y="484403"/>
                  </a:lnTo>
                  <a:lnTo>
                    <a:pt x="103117" y="445796"/>
                  </a:lnTo>
                  <a:lnTo>
                    <a:pt x="103003" y="434985"/>
                  </a:lnTo>
                  <a:lnTo>
                    <a:pt x="102920" y="414375"/>
                  </a:lnTo>
                  <a:close/>
                </a:path>
                <a:path w="247650" h="571500">
                  <a:moveTo>
                    <a:pt x="247602" y="335114"/>
                  </a:moveTo>
                  <a:lnTo>
                    <a:pt x="144716" y="335114"/>
                  </a:lnTo>
                  <a:lnTo>
                    <a:pt x="144691" y="431865"/>
                  </a:lnTo>
                  <a:lnTo>
                    <a:pt x="144586" y="445796"/>
                  </a:lnTo>
                  <a:lnTo>
                    <a:pt x="134835" y="484530"/>
                  </a:lnTo>
                  <a:lnTo>
                    <a:pt x="130441" y="486676"/>
                  </a:lnTo>
                  <a:lnTo>
                    <a:pt x="238523" y="486676"/>
                  </a:lnTo>
                  <a:lnTo>
                    <a:pt x="246303" y="434985"/>
                  </a:lnTo>
                  <a:lnTo>
                    <a:pt x="247260" y="391842"/>
                  </a:lnTo>
                  <a:lnTo>
                    <a:pt x="247485" y="367446"/>
                  </a:lnTo>
                  <a:lnTo>
                    <a:pt x="247602" y="335114"/>
                  </a:lnTo>
                  <a:close/>
                </a:path>
                <a:path w="247650" h="571500">
                  <a:moveTo>
                    <a:pt x="119481" y="0"/>
                  </a:moveTo>
                  <a:lnTo>
                    <a:pt x="73906" y="7458"/>
                  </a:lnTo>
                  <a:lnTo>
                    <a:pt x="38231" y="29183"/>
                  </a:lnTo>
                  <a:lnTo>
                    <a:pt x="14716" y="62711"/>
                  </a:lnTo>
                  <a:lnTo>
                    <a:pt x="3441" y="102628"/>
                  </a:lnTo>
                  <a:lnTo>
                    <a:pt x="660" y="143719"/>
                  </a:lnTo>
                  <a:lnTo>
                    <a:pt x="0" y="232448"/>
                  </a:lnTo>
                  <a:lnTo>
                    <a:pt x="1473" y="276034"/>
                  </a:lnTo>
                  <a:lnTo>
                    <a:pt x="9813" y="323354"/>
                  </a:lnTo>
                  <a:lnTo>
                    <a:pt x="33489" y="358520"/>
                  </a:lnTo>
                  <a:lnTo>
                    <a:pt x="69828" y="377643"/>
                  </a:lnTo>
                  <a:lnTo>
                    <a:pt x="83604" y="378917"/>
                  </a:lnTo>
                  <a:lnTo>
                    <a:pt x="94522" y="378231"/>
                  </a:lnTo>
                  <a:lnTo>
                    <a:pt x="128900" y="361807"/>
                  </a:lnTo>
                  <a:lnTo>
                    <a:pt x="144716" y="335114"/>
                  </a:lnTo>
                  <a:lnTo>
                    <a:pt x="247602" y="335114"/>
                  </a:lnTo>
                  <a:lnTo>
                    <a:pt x="247650" y="294093"/>
                  </a:lnTo>
                  <a:lnTo>
                    <a:pt x="119011" y="294093"/>
                  </a:lnTo>
                  <a:lnTo>
                    <a:pt x="114325" y="291376"/>
                  </a:lnTo>
                  <a:lnTo>
                    <a:pt x="102920" y="243128"/>
                  </a:lnTo>
                  <a:lnTo>
                    <a:pt x="102920" y="140195"/>
                  </a:lnTo>
                  <a:lnTo>
                    <a:pt x="106987" y="99654"/>
                  </a:lnTo>
                  <a:lnTo>
                    <a:pt x="119608" y="84823"/>
                  </a:lnTo>
                  <a:lnTo>
                    <a:pt x="238682" y="84823"/>
                  </a:lnTo>
                  <a:lnTo>
                    <a:pt x="235008" y="73831"/>
                  </a:lnTo>
                  <a:lnTo>
                    <a:pt x="210950" y="33940"/>
                  </a:lnTo>
                  <a:lnTo>
                    <a:pt x="173197" y="8599"/>
                  </a:lnTo>
                  <a:lnTo>
                    <a:pt x="139236" y="955"/>
                  </a:lnTo>
                  <a:lnTo>
                    <a:pt x="119481" y="0"/>
                  </a:lnTo>
                  <a:close/>
                </a:path>
                <a:path w="247650" h="571500">
                  <a:moveTo>
                    <a:pt x="238682" y="84823"/>
                  </a:moveTo>
                  <a:lnTo>
                    <a:pt x="131483" y="84823"/>
                  </a:lnTo>
                  <a:lnTo>
                    <a:pt x="136766" y="88557"/>
                  </a:lnTo>
                  <a:lnTo>
                    <a:pt x="139953" y="96037"/>
                  </a:lnTo>
                  <a:lnTo>
                    <a:pt x="144655" y="140195"/>
                  </a:lnTo>
                  <a:lnTo>
                    <a:pt x="144716" y="243128"/>
                  </a:lnTo>
                  <a:lnTo>
                    <a:pt x="144402" y="257004"/>
                  </a:lnTo>
                  <a:lnTo>
                    <a:pt x="131051" y="294093"/>
                  </a:lnTo>
                  <a:lnTo>
                    <a:pt x="247650" y="294093"/>
                  </a:lnTo>
                  <a:lnTo>
                    <a:pt x="247618" y="232448"/>
                  </a:lnTo>
                  <a:lnTo>
                    <a:pt x="247210" y="173852"/>
                  </a:lnTo>
                  <a:lnTo>
                    <a:pt x="246129" y="133523"/>
                  </a:lnTo>
                  <a:lnTo>
                    <a:pt x="240002" y="88794"/>
                  </a:lnTo>
                  <a:lnTo>
                    <a:pt x="238682" y="84823"/>
                  </a:lnTo>
                  <a:close/>
                </a:path>
              </a:pathLst>
            </a:custGeom>
            <a:solidFill>
              <a:srgbClr val="007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38626" y="4398058"/>
              <a:ext cx="67197" cy="23467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48400" y="4325937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119481" y="0"/>
                  </a:moveTo>
                  <a:lnTo>
                    <a:pt x="173196" y="8600"/>
                  </a:lnTo>
                  <a:lnTo>
                    <a:pt x="210950" y="33935"/>
                  </a:lnTo>
                  <a:lnTo>
                    <a:pt x="235012" y="73828"/>
                  </a:lnTo>
                  <a:lnTo>
                    <a:pt x="245352" y="119600"/>
                  </a:lnTo>
                  <a:lnTo>
                    <a:pt x="247210" y="173852"/>
                  </a:lnTo>
                  <a:lnTo>
                    <a:pt x="247578" y="221079"/>
                  </a:lnTo>
                  <a:lnTo>
                    <a:pt x="247614" y="231493"/>
                  </a:lnTo>
                  <a:lnTo>
                    <a:pt x="247650" y="241907"/>
                  </a:lnTo>
                  <a:lnTo>
                    <a:pt x="247650" y="261026"/>
                  </a:lnTo>
                  <a:lnTo>
                    <a:pt x="247650" y="280145"/>
                  </a:lnTo>
                  <a:lnTo>
                    <a:pt x="247650" y="299264"/>
                  </a:lnTo>
                  <a:lnTo>
                    <a:pt x="247650" y="318383"/>
                  </a:lnTo>
                  <a:lnTo>
                    <a:pt x="247617" y="329638"/>
                  </a:lnTo>
                  <a:lnTo>
                    <a:pt x="247586" y="340893"/>
                  </a:lnTo>
                  <a:lnTo>
                    <a:pt x="247554" y="352148"/>
                  </a:lnTo>
                  <a:lnTo>
                    <a:pt x="247522" y="363402"/>
                  </a:lnTo>
                  <a:lnTo>
                    <a:pt x="247259" y="391838"/>
                  </a:lnTo>
                  <a:lnTo>
                    <a:pt x="246303" y="434984"/>
                  </a:lnTo>
                  <a:lnTo>
                    <a:pt x="240152" y="481930"/>
                  </a:lnTo>
                  <a:lnTo>
                    <a:pt x="219320" y="526237"/>
                  </a:lnTo>
                  <a:lnTo>
                    <a:pt x="185353" y="556721"/>
                  </a:lnTo>
                  <a:lnTo>
                    <a:pt x="140401" y="570576"/>
                  </a:lnTo>
                  <a:lnTo>
                    <a:pt x="123310" y="571500"/>
                  </a:lnTo>
                  <a:lnTo>
                    <a:pt x="102481" y="570330"/>
                  </a:lnTo>
                  <a:lnTo>
                    <a:pt x="51956" y="552792"/>
                  </a:lnTo>
                  <a:lnTo>
                    <a:pt x="19163" y="516126"/>
                  </a:lnTo>
                  <a:lnTo>
                    <a:pt x="4736" y="472085"/>
                  </a:lnTo>
                  <a:lnTo>
                    <a:pt x="2273" y="449829"/>
                  </a:lnTo>
                  <a:lnTo>
                    <a:pt x="1515" y="438010"/>
                  </a:lnTo>
                  <a:lnTo>
                    <a:pt x="757" y="426191"/>
                  </a:lnTo>
                  <a:lnTo>
                    <a:pt x="0" y="414371"/>
                  </a:lnTo>
                  <a:lnTo>
                    <a:pt x="25731" y="414371"/>
                  </a:lnTo>
                  <a:lnTo>
                    <a:pt x="51463" y="414371"/>
                  </a:lnTo>
                  <a:lnTo>
                    <a:pt x="77194" y="414371"/>
                  </a:lnTo>
                  <a:lnTo>
                    <a:pt x="102926" y="414371"/>
                  </a:lnTo>
                  <a:lnTo>
                    <a:pt x="102974" y="431863"/>
                  </a:lnTo>
                  <a:lnTo>
                    <a:pt x="106326" y="475308"/>
                  </a:lnTo>
                  <a:lnTo>
                    <a:pt x="118752" y="486679"/>
                  </a:lnTo>
                  <a:lnTo>
                    <a:pt x="125114" y="486679"/>
                  </a:lnTo>
                  <a:lnTo>
                    <a:pt x="130448" y="486679"/>
                  </a:lnTo>
                  <a:lnTo>
                    <a:pt x="144562" y="448278"/>
                  </a:lnTo>
                  <a:lnTo>
                    <a:pt x="144724" y="422596"/>
                  </a:lnTo>
                  <a:lnTo>
                    <a:pt x="144724" y="400725"/>
                  </a:lnTo>
                  <a:lnTo>
                    <a:pt x="144724" y="378854"/>
                  </a:lnTo>
                  <a:lnTo>
                    <a:pt x="144724" y="356984"/>
                  </a:lnTo>
                  <a:lnTo>
                    <a:pt x="144724" y="335113"/>
                  </a:lnTo>
                  <a:lnTo>
                    <a:pt x="140407" y="345379"/>
                  </a:lnTo>
                  <a:lnTo>
                    <a:pt x="113577" y="372754"/>
                  </a:lnTo>
                  <a:lnTo>
                    <a:pt x="83611" y="378914"/>
                  </a:lnTo>
                  <a:lnTo>
                    <a:pt x="69834" y="377640"/>
                  </a:lnTo>
                  <a:lnTo>
                    <a:pt x="33495" y="358523"/>
                  </a:lnTo>
                  <a:lnTo>
                    <a:pt x="9813" y="323352"/>
                  </a:lnTo>
                  <a:lnTo>
                    <a:pt x="2297" y="285361"/>
                  </a:lnTo>
                  <a:lnTo>
                    <a:pt x="735" y="254237"/>
                  </a:lnTo>
                  <a:lnTo>
                    <a:pt x="367" y="243340"/>
                  </a:lnTo>
                  <a:lnTo>
                    <a:pt x="0" y="232444"/>
                  </a:lnTo>
                  <a:lnTo>
                    <a:pt x="0" y="221485"/>
                  </a:lnTo>
                  <a:lnTo>
                    <a:pt x="0" y="210526"/>
                  </a:lnTo>
                  <a:lnTo>
                    <a:pt x="0" y="199567"/>
                  </a:lnTo>
                  <a:lnTo>
                    <a:pt x="0" y="188608"/>
                  </a:lnTo>
                  <a:lnTo>
                    <a:pt x="53" y="181849"/>
                  </a:lnTo>
                  <a:lnTo>
                    <a:pt x="659" y="143718"/>
                  </a:lnTo>
                  <a:lnTo>
                    <a:pt x="3445" y="102631"/>
                  </a:lnTo>
                  <a:lnTo>
                    <a:pt x="14717" y="62710"/>
                  </a:lnTo>
                  <a:lnTo>
                    <a:pt x="38230" y="29183"/>
                  </a:lnTo>
                  <a:lnTo>
                    <a:pt x="73909" y="7455"/>
                  </a:lnTo>
                  <a:lnTo>
                    <a:pt x="103269" y="828"/>
                  </a:lnTo>
                  <a:lnTo>
                    <a:pt x="119481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8600" y="1371599"/>
              <a:ext cx="8763000" cy="5029200"/>
            </a:xfrm>
            <a:custGeom>
              <a:avLst/>
              <a:gdLst/>
              <a:ahLst/>
              <a:cxnLst/>
              <a:rect l="l" t="t" r="r" b="b"/>
              <a:pathLst>
                <a:path w="8763000" h="5029200">
                  <a:moveTo>
                    <a:pt x="0" y="0"/>
                  </a:moveTo>
                  <a:lnTo>
                    <a:pt x="8762993" y="0"/>
                  </a:lnTo>
                  <a:lnTo>
                    <a:pt x="8762993" y="5029196"/>
                  </a:lnTo>
                  <a:lnTo>
                    <a:pt x="0" y="5029196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07340" y="1372870"/>
            <a:ext cx="35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U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277459" y="2247353"/>
            <a:ext cx="2787015" cy="3461385"/>
            <a:chOff x="5277459" y="2247353"/>
            <a:chExt cx="2787015" cy="3461385"/>
          </a:xfrm>
        </p:grpSpPr>
        <p:sp>
          <p:nvSpPr>
            <p:cNvPr id="50" name="object 50"/>
            <p:cNvSpPr/>
            <p:nvPr/>
          </p:nvSpPr>
          <p:spPr>
            <a:xfrm>
              <a:off x="5413616" y="5519318"/>
              <a:ext cx="264667" cy="189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699074" y="5529582"/>
              <a:ext cx="320992" cy="16528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108992" y="5384533"/>
              <a:ext cx="313087" cy="23563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28169" y="2247353"/>
              <a:ext cx="209443" cy="20006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31430" y="2867105"/>
              <a:ext cx="179294" cy="18775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647025" y="2994571"/>
              <a:ext cx="214109" cy="21766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896548" y="3198623"/>
              <a:ext cx="167860" cy="16647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668238" y="5105133"/>
              <a:ext cx="124053" cy="21570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942850" y="5109438"/>
              <a:ext cx="308738" cy="21429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328537" y="5040769"/>
              <a:ext cx="197787" cy="21953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277459" y="3114852"/>
              <a:ext cx="144068" cy="15904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345912" y="3327717"/>
              <a:ext cx="179082" cy="13430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381022" y="3486447"/>
              <a:ext cx="176436" cy="141488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504825" y="1621993"/>
            <a:ext cx="8134350" cy="4845685"/>
            <a:chOff x="504825" y="1621993"/>
            <a:chExt cx="8134350" cy="4845685"/>
          </a:xfrm>
        </p:grpSpPr>
        <p:sp>
          <p:nvSpPr>
            <p:cNvPr id="64" name="object 64"/>
            <p:cNvSpPr/>
            <p:nvPr/>
          </p:nvSpPr>
          <p:spPr>
            <a:xfrm>
              <a:off x="533399" y="1650568"/>
              <a:ext cx="8077200" cy="4445635"/>
            </a:xfrm>
            <a:custGeom>
              <a:avLst/>
              <a:gdLst/>
              <a:ahLst/>
              <a:cxnLst/>
              <a:rect l="l" t="t" r="r" b="b"/>
              <a:pathLst>
                <a:path w="8077200" h="4445635">
                  <a:moveTo>
                    <a:pt x="0" y="2222708"/>
                  </a:moveTo>
                  <a:lnTo>
                    <a:pt x="1817" y="2155375"/>
                  </a:lnTo>
                  <a:lnTo>
                    <a:pt x="7236" y="2088540"/>
                  </a:lnTo>
                  <a:lnTo>
                    <a:pt x="16205" y="2022230"/>
                  </a:lnTo>
                  <a:lnTo>
                    <a:pt x="28672" y="1956476"/>
                  </a:lnTo>
                  <a:lnTo>
                    <a:pt x="44586" y="1891303"/>
                  </a:lnTo>
                  <a:lnTo>
                    <a:pt x="63895" y="1826742"/>
                  </a:lnTo>
                  <a:lnTo>
                    <a:pt x="86549" y="1762820"/>
                  </a:lnTo>
                  <a:lnTo>
                    <a:pt x="112496" y="1699565"/>
                  </a:lnTo>
                  <a:lnTo>
                    <a:pt x="141685" y="1637006"/>
                  </a:lnTo>
                  <a:lnTo>
                    <a:pt x="174064" y="1575170"/>
                  </a:lnTo>
                  <a:lnTo>
                    <a:pt x="209581" y="1514087"/>
                  </a:lnTo>
                  <a:lnTo>
                    <a:pt x="248186" y="1453785"/>
                  </a:lnTo>
                  <a:lnTo>
                    <a:pt x="289827" y="1394291"/>
                  </a:lnTo>
                  <a:lnTo>
                    <a:pt x="334453" y="1335634"/>
                  </a:lnTo>
                  <a:lnTo>
                    <a:pt x="382013" y="1277842"/>
                  </a:lnTo>
                  <a:lnTo>
                    <a:pt x="432454" y="1220944"/>
                  </a:lnTo>
                  <a:lnTo>
                    <a:pt x="458739" y="1192839"/>
                  </a:lnTo>
                  <a:lnTo>
                    <a:pt x="485726" y="1164968"/>
                  </a:lnTo>
                  <a:lnTo>
                    <a:pt x="513407" y="1137335"/>
                  </a:lnTo>
                  <a:lnTo>
                    <a:pt x="541777" y="1109942"/>
                  </a:lnTo>
                  <a:lnTo>
                    <a:pt x="570829" y="1082794"/>
                  </a:lnTo>
                  <a:lnTo>
                    <a:pt x="600557" y="1055894"/>
                  </a:lnTo>
                  <a:lnTo>
                    <a:pt x="630953" y="1029246"/>
                  </a:lnTo>
                  <a:lnTo>
                    <a:pt x="662012" y="1002853"/>
                  </a:lnTo>
                  <a:lnTo>
                    <a:pt x="693728" y="976719"/>
                  </a:lnTo>
                  <a:lnTo>
                    <a:pt x="726093" y="950847"/>
                  </a:lnTo>
                  <a:lnTo>
                    <a:pt x="759102" y="925241"/>
                  </a:lnTo>
                  <a:lnTo>
                    <a:pt x="792748" y="899904"/>
                  </a:lnTo>
                  <a:lnTo>
                    <a:pt x="827025" y="874840"/>
                  </a:lnTo>
                  <a:lnTo>
                    <a:pt x="861925" y="850052"/>
                  </a:lnTo>
                  <a:lnTo>
                    <a:pt x="897444" y="825545"/>
                  </a:lnTo>
                  <a:lnTo>
                    <a:pt x="933574" y="801321"/>
                  </a:lnTo>
                  <a:lnTo>
                    <a:pt x="970309" y="777383"/>
                  </a:lnTo>
                  <a:lnTo>
                    <a:pt x="1007642" y="753737"/>
                  </a:lnTo>
                  <a:lnTo>
                    <a:pt x="1045567" y="730384"/>
                  </a:lnTo>
                  <a:lnTo>
                    <a:pt x="1084078" y="707329"/>
                  </a:lnTo>
                  <a:lnTo>
                    <a:pt x="1123169" y="684575"/>
                  </a:lnTo>
                  <a:lnTo>
                    <a:pt x="1162832" y="662126"/>
                  </a:lnTo>
                  <a:lnTo>
                    <a:pt x="1203061" y="639985"/>
                  </a:lnTo>
                  <a:lnTo>
                    <a:pt x="1243851" y="618156"/>
                  </a:lnTo>
                  <a:lnTo>
                    <a:pt x="1285194" y="596642"/>
                  </a:lnTo>
                  <a:lnTo>
                    <a:pt x="1327084" y="575446"/>
                  </a:lnTo>
                  <a:lnTo>
                    <a:pt x="1369515" y="554573"/>
                  </a:lnTo>
                  <a:lnTo>
                    <a:pt x="1412481" y="534026"/>
                  </a:lnTo>
                  <a:lnTo>
                    <a:pt x="1455974" y="513809"/>
                  </a:lnTo>
                  <a:lnTo>
                    <a:pt x="1499988" y="493924"/>
                  </a:lnTo>
                  <a:lnTo>
                    <a:pt x="1544518" y="474376"/>
                  </a:lnTo>
                  <a:lnTo>
                    <a:pt x="1589556" y="455168"/>
                  </a:lnTo>
                  <a:lnTo>
                    <a:pt x="1635097" y="436303"/>
                  </a:lnTo>
                  <a:lnTo>
                    <a:pt x="1681133" y="417785"/>
                  </a:lnTo>
                  <a:lnTo>
                    <a:pt x="1727659" y="399618"/>
                  </a:lnTo>
                  <a:lnTo>
                    <a:pt x="1774668" y="381805"/>
                  </a:lnTo>
                  <a:lnTo>
                    <a:pt x="1822153" y="364350"/>
                  </a:lnTo>
                  <a:lnTo>
                    <a:pt x="1870108" y="347256"/>
                  </a:lnTo>
                  <a:lnTo>
                    <a:pt x="1918527" y="330527"/>
                  </a:lnTo>
                  <a:lnTo>
                    <a:pt x="1967403" y="314166"/>
                  </a:lnTo>
                  <a:lnTo>
                    <a:pt x="2016730" y="298177"/>
                  </a:lnTo>
                  <a:lnTo>
                    <a:pt x="2066502" y="282563"/>
                  </a:lnTo>
                  <a:lnTo>
                    <a:pt x="2116711" y="267328"/>
                  </a:lnTo>
                  <a:lnTo>
                    <a:pt x="2167352" y="252475"/>
                  </a:lnTo>
                  <a:lnTo>
                    <a:pt x="2218418" y="238009"/>
                  </a:lnTo>
                  <a:lnTo>
                    <a:pt x="2269903" y="223932"/>
                  </a:lnTo>
                  <a:lnTo>
                    <a:pt x="2321800" y="210247"/>
                  </a:lnTo>
                  <a:lnTo>
                    <a:pt x="2374103" y="196960"/>
                  </a:lnTo>
                  <a:lnTo>
                    <a:pt x="2426806" y="184072"/>
                  </a:lnTo>
                  <a:lnTo>
                    <a:pt x="2479902" y="171588"/>
                  </a:lnTo>
                  <a:lnTo>
                    <a:pt x="2533384" y="159512"/>
                  </a:lnTo>
                  <a:lnTo>
                    <a:pt x="2587246" y="147845"/>
                  </a:lnTo>
                  <a:lnTo>
                    <a:pt x="2641483" y="136594"/>
                  </a:lnTo>
                  <a:lnTo>
                    <a:pt x="2696086" y="125759"/>
                  </a:lnTo>
                  <a:lnTo>
                    <a:pt x="2751051" y="115347"/>
                  </a:lnTo>
                  <a:lnTo>
                    <a:pt x="2806370" y="105359"/>
                  </a:lnTo>
                  <a:lnTo>
                    <a:pt x="2862037" y="95799"/>
                  </a:lnTo>
                  <a:lnTo>
                    <a:pt x="2918046" y="86671"/>
                  </a:lnTo>
                  <a:lnTo>
                    <a:pt x="2974390" y="77979"/>
                  </a:lnTo>
                  <a:lnTo>
                    <a:pt x="3031063" y="69725"/>
                  </a:lnTo>
                  <a:lnTo>
                    <a:pt x="3088059" y="61914"/>
                  </a:lnTo>
                  <a:lnTo>
                    <a:pt x="3145370" y="54549"/>
                  </a:lnTo>
                  <a:lnTo>
                    <a:pt x="3202991" y="47634"/>
                  </a:lnTo>
                  <a:lnTo>
                    <a:pt x="3260915" y="41171"/>
                  </a:lnTo>
                  <a:lnTo>
                    <a:pt x="3319136" y="35166"/>
                  </a:lnTo>
                  <a:lnTo>
                    <a:pt x="3377648" y="29620"/>
                  </a:lnTo>
                  <a:lnTo>
                    <a:pt x="3436443" y="24538"/>
                  </a:lnTo>
                  <a:lnTo>
                    <a:pt x="3495515" y="19924"/>
                  </a:lnTo>
                  <a:lnTo>
                    <a:pt x="3554859" y="15780"/>
                  </a:lnTo>
                  <a:lnTo>
                    <a:pt x="3614468" y="12110"/>
                  </a:lnTo>
                  <a:lnTo>
                    <a:pt x="3674334" y="8918"/>
                  </a:lnTo>
                  <a:lnTo>
                    <a:pt x="3734452" y="6208"/>
                  </a:lnTo>
                  <a:lnTo>
                    <a:pt x="3794816" y="3982"/>
                  </a:lnTo>
                  <a:lnTo>
                    <a:pt x="3855419" y="2245"/>
                  </a:lnTo>
                  <a:lnTo>
                    <a:pt x="3916254" y="1000"/>
                  </a:lnTo>
                  <a:lnTo>
                    <a:pt x="3977316" y="250"/>
                  </a:lnTo>
                  <a:lnTo>
                    <a:pt x="4038597" y="0"/>
                  </a:lnTo>
                  <a:lnTo>
                    <a:pt x="4099878" y="250"/>
                  </a:lnTo>
                  <a:lnTo>
                    <a:pt x="4160939" y="1000"/>
                  </a:lnTo>
                  <a:lnTo>
                    <a:pt x="4221774" y="2245"/>
                  </a:lnTo>
                  <a:lnTo>
                    <a:pt x="4282377" y="3982"/>
                  </a:lnTo>
                  <a:lnTo>
                    <a:pt x="4342741" y="6208"/>
                  </a:lnTo>
                  <a:lnTo>
                    <a:pt x="4402859" y="8918"/>
                  </a:lnTo>
                  <a:lnTo>
                    <a:pt x="4462726" y="12110"/>
                  </a:lnTo>
                  <a:lnTo>
                    <a:pt x="4522334" y="15780"/>
                  </a:lnTo>
                  <a:lnTo>
                    <a:pt x="4581678" y="19924"/>
                  </a:lnTo>
                  <a:lnTo>
                    <a:pt x="4640750" y="24538"/>
                  </a:lnTo>
                  <a:lnTo>
                    <a:pt x="4699546" y="29620"/>
                  </a:lnTo>
                  <a:lnTo>
                    <a:pt x="4758057" y="35166"/>
                  </a:lnTo>
                  <a:lnTo>
                    <a:pt x="4816278" y="41171"/>
                  </a:lnTo>
                  <a:lnTo>
                    <a:pt x="4874202" y="47634"/>
                  </a:lnTo>
                  <a:lnTo>
                    <a:pt x="4931823" y="54549"/>
                  </a:lnTo>
                  <a:lnTo>
                    <a:pt x="4989134" y="61914"/>
                  </a:lnTo>
                  <a:lnTo>
                    <a:pt x="5046130" y="69725"/>
                  </a:lnTo>
                  <a:lnTo>
                    <a:pt x="5102803" y="77979"/>
                  </a:lnTo>
                  <a:lnTo>
                    <a:pt x="5159147" y="86671"/>
                  </a:lnTo>
                  <a:lnTo>
                    <a:pt x="5215156" y="95799"/>
                  </a:lnTo>
                  <a:lnTo>
                    <a:pt x="5270823" y="105359"/>
                  </a:lnTo>
                  <a:lnTo>
                    <a:pt x="5326142" y="115347"/>
                  </a:lnTo>
                  <a:lnTo>
                    <a:pt x="5381107" y="125759"/>
                  </a:lnTo>
                  <a:lnTo>
                    <a:pt x="5435711" y="136594"/>
                  </a:lnTo>
                  <a:lnTo>
                    <a:pt x="5489947" y="147845"/>
                  </a:lnTo>
                  <a:lnTo>
                    <a:pt x="5543809" y="159512"/>
                  </a:lnTo>
                  <a:lnTo>
                    <a:pt x="5597292" y="171588"/>
                  </a:lnTo>
                  <a:lnTo>
                    <a:pt x="5650387" y="184072"/>
                  </a:lnTo>
                  <a:lnTo>
                    <a:pt x="5703090" y="196960"/>
                  </a:lnTo>
                  <a:lnTo>
                    <a:pt x="5755393" y="210247"/>
                  </a:lnTo>
                  <a:lnTo>
                    <a:pt x="5807290" y="223932"/>
                  </a:lnTo>
                  <a:lnTo>
                    <a:pt x="5858775" y="238009"/>
                  </a:lnTo>
                  <a:lnTo>
                    <a:pt x="5909841" y="252475"/>
                  </a:lnTo>
                  <a:lnTo>
                    <a:pt x="5960482" y="267328"/>
                  </a:lnTo>
                  <a:lnTo>
                    <a:pt x="6010692" y="282563"/>
                  </a:lnTo>
                  <a:lnTo>
                    <a:pt x="6060463" y="298177"/>
                  </a:lnTo>
                  <a:lnTo>
                    <a:pt x="6109790" y="314166"/>
                  </a:lnTo>
                  <a:lnTo>
                    <a:pt x="6158666" y="330527"/>
                  </a:lnTo>
                  <a:lnTo>
                    <a:pt x="6207085" y="347256"/>
                  </a:lnTo>
                  <a:lnTo>
                    <a:pt x="6255040" y="364350"/>
                  </a:lnTo>
                  <a:lnTo>
                    <a:pt x="6302526" y="381805"/>
                  </a:lnTo>
                  <a:lnTo>
                    <a:pt x="6349534" y="399618"/>
                  </a:lnTo>
                  <a:lnTo>
                    <a:pt x="6396060" y="417785"/>
                  </a:lnTo>
                  <a:lnTo>
                    <a:pt x="6442096" y="436303"/>
                  </a:lnTo>
                  <a:lnTo>
                    <a:pt x="6487637" y="455168"/>
                  </a:lnTo>
                  <a:lnTo>
                    <a:pt x="6532675" y="474376"/>
                  </a:lnTo>
                  <a:lnTo>
                    <a:pt x="6577205" y="493924"/>
                  </a:lnTo>
                  <a:lnTo>
                    <a:pt x="6621219" y="513809"/>
                  </a:lnTo>
                  <a:lnTo>
                    <a:pt x="6664713" y="534026"/>
                  </a:lnTo>
                  <a:lnTo>
                    <a:pt x="6707678" y="554573"/>
                  </a:lnTo>
                  <a:lnTo>
                    <a:pt x="6750109" y="575446"/>
                  </a:lnTo>
                  <a:lnTo>
                    <a:pt x="6791999" y="596642"/>
                  </a:lnTo>
                  <a:lnTo>
                    <a:pt x="6833342" y="618156"/>
                  </a:lnTo>
                  <a:lnTo>
                    <a:pt x="6874132" y="639985"/>
                  </a:lnTo>
                  <a:lnTo>
                    <a:pt x="6914361" y="662126"/>
                  </a:lnTo>
                  <a:lnTo>
                    <a:pt x="6954025" y="684575"/>
                  </a:lnTo>
                  <a:lnTo>
                    <a:pt x="6993115" y="707329"/>
                  </a:lnTo>
                  <a:lnTo>
                    <a:pt x="7031626" y="730384"/>
                  </a:lnTo>
                  <a:lnTo>
                    <a:pt x="7069551" y="753737"/>
                  </a:lnTo>
                  <a:lnTo>
                    <a:pt x="7106885" y="777383"/>
                  </a:lnTo>
                  <a:lnTo>
                    <a:pt x="7143619" y="801321"/>
                  </a:lnTo>
                  <a:lnTo>
                    <a:pt x="7179749" y="825545"/>
                  </a:lnTo>
                  <a:lnTo>
                    <a:pt x="7215268" y="850052"/>
                  </a:lnTo>
                  <a:lnTo>
                    <a:pt x="7250169" y="874840"/>
                  </a:lnTo>
                  <a:lnTo>
                    <a:pt x="7284445" y="899904"/>
                  </a:lnTo>
                  <a:lnTo>
                    <a:pt x="7318091" y="925241"/>
                  </a:lnTo>
                  <a:lnTo>
                    <a:pt x="7351100" y="950847"/>
                  </a:lnTo>
                  <a:lnTo>
                    <a:pt x="7383465" y="976719"/>
                  </a:lnTo>
                  <a:lnTo>
                    <a:pt x="7415181" y="1002853"/>
                  </a:lnTo>
                  <a:lnTo>
                    <a:pt x="7446240" y="1029246"/>
                  </a:lnTo>
                  <a:lnTo>
                    <a:pt x="7476637" y="1055894"/>
                  </a:lnTo>
                  <a:lnTo>
                    <a:pt x="7506364" y="1082794"/>
                  </a:lnTo>
                  <a:lnTo>
                    <a:pt x="7535416" y="1109942"/>
                  </a:lnTo>
                  <a:lnTo>
                    <a:pt x="7563786" y="1137335"/>
                  </a:lnTo>
                  <a:lnTo>
                    <a:pt x="7591467" y="1164968"/>
                  </a:lnTo>
                  <a:lnTo>
                    <a:pt x="7618454" y="1192839"/>
                  </a:lnTo>
                  <a:lnTo>
                    <a:pt x="7644739" y="1220944"/>
                  </a:lnTo>
                  <a:lnTo>
                    <a:pt x="7670317" y="1249280"/>
                  </a:lnTo>
                  <a:lnTo>
                    <a:pt x="7719324" y="1306628"/>
                  </a:lnTo>
                  <a:lnTo>
                    <a:pt x="7765423" y="1364856"/>
                  </a:lnTo>
                  <a:lnTo>
                    <a:pt x="7808563" y="1423935"/>
                  </a:lnTo>
                  <a:lnTo>
                    <a:pt x="7848692" y="1483837"/>
                  </a:lnTo>
                  <a:lnTo>
                    <a:pt x="7885760" y="1544533"/>
                  </a:lnTo>
                  <a:lnTo>
                    <a:pt x="7919715" y="1605996"/>
                  </a:lnTo>
                  <a:lnTo>
                    <a:pt x="7950505" y="1668197"/>
                  </a:lnTo>
                  <a:lnTo>
                    <a:pt x="7978079" y="1731107"/>
                  </a:lnTo>
                  <a:lnTo>
                    <a:pt x="8002386" y="1794699"/>
                  </a:lnTo>
                  <a:lnTo>
                    <a:pt x="8023374" y="1858945"/>
                  </a:lnTo>
                  <a:lnTo>
                    <a:pt x="8040992" y="1923815"/>
                  </a:lnTo>
                  <a:lnTo>
                    <a:pt x="8055189" y="1989282"/>
                  </a:lnTo>
                  <a:lnTo>
                    <a:pt x="8065913" y="2055317"/>
                  </a:lnTo>
                  <a:lnTo>
                    <a:pt x="8073113" y="2121893"/>
                  </a:lnTo>
                  <a:lnTo>
                    <a:pt x="8076738" y="2188981"/>
                  </a:lnTo>
                  <a:lnTo>
                    <a:pt x="8077194" y="2222708"/>
                  </a:lnTo>
                  <a:lnTo>
                    <a:pt x="8076738" y="2256435"/>
                  </a:lnTo>
                  <a:lnTo>
                    <a:pt x="8073113" y="2323523"/>
                  </a:lnTo>
                  <a:lnTo>
                    <a:pt x="8065913" y="2390100"/>
                  </a:lnTo>
                  <a:lnTo>
                    <a:pt x="8055189" y="2456136"/>
                  </a:lnTo>
                  <a:lnTo>
                    <a:pt x="8040992" y="2521603"/>
                  </a:lnTo>
                  <a:lnTo>
                    <a:pt x="8023374" y="2586474"/>
                  </a:lnTo>
                  <a:lnTo>
                    <a:pt x="8002386" y="2650720"/>
                  </a:lnTo>
                  <a:lnTo>
                    <a:pt x="7978079" y="2714313"/>
                  </a:lnTo>
                  <a:lnTo>
                    <a:pt x="7950505" y="2777224"/>
                  </a:lnTo>
                  <a:lnTo>
                    <a:pt x="7919715" y="2839425"/>
                  </a:lnTo>
                  <a:lnTo>
                    <a:pt x="7885760" y="2900888"/>
                  </a:lnTo>
                  <a:lnTo>
                    <a:pt x="7848692" y="2961585"/>
                  </a:lnTo>
                  <a:lnTo>
                    <a:pt x="7808563" y="3021487"/>
                  </a:lnTo>
                  <a:lnTo>
                    <a:pt x="7765423" y="3080567"/>
                  </a:lnTo>
                  <a:lnTo>
                    <a:pt x="7719324" y="3138795"/>
                  </a:lnTo>
                  <a:lnTo>
                    <a:pt x="7670317" y="3196143"/>
                  </a:lnTo>
                  <a:lnTo>
                    <a:pt x="7644739" y="3224479"/>
                  </a:lnTo>
                  <a:lnTo>
                    <a:pt x="7618454" y="3252584"/>
                  </a:lnTo>
                  <a:lnTo>
                    <a:pt x="7591467" y="3280456"/>
                  </a:lnTo>
                  <a:lnTo>
                    <a:pt x="7563786" y="3308089"/>
                  </a:lnTo>
                  <a:lnTo>
                    <a:pt x="7535416" y="3335482"/>
                  </a:lnTo>
                  <a:lnTo>
                    <a:pt x="7506364" y="3362630"/>
                  </a:lnTo>
                  <a:lnTo>
                    <a:pt x="7476637" y="3389530"/>
                  </a:lnTo>
                  <a:lnTo>
                    <a:pt x="7446240" y="3416178"/>
                  </a:lnTo>
                  <a:lnTo>
                    <a:pt x="7415181" y="3442571"/>
                  </a:lnTo>
                  <a:lnTo>
                    <a:pt x="7383465" y="3468706"/>
                  </a:lnTo>
                  <a:lnTo>
                    <a:pt x="7351100" y="3494578"/>
                  </a:lnTo>
                  <a:lnTo>
                    <a:pt x="7318091" y="3520184"/>
                  </a:lnTo>
                  <a:lnTo>
                    <a:pt x="7284445" y="3545521"/>
                  </a:lnTo>
                  <a:lnTo>
                    <a:pt x="7250169" y="3570585"/>
                  </a:lnTo>
                  <a:lnTo>
                    <a:pt x="7215268" y="3595373"/>
                  </a:lnTo>
                  <a:lnTo>
                    <a:pt x="7179749" y="3619880"/>
                  </a:lnTo>
                  <a:lnTo>
                    <a:pt x="7143619" y="3644105"/>
                  </a:lnTo>
                  <a:lnTo>
                    <a:pt x="7106885" y="3668042"/>
                  </a:lnTo>
                  <a:lnTo>
                    <a:pt x="7069551" y="3691689"/>
                  </a:lnTo>
                  <a:lnTo>
                    <a:pt x="7031626" y="3715041"/>
                  </a:lnTo>
                  <a:lnTo>
                    <a:pt x="6993115" y="3738096"/>
                  </a:lnTo>
                  <a:lnTo>
                    <a:pt x="6954025" y="3760850"/>
                  </a:lnTo>
                  <a:lnTo>
                    <a:pt x="6914361" y="3783300"/>
                  </a:lnTo>
                  <a:lnTo>
                    <a:pt x="6874132" y="3805441"/>
                  </a:lnTo>
                  <a:lnTo>
                    <a:pt x="6833342" y="3827270"/>
                  </a:lnTo>
                  <a:lnTo>
                    <a:pt x="6791999" y="3848784"/>
                  </a:lnTo>
                  <a:lnTo>
                    <a:pt x="6750109" y="3869979"/>
                  </a:lnTo>
                  <a:lnTo>
                    <a:pt x="6707678" y="3890852"/>
                  </a:lnTo>
                  <a:lnTo>
                    <a:pt x="6664713" y="3911399"/>
                  </a:lnTo>
                  <a:lnTo>
                    <a:pt x="6621219" y="3931617"/>
                  </a:lnTo>
                  <a:lnTo>
                    <a:pt x="6577205" y="3951502"/>
                  </a:lnTo>
                  <a:lnTo>
                    <a:pt x="6532675" y="3971050"/>
                  </a:lnTo>
                  <a:lnTo>
                    <a:pt x="6487637" y="3990258"/>
                  </a:lnTo>
                  <a:lnTo>
                    <a:pt x="6442096" y="4009123"/>
                  </a:lnTo>
                  <a:lnTo>
                    <a:pt x="6396060" y="4027641"/>
                  </a:lnTo>
                  <a:lnTo>
                    <a:pt x="6349534" y="4045808"/>
                  </a:lnTo>
                  <a:lnTo>
                    <a:pt x="6302526" y="4063621"/>
                  </a:lnTo>
                  <a:lnTo>
                    <a:pt x="6255040" y="4081076"/>
                  </a:lnTo>
                  <a:lnTo>
                    <a:pt x="6207085" y="4098170"/>
                  </a:lnTo>
                  <a:lnTo>
                    <a:pt x="6158666" y="4114899"/>
                  </a:lnTo>
                  <a:lnTo>
                    <a:pt x="6109790" y="4131260"/>
                  </a:lnTo>
                  <a:lnTo>
                    <a:pt x="6060463" y="4147249"/>
                  </a:lnTo>
                  <a:lnTo>
                    <a:pt x="6010692" y="4162863"/>
                  </a:lnTo>
                  <a:lnTo>
                    <a:pt x="5960482" y="4178098"/>
                  </a:lnTo>
                  <a:lnTo>
                    <a:pt x="5909841" y="4192951"/>
                  </a:lnTo>
                  <a:lnTo>
                    <a:pt x="5858775" y="4207417"/>
                  </a:lnTo>
                  <a:lnTo>
                    <a:pt x="5807290" y="4221494"/>
                  </a:lnTo>
                  <a:lnTo>
                    <a:pt x="5755393" y="4235179"/>
                  </a:lnTo>
                  <a:lnTo>
                    <a:pt x="5703090" y="4248466"/>
                  </a:lnTo>
                  <a:lnTo>
                    <a:pt x="5650387" y="4261354"/>
                  </a:lnTo>
                  <a:lnTo>
                    <a:pt x="5597292" y="4273838"/>
                  </a:lnTo>
                  <a:lnTo>
                    <a:pt x="5543809" y="4285914"/>
                  </a:lnTo>
                  <a:lnTo>
                    <a:pt x="5489947" y="4297580"/>
                  </a:lnTo>
                  <a:lnTo>
                    <a:pt x="5435711" y="4308832"/>
                  </a:lnTo>
                  <a:lnTo>
                    <a:pt x="5381107" y="4319666"/>
                  </a:lnTo>
                  <a:lnTo>
                    <a:pt x="5326142" y="4330079"/>
                  </a:lnTo>
                  <a:lnTo>
                    <a:pt x="5270823" y="4340067"/>
                  </a:lnTo>
                  <a:lnTo>
                    <a:pt x="5215156" y="4349627"/>
                  </a:lnTo>
                  <a:lnTo>
                    <a:pt x="5159147" y="4358755"/>
                  </a:lnTo>
                  <a:lnTo>
                    <a:pt x="5102803" y="4367447"/>
                  </a:lnTo>
                  <a:lnTo>
                    <a:pt x="5046130" y="4375701"/>
                  </a:lnTo>
                  <a:lnTo>
                    <a:pt x="4989134" y="4383512"/>
                  </a:lnTo>
                  <a:lnTo>
                    <a:pt x="4931823" y="4390876"/>
                  </a:lnTo>
                  <a:lnTo>
                    <a:pt x="4874202" y="4397792"/>
                  </a:lnTo>
                  <a:lnTo>
                    <a:pt x="4816278" y="4404254"/>
                  </a:lnTo>
                  <a:lnTo>
                    <a:pt x="4758057" y="4410260"/>
                  </a:lnTo>
                  <a:lnTo>
                    <a:pt x="4699546" y="4415805"/>
                  </a:lnTo>
                  <a:lnTo>
                    <a:pt x="4640750" y="4420887"/>
                  </a:lnTo>
                  <a:lnTo>
                    <a:pt x="4581678" y="4425502"/>
                  </a:lnTo>
                  <a:lnTo>
                    <a:pt x="4522334" y="4429646"/>
                  </a:lnTo>
                  <a:lnTo>
                    <a:pt x="4462726" y="4433315"/>
                  </a:lnTo>
                  <a:lnTo>
                    <a:pt x="4402859" y="4436507"/>
                  </a:lnTo>
                  <a:lnTo>
                    <a:pt x="4342741" y="4439218"/>
                  </a:lnTo>
                  <a:lnTo>
                    <a:pt x="4282377" y="4441443"/>
                  </a:lnTo>
                  <a:lnTo>
                    <a:pt x="4221774" y="4443180"/>
                  </a:lnTo>
                  <a:lnTo>
                    <a:pt x="4160939" y="4444426"/>
                  </a:lnTo>
                  <a:lnTo>
                    <a:pt x="4099878" y="4445175"/>
                  </a:lnTo>
                  <a:lnTo>
                    <a:pt x="4038597" y="4445426"/>
                  </a:lnTo>
                  <a:lnTo>
                    <a:pt x="3977316" y="4445175"/>
                  </a:lnTo>
                  <a:lnTo>
                    <a:pt x="3916254" y="4444426"/>
                  </a:lnTo>
                  <a:lnTo>
                    <a:pt x="3855419" y="4443180"/>
                  </a:lnTo>
                  <a:lnTo>
                    <a:pt x="3794816" y="4441443"/>
                  </a:lnTo>
                  <a:lnTo>
                    <a:pt x="3734452" y="4439218"/>
                  </a:lnTo>
                  <a:lnTo>
                    <a:pt x="3674334" y="4436507"/>
                  </a:lnTo>
                  <a:lnTo>
                    <a:pt x="3614468" y="4433315"/>
                  </a:lnTo>
                  <a:lnTo>
                    <a:pt x="3554859" y="4429646"/>
                  </a:lnTo>
                  <a:lnTo>
                    <a:pt x="3495515" y="4425502"/>
                  </a:lnTo>
                  <a:lnTo>
                    <a:pt x="3436443" y="4420887"/>
                  </a:lnTo>
                  <a:lnTo>
                    <a:pt x="3377648" y="4415805"/>
                  </a:lnTo>
                  <a:lnTo>
                    <a:pt x="3319136" y="4410260"/>
                  </a:lnTo>
                  <a:lnTo>
                    <a:pt x="3260915" y="4404254"/>
                  </a:lnTo>
                  <a:lnTo>
                    <a:pt x="3202991" y="4397792"/>
                  </a:lnTo>
                  <a:lnTo>
                    <a:pt x="3145370" y="4390876"/>
                  </a:lnTo>
                  <a:lnTo>
                    <a:pt x="3088059" y="4383512"/>
                  </a:lnTo>
                  <a:lnTo>
                    <a:pt x="3031063" y="4375701"/>
                  </a:lnTo>
                  <a:lnTo>
                    <a:pt x="2974390" y="4367447"/>
                  </a:lnTo>
                  <a:lnTo>
                    <a:pt x="2918046" y="4358755"/>
                  </a:lnTo>
                  <a:lnTo>
                    <a:pt x="2862037" y="4349627"/>
                  </a:lnTo>
                  <a:lnTo>
                    <a:pt x="2806370" y="4340067"/>
                  </a:lnTo>
                  <a:lnTo>
                    <a:pt x="2751051" y="4330079"/>
                  </a:lnTo>
                  <a:lnTo>
                    <a:pt x="2696086" y="4319666"/>
                  </a:lnTo>
                  <a:lnTo>
                    <a:pt x="2641483" y="4308832"/>
                  </a:lnTo>
                  <a:lnTo>
                    <a:pt x="2587246" y="4297580"/>
                  </a:lnTo>
                  <a:lnTo>
                    <a:pt x="2533384" y="4285914"/>
                  </a:lnTo>
                  <a:lnTo>
                    <a:pt x="2479902" y="4273838"/>
                  </a:lnTo>
                  <a:lnTo>
                    <a:pt x="2426806" y="4261354"/>
                  </a:lnTo>
                  <a:lnTo>
                    <a:pt x="2374103" y="4248466"/>
                  </a:lnTo>
                  <a:lnTo>
                    <a:pt x="2321800" y="4235179"/>
                  </a:lnTo>
                  <a:lnTo>
                    <a:pt x="2269903" y="4221494"/>
                  </a:lnTo>
                  <a:lnTo>
                    <a:pt x="2218418" y="4207417"/>
                  </a:lnTo>
                  <a:lnTo>
                    <a:pt x="2167352" y="4192951"/>
                  </a:lnTo>
                  <a:lnTo>
                    <a:pt x="2116711" y="4178098"/>
                  </a:lnTo>
                  <a:lnTo>
                    <a:pt x="2066502" y="4162863"/>
                  </a:lnTo>
                  <a:lnTo>
                    <a:pt x="2016730" y="4147249"/>
                  </a:lnTo>
                  <a:lnTo>
                    <a:pt x="1967403" y="4131260"/>
                  </a:lnTo>
                  <a:lnTo>
                    <a:pt x="1918527" y="4114899"/>
                  </a:lnTo>
                  <a:lnTo>
                    <a:pt x="1870108" y="4098170"/>
                  </a:lnTo>
                  <a:lnTo>
                    <a:pt x="1822153" y="4081076"/>
                  </a:lnTo>
                  <a:lnTo>
                    <a:pt x="1774668" y="4063621"/>
                  </a:lnTo>
                  <a:lnTo>
                    <a:pt x="1727659" y="4045808"/>
                  </a:lnTo>
                  <a:lnTo>
                    <a:pt x="1681133" y="4027641"/>
                  </a:lnTo>
                  <a:lnTo>
                    <a:pt x="1635097" y="4009123"/>
                  </a:lnTo>
                  <a:lnTo>
                    <a:pt x="1589556" y="3990258"/>
                  </a:lnTo>
                  <a:lnTo>
                    <a:pt x="1544518" y="3971050"/>
                  </a:lnTo>
                  <a:lnTo>
                    <a:pt x="1499988" y="3951502"/>
                  </a:lnTo>
                  <a:lnTo>
                    <a:pt x="1455974" y="3931617"/>
                  </a:lnTo>
                  <a:lnTo>
                    <a:pt x="1412481" y="3911399"/>
                  </a:lnTo>
                  <a:lnTo>
                    <a:pt x="1369515" y="3890852"/>
                  </a:lnTo>
                  <a:lnTo>
                    <a:pt x="1327084" y="3869979"/>
                  </a:lnTo>
                  <a:lnTo>
                    <a:pt x="1285194" y="3848784"/>
                  </a:lnTo>
                  <a:lnTo>
                    <a:pt x="1243851" y="3827270"/>
                  </a:lnTo>
                  <a:lnTo>
                    <a:pt x="1203061" y="3805441"/>
                  </a:lnTo>
                  <a:lnTo>
                    <a:pt x="1162832" y="3783300"/>
                  </a:lnTo>
                  <a:lnTo>
                    <a:pt x="1123169" y="3760850"/>
                  </a:lnTo>
                  <a:lnTo>
                    <a:pt x="1084078" y="3738096"/>
                  </a:lnTo>
                  <a:lnTo>
                    <a:pt x="1045567" y="3715041"/>
                  </a:lnTo>
                  <a:lnTo>
                    <a:pt x="1007642" y="3691689"/>
                  </a:lnTo>
                  <a:lnTo>
                    <a:pt x="970309" y="3668042"/>
                  </a:lnTo>
                  <a:lnTo>
                    <a:pt x="933574" y="3644105"/>
                  </a:lnTo>
                  <a:lnTo>
                    <a:pt x="897444" y="3619880"/>
                  </a:lnTo>
                  <a:lnTo>
                    <a:pt x="861925" y="3595373"/>
                  </a:lnTo>
                  <a:lnTo>
                    <a:pt x="827025" y="3570585"/>
                  </a:lnTo>
                  <a:lnTo>
                    <a:pt x="792748" y="3545521"/>
                  </a:lnTo>
                  <a:lnTo>
                    <a:pt x="759102" y="3520184"/>
                  </a:lnTo>
                  <a:lnTo>
                    <a:pt x="726093" y="3494578"/>
                  </a:lnTo>
                  <a:lnTo>
                    <a:pt x="693728" y="3468706"/>
                  </a:lnTo>
                  <a:lnTo>
                    <a:pt x="662012" y="3442571"/>
                  </a:lnTo>
                  <a:lnTo>
                    <a:pt x="630953" y="3416178"/>
                  </a:lnTo>
                  <a:lnTo>
                    <a:pt x="600557" y="3389530"/>
                  </a:lnTo>
                  <a:lnTo>
                    <a:pt x="570829" y="3362630"/>
                  </a:lnTo>
                  <a:lnTo>
                    <a:pt x="541777" y="3335482"/>
                  </a:lnTo>
                  <a:lnTo>
                    <a:pt x="513407" y="3308089"/>
                  </a:lnTo>
                  <a:lnTo>
                    <a:pt x="485726" y="3280456"/>
                  </a:lnTo>
                  <a:lnTo>
                    <a:pt x="458739" y="3252584"/>
                  </a:lnTo>
                  <a:lnTo>
                    <a:pt x="432454" y="3224479"/>
                  </a:lnTo>
                  <a:lnTo>
                    <a:pt x="406876" y="3196143"/>
                  </a:lnTo>
                  <a:lnTo>
                    <a:pt x="357870" y="3138795"/>
                  </a:lnTo>
                  <a:lnTo>
                    <a:pt x="311770" y="3080567"/>
                  </a:lnTo>
                  <a:lnTo>
                    <a:pt x="268630" y="3021487"/>
                  </a:lnTo>
                  <a:lnTo>
                    <a:pt x="228501" y="2961585"/>
                  </a:lnTo>
                  <a:lnTo>
                    <a:pt x="191433" y="2900888"/>
                  </a:lnTo>
                  <a:lnTo>
                    <a:pt x="157479" y="2839425"/>
                  </a:lnTo>
                  <a:lnTo>
                    <a:pt x="126689" y="2777224"/>
                  </a:lnTo>
                  <a:lnTo>
                    <a:pt x="99114" y="2714313"/>
                  </a:lnTo>
                  <a:lnTo>
                    <a:pt x="74807" y="2650720"/>
                  </a:lnTo>
                  <a:lnTo>
                    <a:pt x="53819" y="2586474"/>
                  </a:lnTo>
                  <a:lnTo>
                    <a:pt x="36201" y="2521603"/>
                  </a:lnTo>
                  <a:lnTo>
                    <a:pt x="22004" y="2456136"/>
                  </a:lnTo>
                  <a:lnTo>
                    <a:pt x="11280" y="2390100"/>
                  </a:lnTo>
                  <a:lnTo>
                    <a:pt x="4080" y="2323523"/>
                  </a:lnTo>
                  <a:lnTo>
                    <a:pt x="455" y="2256435"/>
                  </a:lnTo>
                  <a:lnTo>
                    <a:pt x="0" y="2222708"/>
                  </a:lnTo>
                  <a:close/>
                </a:path>
              </a:pathLst>
            </a:custGeom>
            <a:ln w="571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133600" y="1889214"/>
              <a:ext cx="6096000" cy="3581400"/>
            </a:xfrm>
            <a:custGeom>
              <a:avLst/>
              <a:gdLst/>
              <a:ahLst/>
              <a:cxnLst/>
              <a:rect l="l" t="t" r="r" b="b"/>
              <a:pathLst>
                <a:path w="6096000" h="3581400">
                  <a:moveTo>
                    <a:pt x="0" y="1790698"/>
                  </a:moveTo>
                  <a:lnTo>
                    <a:pt x="2306" y="1720384"/>
                  </a:lnTo>
                  <a:lnTo>
                    <a:pt x="9170" y="1650756"/>
                  </a:lnTo>
                  <a:lnTo>
                    <a:pt x="20506" y="1581865"/>
                  </a:lnTo>
                  <a:lnTo>
                    <a:pt x="36229" y="1513760"/>
                  </a:lnTo>
                  <a:lnTo>
                    <a:pt x="56255" y="1446491"/>
                  </a:lnTo>
                  <a:lnTo>
                    <a:pt x="80500" y="1380107"/>
                  </a:lnTo>
                  <a:lnTo>
                    <a:pt x="108877" y="1314660"/>
                  </a:lnTo>
                  <a:lnTo>
                    <a:pt x="141304" y="1250197"/>
                  </a:lnTo>
                  <a:lnTo>
                    <a:pt x="177694" y="1186769"/>
                  </a:lnTo>
                  <a:lnTo>
                    <a:pt x="217964" y="1124427"/>
                  </a:lnTo>
                  <a:lnTo>
                    <a:pt x="262028" y="1063218"/>
                  </a:lnTo>
                  <a:lnTo>
                    <a:pt x="285457" y="1033055"/>
                  </a:lnTo>
                  <a:lnTo>
                    <a:pt x="309802" y="1003194"/>
                  </a:lnTo>
                  <a:lnTo>
                    <a:pt x="335054" y="973642"/>
                  </a:lnTo>
                  <a:lnTo>
                    <a:pt x="361202" y="944404"/>
                  </a:lnTo>
                  <a:lnTo>
                    <a:pt x="388234" y="915488"/>
                  </a:lnTo>
                  <a:lnTo>
                    <a:pt x="416141" y="886898"/>
                  </a:lnTo>
                  <a:lnTo>
                    <a:pt x="444913" y="858642"/>
                  </a:lnTo>
                  <a:lnTo>
                    <a:pt x="474537" y="830726"/>
                  </a:lnTo>
                  <a:lnTo>
                    <a:pt x="505004" y="803155"/>
                  </a:lnTo>
                  <a:lnTo>
                    <a:pt x="536304" y="775937"/>
                  </a:lnTo>
                  <a:lnTo>
                    <a:pt x="568425" y="749076"/>
                  </a:lnTo>
                  <a:lnTo>
                    <a:pt x="601357" y="722581"/>
                  </a:lnTo>
                  <a:lnTo>
                    <a:pt x="635089" y="696456"/>
                  </a:lnTo>
                  <a:lnTo>
                    <a:pt x="669612" y="670708"/>
                  </a:lnTo>
                  <a:lnTo>
                    <a:pt x="704913" y="645343"/>
                  </a:lnTo>
                  <a:lnTo>
                    <a:pt x="740983" y="620367"/>
                  </a:lnTo>
                  <a:lnTo>
                    <a:pt x="777812" y="595787"/>
                  </a:lnTo>
                  <a:lnTo>
                    <a:pt x="815387" y="571609"/>
                  </a:lnTo>
                  <a:lnTo>
                    <a:pt x="853700" y="547839"/>
                  </a:lnTo>
                  <a:lnTo>
                    <a:pt x="892739" y="524483"/>
                  </a:lnTo>
                  <a:lnTo>
                    <a:pt x="932494" y="501548"/>
                  </a:lnTo>
                  <a:lnTo>
                    <a:pt x="972953" y="479039"/>
                  </a:lnTo>
                  <a:lnTo>
                    <a:pt x="1014108" y="456963"/>
                  </a:lnTo>
                  <a:lnTo>
                    <a:pt x="1055946" y="435327"/>
                  </a:lnTo>
                  <a:lnTo>
                    <a:pt x="1098457" y="414136"/>
                  </a:lnTo>
                  <a:lnTo>
                    <a:pt x="1141632" y="393396"/>
                  </a:lnTo>
                  <a:lnTo>
                    <a:pt x="1185458" y="373114"/>
                  </a:lnTo>
                  <a:lnTo>
                    <a:pt x="1229927" y="353296"/>
                  </a:lnTo>
                  <a:lnTo>
                    <a:pt x="1275026" y="333949"/>
                  </a:lnTo>
                  <a:lnTo>
                    <a:pt x="1320745" y="315078"/>
                  </a:lnTo>
                  <a:lnTo>
                    <a:pt x="1367075" y="296689"/>
                  </a:lnTo>
                  <a:lnTo>
                    <a:pt x="1414003" y="278790"/>
                  </a:lnTo>
                  <a:lnTo>
                    <a:pt x="1461521" y="261385"/>
                  </a:lnTo>
                  <a:lnTo>
                    <a:pt x="1509616" y="244482"/>
                  </a:lnTo>
                  <a:lnTo>
                    <a:pt x="1558279" y="228087"/>
                  </a:lnTo>
                  <a:lnTo>
                    <a:pt x="1607499" y="212205"/>
                  </a:lnTo>
                  <a:lnTo>
                    <a:pt x="1657265" y="196844"/>
                  </a:lnTo>
                  <a:lnTo>
                    <a:pt x="1707567" y="182008"/>
                  </a:lnTo>
                  <a:lnTo>
                    <a:pt x="1758394" y="167705"/>
                  </a:lnTo>
                  <a:lnTo>
                    <a:pt x="1809735" y="153941"/>
                  </a:lnTo>
                  <a:lnTo>
                    <a:pt x="1861581" y="140722"/>
                  </a:lnTo>
                  <a:lnTo>
                    <a:pt x="1913920" y="128053"/>
                  </a:lnTo>
                  <a:lnTo>
                    <a:pt x="1966741" y="115942"/>
                  </a:lnTo>
                  <a:lnTo>
                    <a:pt x="2020035" y="104395"/>
                  </a:lnTo>
                  <a:lnTo>
                    <a:pt x="2073790" y="93417"/>
                  </a:lnTo>
                  <a:lnTo>
                    <a:pt x="2127997" y="83015"/>
                  </a:lnTo>
                  <a:lnTo>
                    <a:pt x="2182643" y="73196"/>
                  </a:lnTo>
                  <a:lnTo>
                    <a:pt x="2237720" y="63965"/>
                  </a:lnTo>
                  <a:lnTo>
                    <a:pt x="2293216" y="55329"/>
                  </a:lnTo>
                  <a:lnTo>
                    <a:pt x="2349121" y="47293"/>
                  </a:lnTo>
                  <a:lnTo>
                    <a:pt x="2405423" y="39865"/>
                  </a:lnTo>
                  <a:lnTo>
                    <a:pt x="2462113" y="33050"/>
                  </a:lnTo>
                  <a:lnTo>
                    <a:pt x="2519180" y="26854"/>
                  </a:lnTo>
                  <a:lnTo>
                    <a:pt x="2576614" y="21284"/>
                  </a:lnTo>
                  <a:lnTo>
                    <a:pt x="2634403" y="16346"/>
                  </a:lnTo>
                  <a:lnTo>
                    <a:pt x="2692537" y="12047"/>
                  </a:lnTo>
                  <a:lnTo>
                    <a:pt x="2751006" y="8392"/>
                  </a:lnTo>
                  <a:lnTo>
                    <a:pt x="2809799" y="5387"/>
                  </a:lnTo>
                  <a:lnTo>
                    <a:pt x="2868905" y="3039"/>
                  </a:lnTo>
                  <a:lnTo>
                    <a:pt x="2928314" y="1355"/>
                  </a:lnTo>
                  <a:lnTo>
                    <a:pt x="2988015" y="339"/>
                  </a:lnTo>
                  <a:lnTo>
                    <a:pt x="3047997" y="0"/>
                  </a:lnTo>
                  <a:lnTo>
                    <a:pt x="3107980" y="339"/>
                  </a:lnTo>
                  <a:lnTo>
                    <a:pt x="3167681" y="1355"/>
                  </a:lnTo>
                  <a:lnTo>
                    <a:pt x="3227090" y="3039"/>
                  </a:lnTo>
                  <a:lnTo>
                    <a:pt x="3286196" y="5387"/>
                  </a:lnTo>
                  <a:lnTo>
                    <a:pt x="3344989" y="8392"/>
                  </a:lnTo>
                  <a:lnTo>
                    <a:pt x="3403458" y="12047"/>
                  </a:lnTo>
                  <a:lnTo>
                    <a:pt x="3461592" y="16346"/>
                  </a:lnTo>
                  <a:lnTo>
                    <a:pt x="3519381" y="21284"/>
                  </a:lnTo>
                  <a:lnTo>
                    <a:pt x="3576814" y="26854"/>
                  </a:lnTo>
                  <a:lnTo>
                    <a:pt x="3633881" y="33050"/>
                  </a:lnTo>
                  <a:lnTo>
                    <a:pt x="3690571" y="39865"/>
                  </a:lnTo>
                  <a:lnTo>
                    <a:pt x="3746874" y="47293"/>
                  </a:lnTo>
                  <a:lnTo>
                    <a:pt x="3802779" y="55329"/>
                  </a:lnTo>
                  <a:lnTo>
                    <a:pt x="3858275" y="63965"/>
                  </a:lnTo>
                  <a:lnTo>
                    <a:pt x="3913351" y="73196"/>
                  </a:lnTo>
                  <a:lnTo>
                    <a:pt x="3967998" y="83015"/>
                  </a:lnTo>
                  <a:lnTo>
                    <a:pt x="4022204" y="93417"/>
                  </a:lnTo>
                  <a:lnTo>
                    <a:pt x="4075960" y="104395"/>
                  </a:lnTo>
                  <a:lnTo>
                    <a:pt x="4129254" y="115942"/>
                  </a:lnTo>
                  <a:lnTo>
                    <a:pt x="4182075" y="128053"/>
                  </a:lnTo>
                  <a:lnTo>
                    <a:pt x="4234414" y="140722"/>
                  </a:lnTo>
                  <a:lnTo>
                    <a:pt x="4286259" y="153941"/>
                  </a:lnTo>
                  <a:lnTo>
                    <a:pt x="4337601" y="167705"/>
                  </a:lnTo>
                  <a:lnTo>
                    <a:pt x="4388428" y="182008"/>
                  </a:lnTo>
                  <a:lnTo>
                    <a:pt x="4438730" y="196844"/>
                  </a:lnTo>
                  <a:lnTo>
                    <a:pt x="4488496" y="212205"/>
                  </a:lnTo>
                  <a:lnTo>
                    <a:pt x="4537716" y="228087"/>
                  </a:lnTo>
                  <a:lnTo>
                    <a:pt x="4586378" y="244482"/>
                  </a:lnTo>
                  <a:lnTo>
                    <a:pt x="4634474" y="261385"/>
                  </a:lnTo>
                  <a:lnTo>
                    <a:pt x="4681991" y="278790"/>
                  </a:lnTo>
                  <a:lnTo>
                    <a:pt x="4728920" y="296689"/>
                  </a:lnTo>
                  <a:lnTo>
                    <a:pt x="4775249" y="315078"/>
                  </a:lnTo>
                  <a:lnTo>
                    <a:pt x="4820969" y="333949"/>
                  </a:lnTo>
                  <a:lnTo>
                    <a:pt x="4866068" y="353296"/>
                  </a:lnTo>
                  <a:lnTo>
                    <a:pt x="4910536" y="373114"/>
                  </a:lnTo>
                  <a:lnTo>
                    <a:pt x="4954363" y="393396"/>
                  </a:lnTo>
                  <a:lnTo>
                    <a:pt x="4997537" y="414136"/>
                  </a:lnTo>
                  <a:lnTo>
                    <a:pt x="5040049" y="435327"/>
                  </a:lnTo>
                  <a:lnTo>
                    <a:pt x="5081887" y="456963"/>
                  </a:lnTo>
                  <a:lnTo>
                    <a:pt x="5123041" y="479039"/>
                  </a:lnTo>
                  <a:lnTo>
                    <a:pt x="5163501" y="501548"/>
                  </a:lnTo>
                  <a:lnTo>
                    <a:pt x="5203256" y="524483"/>
                  </a:lnTo>
                  <a:lnTo>
                    <a:pt x="5242295" y="547839"/>
                  </a:lnTo>
                  <a:lnTo>
                    <a:pt x="5280607" y="571609"/>
                  </a:lnTo>
                  <a:lnTo>
                    <a:pt x="5318183" y="595787"/>
                  </a:lnTo>
                  <a:lnTo>
                    <a:pt x="5355011" y="620367"/>
                  </a:lnTo>
                  <a:lnTo>
                    <a:pt x="5391081" y="645343"/>
                  </a:lnTo>
                  <a:lnTo>
                    <a:pt x="5426383" y="670708"/>
                  </a:lnTo>
                  <a:lnTo>
                    <a:pt x="5460905" y="696456"/>
                  </a:lnTo>
                  <a:lnTo>
                    <a:pt x="5494638" y="722581"/>
                  </a:lnTo>
                  <a:lnTo>
                    <a:pt x="5527570" y="749076"/>
                  </a:lnTo>
                  <a:lnTo>
                    <a:pt x="5559691" y="775937"/>
                  </a:lnTo>
                  <a:lnTo>
                    <a:pt x="5590990" y="803155"/>
                  </a:lnTo>
                  <a:lnTo>
                    <a:pt x="5621458" y="830726"/>
                  </a:lnTo>
                  <a:lnTo>
                    <a:pt x="5651082" y="858642"/>
                  </a:lnTo>
                  <a:lnTo>
                    <a:pt x="5679853" y="886898"/>
                  </a:lnTo>
                  <a:lnTo>
                    <a:pt x="5707760" y="915488"/>
                  </a:lnTo>
                  <a:lnTo>
                    <a:pt x="5734793" y="944404"/>
                  </a:lnTo>
                  <a:lnTo>
                    <a:pt x="5760941" y="973642"/>
                  </a:lnTo>
                  <a:lnTo>
                    <a:pt x="5786192" y="1003194"/>
                  </a:lnTo>
                  <a:lnTo>
                    <a:pt x="5810538" y="1033055"/>
                  </a:lnTo>
                  <a:lnTo>
                    <a:pt x="5833967" y="1063218"/>
                  </a:lnTo>
                  <a:lnTo>
                    <a:pt x="5878031" y="1124427"/>
                  </a:lnTo>
                  <a:lnTo>
                    <a:pt x="5918301" y="1186769"/>
                  </a:lnTo>
                  <a:lnTo>
                    <a:pt x="5954691" y="1250197"/>
                  </a:lnTo>
                  <a:lnTo>
                    <a:pt x="5987117" y="1314660"/>
                  </a:lnTo>
                  <a:lnTo>
                    <a:pt x="6015495" y="1380107"/>
                  </a:lnTo>
                  <a:lnTo>
                    <a:pt x="6039739" y="1446491"/>
                  </a:lnTo>
                  <a:lnTo>
                    <a:pt x="6059766" y="1513760"/>
                  </a:lnTo>
                  <a:lnTo>
                    <a:pt x="6075489" y="1581865"/>
                  </a:lnTo>
                  <a:lnTo>
                    <a:pt x="6086825" y="1650756"/>
                  </a:lnTo>
                  <a:lnTo>
                    <a:pt x="6093688" y="1720384"/>
                  </a:lnTo>
                  <a:lnTo>
                    <a:pt x="6095995" y="1790698"/>
                  </a:lnTo>
                  <a:lnTo>
                    <a:pt x="6095417" y="1825938"/>
                  </a:lnTo>
                  <a:lnTo>
                    <a:pt x="6090821" y="1895916"/>
                  </a:lnTo>
                  <a:lnTo>
                    <a:pt x="6081711" y="1965181"/>
                  </a:lnTo>
                  <a:lnTo>
                    <a:pt x="6068170" y="2033686"/>
                  </a:lnTo>
                  <a:lnTo>
                    <a:pt x="6050285" y="2101380"/>
                  </a:lnTo>
                  <a:lnTo>
                    <a:pt x="6028139" y="2168212"/>
                  </a:lnTo>
                  <a:lnTo>
                    <a:pt x="6001818" y="2234134"/>
                  </a:lnTo>
                  <a:lnTo>
                    <a:pt x="5971405" y="2299096"/>
                  </a:lnTo>
                  <a:lnTo>
                    <a:pt x="5936986" y="2363047"/>
                  </a:lnTo>
                  <a:lnTo>
                    <a:pt x="5898645" y="2425939"/>
                  </a:lnTo>
                  <a:lnTo>
                    <a:pt x="5856468" y="2487720"/>
                  </a:lnTo>
                  <a:lnTo>
                    <a:pt x="5810538" y="2548343"/>
                  </a:lnTo>
                  <a:lnTo>
                    <a:pt x="5786192" y="2578204"/>
                  </a:lnTo>
                  <a:lnTo>
                    <a:pt x="5760941" y="2607756"/>
                  </a:lnTo>
                  <a:lnTo>
                    <a:pt x="5734793" y="2636994"/>
                  </a:lnTo>
                  <a:lnTo>
                    <a:pt x="5707760" y="2665910"/>
                  </a:lnTo>
                  <a:lnTo>
                    <a:pt x="5679853" y="2694500"/>
                  </a:lnTo>
                  <a:lnTo>
                    <a:pt x="5651082" y="2722756"/>
                  </a:lnTo>
                  <a:lnTo>
                    <a:pt x="5621458" y="2750672"/>
                  </a:lnTo>
                  <a:lnTo>
                    <a:pt x="5590990" y="2778243"/>
                  </a:lnTo>
                  <a:lnTo>
                    <a:pt x="5559691" y="2805461"/>
                  </a:lnTo>
                  <a:lnTo>
                    <a:pt x="5527570" y="2832321"/>
                  </a:lnTo>
                  <a:lnTo>
                    <a:pt x="5494638" y="2858817"/>
                  </a:lnTo>
                  <a:lnTo>
                    <a:pt x="5460905" y="2884942"/>
                  </a:lnTo>
                  <a:lnTo>
                    <a:pt x="5426383" y="2910690"/>
                  </a:lnTo>
                  <a:lnTo>
                    <a:pt x="5391081" y="2936055"/>
                  </a:lnTo>
                  <a:lnTo>
                    <a:pt x="5355011" y="2961031"/>
                  </a:lnTo>
                  <a:lnTo>
                    <a:pt x="5318183" y="2985611"/>
                  </a:lnTo>
                  <a:lnTo>
                    <a:pt x="5280607" y="3009789"/>
                  </a:lnTo>
                  <a:lnTo>
                    <a:pt x="5242295" y="3033559"/>
                  </a:lnTo>
                  <a:lnTo>
                    <a:pt x="5203256" y="3056915"/>
                  </a:lnTo>
                  <a:lnTo>
                    <a:pt x="5163501" y="3079850"/>
                  </a:lnTo>
                  <a:lnTo>
                    <a:pt x="5123041" y="3102359"/>
                  </a:lnTo>
                  <a:lnTo>
                    <a:pt x="5081887" y="3124434"/>
                  </a:lnTo>
                  <a:lnTo>
                    <a:pt x="5040049" y="3146071"/>
                  </a:lnTo>
                  <a:lnTo>
                    <a:pt x="4997537" y="3167262"/>
                  </a:lnTo>
                  <a:lnTo>
                    <a:pt x="4954363" y="3188002"/>
                  </a:lnTo>
                  <a:lnTo>
                    <a:pt x="4910536" y="3208283"/>
                  </a:lnTo>
                  <a:lnTo>
                    <a:pt x="4866068" y="3228101"/>
                  </a:lnTo>
                  <a:lnTo>
                    <a:pt x="4820969" y="3247449"/>
                  </a:lnTo>
                  <a:lnTo>
                    <a:pt x="4775249" y="3266320"/>
                  </a:lnTo>
                  <a:lnTo>
                    <a:pt x="4728920" y="3284708"/>
                  </a:lnTo>
                  <a:lnTo>
                    <a:pt x="4681991" y="3302607"/>
                  </a:lnTo>
                  <a:lnTo>
                    <a:pt x="4634474" y="3320012"/>
                  </a:lnTo>
                  <a:lnTo>
                    <a:pt x="4586378" y="3336915"/>
                  </a:lnTo>
                  <a:lnTo>
                    <a:pt x="4537716" y="3353310"/>
                  </a:lnTo>
                  <a:lnTo>
                    <a:pt x="4488496" y="3369192"/>
                  </a:lnTo>
                  <a:lnTo>
                    <a:pt x="4438730" y="3384553"/>
                  </a:lnTo>
                  <a:lnTo>
                    <a:pt x="4388428" y="3399389"/>
                  </a:lnTo>
                  <a:lnTo>
                    <a:pt x="4337601" y="3413692"/>
                  </a:lnTo>
                  <a:lnTo>
                    <a:pt x="4286259" y="3427456"/>
                  </a:lnTo>
                  <a:lnTo>
                    <a:pt x="4234414" y="3440675"/>
                  </a:lnTo>
                  <a:lnTo>
                    <a:pt x="4182075" y="3453344"/>
                  </a:lnTo>
                  <a:lnTo>
                    <a:pt x="4129254" y="3465455"/>
                  </a:lnTo>
                  <a:lnTo>
                    <a:pt x="4075960" y="3477002"/>
                  </a:lnTo>
                  <a:lnTo>
                    <a:pt x="4022204" y="3487980"/>
                  </a:lnTo>
                  <a:lnTo>
                    <a:pt x="3967998" y="3498381"/>
                  </a:lnTo>
                  <a:lnTo>
                    <a:pt x="3913351" y="3508201"/>
                  </a:lnTo>
                  <a:lnTo>
                    <a:pt x="3858275" y="3517432"/>
                  </a:lnTo>
                  <a:lnTo>
                    <a:pt x="3802779" y="3526068"/>
                  </a:lnTo>
                  <a:lnTo>
                    <a:pt x="3746874" y="3534103"/>
                  </a:lnTo>
                  <a:lnTo>
                    <a:pt x="3690571" y="3541532"/>
                  </a:lnTo>
                  <a:lnTo>
                    <a:pt x="3633881" y="3548347"/>
                  </a:lnTo>
                  <a:lnTo>
                    <a:pt x="3576814" y="3554542"/>
                  </a:lnTo>
                  <a:lnTo>
                    <a:pt x="3519381" y="3560112"/>
                  </a:lnTo>
                  <a:lnTo>
                    <a:pt x="3461592" y="3565050"/>
                  </a:lnTo>
                  <a:lnTo>
                    <a:pt x="3403458" y="3569349"/>
                  </a:lnTo>
                  <a:lnTo>
                    <a:pt x="3344989" y="3573005"/>
                  </a:lnTo>
                  <a:lnTo>
                    <a:pt x="3286196" y="3576009"/>
                  </a:lnTo>
                  <a:lnTo>
                    <a:pt x="3227090" y="3578357"/>
                  </a:lnTo>
                  <a:lnTo>
                    <a:pt x="3167681" y="3580042"/>
                  </a:lnTo>
                  <a:lnTo>
                    <a:pt x="3107980" y="3581057"/>
                  </a:lnTo>
                  <a:lnTo>
                    <a:pt x="3047997" y="3581397"/>
                  </a:lnTo>
                  <a:lnTo>
                    <a:pt x="2988015" y="3581057"/>
                  </a:lnTo>
                  <a:lnTo>
                    <a:pt x="2928314" y="3580042"/>
                  </a:lnTo>
                  <a:lnTo>
                    <a:pt x="2868905" y="3578357"/>
                  </a:lnTo>
                  <a:lnTo>
                    <a:pt x="2809799" y="3576009"/>
                  </a:lnTo>
                  <a:lnTo>
                    <a:pt x="2751006" y="3573005"/>
                  </a:lnTo>
                  <a:lnTo>
                    <a:pt x="2692537" y="3569349"/>
                  </a:lnTo>
                  <a:lnTo>
                    <a:pt x="2634403" y="3565050"/>
                  </a:lnTo>
                  <a:lnTo>
                    <a:pt x="2576614" y="3560112"/>
                  </a:lnTo>
                  <a:lnTo>
                    <a:pt x="2519180" y="3554542"/>
                  </a:lnTo>
                  <a:lnTo>
                    <a:pt x="2462113" y="3548347"/>
                  </a:lnTo>
                  <a:lnTo>
                    <a:pt x="2405423" y="3541532"/>
                  </a:lnTo>
                  <a:lnTo>
                    <a:pt x="2349121" y="3534103"/>
                  </a:lnTo>
                  <a:lnTo>
                    <a:pt x="2293216" y="3526068"/>
                  </a:lnTo>
                  <a:lnTo>
                    <a:pt x="2237720" y="3517432"/>
                  </a:lnTo>
                  <a:lnTo>
                    <a:pt x="2182643" y="3508201"/>
                  </a:lnTo>
                  <a:lnTo>
                    <a:pt x="2127997" y="3498381"/>
                  </a:lnTo>
                  <a:lnTo>
                    <a:pt x="2073790" y="3487980"/>
                  </a:lnTo>
                  <a:lnTo>
                    <a:pt x="2020035" y="3477002"/>
                  </a:lnTo>
                  <a:lnTo>
                    <a:pt x="1966741" y="3465455"/>
                  </a:lnTo>
                  <a:lnTo>
                    <a:pt x="1913920" y="3453344"/>
                  </a:lnTo>
                  <a:lnTo>
                    <a:pt x="1861581" y="3440675"/>
                  </a:lnTo>
                  <a:lnTo>
                    <a:pt x="1809735" y="3427456"/>
                  </a:lnTo>
                  <a:lnTo>
                    <a:pt x="1758394" y="3413692"/>
                  </a:lnTo>
                  <a:lnTo>
                    <a:pt x="1707567" y="3399389"/>
                  </a:lnTo>
                  <a:lnTo>
                    <a:pt x="1657265" y="3384553"/>
                  </a:lnTo>
                  <a:lnTo>
                    <a:pt x="1607499" y="3369192"/>
                  </a:lnTo>
                  <a:lnTo>
                    <a:pt x="1558279" y="3353310"/>
                  </a:lnTo>
                  <a:lnTo>
                    <a:pt x="1509616" y="3336915"/>
                  </a:lnTo>
                  <a:lnTo>
                    <a:pt x="1461521" y="3320012"/>
                  </a:lnTo>
                  <a:lnTo>
                    <a:pt x="1414003" y="3302607"/>
                  </a:lnTo>
                  <a:lnTo>
                    <a:pt x="1367075" y="3284708"/>
                  </a:lnTo>
                  <a:lnTo>
                    <a:pt x="1320745" y="3266320"/>
                  </a:lnTo>
                  <a:lnTo>
                    <a:pt x="1275026" y="3247449"/>
                  </a:lnTo>
                  <a:lnTo>
                    <a:pt x="1229927" y="3228101"/>
                  </a:lnTo>
                  <a:lnTo>
                    <a:pt x="1185458" y="3208283"/>
                  </a:lnTo>
                  <a:lnTo>
                    <a:pt x="1141632" y="3188002"/>
                  </a:lnTo>
                  <a:lnTo>
                    <a:pt x="1098457" y="3167262"/>
                  </a:lnTo>
                  <a:lnTo>
                    <a:pt x="1055946" y="3146071"/>
                  </a:lnTo>
                  <a:lnTo>
                    <a:pt x="1014108" y="3124434"/>
                  </a:lnTo>
                  <a:lnTo>
                    <a:pt x="972953" y="3102359"/>
                  </a:lnTo>
                  <a:lnTo>
                    <a:pt x="932494" y="3079850"/>
                  </a:lnTo>
                  <a:lnTo>
                    <a:pt x="892739" y="3056915"/>
                  </a:lnTo>
                  <a:lnTo>
                    <a:pt x="853700" y="3033559"/>
                  </a:lnTo>
                  <a:lnTo>
                    <a:pt x="815387" y="3009789"/>
                  </a:lnTo>
                  <a:lnTo>
                    <a:pt x="777812" y="2985611"/>
                  </a:lnTo>
                  <a:lnTo>
                    <a:pt x="740983" y="2961031"/>
                  </a:lnTo>
                  <a:lnTo>
                    <a:pt x="704913" y="2936055"/>
                  </a:lnTo>
                  <a:lnTo>
                    <a:pt x="669612" y="2910690"/>
                  </a:lnTo>
                  <a:lnTo>
                    <a:pt x="635089" y="2884942"/>
                  </a:lnTo>
                  <a:lnTo>
                    <a:pt x="601357" y="2858817"/>
                  </a:lnTo>
                  <a:lnTo>
                    <a:pt x="568425" y="2832321"/>
                  </a:lnTo>
                  <a:lnTo>
                    <a:pt x="536304" y="2805461"/>
                  </a:lnTo>
                  <a:lnTo>
                    <a:pt x="505004" y="2778243"/>
                  </a:lnTo>
                  <a:lnTo>
                    <a:pt x="474537" y="2750672"/>
                  </a:lnTo>
                  <a:lnTo>
                    <a:pt x="444913" y="2722756"/>
                  </a:lnTo>
                  <a:lnTo>
                    <a:pt x="416141" y="2694500"/>
                  </a:lnTo>
                  <a:lnTo>
                    <a:pt x="388234" y="2665910"/>
                  </a:lnTo>
                  <a:lnTo>
                    <a:pt x="361202" y="2636994"/>
                  </a:lnTo>
                  <a:lnTo>
                    <a:pt x="335054" y="2607756"/>
                  </a:lnTo>
                  <a:lnTo>
                    <a:pt x="309802" y="2578204"/>
                  </a:lnTo>
                  <a:lnTo>
                    <a:pt x="285457" y="2548343"/>
                  </a:lnTo>
                  <a:lnTo>
                    <a:pt x="262028" y="2518180"/>
                  </a:lnTo>
                  <a:lnTo>
                    <a:pt x="217964" y="2456971"/>
                  </a:lnTo>
                  <a:lnTo>
                    <a:pt x="177694" y="2394628"/>
                  </a:lnTo>
                  <a:lnTo>
                    <a:pt x="141304" y="2331201"/>
                  </a:lnTo>
                  <a:lnTo>
                    <a:pt x="108877" y="2266738"/>
                  </a:lnTo>
                  <a:lnTo>
                    <a:pt x="80500" y="2201290"/>
                  </a:lnTo>
                  <a:lnTo>
                    <a:pt x="56255" y="2134907"/>
                  </a:lnTo>
                  <a:lnTo>
                    <a:pt x="36229" y="2067637"/>
                  </a:lnTo>
                  <a:lnTo>
                    <a:pt x="20506" y="1999532"/>
                  </a:lnTo>
                  <a:lnTo>
                    <a:pt x="9170" y="1930641"/>
                  </a:lnTo>
                  <a:lnTo>
                    <a:pt x="2306" y="1861013"/>
                  </a:lnTo>
                  <a:lnTo>
                    <a:pt x="0" y="1790698"/>
                  </a:lnTo>
                  <a:close/>
                </a:path>
              </a:pathLst>
            </a:custGeom>
            <a:ln w="571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22905" y="4734099"/>
              <a:ext cx="224443" cy="18703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80855" y="4900353"/>
              <a:ext cx="157942" cy="15794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813862" y="4987640"/>
              <a:ext cx="162097" cy="157942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942704" y="5004259"/>
              <a:ext cx="141316" cy="195348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038297" y="5066610"/>
              <a:ext cx="124690" cy="187036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121431" y="5087390"/>
              <a:ext cx="133003" cy="199505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237801" y="5162204"/>
              <a:ext cx="153785" cy="170411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350031" y="5237021"/>
              <a:ext cx="162097" cy="153785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582784" y="5261951"/>
              <a:ext cx="112221" cy="199505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661752" y="5332619"/>
              <a:ext cx="170411" cy="178723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844632" y="5349233"/>
              <a:ext cx="112221" cy="191192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944391" y="5419901"/>
              <a:ext cx="162097" cy="153785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102328" y="5457304"/>
              <a:ext cx="178723" cy="203662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281055" y="5494712"/>
              <a:ext cx="162097" cy="149628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443158" y="5515494"/>
              <a:ext cx="133003" cy="149628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559528" y="5540432"/>
              <a:ext cx="149628" cy="149628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804752" y="5515494"/>
              <a:ext cx="74814" cy="195348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883721" y="5577840"/>
              <a:ext cx="162097" cy="149628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049977" y="5590307"/>
              <a:ext cx="149628" cy="145473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203761" y="5594465"/>
              <a:ext cx="149628" cy="149628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440679" y="5548745"/>
              <a:ext cx="112221" cy="195348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557062" y="5548745"/>
              <a:ext cx="157942" cy="191192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727471" y="5581996"/>
              <a:ext cx="166254" cy="149628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889561" y="5557057"/>
              <a:ext cx="166254" cy="157942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138951" y="5453147"/>
              <a:ext cx="141316" cy="203662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288582" y="5411585"/>
              <a:ext cx="170411" cy="199505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494305" y="4708334"/>
              <a:ext cx="2823210" cy="999490"/>
            </a:xfrm>
            <a:custGeom>
              <a:avLst/>
              <a:gdLst/>
              <a:ahLst/>
              <a:cxnLst/>
              <a:rect l="l" t="t" r="r" b="b"/>
              <a:pathLst>
                <a:path w="2823210" h="999489">
                  <a:moveTo>
                    <a:pt x="216103" y="102819"/>
                  </a:moveTo>
                  <a:lnTo>
                    <a:pt x="213791" y="92341"/>
                  </a:lnTo>
                  <a:lnTo>
                    <a:pt x="208813" y="81978"/>
                  </a:lnTo>
                  <a:lnTo>
                    <a:pt x="201193" y="71742"/>
                  </a:lnTo>
                  <a:lnTo>
                    <a:pt x="194716" y="65354"/>
                  </a:lnTo>
                  <a:lnTo>
                    <a:pt x="190919" y="61607"/>
                  </a:lnTo>
                  <a:lnTo>
                    <a:pt x="163296" y="37655"/>
                  </a:lnTo>
                  <a:lnTo>
                    <a:pt x="163296" y="100279"/>
                  </a:lnTo>
                  <a:lnTo>
                    <a:pt x="161556" y="105219"/>
                  </a:lnTo>
                  <a:lnTo>
                    <a:pt x="153911" y="114033"/>
                  </a:lnTo>
                  <a:lnTo>
                    <a:pt x="149047" y="116255"/>
                  </a:lnTo>
                  <a:lnTo>
                    <a:pt x="137375" y="116166"/>
                  </a:lnTo>
                  <a:lnTo>
                    <a:pt x="130314" y="112560"/>
                  </a:lnTo>
                  <a:lnTo>
                    <a:pt x="111493" y="96240"/>
                  </a:lnTo>
                  <a:lnTo>
                    <a:pt x="138290" y="65354"/>
                  </a:lnTo>
                  <a:lnTo>
                    <a:pt x="158559" y="82931"/>
                  </a:lnTo>
                  <a:lnTo>
                    <a:pt x="162712" y="89179"/>
                  </a:lnTo>
                  <a:lnTo>
                    <a:pt x="163296" y="100279"/>
                  </a:lnTo>
                  <a:lnTo>
                    <a:pt x="163296" y="37655"/>
                  </a:lnTo>
                  <a:lnTo>
                    <a:pt x="119875" y="0"/>
                  </a:lnTo>
                  <a:lnTo>
                    <a:pt x="0" y="138226"/>
                  </a:lnTo>
                  <a:lnTo>
                    <a:pt x="42849" y="175399"/>
                  </a:lnTo>
                  <a:lnTo>
                    <a:pt x="87223" y="124231"/>
                  </a:lnTo>
                  <a:lnTo>
                    <a:pt x="110642" y="144551"/>
                  </a:lnTo>
                  <a:lnTo>
                    <a:pt x="123393" y="154317"/>
                  </a:lnTo>
                  <a:lnTo>
                    <a:pt x="135763" y="161163"/>
                  </a:lnTo>
                  <a:lnTo>
                    <a:pt x="147751" y="165100"/>
                  </a:lnTo>
                  <a:lnTo>
                    <a:pt x="159372" y="166116"/>
                  </a:lnTo>
                  <a:lnTo>
                    <a:pt x="170497" y="164439"/>
                  </a:lnTo>
                  <a:lnTo>
                    <a:pt x="208000" y="134048"/>
                  </a:lnTo>
                  <a:lnTo>
                    <a:pt x="212902" y="124231"/>
                  </a:lnTo>
                  <a:lnTo>
                    <a:pt x="213156" y="123723"/>
                  </a:lnTo>
                  <a:lnTo>
                    <a:pt x="215099" y="116255"/>
                  </a:lnTo>
                  <a:lnTo>
                    <a:pt x="215861" y="113322"/>
                  </a:lnTo>
                  <a:lnTo>
                    <a:pt x="216103" y="102819"/>
                  </a:lnTo>
                  <a:close/>
                </a:path>
                <a:path w="2823210" h="999489">
                  <a:moveTo>
                    <a:pt x="308686" y="247497"/>
                  </a:moveTo>
                  <a:lnTo>
                    <a:pt x="297586" y="206743"/>
                  </a:lnTo>
                  <a:lnTo>
                    <a:pt x="262420" y="176390"/>
                  </a:lnTo>
                  <a:lnTo>
                    <a:pt x="262420" y="228219"/>
                  </a:lnTo>
                  <a:lnTo>
                    <a:pt x="262242" y="233921"/>
                  </a:lnTo>
                  <a:lnTo>
                    <a:pt x="237769" y="269341"/>
                  </a:lnTo>
                  <a:lnTo>
                    <a:pt x="225475" y="273494"/>
                  </a:lnTo>
                  <a:lnTo>
                    <a:pt x="218960" y="272389"/>
                  </a:lnTo>
                  <a:lnTo>
                    <a:pt x="207035" y="264134"/>
                  </a:lnTo>
                  <a:lnTo>
                    <a:pt x="203733" y="258394"/>
                  </a:lnTo>
                  <a:lnTo>
                    <a:pt x="203263" y="253415"/>
                  </a:lnTo>
                  <a:lnTo>
                    <a:pt x="203225" y="245262"/>
                  </a:lnTo>
                  <a:lnTo>
                    <a:pt x="204800" y="239064"/>
                  </a:lnTo>
                  <a:lnTo>
                    <a:pt x="232918" y="207949"/>
                  </a:lnTo>
                  <a:lnTo>
                    <a:pt x="240131" y="205981"/>
                  </a:lnTo>
                  <a:lnTo>
                    <a:pt x="246761" y="207098"/>
                  </a:lnTo>
                  <a:lnTo>
                    <a:pt x="258546" y="215252"/>
                  </a:lnTo>
                  <a:lnTo>
                    <a:pt x="261747" y="220891"/>
                  </a:lnTo>
                  <a:lnTo>
                    <a:pt x="262420" y="228219"/>
                  </a:lnTo>
                  <a:lnTo>
                    <a:pt x="262420" y="176390"/>
                  </a:lnTo>
                  <a:lnTo>
                    <a:pt x="257924" y="173748"/>
                  </a:lnTo>
                  <a:lnTo>
                    <a:pt x="243738" y="168427"/>
                  </a:lnTo>
                  <a:lnTo>
                    <a:pt x="229616" y="166141"/>
                  </a:lnTo>
                  <a:lnTo>
                    <a:pt x="215582" y="166890"/>
                  </a:lnTo>
                  <a:lnTo>
                    <a:pt x="179590" y="185216"/>
                  </a:lnTo>
                  <a:lnTo>
                    <a:pt x="158470" y="224129"/>
                  </a:lnTo>
                  <a:lnTo>
                    <a:pt x="157683" y="239064"/>
                  </a:lnTo>
                  <a:lnTo>
                    <a:pt x="160147" y="253568"/>
                  </a:lnTo>
                  <a:lnTo>
                    <a:pt x="181406" y="286816"/>
                  </a:lnTo>
                  <a:lnTo>
                    <a:pt x="222326" y="310426"/>
                  </a:lnTo>
                  <a:lnTo>
                    <a:pt x="236524" y="312813"/>
                  </a:lnTo>
                  <a:lnTo>
                    <a:pt x="250520" y="312089"/>
                  </a:lnTo>
                  <a:lnTo>
                    <a:pt x="286372" y="293649"/>
                  </a:lnTo>
                  <a:lnTo>
                    <a:pt x="300888" y="273494"/>
                  </a:lnTo>
                  <a:lnTo>
                    <a:pt x="302348" y="271005"/>
                  </a:lnTo>
                  <a:lnTo>
                    <a:pt x="306666" y="259384"/>
                  </a:lnTo>
                  <a:lnTo>
                    <a:pt x="308686" y="247497"/>
                  </a:lnTo>
                  <a:close/>
                </a:path>
                <a:path w="2823210" h="999489">
                  <a:moveTo>
                    <a:pt x="443636" y="320332"/>
                  </a:moveTo>
                  <a:lnTo>
                    <a:pt x="426491" y="281520"/>
                  </a:lnTo>
                  <a:lnTo>
                    <a:pt x="393585" y="260184"/>
                  </a:lnTo>
                  <a:lnTo>
                    <a:pt x="356450" y="250317"/>
                  </a:lnTo>
                  <a:lnTo>
                    <a:pt x="350304" y="251167"/>
                  </a:lnTo>
                  <a:lnTo>
                    <a:pt x="320852" y="282765"/>
                  </a:lnTo>
                  <a:lnTo>
                    <a:pt x="322643" y="298284"/>
                  </a:lnTo>
                  <a:lnTo>
                    <a:pt x="347929" y="328599"/>
                  </a:lnTo>
                  <a:lnTo>
                    <a:pt x="366445" y="344500"/>
                  </a:lnTo>
                  <a:lnTo>
                    <a:pt x="371830" y="349694"/>
                  </a:lnTo>
                  <a:lnTo>
                    <a:pt x="375780" y="355968"/>
                  </a:lnTo>
                  <a:lnTo>
                    <a:pt x="375996" y="359371"/>
                  </a:lnTo>
                  <a:lnTo>
                    <a:pt x="372503" y="365340"/>
                  </a:lnTo>
                  <a:lnTo>
                    <a:pt x="369874" y="366928"/>
                  </a:lnTo>
                  <a:lnTo>
                    <a:pt x="361556" y="367944"/>
                  </a:lnTo>
                  <a:lnTo>
                    <a:pt x="356260" y="366522"/>
                  </a:lnTo>
                  <a:lnTo>
                    <a:pt x="344982" y="359918"/>
                  </a:lnTo>
                  <a:lnTo>
                    <a:pt x="341325" y="356285"/>
                  </a:lnTo>
                  <a:lnTo>
                    <a:pt x="337464" y="348068"/>
                  </a:lnTo>
                  <a:lnTo>
                    <a:pt x="337096" y="342925"/>
                  </a:lnTo>
                  <a:lnTo>
                    <a:pt x="338315" y="336740"/>
                  </a:lnTo>
                  <a:lnTo>
                    <a:pt x="292569" y="315239"/>
                  </a:lnTo>
                  <a:lnTo>
                    <a:pt x="290474" y="324472"/>
                  </a:lnTo>
                  <a:lnTo>
                    <a:pt x="290144" y="333451"/>
                  </a:lnTo>
                  <a:lnTo>
                    <a:pt x="291541" y="342188"/>
                  </a:lnTo>
                  <a:lnTo>
                    <a:pt x="319824" y="376707"/>
                  </a:lnTo>
                  <a:lnTo>
                    <a:pt x="354672" y="396036"/>
                  </a:lnTo>
                  <a:lnTo>
                    <a:pt x="380060" y="401281"/>
                  </a:lnTo>
                  <a:lnTo>
                    <a:pt x="387248" y="400812"/>
                  </a:lnTo>
                  <a:lnTo>
                    <a:pt x="421005" y="374573"/>
                  </a:lnTo>
                  <a:lnTo>
                    <a:pt x="422643" y="367474"/>
                  </a:lnTo>
                  <a:lnTo>
                    <a:pt x="421513" y="352132"/>
                  </a:lnTo>
                  <a:lnTo>
                    <a:pt x="394144" y="319049"/>
                  </a:lnTo>
                  <a:lnTo>
                    <a:pt x="375805" y="304901"/>
                  </a:lnTo>
                  <a:lnTo>
                    <a:pt x="370344" y="299948"/>
                  </a:lnTo>
                  <a:lnTo>
                    <a:pt x="366344" y="293751"/>
                  </a:lnTo>
                  <a:lnTo>
                    <a:pt x="366166" y="290791"/>
                  </a:lnTo>
                  <a:lnTo>
                    <a:pt x="369277" y="285470"/>
                  </a:lnTo>
                  <a:lnTo>
                    <a:pt x="371665" y="283997"/>
                  </a:lnTo>
                  <a:lnTo>
                    <a:pt x="378231" y="283121"/>
                  </a:lnTo>
                  <a:lnTo>
                    <a:pt x="382346" y="284353"/>
                  </a:lnTo>
                  <a:lnTo>
                    <a:pt x="392137" y="290093"/>
                  </a:lnTo>
                  <a:lnTo>
                    <a:pt x="395617" y="293674"/>
                  </a:lnTo>
                  <a:lnTo>
                    <a:pt x="399199" y="301155"/>
                  </a:lnTo>
                  <a:lnTo>
                    <a:pt x="399415" y="304876"/>
                  </a:lnTo>
                  <a:lnTo>
                    <a:pt x="398348" y="309156"/>
                  </a:lnTo>
                  <a:lnTo>
                    <a:pt x="442112" y="329501"/>
                  </a:lnTo>
                  <a:lnTo>
                    <a:pt x="443636" y="320332"/>
                  </a:lnTo>
                  <a:close/>
                </a:path>
                <a:path w="2823210" h="999489">
                  <a:moveTo>
                    <a:pt x="527088" y="337312"/>
                  </a:moveTo>
                  <a:lnTo>
                    <a:pt x="482117" y="313563"/>
                  </a:lnTo>
                  <a:lnTo>
                    <a:pt x="420166" y="430822"/>
                  </a:lnTo>
                  <a:lnTo>
                    <a:pt x="465137" y="454583"/>
                  </a:lnTo>
                  <a:lnTo>
                    <a:pt x="527088" y="337312"/>
                  </a:lnTo>
                  <a:close/>
                </a:path>
                <a:path w="2823210" h="999489">
                  <a:moveTo>
                    <a:pt x="550595" y="292798"/>
                  </a:moveTo>
                  <a:lnTo>
                    <a:pt x="505637" y="269049"/>
                  </a:lnTo>
                  <a:lnTo>
                    <a:pt x="489521" y="299554"/>
                  </a:lnTo>
                  <a:lnTo>
                    <a:pt x="534479" y="323303"/>
                  </a:lnTo>
                  <a:lnTo>
                    <a:pt x="550595" y="292798"/>
                  </a:lnTo>
                  <a:close/>
                </a:path>
                <a:path w="2823210" h="999489">
                  <a:moveTo>
                    <a:pt x="633349" y="389953"/>
                  </a:moveTo>
                  <a:lnTo>
                    <a:pt x="608317" y="377736"/>
                  </a:lnTo>
                  <a:lnTo>
                    <a:pt x="630402" y="332498"/>
                  </a:lnTo>
                  <a:lnTo>
                    <a:pt x="573278" y="333590"/>
                  </a:lnTo>
                  <a:lnTo>
                    <a:pt x="562610" y="355434"/>
                  </a:lnTo>
                  <a:lnTo>
                    <a:pt x="545846" y="347243"/>
                  </a:lnTo>
                  <a:lnTo>
                    <a:pt x="529488" y="380771"/>
                  </a:lnTo>
                  <a:lnTo>
                    <a:pt x="546252" y="388950"/>
                  </a:lnTo>
                  <a:lnTo>
                    <a:pt x="525792" y="430860"/>
                  </a:lnTo>
                  <a:lnTo>
                    <a:pt x="521500" y="440270"/>
                  </a:lnTo>
                  <a:lnTo>
                    <a:pt x="518363" y="448525"/>
                  </a:lnTo>
                  <a:lnTo>
                    <a:pt x="516394" y="455637"/>
                  </a:lnTo>
                  <a:lnTo>
                    <a:pt x="515581" y="461606"/>
                  </a:lnTo>
                  <a:lnTo>
                    <a:pt x="515251" y="468807"/>
                  </a:lnTo>
                  <a:lnTo>
                    <a:pt x="517080" y="475183"/>
                  </a:lnTo>
                  <a:lnTo>
                    <a:pt x="551624" y="500786"/>
                  </a:lnTo>
                  <a:lnTo>
                    <a:pt x="577469" y="509079"/>
                  </a:lnTo>
                  <a:lnTo>
                    <a:pt x="589521" y="475856"/>
                  </a:lnTo>
                  <a:lnTo>
                    <a:pt x="582498" y="474840"/>
                  </a:lnTo>
                  <a:lnTo>
                    <a:pt x="577303" y="473494"/>
                  </a:lnTo>
                  <a:lnTo>
                    <a:pt x="570179" y="470027"/>
                  </a:lnTo>
                  <a:lnTo>
                    <a:pt x="568172" y="467474"/>
                  </a:lnTo>
                  <a:lnTo>
                    <a:pt x="567740" y="462089"/>
                  </a:lnTo>
                  <a:lnTo>
                    <a:pt x="568896" y="458495"/>
                  </a:lnTo>
                  <a:lnTo>
                    <a:pt x="591947" y="411264"/>
                  </a:lnTo>
                  <a:lnTo>
                    <a:pt x="616978" y="423481"/>
                  </a:lnTo>
                  <a:lnTo>
                    <a:pt x="633349" y="389953"/>
                  </a:lnTo>
                  <a:close/>
                </a:path>
                <a:path w="2823210" h="999489">
                  <a:moveTo>
                    <a:pt x="700786" y="420509"/>
                  </a:moveTo>
                  <a:lnTo>
                    <a:pt x="654469" y="399516"/>
                  </a:lnTo>
                  <a:lnTo>
                    <a:pt x="599719" y="520331"/>
                  </a:lnTo>
                  <a:lnTo>
                    <a:pt x="646036" y="541312"/>
                  </a:lnTo>
                  <a:lnTo>
                    <a:pt x="700786" y="420509"/>
                  </a:lnTo>
                  <a:close/>
                </a:path>
                <a:path w="2823210" h="999489">
                  <a:moveTo>
                    <a:pt x="721563" y="374662"/>
                  </a:moveTo>
                  <a:lnTo>
                    <a:pt x="675246" y="353669"/>
                  </a:lnTo>
                  <a:lnTo>
                    <a:pt x="661009" y="385089"/>
                  </a:lnTo>
                  <a:lnTo>
                    <a:pt x="707326" y="406082"/>
                  </a:lnTo>
                  <a:lnTo>
                    <a:pt x="721563" y="374662"/>
                  </a:lnTo>
                  <a:close/>
                </a:path>
                <a:path w="2823210" h="999489">
                  <a:moveTo>
                    <a:pt x="857948" y="487083"/>
                  </a:moveTo>
                  <a:lnTo>
                    <a:pt x="810653" y="467360"/>
                  </a:lnTo>
                  <a:lnTo>
                    <a:pt x="753783" y="534682"/>
                  </a:lnTo>
                  <a:lnTo>
                    <a:pt x="762381" y="447205"/>
                  </a:lnTo>
                  <a:lnTo>
                    <a:pt x="713613" y="426872"/>
                  </a:lnTo>
                  <a:lnTo>
                    <a:pt x="713435" y="570496"/>
                  </a:lnTo>
                  <a:lnTo>
                    <a:pt x="754989" y="587832"/>
                  </a:lnTo>
                  <a:lnTo>
                    <a:pt x="857948" y="487083"/>
                  </a:lnTo>
                  <a:close/>
                </a:path>
                <a:path w="2823210" h="999489">
                  <a:moveTo>
                    <a:pt x="981532" y="575183"/>
                  </a:moveTo>
                  <a:lnTo>
                    <a:pt x="968146" y="535698"/>
                  </a:lnTo>
                  <a:lnTo>
                    <a:pt x="966368" y="533387"/>
                  </a:lnTo>
                  <a:lnTo>
                    <a:pt x="959269" y="526707"/>
                  </a:lnTo>
                  <a:lnTo>
                    <a:pt x="950391" y="520509"/>
                  </a:lnTo>
                  <a:lnTo>
                    <a:pt x="939723" y="514794"/>
                  </a:lnTo>
                  <a:lnTo>
                    <a:pt x="934897" y="512762"/>
                  </a:lnTo>
                  <a:lnTo>
                    <a:pt x="934897" y="563524"/>
                  </a:lnTo>
                  <a:lnTo>
                    <a:pt x="932370" y="573112"/>
                  </a:lnTo>
                  <a:lnTo>
                    <a:pt x="885342" y="555510"/>
                  </a:lnTo>
                  <a:lnTo>
                    <a:pt x="888911" y="548360"/>
                  </a:lnTo>
                  <a:lnTo>
                    <a:pt x="892848" y="543445"/>
                  </a:lnTo>
                  <a:lnTo>
                    <a:pt x="897140" y="540778"/>
                  </a:lnTo>
                  <a:lnTo>
                    <a:pt x="903935" y="536435"/>
                  </a:lnTo>
                  <a:lnTo>
                    <a:pt x="934897" y="563524"/>
                  </a:lnTo>
                  <a:lnTo>
                    <a:pt x="934897" y="512762"/>
                  </a:lnTo>
                  <a:lnTo>
                    <a:pt x="927290" y="509549"/>
                  </a:lnTo>
                  <a:lnTo>
                    <a:pt x="911313" y="504863"/>
                  </a:lnTo>
                  <a:lnTo>
                    <a:pt x="896289" y="503085"/>
                  </a:lnTo>
                  <a:lnTo>
                    <a:pt x="882192" y="504228"/>
                  </a:lnTo>
                  <a:lnTo>
                    <a:pt x="847242" y="523875"/>
                  </a:lnTo>
                  <a:lnTo>
                    <a:pt x="829576" y="558622"/>
                  </a:lnTo>
                  <a:lnTo>
                    <a:pt x="827557" y="578205"/>
                  </a:lnTo>
                  <a:lnTo>
                    <a:pt x="828675" y="587616"/>
                  </a:lnTo>
                  <a:lnTo>
                    <a:pt x="850430" y="624484"/>
                  </a:lnTo>
                  <a:lnTo>
                    <a:pt x="893635" y="644550"/>
                  </a:lnTo>
                  <a:lnTo>
                    <a:pt x="916978" y="648652"/>
                  </a:lnTo>
                  <a:lnTo>
                    <a:pt x="926757" y="648246"/>
                  </a:lnTo>
                  <a:lnTo>
                    <a:pt x="935837" y="646277"/>
                  </a:lnTo>
                  <a:lnTo>
                    <a:pt x="944867" y="642772"/>
                  </a:lnTo>
                  <a:lnTo>
                    <a:pt x="953846" y="637730"/>
                  </a:lnTo>
                  <a:lnTo>
                    <a:pt x="962761" y="631151"/>
                  </a:lnTo>
                  <a:lnTo>
                    <a:pt x="928649" y="614680"/>
                  </a:lnTo>
                  <a:lnTo>
                    <a:pt x="917473" y="609282"/>
                  </a:lnTo>
                  <a:lnTo>
                    <a:pt x="913104" y="611886"/>
                  </a:lnTo>
                  <a:lnTo>
                    <a:pt x="909358" y="613435"/>
                  </a:lnTo>
                  <a:lnTo>
                    <a:pt x="906145" y="613956"/>
                  </a:lnTo>
                  <a:lnTo>
                    <a:pt x="901141" y="614680"/>
                  </a:lnTo>
                  <a:lnTo>
                    <a:pt x="896264" y="614172"/>
                  </a:lnTo>
                  <a:lnTo>
                    <a:pt x="884148" y="609638"/>
                  </a:lnTo>
                  <a:lnTo>
                    <a:pt x="879132" y="604697"/>
                  </a:lnTo>
                  <a:lnTo>
                    <a:pt x="876134" y="596544"/>
                  </a:lnTo>
                  <a:lnTo>
                    <a:pt x="874661" y="592620"/>
                  </a:lnTo>
                  <a:lnTo>
                    <a:pt x="874712" y="586155"/>
                  </a:lnTo>
                  <a:lnTo>
                    <a:pt x="876719" y="578205"/>
                  </a:lnTo>
                  <a:lnTo>
                    <a:pt x="972197" y="613956"/>
                  </a:lnTo>
                  <a:lnTo>
                    <a:pt x="974217" y="608558"/>
                  </a:lnTo>
                  <a:lnTo>
                    <a:pt x="978128" y="596544"/>
                  </a:lnTo>
                  <a:lnTo>
                    <a:pt x="980541" y="585533"/>
                  </a:lnTo>
                  <a:lnTo>
                    <a:pt x="981240" y="578205"/>
                  </a:lnTo>
                  <a:lnTo>
                    <a:pt x="981532" y="575183"/>
                  </a:lnTo>
                  <a:close/>
                </a:path>
                <a:path w="2823210" h="999489">
                  <a:moveTo>
                    <a:pt x="1148257" y="589432"/>
                  </a:moveTo>
                  <a:lnTo>
                    <a:pt x="1099896" y="573697"/>
                  </a:lnTo>
                  <a:lnTo>
                    <a:pt x="1058837" y="699808"/>
                  </a:lnTo>
                  <a:lnTo>
                    <a:pt x="1107198" y="715543"/>
                  </a:lnTo>
                  <a:lnTo>
                    <a:pt x="1148257" y="589432"/>
                  </a:lnTo>
                  <a:close/>
                </a:path>
                <a:path w="2823210" h="999489">
                  <a:moveTo>
                    <a:pt x="1163840" y="541566"/>
                  </a:moveTo>
                  <a:lnTo>
                    <a:pt x="1115491" y="525818"/>
                  </a:lnTo>
                  <a:lnTo>
                    <a:pt x="1104811" y="558622"/>
                  </a:lnTo>
                  <a:lnTo>
                    <a:pt x="1153160" y="574370"/>
                  </a:lnTo>
                  <a:lnTo>
                    <a:pt x="1163840" y="541566"/>
                  </a:lnTo>
                  <a:close/>
                </a:path>
                <a:path w="2823210" h="999489">
                  <a:moveTo>
                    <a:pt x="1300518" y="662520"/>
                  </a:moveTo>
                  <a:lnTo>
                    <a:pt x="1277886" y="626795"/>
                  </a:lnTo>
                  <a:lnTo>
                    <a:pt x="1247838" y="620306"/>
                  </a:lnTo>
                  <a:lnTo>
                    <a:pt x="1241653" y="621042"/>
                  </a:lnTo>
                  <a:lnTo>
                    <a:pt x="1235519" y="622681"/>
                  </a:lnTo>
                  <a:lnTo>
                    <a:pt x="1229144" y="625221"/>
                  </a:lnTo>
                  <a:lnTo>
                    <a:pt x="1222540" y="628688"/>
                  </a:lnTo>
                  <a:lnTo>
                    <a:pt x="1215694" y="633056"/>
                  </a:lnTo>
                  <a:lnTo>
                    <a:pt x="1221879" y="612381"/>
                  </a:lnTo>
                  <a:lnTo>
                    <a:pt x="1176515" y="598805"/>
                  </a:lnTo>
                  <a:lnTo>
                    <a:pt x="1138478" y="725855"/>
                  </a:lnTo>
                  <a:lnTo>
                    <a:pt x="1187196" y="740448"/>
                  </a:lnTo>
                  <a:lnTo>
                    <a:pt x="1205471" y="679399"/>
                  </a:lnTo>
                  <a:lnTo>
                    <a:pt x="1208201" y="671499"/>
                  </a:lnTo>
                  <a:lnTo>
                    <a:pt x="1228534" y="652792"/>
                  </a:lnTo>
                  <a:lnTo>
                    <a:pt x="1239710" y="656145"/>
                  </a:lnTo>
                  <a:lnTo>
                    <a:pt x="1243330" y="659028"/>
                  </a:lnTo>
                  <a:lnTo>
                    <a:pt x="1247203" y="667410"/>
                  </a:lnTo>
                  <a:lnTo>
                    <a:pt x="1246987" y="673493"/>
                  </a:lnTo>
                  <a:lnTo>
                    <a:pt x="1223670" y="751370"/>
                  </a:lnTo>
                  <a:lnTo>
                    <a:pt x="1272628" y="766025"/>
                  </a:lnTo>
                  <a:lnTo>
                    <a:pt x="1296822" y="685228"/>
                  </a:lnTo>
                  <a:lnTo>
                    <a:pt x="1299616" y="673277"/>
                  </a:lnTo>
                  <a:lnTo>
                    <a:pt x="1300518" y="662520"/>
                  </a:lnTo>
                  <a:close/>
                </a:path>
                <a:path w="2823210" h="999489">
                  <a:moveTo>
                    <a:pt x="1423301" y="669607"/>
                  </a:moveTo>
                  <a:lnTo>
                    <a:pt x="1396428" y="662292"/>
                  </a:lnTo>
                  <a:lnTo>
                    <a:pt x="1409649" y="613714"/>
                  </a:lnTo>
                  <a:lnTo>
                    <a:pt x="1353743" y="625487"/>
                  </a:lnTo>
                  <a:lnTo>
                    <a:pt x="1347355" y="648931"/>
                  </a:lnTo>
                  <a:lnTo>
                    <a:pt x="1329359" y="644029"/>
                  </a:lnTo>
                  <a:lnTo>
                    <a:pt x="1319555" y="680034"/>
                  </a:lnTo>
                  <a:lnTo>
                    <a:pt x="1337564" y="684936"/>
                  </a:lnTo>
                  <a:lnTo>
                    <a:pt x="1325308" y="729932"/>
                  </a:lnTo>
                  <a:lnTo>
                    <a:pt x="1322844" y="739978"/>
                  </a:lnTo>
                  <a:lnTo>
                    <a:pt x="1321320" y="748677"/>
                  </a:lnTo>
                  <a:lnTo>
                    <a:pt x="1320711" y="756031"/>
                  </a:lnTo>
                  <a:lnTo>
                    <a:pt x="1321028" y="762038"/>
                  </a:lnTo>
                  <a:lnTo>
                    <a:pt x="1355674" y="791832"/>
                  </a:lnTo>
                  <a:lnTo>
                    <a:pt x="1390713" y="797090"/>
                  </a:lnTo>
                  <a:lnTo>
                    <a:pt x="1396326" y="762203"/>
                  </a:lnTo>
                  <a:lnTo>
                    <a:pt x="1389240" y="762508"/>
                  </a:lnTo>
                  <a:lnTo>
                    <a:pt x="1383893" y="762165"/>
                  </a:lnTo>
                  <a:lnTo>
                    <a:pt x="1376235" y="760082"/>
                  </a:lnTo>
                  <a:lnTo>
                    <a:pt x="1373797" y="757961"/>
                  </a:lnTo>
                  <a:lnTo>
                    <a:pt x="1372362" y="752754"/>
                  </a:lnTo>
                  <a:lnTo>
                    <a:pt x="1372819" y="749007"/>
                  </a:lnTo>
                  <a:lnTo>
                    <a:pt x="1386624" y="698284"/>
                  </a:lnTo>
                  <a:lnTo>
                    <a:pt x="1413497" y="705612"/>
                  </a:lnTo>
                  <a:lnTo>
                    <a:pt x="1423301" y="669607"/>
                  </a:lnTo>
                  <a:close/>
                </a:path>
                <a:path w="2823210" h="999489">
                  <a:moveTo>
                    <a:pt x="1572983" y="757961"/>
                  </a:moveTo>
                  <a:lnTo>
                    <a:pt x="1560804" y="716521"/>
                  </a:lnTo>
                  <a:lnTo>
                    <a:pt x="1525092" y="692772"/>
                  </a:lnTo>
                  <a:lnTo>
                    <a:pt x="1525092" y="741400"/>
                  </a:lnTo>
                  <a:lnTo>
                    <a:pt x="1523695" y="751217"/>
                  </a:lnTo>
                  <a:lnTo>
                    <a:pt x="1474939" y="739190"/>
                  </a:lnTo>
                  <a:lnTo>
                    <a:pt x="1477657" y="731685"/>
                  </a:lnTo>
                  <a:lnTo>
                    <a:pt x="1480997" y="726351"/>
                  </a:lnTo>
                  <a:lnTo>
                    <a:pt x="1484947" y="723188"/>
                  </a:lnTo>
                  <a:lnTo>
                    <a:pt x="1491195" y="718096"/>
                  </a:lnTo>
                  <a:lnTo>
                    <a:pt x="1525092" y="741400"/>
                  </a:lnTo>
                  <a:lnTo>
                    <a:pt x="1525092" y="692772"/>
                  </a:lnTo>
                  <a:lnTo>
                    <a:pt x="1524228" y="692429"/>
                  </a:lnTo>
                  <a:lnTo>
                    <a:pt x="1511274" y="688670"/>
                  </a:lnTo>
                  <a:lnTo>
                    <a:pt x="1494866" y="685876"/>
                  </a:lnTo>
                  <a:lnTo>
                    <a:pt x="1479727" y="685850"/>
                  </a:lnTo>
                  <a:lnTo>
                    <a:pt x="1465859" y="688632"/>
                  </a:lnTo>
                  <a:lnTo>
                    <a:pt x="1433436" y="712190"/>
                  </a:lnTo>
                  <a:lnTo>
                    <a:pt x="1419910" y="748766"/>
                  </a:lnTo>
                  <a:lnTo>
                    <a:pt x="1419364" y="758799"/>
                  </a:lnTo>
                  <a:lnTo>
                    <a:pt x="1420177" y="768438"/>
                  </a:lnTo>
                  <a:lnTo>
                    <a:pt x="1441043" y="806615"/>
                  </a:lnTo>
                  <a:lnTo>
                    <a:pt x="1479524" y="823760"/>
                  </a:lnTo>
                  <a:lnTo>
                    <a:pt x="1506080" y="828090"/>
                  </a:lnTo>
                  <a:lnTo>
                    <a:pt x="1517192" y="828040"/>
                  </a:lnTo>
                  <a:lnTo>
                    <a:pt x="1552536" y="812901"/>
                  </a:lnTo>
                  <a:lnTo>
                    <a:pt x="1560626" y="805332"/>
                  </a:lnTo>
                  <a:lnTo>
                    <a:pt x="1534210" y="796188"/>
                  </a:lnTo>
                  <a:lnTo>
                    <a:pt x="1513090" y="788873"/>
                  </a:lnTo>
                  <a:lnTo>
                    <a:pt x="1492605" y="796188"/>
                  </a:lnTo>
                  <a:lnTo>
                    <a:pt x="1480045" y="793089"/>
                  </a:lnTo>
                  <a:lnTo>
                    <a:pt x="1474495" y="788771"/>
                  </a:lnTo>
                  <a:lnTo>
                    <a:pt x="1471079" y="782015"/>
                  </a:lnTo>
                  <a:lnTo>
                    <a:pt x="1468640" y="777303"/>
                  </a:lnTo>
                  <a:lnTo>
                    <a:pt x="1467942" y="770877"/>
                  </a:lnTo>
                  <a:lnTo>
                    <a:pt x="1469009" y="762736"/>
                  </a:lnTo>
                  <a:lnTo>
                    <a:pt x="1568005" y="787158"/>
                  </a:lnTo>
                  <a:lnTo>
                    <a:pt x="1569377" y="781570"/>
                  </a:lnTo>
                  <a:lnTo>
                    <a:pt x="1571840" y="769302"/>
                  </a:lnTo>
                  <a:lnTo>
                    <a:pt x="1572501" y="762736"/>
                  </a:lnTo>
                  <a:lnTo>
                    <a:pt x="1572983" y="757961"/>
                  </a:lnTo>
                  <a:close/>
                </a:path>
                <a:path w="2823210" h="999489">
                  <a:moveTo>
                    <a:pt x="1749120" y="745807"/>
                  </a:moveTo>
                  <a:lnTo>
                    <a:pt x="1702689" y="735774"/>
                  </a:lnTo>
                  <a:lnTo>
                    <a:pt x="1698561" y="754888"/>
                  </a:lnTo>
                  <a:lnTo>
                    <a:pt x="1695399" y="748449"/>
                  </a:lnTo>
                  <a:lnTo>
                    <a:pt x="1691906" y="742810"/>
                  </a:lnTo>
                  <a:lnTo>
                    <a:pt x="1688122" y="738060"/>
                  </a:lnTo>
                  <a:lnTo>
                    <a:pt x="1688122" y="787819"/>
                  </a:lnTo>
                  <a:lnTo>
                    <a:pt x="1684045" y="806729"/>
                  </a:lnTo>
                  <a:lnTo>
                    <a:pt x="1680413" y="813346"/>
                  </a:lnTo>
                  <a:lnTo>
                    <a:pt x="1670011" y="820902"/>
                  </a:lnTo>
                  <a:lnTo>
                    <a:pt x="1664309" y="822121"/>
                  </a:lnTo>
                  <a:lnTo>
                    <a:pt x="1651622" y="819378"/>
                  </a:lnTo>
                  <a:lnTo>
                    <a:pt x="1646859" y="815987"/>
                  </a:lnTo>
                  <a:lnTo>
                    <a:pt x="1640840" y="805218"/>
                  </a:lnTo>
                  <a:lnTo>
                    <a:pt x="1640344" y="797839"/>
                  </a:lnTo>
                  <a:lnTo>
                    <a:pt x="1644675" y="777798"/>
                  </a:lnTo>
                  <a:lnTo>
                    <a:pt x="1648218" y="770559"/>
                  </a:lnTo>
                  <a:lnTo>
                    <a:pt x="1657781" y="762990"/>
                  </a:lnTo>
                  <a:lnTo>
                    <a:pt x="1663344" y="761784"/>
                  </a:lnTo>
                  <a:lnTo>
                    <a:pt x="1676044" y="764527"/>
                  </a:lnTo>
                  <a:lnTo>
                    <a:pt x="1680870" y="768197"/>
                  </a:lnTo>
                  <a:lnTo>
                    <a:pt x="1687499" y="780122"/>
                  </a:lnTo>
                  <a:lnTo>
                    <a:pt x="1688122" y="787819"/>
                  </a:lnTo>
                  <a:lnTo>
                    <a:pt x="1688122" y="738060"/>
                  </a:lnTo>
                  <a:lnTo>
                    <a:pt x="1648574" y="721995"/>
                  </a:lnTo>
                  <a:lnTo>
                    <a:pt x="1637792" y="722769"/>
                  </a:lnTo>
                  <a:lnTo>
                    <a:pt x="1603146" y="748144"/>
                  </a:lnTo>
                  <a:lnTo>
                    <a:pt x="1591703" y="786790"/>
                  </a:lnTo>
                  <a:lnTo>
                    <a:pt x="1591398" y="798563"/>
                  </a:lnTo>
                  <a:lnTo>
                    <a:pt x="1592770" y="809332"/>
                  </a:lnTo>
                  <a:lnTo>
                    <a:pt x="1620837" y="846810"/>
                  </a:lnTo>
                  <a:lnTo>
                    <a:pt x="1646047" y="852144"/>
                  </a:lnTo>
                  <a:lnTo>
                    <a:pt x="1652536" y="851547"/>
                  </a:lnTo>
                  <a:lnTo>
                    <a:pt x="1658962" y="850138"/>
                  </a:lnTo>
                  <a:lnTo>
                    <a:pt x="1664398" y="848575"/>
                  </a:lnTo>
                  <a:lnTo>
                    <a:pt x="1670189" y="845439"/>
                  </a:lnTo>
                  <a:lnTo>
                    <a:pt x="1676311" y="840714"/>
                  </a:lnTo>
                  <a:lnTo>
                    <a:pt x="1670037" y="869734"/>
                  </a:lnTo>
                  <a:lnTo>
                    <a:pt x="1666836" y="875982"/>
                  </a:lnTo>
                  <a:lnTo>
                    <a:pt x="1658124" y="882078"/>
                  </a:lnTo>
                  <a:lnTo>
                    <a:pt x="1652371" y="882815"/>
                  </a:lnTo>
                  <a:lnTo>
                    <a:pt x="1639684" y="880084"/>
                  </a:lnTo>
                  <a:lnTo>
                    <a:pt x="1635366" y="877824"/>
                  </a:lnTo>
                  <a:lnTo>
                    <a:pt x="1630108" y="872286"/>
                  </a:lnTo>
                  <a:lnTo>
                    <a:pt x="1628902" y="868807"/>
                  </a:lnTo>
                  <a:lnTo>
                    <a:pt x="1628648" y="864095"/>
                  </a:lnTo>
                  <a:lnTo>
                    <a:pt x="1581619" y="848169"/>
                  </a:lnTo>
                  <a:lnTo>
                    <a:pt x="1580299" y="853084"/>
                  </a:lnTo>
                  <a:lnTo>
                    <a:pt x="1579943" y="854722"/>
                  </a:lnTo>
                  <a:lnTo>
                    <a:pt x="1578825" y="864260"/>
                  </a:lnTo>
                  <a:lnTo>
                    <a:pt x="1579765" y="873188"/>
                  </a:lnTo>
                  <a:lnTo>
                    <a:pt x="1606511" y="902525"/>
                  </a:lnTo>
                  <a:lnTo>
                    <a:pt x="1647126" y="914171"/>
                  </a:lnTo>
                  <a:lnTo>
                    <a:pt x="1669745" y="916063"/>
                  </a:lnTo>
                  <a:lnTo>
                    <a:pt x="1679003" y="915936"/>
                  </a:lnTo>
                  <a:lnTo>
                    <a:pt x="1716392" y="889406"/>
                  </a:lnTo>
                  <a:lnTo>
                    <a:pt x="1719427" y="882815"/>
                  </a:lnTo>
                  <a:lnTo>
                    <a:pt x="1719795" y="882027"/>
                  </a:lnTo>
                  <a:lnTo>
                    <a:pt x="1721561" y="873899"/>
                  </a:lnTo>
                  <a:lnTo>
                    <a:pt x="1722666" y="868146"/>
                  </a:lnTo>
                  <a:lnTo>
                    <a:pt x="1728597" y="840714"/>
                  </a:lnTo>
                  <a:lnTo>
                    <a:pt x="1732610" y="822121"/>
                  </a:lnTo>
                  <a:lnTo>
                    <a:pt x="1745653" y="761784"/>
                  </a:lnTo>
                  <a:lnTo>
                    <a:pt x="1747151" y="754888"/>
                  </a:lnTo>
                  <a:lnTo>
                    <a:pt x="1749120" y="745807"/>
                  </a:lnTo>
                  <a:close/>
                </a:path>
                <a:path w="2823210" h="999489">
                  <a:moveTo>
                    <a:pt x="1909432" y="826579"/>
                  </a:moveTo>
                  <a:lnTo>
                    <a:pt x="1897773" y="789406"/>
                  </a:lnTo>
                  <a:lnTo>
                    <a:pt x="1860689" y="765098"/>
                  </a:lnTo>
                  <a:lnTo>
                    <a:pt x="1860689" y="812736"/>
                  </a:lnTo>
                  <a:lnTo>
                    <a:pt x="1859851" y="822617"/>
                  </a:lnTo>
                  <a:lnTo>
                    <a:pt x="1810486" y="813358"/>
                  </a:lnTo>
                  <a:lnTo>
                    <a:pt x="1812785" y="805700"/>
                  </a:lnTo>
                  <a:lnTo>
                    <a:pt x="1815807" y="800188"/>
                  </a:lnTo>
                  <a:lnTo>
                    <a:pt x="1819592" y="796810"/>
                  </a:lnTo>
                  <a:lnTo>
                    <a:pt x="1825536" y="791375"/>
                  </a:lnTo>
                  <a:lnTo>
                    <a:pt x="1860689" y="812736"/>
                  </a:lnTo>
                  <a:lnTo>
                    <a:pt x="1860689" y="765098"/>
                  </a:lnTo>
                  <a:lnTo>
                    <a:pt x="1857070" y="763892"/>
                  </a:lnTo>
                  <a:lnTo>
                    <a:pt x="1843925" y="760869"/>
                  </a:lnTo>
                  <a:lnTo>
                    <a:pt x="1827390" y="758990"/>
                  </a:lnTo>
                  <a:lnTo>
                    <a:pt x="1812277" y="759828"/>
                  </a:lnTo>
                  <a:lnTo>
                    <a:pt x="1775841" y="778230"/>
                  </a:lnTo>
                  <a:lnTo>
                    <a:pt x="1757438" y="815479"/>
                  </a:lnTo>
                  <a:lnTo>
                    <a:pt x="1756092" y="826008"/>
                  </a:lnTo>
                  <a:lnTo>
                    <a:pt x="1756105" y="836053"/>
                  </a:lnTo>
                  <a:lnTo>
                    <a:pt x="1774113" y="877049"/>
                  </a:lnTo>
                  <a:lnTo>
                    <a:pt x="1819821" y="897534"/>
                  </a:lnTo>
                  <a:lnTo>
                    <a:pt x="1846580" y="900353"/>
                  </a:lnTo>
                  <a:lnTo>
                    <a:pt x="1857667" y="899680"/>
                  </a:lnTo>
                  <a:lnTo>
                    <a:pt x="1892109" y="882573"/>
                  </a:lnTo>
                  <a:lnTo>
                    <a:pt x="1899754" y="874572"/>
                  </a:lnTo>
                  <a:lnTo>
                    <a:pt x="1881098" y="869264"/>
                  </a:lnTo>
                  <a:lnTo>
                    <a:pt x="1851380" y="860806"/>
                  </a:lnTo>
                  <a:lnTo>
                    <a:pt x="1831327" y="869264"/>
                  </a:lnTo>
                  <a:lnTo>
                    <a:pt x="1818614" y="866876"/>
                  </a:lnTo>
                  <a:lnTo>
                    <a:pt x="1812823" y="862876"/>
                  </a:lnTo>
                  <a:lnTo>
                    <a:pt x="1809051" y="856322"/>
                  </a:lnTo>
                  <a:lnTo>
                    <a:pt x="1806346" y="851750"/>
                  </a:lnTo>
                  <a:lnTo>
                    <a:pt x="1805292" y="845375"/>
                  </a:lnTo>
                  <a:lnTo>
                    <a:pt x="1805889" y="837196"/>
                  </a:lnTo>
                  <a:lnTo>
                    <a:pt x="1906104" y="856005"/>
                  </a:lnTo>
                  <a:lnTo>
                    <a:pt x="1907159" y="850353"/>
                  </a:lnTo>
                  <a:lnTo>
                    <a:pt x="1908937" y="837958"/>
                  </a:lnTo>
                  <a:lnTo>
                    <a:pt x="1908975" y="837196"/>
                  </a:lnTo>
                  <a:lnTo>
                    <a:pt x="1909432" y="826579"/>
                  </a:lnTo>
                  <a:close/>
                </a:path>
                <a:path w="2823210" h="999489">
                  <a:moveTo>
                    <a:pt x="2044001" y="802525"/>
                  </a:moveTo>
                  <a:lnTo>
                    <a:pt x="2013750" y="790409"/>
                  </a:lnTo>
                  <a:lnTo>
                    <a:pt x="2007514" y="791184"/>
                  </a:lnTo>
                  <a:lnTo>
                    <a:pt x="1996744" y="796569"/>
                  </a:lnTo>
                  <a:lnTo>
                    <a:pt x="1991029" y="802182"/>
                  </a:lnTo>
                  <a:lnTo>
                    <a:pt x="1984971" y="810704"/>
                  </a:lnTo>
                  <a:lnTo>
                    <a:pt x="1988489" y="789368"/>
                  </a:lnTo>
                  <a:lnTo>
                    <a:pt x="1941512" y="781646"/>
                  </a:lnTo>
                  <a:lnTo>
                    <a:pt x="1919986" y="912520"/>
                  </a:lnTo>
                  <a:lnTo>
                    <a:pt x="1970417" y="920813"/>
                  </a:lnTo>
                  <a:lnTo>
                    <a:pt x="1977644" y="876858"/>
                  </a:lnTo>
                  <a:lnTo>
                    <a:pt x="1980514" y="862457"/>
                  </a:lnTo>
                  <a:lnTo>
                    <a:pt x="2002548" y="828459"/>
                  </a:lnTo>
                  <a:lnTo>
                    <a:pt x="2012594" y="830110"/>
                  </a:lnTo>
                  <a:lnTo>
                    <a:pt x="2017077" y="832116"/>
                  </a:lnTo>
                  <a:lnTo>
                    <a:pt x="2022589" y="835558"/>
                  </a:lnTo>
                  <a:lnTo>
                    <a:pt x="2044001" y="802525"/>
                  </a:lnTo>
                  <a:close/>
                </a:path>
                <a:path w="2823210" h="999489">
                  <a:moveTo>
                    <a:pt x="2178062" y="850353"/>
                  </a:moveTo>
                  <a:lnTo>
                    <a:pt x="2151494" y="814387"/>
                  </a:lnTo>
                  <a:lnTo>
                    <a:pt x="2106803" y="804722"/>
                  </a:lnTo>
                  <a:lnTo>
                    <a:pt x="2097265" y="804252"/>
                  </a:lnTo>
                  <a:lnTo>
                    <a:pt x="2088769" y="804532"/>
                  </a:lnTo>
                  <a:lnTo>
                    <a:pt x="2052713" y="822210"/>
                  </a:lnTo>
                  <a:lnTo>
                    <a:pt x="2046808" y="845896"/>
                  </a:lnTo>
                  <a:lnTo>
                    <a:pt x="2048141" y="853274"/>
                  </a:lnTo>
                  <a:lnTo>
                    <a:pt x="2080818" y="881773"/>
                  </a:lnTo>
                  <a:lnTo>
                    <a:pt x="2113788" y="893025"/>
                  </a:lnTo>
                  <a:lnTo>
                    <a:pt x="2120747" y="895769"/>
                  </a:lnTo>
                  <a:lnTo>
                    <a:pt x="2126780" y="900074"/>
                  </a:lnTo>
                  <a:lnTo>
                    <a:pt x="2128278" y="903147"/>
                  </a:lnTo>
                  <a:lnTo>
                    <a:pt x="2127313" y="909993"/>
                  </a:lnTo>
                  <a:lnTo>
                    <a:pt x="2125484" y="912469"/>
                  </a:lnTo>
                  <a:lnTo>
                    <a:pt x="2118182" y="916571"/>
                  </a:lnTo>
                  <a:lnTo>
                    <a:pt x="2112746" y="917270"/>
                  </a:lnTo>
                  <a:lnTo>
                    <a:pt x="2099805" y="915441"/>
                  </a:lnTo>
                  <a:lnTo>
                    <a:pt x="2095042" y="913472"/>
                  </a:lnTo>
                  <a:lnTo>
                    <a:pt x="2088337" y="907351"/>
                  </a:lnTo>
                  <a:lnTo>
                    <a:pt x="2086051" y="902728"/>
                  </a:lnTo>
                  <a:lnTo>
                    <a:pt x="2084819" y="896556"/>
                  </a:lnTo>
                  <a:lnTo>
                    <a:pt x="2034336" y="894067"/>
                  </a:lnTo>
                  <a:lnTo>
                    <a:pt x="2058060" y="931786"/>
                  </a:lnTo>
                  <a:lnTo>
                    <a:pt x="2099513" y="943533"/>
                  </a:lnTo>
                  <a:lnTo>
                    <a:pt x="2122500" y="945159"/>
                  </a:lnTo>
                  <a:lnTo>
                    <a:pt x="2132165" y="944486"/>
                  </a:lnTo>
                  <a:lnTo>
                    <a:pt x="2170226" y="922235"/>
                  </a:lnTo>
                  <a:lnTo>
                    <a:pt x="2175687" y="900087"/>
                  </a:lnTo>
                  <a:lnTo>
                    <a:pt x="2174494" y="892898"/>
                  </a:lnTo>
                  <a:lnTo>
                    <a:pt x="2147811" y="865530"/>
                  </a:lnTo>
                  <a:lnTo>
                    <a:pt x="2107374" y="852830"/>
                  </a:lnTo>
                  <a:lnTo>
                    <a:pt x="2100440" y="850341"/>
                  </a:lnTo>
                  <a:lnTo>
                    <a:pt x="2094382" y="846124"/>
                  </a:lnTo>
                  <a:lnTo>
                    <a:pt x="2093099" y="843457"/>
                  </a:lnTo>
                  <a:lnTo>
                    <a:pt x="2093950" y="837349"/>
                  </a:lnTo>
                  <a:lnTo>
                    <a:pt x="2095601" y="835088"/>
                  </a:lnTo>
                  <a:lnTo>
                    <a:pt x="2101342" y="831773"/>
                  </a:lnTo>
                  <a:lnTo>
                    <a:pt x="2105609" y="831342"/>
                  </a:lnTo>
                  <a:lnTo>
                    <a:pt x="2116848" y="832929"/>
                  </a:lnTo>
                  <a:lnTo>
                    <a:pt x="2121420" y="834923"/>
                  </a:lnTo>
                  <a:lnTo>
                    <a:pt x="2127593" y="840473"/>
                  </a:lnTo>
                  <a:lnTo>
                    <a:pt x="2129205" y="843838"/>
                  </a:lnTo>
                  <a:lnTo>
                    <a:pt x="2129853" y="848194"/>
                  </a:lnTo>
                  <a:lnTo>
                    <a:pt x="2178062" y="850353"/>
                  </a:lnTo>
                  <a:close/>
                </a:path>
                <a:path w="2823210" h="999489">
                  <a:moveTo>
                    <a:pt x="2349639" y="786714"/>
                  </a:moveTo>
                  <a:lnTo>
                    <a:pt x="2299081" y="781304"/>
                  </a:lnTo>
                  <a:lnTo>
                    <a:pt x="2279612" y="963244"/>
                  </a:lnTo>
                  <a:lnTo>
                    <a:pt x="2330170" y="968654"/>
                  </a:lnTo>
                  <a:lnTo>
                    <a:pt x="2349639" y="786714"/>
                  </a:lnTo>
                  <a:close/>
                </a:path>
                <a:path w="2823210" h="999489">
                  <a:moveTo>
                    <a:pt x="2515031" y="913053"/>
                  </a:moveTo>
                  <a:lnTo>
                    <a:pt x="2505405" y="874268"/>
                  </a:lnTo>
                  <a:lnTo>
                    <a:pt x="2467787" y="847204"/>
                  </a:lnTo>
                  <a:lnTo>
                    <a:pt x="2464638" y="846505"/>
                  </a:lnTo>
                  <a:lnTo>
                    <a:pt x="2464638" y="902728"/>
                  </a:lnTo>
                  <a:lnTo>
                    <a:pt x="2414600" y="898474"/>
                  </a:lnTo>
                  <a:lnTo>
                    <a:pt x="2416111" y="890625"/>
                  </a:lnTo>
                  <a:lnTo>
                    <a:pt x="2418575" y="884834"/>
                  </a:lnTo>
                  <a:lnTo>
                    <a:pt x="2421991" y="881087"/>
                  </a:lnTo>
                  <a:lnTo>
                    <a:pt x="2427363" y="875080"/>
                  </a:lnTo>
                  <a:lnTo>
                    <a:pt x="2434082" y="872426"/>
                  </a:lnTo>
                  <a:lnTo>
                    <a:pt x="2449144" y="873709"/>
                  </a:lnTo>
                  <a:lnTo>
                    <a:pt x="2454592" y="876312"/>
                  </a:lnTo>
                  <a:lnTo>
                    <a:pt x="2462441" y="885545"/>
                  </a:lnTo>
                  <a:lnTo>
                    <a:pt x="2464485" y="892810"/>
                  </a:lnTo>
                  <a:lnTo>
                    <a:pt x="2464638" y="902728"/>
                  </a:lnTo>
                  <a:lnTo>
                    <a:pt x="2464638" y="846505"/>
                  </a:lnTo>
                  <a:lnTo>
                    <a:pt x="2455989" y="844575"/>
                  </a:lnTo>
                  <a:lnTo>
                    <a:pt x="2442603" y="842886"/>
                  </a:lnTo>
                  <a:lnTo>
                    <a:pt x="2425954" y="842683"/>
                  </a:lnTo>
                  <a:lnTo>
                    <a:pt x="2411006" y="845032"/>
                  </a:lnTo>
                  <a:lnTo>
                    <a:pt x="2376589" y="867003"/>
                  </a:lnTo>
                  <a:lnTo>
                    <a:pt x="2362035" y="905916"/>
                  </a:lnTo>
                  <a:lnTo>
                    <a:pt x="2361755" y="916508"/>
                  </a:lnTo>
                  <a:lnTo>
                    <a:pt x="2362771" y="926503"/>
                  </a:lnTo>
                  <a:lnTo>
                    <a:pt x="2384806" y="965492"/>
                  </a:lnTo>
                  <a:lnTo>
                    <a:pt x="2432342" y="981278"/>
                  </a:lnTo>
                  <a:lnTo>
                    <a:pt x="2446629" y="981951"/>
                  </a:lnTo>
                  <a:lnTo>
                    <a:pt x="2459253" y="981392"/>
                  </a:lnTo>
                  <a:lnTo>
                    <a:pt x="2495473" y="966419"/>
                  </a:lnTo>
                  <a:lnTo>
                    <a:pt x="2508326" y="952004"/>
                  </a:lnTo>
                  <a:lnTo>
                    <a:pt x="2509570" y="950417"/>
                  </a:lnTo>
                  <a:lnTo>
                    <a:pt x="2460053" y="941578"/>
                  </a:lnTo>
                  <a:lnTo>
                    <a:pt x="2456561" y="945261"/>
                  </a:lnTo>
                  <a:lnTo>
                    <a:pt x="2453373" y="947762"/>
                  </a:lnTo>
                  <a:lnTo>
                    <a:pt x="2450490" y="949096"/>
                  </a:lnTo>
                  <a:lnTo>
                    <a:pt x="2445791" y="951179"/>
                  </a:lnTo>
                  <a:lnTo>
                    <a:pt x="2440952" y="952004"/>
                  </a:lnTo>
                  <a:lnTo>
                    <a:pt x="2428062" y="950912"/>
                  </a:lnTo>
                  <a:lnTo>
                    <a:pt x="2421902" y="947508"/>
                  </a:lnTo>
                  <a:lnTo>
                    <a:pt x="2417483" y="941362"/>
                  </a:lnTo>
                  <a:lnTo>
                    <a:pt x="2414333" y="937094"/>
                  </a:lnTo>
                  <a:lnTo>
                    <a:pt x="2412644" y="930846"/>
                  </a:lnTo>
                  <a:lnTo>
                    <a:pt x="2412428" y="922642"/>
                  </a:lnTo>
                  <a:lnTo>
                    <a:pt x="2514015" y="931303"/>
                  </a:lnTo>
                  <a:lnTo>
                    <a:pt x="2514511" y="925563"/>
                  </a:lnTo>
                  <a:lnTo>
                    <a:pt x="2514625" y="922642"/>
                  </a:lnTo>
                  <a:lnTo>
                    <a:pt x="2515031" y="913053"/>
                  </a:lnTo>
                  <a:close/>
                </a:path>
                <a:path w="2823210" h="999489">
                  <a:moveTo>
                    <a:pt x="2667698" y="943140"/>
                  </a:moveTo>
                  <a:lnTo>
                    <a:pt x="2637015" y="911047"/>
                  </a:lnTo>
                  <a:lnTo>
                    <a:pt x="2595664" y="901801"/>
                  </a:lnTo>
                  <a:lnTo>
                    <a:pt x="2588539" y="899896"/>
                  </a:lnTo>
                  <a:lnTo>
                    <a:pt x="2582151" y="896200"/>
                  </a:lnTo>
                  <a:lnTo>
                    <a:pt x="2580640" y="893660"/>
                  </a:lnTo>
                  <a:lnTo>
                    <a:pt x="2580995" y="887501"/>
                  </a:lnTo>
                  <a:lnTo>
                    <a:pt x="2582430" y="885101"/>
                  </a:lnTo>
                  <a:lnTo>
                    <a:pt x="2587879" y="881316"/>
                  </a:lnTo>
                  <a:lnTo>
                    <a:pt x="2592095" y="880541"/>
                  </a:lnTo>
                  <a:lnTo>
                    <a:pt x="2603436" y="881176"/>
                  </a:lnTo>
                  <a:lnTo>
                    <a:pt x="2608161" y="882764"/>
                  </a:lnTo>
                  <a:lnTo>
                    <a:pt x="2614765" y="887780"/>
                  </a:lnTo>
                  <a:lnTo>
                    <a:pt x="2616657" y="890993"/>
                  </a:lnTo>
                  <a:lnTo>
                    <a:pt x="2617660" y="895286"/>
                  </a:lnTo>
                  <a:lnTo>
                    <a:pt x="2665895" y="893394"/>
                  </a:lnTo>
                  <a:lnTo>
                    <a:pt x="2636393" y="859777"/>
                  </a:lnTo>
                  <a:lnTo>
                    <a:pt x="2591054" y="853897"/>
                  </a:lnTo>
                  <a:lnTo>
                    <a:pt x="2581503" y="854240"/>
                  </a:lnTo>
                  <a:lnTo>
                    <a:pt x="2538628" y="875868"/>
                  </a:lnTo>
                  <a:lnTo>
                    <a:pt x="2534729" y="899972"/>
                  </a:lnTo>
                  <a:lnTo>
                    <a:pt x="2536672" y="907211"/>
                  </a:lnTo>
                  <a:lnTo>
                    <a:pt x="2571635" y="932865"/>
                  </a:lnTo>
                  <a:lnTo>
                    <a:pt x="2605430" y="941298"/>
                  </a:lnTo>
                  <a:lnTo>
                    <a:pt x="2612593" y="943457"/>
                  </a:lnTo>
                  <a:lnTo>
                    <a:pt x="2618968" y="947242"/>
                  </a:lnTo>
                  <a:lnTo>
                    <a:pt x="2620721" y="950175"/>
                  </a:lnTo>
                  <a:lnTo>
                    <a:pt x="2620327" y="957072"/>
                  </a:lnTo>
                  <a:lnTo>
                    <a:pt x="2618727" y="959700"/>
                  </a:lnTo>
                  <a:lnTo>
                    <a:pt x="2611793" y="964387"/>
                  </a:lnTo>
                  <a:lnTo>
                    <a:pt x="2606433" y="965555"/>
                  </a:lnTo>
                  <a:lnTo>
                    <a:pt x="2593378" y="964819"/>
                  </a:lnTo>
                  <a:lnTo>
                    <a:pt x="2588463" y="963256"/>
                  </a:lnTo>
                  <a:lnTo>
                    <a:pt x="2581275" y="957719"/>
                  </a:lnTo>
                  <a:lnTo>
                    <a:pt x="2578608" y="953312"/>
                  </a:lnTo>
                  <a:lnTo>
                    <a:pt x="2576868" y="947254"/>
                  </a:lnTo>
                  <a:lnTo>
                    <a:pt x="2526334" y="949020"/>
                  </a:lnTo>
                  <a:lnTo>
                    <a:pt x="2553157" y="984605"/>
                  </a:lnTo>
                  <a:lnTo>
                    <a:pt x="2595448" y="992835"/>
                  </a:lnTo>
                  <a:lnTo>
                    <a:pt x="2607614" y="993114"/>
                  </a:lnTo>
                  <a:lnTo>
                    <a:pt x="2618498" y="992517"/>
                  </a:lnTo>
                  <a:lnTo>
                    <a:pt x="2654858" y="977569"/>
                  </a:lnTo>
                  <a:lnTo>
                    <a:pt x="2666847" y="958354"/>
                  </a:lnTo>
                  <a:lnTo>
                    <a:pt x="2667698" y="943140"/>
                  </a:lnTo>
                  <a:close/>
                </a:path>
                <a:path w="2823210" h="999489">
                  <a:moveTo>
                    <a:pt x="2822867" y="947610"/>
                  </a:moveTo>
                  <a:lnTo>
                    <a:pt x="2791269" y="916432"/>
                  </a:lnTo>
                  <a:lnTo>
                    <a:pt x="2749664" y="908392"/>
                  </a:lnTo>
                  <a:lnTo>
                    <a:pt x="2742488" y="906691"/>
                  </a:lnTo>
                  <a:lnTo>
                    <a:pt x="2735986" y="903185"/>
                  </a:lnTo>
                  <a:lnTo>
                    <a:pt x="2734411" y="900684"/>
                  </a:lnTo>
                  <a:lnTo>
                    <a:pt x="2734576" y="894524"/>
                  </a:lnTo>
                  <a:lnTo>
                    <a:pt x="2735948" y="892086"/>
                  </a:lnTo>
                  <a:lnTo>
                    <a:pt x="2741282" y="888149"/>
                  </a:lnTo>
                  <a:lnTo>
                    <a:pt x="2745473" y="887234"/>
                  </a:lnTo>
                  <a:lnTo>
                    <a:pt x="2756827" y="887539"/>
                  </a:lnTo>
                  <a:lnTo>
                    <a:pt x="2761589" y="889000"/>
                  </a:lnTo>
                  <a:lnTo>
                    <a:pt x="2768346" y="893826"/>
                  </a:lnTo>
                  <a:lnTo>
                    <a:pt x="2770327" y="896975"/>
                  </a:lnTo>
                  <a:lnTo>
                    <a:pt x="2771457" y="901230"/>
                  </a:lnTo>
                  <a:lnTo>
                    <a:pt x="2819616" y="897940"/>
                  </a:lnTo>
                  <a:lnTo>
                    <a:pt x="2789148" y="865200"/>
                  </a:lnTo>
                  <a:lnTo>
                    <a:pt x="2754312" y="860628"/>
                  </a:lnTo>
                  <a:lnTo>
                    <a:pt x="2743657" y="860640"/>
                  </a:lnTo>
                  <a:lnTo>
                    <a:pt x="2702356" y="871753"/>
                  </a:lnTo>
                  <a:lnTo>
                    <a:pt x="2688704" y="908329"/>
                  </a:lnTo>
                  <a:lnTo>
                    <a:pt x="2690850" y="915504"/>
                  </a:lnTo>
                  <a:lnTo>
                    <a:pt x="2726550" y="940142"/>
                  </a:lnTo>
                  <a:lnTo>
                    <a:pt x="2760573" y="947585"/>
                  </a:lnTo>
                  <a:lnTo>
                    <a:pt x="2767800" y="949540"/>
                  </a:lnTo>
                  <a:lnTo>
                    <a:pt x="2774277" y="953135"/>
                  </a:lnTo>
                  <a:lnTo>
                    <a:pt x="2776118" y="956005"/>
                  </a:lnTo>
                  <a:lnTo>
                    <a:pt x="2775928" y="962926"/>
                  </a:lnTo>
                  <a:lnTo>
                    <a:pt x="2774391" y="965593"/>
                  </a:lnTo>
                  <a:lnTo>
                    <a:pt x="2767596" y="970483"/>
                  </a:lnTo>
                  <a:lnTo>
                    <a:pt x="2762275" y="971804"/>
                  </a:lnTo>
                  <a:lnTo>
                    <a:pt x="2749207" y="971448"/>
                  </a:lnTo>
                  <a:lnTo>
                    <a:pt x="2744254" y="970026"/>
                  </a:lnTo>
                  <a:lnTo>
                    <a:pt x="2736900" y="964704"/>
                  </a:lnTo>
                  <a:lnTo>
                    <a:pt x="2734106" y="960374"/>
                  </a:lnTo>
                  <a:lnTo>
                    <a:pt x="2732189" y="954366"/>
                  </a:lnTo>
                  <a:lnTo>
                    <a:pt x="2681744" y="957605"/>
                  </a:lnTo>
                  <a:lnTo>
                    <a:pt x="2709570" y="992403"/>
                  </a:lnTo>
                  <a:lnTo>
                    <a:pt x="2752090" y="999388"/>
                  </a:lnTo>
                  <a:lnTo>
                    <a:pt x="2764256" y="999312"/>
                  </a:lnTo>
                  <a:lnTo>
                    <a:pt x="2805950" y="986866"/>
                  </a:lnTo>
                  <a:lnTo>
                    <a:pt x="2822460" y="962850"/>
                  </a:lnTo>
                  <a:lnTo>
                    <a:pt x="2822867" y="947610"/>
                  </a:lnTo>
                  <a:close/>
                </a:path>
              </a:pathLst>
            </a:custGeom>
            <a:solidFill>
              <a:srgbClr val="00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565043" y="2348857"/>
              <a:ext cx="4398010" cy="1597660"/>
            </a:xfrm>
            <a:custGeom>
              <a:avLst/>
              <a:gdLst/>
              <a:ahLst/>
              <a:cxnLst/>
              <a:rect l="l" t="t" r="r" b="b"/>
              <a:pathLst>
                <a:path w="4398009" h="1597660">
                  <a:moveTo>
                    <a:pt x="4576" y="310656"/>
                  </a:moveTo>
                  <a:lnTo>
                    <a:pt x="17786" y="271631"/>
                  </a:lnTo>
                  <a:lnTo>
                    <a:pt x="39311" y="235150"/>
                  </a:lnTo>
                  <a:lnTo>
                    <a:pt x="68879" y="201229"/>
                  </a:lnTo>
                  <a:lnTo>
                    <a:pt x="106216" y="169884"/>
                  </a:lnTo>
                  <a:lnTo>
                    <a:pt x="151047" y="141133"/>
                  </a:lnTo>
                  <a:lnTo>
                    <a:pt x="203100" y="114993"/>
                  </a:lnTo>
                  <a:lnTo>
                    <a:pt x="262102" y="91481"/>
                  </a:lnTo>
                  <a:lnTo>
                    <a:pt x="327777" y="70613"/>
                  </a:lnTo>
                  <a:lnTo>
                    <a:pt x="399854" y="52406"/>
                  </a:lnTo>
                  <a:lnTo>
                    <a:pt x="438207" y="44306"/>
                  </a:lnTo>
                  <a:lnTo>
                    <a:pt x="478058" y="36878"/>
                  </a:lnTo>
                  <a:lnTo>
                    <a:pt x="519373" y="30123"/>
                  </a:lnTo>
                  <a:lnTo>
                    <a:pt x="562116" y="24044"/>
                  </a:lnTo>
                  <a:lnTo>
                    <a:pt x="606255" y="18643"/>
                  </a:lnTo>
                  <a:lnTo>
                    <a:pt x="651755" y="13923"/>
                  </a:lnTo>
                  <a:lnTo>
                    <a:pt x="698582" y="9884"/>
                  </a:lnTo>
                  <a:lnTo>
                    <a:pt x="746701" y="6530"/>
                  </a:lnTo>
                  <a:lnTo>
                    <a:pt x="796078" y="3863"/>
                  </a:lnTo>
                  <a:lnTo>
                    <a:pt x="846680" y="1884"/>
                  </a:lnTo>
                  <a:lnTo>
                    <a:pt x="898471" y="595"/>
                  </a:lnTo>
                  <a:lnTo>
                    <a:pt x="951419" y="0"/>
                  </a:lnTo>
                  <a:lnTo>
                    <a:pt x="1005488" y="99"/>
                  </a:lnTo>
                  <a:lnTo>
                    <a:pt x="1060644" y="895"/>
                  </a:lnTo>
                  <a:lnTo>
                    <a:pt x="1116854" y="2390"/>
                  </a:lnTo>
                  <a:lnTo>
                    <a:pt x="1174083" y="4587"/>
                  </a:lnTo>
                  <a:lnTo>
                    <a:pt x="1232296" y="7487"/>
                  </a:lnTo>
                  <a:lnTo>
                    <a:pt x="1291460" y="11093"/>
                  </a:lnTo>
                  <a:lnTo>
                    <a:pt x="1351541" y="15406"/>
                  </a:lnTo>
                  <a:lnTo>
                    <a:pt x="1412504" y="20428"/>
                  </a:lnTo>
                  <a:lnTo>
                    <a:pt x="1474315" y="26163"/>
                  </a:lnTo>
                  <a:lnTo>
                    <a:pt x="1536940" y="32611"/>
                  </a:lnTo>
                  <a:lnTo>
                    <a:pt x="1600345" y="39775"/>
                  </a:lnTo>
                  <a:lnTo>
                    <a:pt x="1664495" y="47658"/>
                  </a:lnTo>
                  <a:lnTo>
                    <a:pt x="1729356" y="56261"/>
                  </a:lnTo>
                  <a:lnTo>
                    <a:pt x="1794895" y="65586"/>
                  </a:lnTo>
                  <a:lnTo>
                    <a:pt x="1861077" y="75635"/>
                  </a:lnTo>
                  <a:lnTo>
                    <a:pt x="1927867" y="86411"/>
                  </a:lnTo>
                  <a:lnTo>
                    <a:pt x="1995232" y="97916"/>
                  </a:lnTo>
                  <a:lnTo>
                    <a:pt x="2063137" y="110152"/>
                  </a:lnTo>
                  <a:lnTo>
                    <a:pt x="2131549" y="123120"/>
                  </a:lnTo>
                  <a:lnTo>
                    <a:pt x="2200432" y="136824"/>
                  </a:lnTo>
                  <a:lnTo>
                    <a:pt x="2269754" y="151264"/>
                  </a:lnTo>
                  <a:lnTo>
                    <a:pt x="2339479" y="166444"/>
                  </a:lnTo>
                  <a:lnTo>
                    <a:pt x="2409065" y="182249"/>
                  </a:lnTo>
                  <a:lnTo>
                    <a:pt x="2477972" y="198552"/>
                  </a:lnTo>
                  <a:lnTo>
                    <a:pt x="2546170" y="215338"/>
                  </a:lnTo>
                  <a:lnTo>
                    <a:pt x="2613629" y="232589"/>
                  </a:lnTo>
                  <a:lnTo>
                    <a:pt x="2680319" y="250289"/>
                  </a:lnTo>
                  <a:lnTo>
                    <a:pt x="2746210" y="268422"/>
                  </a:lnTo>
                  <a:lnTo>
                    <a:pt x="2811271" y="286972"/>
                  </a:lnTo>
                  <a:lnTo>
                    <a:pt x="2875473" y="305922"/>
                  </a:lnTo>
                  <a:lnTo>
                    <a:pt x="2938786" y="325255"/>
                  </a:lnTo>
                  <a:lnTo>
                    <a:pt x="3001179" y="344956"/>
                  </a:lnTo>
                  <a:lnTo>
                    <a:pt x="3062623" y="365007"/>
                  </a:lnTo>
                  <a:lnTo>
                    <a:pt x="3123087" y="385393"/>
                  </a:lnTo>
                  <a:lnTo>
                    <a:pt x="3182541" y="406096"/>
                  </a:lnTo>
                  <a:lnTo>
                    <a:pt x="3240956" y="427102"/>
                  </a:lnTo>
                  <a:lnTo>
                    <a:pt x="3298301" y="448393"/>
                  </a:lnTo>
                  <a:lnTo>
                    <a:pt x="3354545" y="469952"/>
                  </a:lnTo>
                  <a:lnTo>
                    <a:pt x="3409660" y="491764"/>
                  </a:lnTo>
                  <a:lnTo>
                    <a:pt x="3463615" y="513812"/>
                  </a:lnTo>
                  <a:lnTo>
                    <a:pt x="3516380" y="536079"/>
                  </a:lnTo>
                  <a:lnTo>
                    <a:pt x="3567924" y="558550"/>
                  </a:lnTo>
                  <a:lnTo>
                    <a:pt x="3618218" y="581207"/>
                  </a:lnTo>
                  <a:lnTo>
                    <a:pt x="3667232" y="604035"/>
                  </a:lnTo>
                  <a:lnTo>
                    <a:pt x="3714936" y="627017"/>
                  </a:lnTo>
                  <a:lnTo>
                    <a:pt x="3761299" y="650136"/>
                  </a:lnTo>
                  <a:lnTo>
                    <a:pt x="3806291" y="673377"/>
                  </a:lnTo>
                  <a:lnTo>
                    <a:pt x="3849883" y="696722"/>
                  </a:lnTo>
                  <a:lnTo>
                    <a:pt x="3892044" y="720156"/>
                  </a:lnTo>
                  <a:lnTo>
                    <a:pt x="3932744" y="743661"/>
                  </a:lnTo>
                  <a:lnTo>
                    <a:pt x="3971954" y="767223"/>
                  </a:lnTo>
                  <a:lnTo>
                    <a:pt x="4009643" y="790823"/>
                  </a:lnTo>
                  <a:lnTo>
                    <a:pt x="4045780" y="814446"/>
                  </a:lnTo>
                  <a:lnTo>
                    <a:pt x="4080337" y="838075"/>
                  </a:lnTo>
                  <a:lnTo>
                    <a:pt x="4113282" y="861695"/>
                  </a:lnTo>
                  <a:lnTo>
                    <a:pt x="4144587" y="885288"/>
                  </a:lnTo>
                  <a:lnTo>
                    <a:pt x="4202151" y="932329"/>
                  </a:lnTo>
                  <a:lnTo>
                    <a:pt x="4252790" y="979067"/>
                  </a:lnTo>
                  <a:lnTo>
                    <a:pt x="4296263" y="1025371"/>
                  </a:lnTo>
                  <a:lnTo>
                    <a:pt x="4332330" y="1071110"/>
                  </a:lnTo>
                  <a:lnTo>
                    <a:pt x="4360748" y="1116153"/>
                  </a:lnTo>
                  <a:lnTo>
                    <a:pt x="4381279" y="1160368"/>
                  </a:lnTo>
                  <a:lnTo>
                    <a:pt x="4393682" y="1203624"/>
                  </a:lnTo>
                  <a:lnTo>
                    <a:pt x="4397715" y="1245790"/>
                  </a:lnTo>
                  <a:lnTo>
                    <a:pt x="4396518" y="1266423"/>
                  </a:lnTo>
                  <a:lnTo>
                    <a:pt x="4387591" y="1306563"/>
                  </a:lnTo>
                  <a:lnTo>
                    <a:pt x="4370189" y="1344318"/>
                  </a:lnTo>
                  <a:lnTo>
                    <a:pt x="4344608" y="1379521"/>
                  </a:lnTo>
                  <a:lnTo>
                    <a:pt x="4311121" y="1412155"/>
                  </a:lnTo>
                  <a:lnTo>
                    <a:pt x="4270003" y="1442205"/>
                  </a:lnTo>
                  <a:lnTo>
                    <a:pt x="4221527" y="1469652"/>
                  </a:lnTo>
                  <a:lnTo>
                    <a:pt x="4165966" y="1494480"/>
                  </a:lnTo>
                  <a:lnTo>
                    <a:pt x="4103593" y="1516673"/>
                  </a:lnTo>
                  <a:lnTo>
                    <a:pt x="4034683" y="1536212"/>
                  </a:lnTo>
                  <a:lnTo>
                    <a:pt x="3959508" y="1553082"/>
                  </a:lnTo>
                  <a:lnTo>
                    <a:pt x="3919657" y="1560510"/>
                  </a:lnTo>
                  <a:lnTo>
                    <a:pt x="3878343" y="1567265"/>
                  </a:lnTo>
                  <a:lnTo>
                    <a:pt x="3835599" y="1573344"/>
                  </a:lnTo>
                  <a:lnTo>
                    <a:pt x="3791460" y="1578745"/>
                  </a:lnTo>
                  <a:lnTo>
                    <a:pt x="3745960" y="1583465"/>
                  </a:lnTo>
                  <a:lnTo>
                    <a:pt x="3699134" y="1587504"/>
                  </a:lnTo>
                  <a:lnTo>
                    <a:pt x="3651014" y="1590858"/>
                  </a:lnTo>
                  <a:lnTo>
                    <a:pt x="3601637" y="1593526"/>
                  </a:lnTo>
                  <a:lnTo>
                    <a:pt x="3551035" y="1595505"/>
                  </a:lnTo>
                  <a:lnTo>
                    <a:pt x="3499244" y="1596793"/>
                  </a:lnTo>
                  <a:lnTo>
                    <a:pt x="3446296" y="1597389"/>
                  </a:lnTo>
                  <a:lnTo>
                    <a:pt x="3392227" y="1597290"/>
                  </a:lnTo>
                  <a:lnTo>
                    <a:pt x="3337071" y="1596494"/>
                  </a:lnTo>
                  <a:lnTo>
                    <a:pt x="3280861" y="1594998"/>
                  </a:lnTo>
                  <a:lnTo>
                    <a:pt x="3223632" y="1592802"/>
                  </a:lnTo>
                  <a:lnTo>
                    <a:pt x="3165419" y="1589902"/>
                  </a:lnTo>
                  <a:lnTo>
                    <a:pt x="3106255" y="1586296"/>
                  </a:lnTo>
                  <a:lnTo>
                    <a:pt x="3046174" y="1581984"/>
                  </a:lnTo>
                  <a:lnTo>
                    <a:pt x="2985211" y="1576961"/>
                  </a:lnTo>
                  <a:lnTo>
                    <a:pt x="2923400" y="1571227"/>
                  </a:lnTo>
                  <a:lnTo>
                    <a:pt x="2860775" y="1564778"/>
                  </a:lnTo>
                  <a:lnTo>
                    <a:pt x="2797370" y="1557614"/>
                  </a:lnTo>
                  <a:lnTo>
                    <a:pt x="2733220" y="1549732"/>
                  </a:lnTo>
                  <a:lnTo>
                    <a:pt x="2668358" y="1541129"/>
                  </a:lnTo>
                  <a:lnTo>
                    <a:pt x="2602820" y="1531804"/>
                  </a:lnTo>
                  <a:lnTo>
                    <a:pt x="2536638" y="1521754"/>
                  </a:lnTo>
                  <a:lnTo>
                    <a:pt x="2469848" y="1510978"/>
                  </a:lnTo>
                  <a:lnTo>
                    <a:pt x="2402483" y="1499474"/>
                  </a:lnTo>
                  <a:lnTo>
                    <a:pt x="2334577" y="1487238"/>
                  </a:lnTo>
                  <a:lnTo>
                    <a:pt x="2266166" y="1474270"/>
                  </a:lnTo>
                  <a:lnTo>
                    <a:pt x="2197282" y="1460566"/>
                  </a:lnTo>
                  <a:lnTo>
                    <a:pt x="2127961" y="1446126"/>
                  </a:lnTo>
                  <a:lnTo>
                    <a:pt x="2058236" y="1430946"/>
                  </a:lnTo>
                  <a:lnTo>
                    <a:pt x="1988650" y="1415141"/>
                  </a:lnTo>
                  <a:lnTo>
                    <a:pt x="1919743" y="1398837"/>
                  </a:lnTo>
                  <a:lnTo>
                    <a:pt x="1851545" y="1382052"/>
                  </a:lnTo>
                  <a:lnTo>
                    <a:pt x="1784086" y="1364801"/>
                  </a:lnTo>
                  <a:lnTo>
                    <a:pt x="1717396" y="1347101"/>
                  </a:lnTo>
                  <a:lnTo>
                    <a:pt x="1651505" y="1328967"/>
                  </a:lnTo>
                  <a:lnTo>
                    <a:pt x="1586444" y="1310418"/>
                  </a:lnTo>
                  <a:lnTo>
                    <a:pt x="1522241" y="1291468"/>
                  </a:lnTo>
                  <a:lnTo>
                    <a:pt x="1458929" y="1272135"/>
                  </a:lnTo>
                  <a:lnTo>
                    <a:pt x="1396536" y="1252434"/>
                  </a:lnTo>
                  <a:lnTo>
                    <a:pt x="1335092" y="1232383"/>
                  </a:lnTo>
                  <a:lnTo>
                    <a:pt x="1274628" y="1211997"/>
                  </a:lnTo>
                  <a:lnTo>
                    <a:pt x="1215174" y="1191293"/>
                  </a:lnTo>
                  <a:lnTo>
                    <a:pt x="1156759" y="1170287"/>
                  </a:lnTo>
                  <a:lnTo>
                    <a:pt x="1099414" y="1148997"/>
                  </a:lnTo>
                  <a:lnTo>
                    <a:pt x="1043169" y="1127437"/>
                  </a:lnTo>
                  <a:lnTo>
                    <a:pt x="988055" y="1105625"/>
                  </a:lnTo>
                  <a:lnTo>
                    <a:pt x="934100" y="1083577"/>
                  </a:lnTo>
                  <a:lnTo>
                    <a:pt x="881335" y="1061310"/>
                  </a:lnTo>
                  <a:lnTo>
                    <a:pt x="829791" y="1038839"/>
                  </a:lnTo>
                  <a:lnTo>
                    <a:pt x="779497" y="1016181"/>
                  </a:lnTo>
                  <a:lnTo>
                    <a:pt x="730483" y="993353"/>
                  </a:lnTo>
                  <a:lnTo>
                    <a:pt x="682779" y="970372"/>
                  </a:lnTo>
                  <a:lnTo>
                    <a:pt x="636416" y="947252"/>
                  </a:lnTo>
                  <a:lnTo>
                    <a:pt x="591424" y="924011"/>
                  </a:lnTo>
                  <a:lnTo>
                    <a:pt x="547832" y="900666"/>
                  </a:lnTo>
                  <a:lnTo>
                    <a:pt x="505671" y="877232"/>
                  </a:lnTo>
                  <a:lnTo>
                    <a:pt x="464971" y="853727"/>
                  </a:lnTo>
                  <a:lnTo>
                    <a:pt x="425761" y="830165"/>
                  </a:lnTo>
                  <a:lnTo>
                    <a:pt x="388072" y="806565"/>
                  </a:lnTo>
                  <a:lnTo>
                    <a:pt x="351935" y="782942"/>
                  </a:lnTo>
                  <a:lnTo>
                    <a:pt x="317378" y="759312"/>
                  </a:lnTo>
                  <a:lnTo>
                    <a:pt x="284433" y="735693"/>
                  </a:lnTo>
                  <a:lnTo>
                    <a:pt x="253128" y="712100"/>
                  </a:lnTo>
                  <a:lnTo>
                    <a:pt x="195564" y="665059"/>
                  </a:lnTo>
                  <a:lnTo>
                    <a:pt x="144925" y="618321"/>
                  </a:lnTo>
                  <a:lnTo>
                    <a:pt x="101452" y="572017"/>
                  </a:lnTo>
                  <a:lnTo>
                    <a:pt x="65386" y="526278"/>
                  </a:lnTo>
                  <a:lnTo>
                    <a:pt x="36967" y="481236"/>
                  </a:lnTo>
                  <a:lnTo>
                    <a:pt x="16436" y="437021"/>
                  </a:lnTo>
                  <a:lnTo>
                    <a:pt x="4033" y="393765"/>
                  </a:lnTo>
                  <a:lnTo>
                    <a:pt x="0" y="351600"/>
                  </a:lnTo>
                  <a:lnTo>
                    <a:pt x="1196" y="330967"/>
                  </a:lnTo>
                  <a:lnTo>
                    <a:pt x="4576" y="310656"/>
                  </a:lnTo>
                  <a:close/>
                </a:path>
              </a:pathLst>
            </a:custGeom>
            <a:ln w="5715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182984" y="2219502"/>
              <a:ext cx="162097" cy="182879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345086" y="2265220"/>
              <a:ext cx="145473" cy="124690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482247" y="2269379"/>
              <a:ext cx="145473" cy="133003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31865" y="2285996"/>
              <a:ext cx="141316" cy="141316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852159" y="2281842"/>
              <a:ext cx="83127" cy="174566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922822" y="2340028"/>
              <a:ext cx="145473" cy="149628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80759" y="2344188"/>
              <a:ext cx="99752" cy="170411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168047" y="2410692"/>
              <a:ext cx="145473" cy="133003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305206" y="2448102"/>
              <a:ext cx="166254" cy="182879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463144" y="2497975"/>
              <a:ext cx="141316" cy="137160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591985" y="2535381"/>
              <a:ext cx="133003" cy="133003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695897" y="2581097"/>
              <a:ext cx="141316" cy="137160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891248" y="2618512"/>
              <a:ext cx="141316" cy="166254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970217" y="2685012"/>
              <a:ext cx="137159" cy="133003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078281" y="2739047"/>
              <a:ext cx="141316" cy="137160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194663" y="2784765"/>
              <a:ext cx="228600" cy="199505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452359" y="2901139"/>
              <a:ext cx="191192" cy="195348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672641" y="3025830"/>
              <a:ext cx="120534" cy="162097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751622" y="3117278"/>
              <a:ext cx="141316" cy="137160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917865" y="3229490"/>
              <a:ext cx="178723" cy="174566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161940" y="2186292"/>
              <a:ext cx="2228850" cy="759460"/>
            </a:xfrm>
            <a:custGeom>
              <a:avLst/>
              <a:gdLst/>
              <a:ahLst/>
              <a:cxnLst/>
              <a:rect l="l" t="t" r="r" b="b"/>
              <a:pathLst>
                <a:path w="2228850" h="759460">
                  <a:moveTo>
                    <a:pt x="153225" y="159651"/>
                  </a:moveTo>
                  <a:lnTo>
                    <a:pt x="149034" y="123456"/>
                  </a:lnTo>
                  <a:lnTo>
                    <a:pt x="63931" y="133324"/>
                  </a:lnTo>
                  <a:lnTo>
                    <a:pt x="60274" y="101828"/>
                  </a:lnTo>
                  <a:lnTo>
                    <a:pt x="136893" y="92951"/>
                  </a:lnTo>
                  <a:lnTo>
                    <a:pt x="133108" y="60337"/>
                  </a:lnTo>
                  <a:lnTo>
                    <a:pt x="56502" y="69215"/>
                  </a:lnTo>
                  <a:lnTo>
                    <a:pt x="53543" y="43751"/>
                  </a:lnTo>
                  <a:lnTo>
                    <a:pt x="136194" y="34175"/>
                  </a:lnTo>
                  <a:lnTo>
                    <a:pt x="132232" y="0"/>
                  </a:lnTo>
                  <a:lnTo>
                    <a:pt x="0" y="15328"/>
                  </a:lnTo>
                  <a:lnTo>
                    <a:pt x="18542" y="175260"/>
                  </a:lnTo>
                  <a:lnTo>
                    <a:pt x="153225" y="159651"/>
                  </a:lnTo>
                  <a:close/>
                </a:path>
                <a:path w="2228850" h="759460">
                  <a:moveTo>
                    <a:pt x="298030" y="47586"/>
                  </a:moveTo>
                  <a:lnTo>
                    <a:pt x="252971" y="46520"/>
                  </a:lnTo>
                  <a:lnTo>
                    <a:pt x="227838" y="119900"/>
                  </a:lnTo>
                  <a:lnTo>
                    <a:pt x="206946" y="45427"/>
                  </a:lnTo>
                  <a:lnTo>
                    <a:pt x="160464" y="44335"/>
                  </a:lnTo>
                  <a:lnTo>
                    <a:pt x="206197" y="162153"/>
                  </a:lnTo>
                  <a:lnTo>
                    <a:pt x="245795" y="163080"/>
                  </a:lnTo>
                  <a:lnTo>
                    <a:pt x="298030" y="47586"/>
                  </a:lnTo>
                  <a:close/>
                </a:path>
                <a:path w="2228850" h="759460">
                  <a:moveTo>
                    <a:pt x="433539" y="115049"/>
                  </a:moveTo>
                  <a:lnTo>
                    <a:pt x="433120" y="105333"/>
                  </a:lnTo>
                  <a:lnTo>
                    <a:pt x="433108" y="105029"/>
                  </a:lnTo>
                  <a:lnTo>
                    <a:pt x="431622" y="95999"/>
                  </a:lnTo>
                  <a:lnTo>
                    <a:pt x="409295" y="63881"/>
                  </a:lnTo>
                  <a:lnTo>
                    <a:pt x="389343" y="55714"/>
                  </a:lnTo>
                  <a:lnTo>
                    <a:pt x="389343" y="105333"/>
                  </a:lnTo>
                  <a:lnTo>
                    <a:pt x="345363" y="100965"/>
                  </a:lnTo>
                  <a:lnTo>
                    <a:pt x="346786" y="94081"/>
                  </a:lnTo>
                  <a:lnTo>
                    <a:pt x="349034" y="89014"/>
                  </a:lnTo>
                  <a:lnTo>
                    <a:pt x="352082" y="85775"/>
                  </a:lnTo>
                  <a:lnTo>
                    <a:pt x="356882" y="80556"/>
                  </a:lnTo>
                  <a:lnTo>
                    <a:pt x="362826" y="78295"/>
                  </a:lnTo>
                  <a:lnTo>
                    <a:pt x="376059" y="79616"/>
                  </a:lnTo>
                  <a:lnTo>
                    <a:pt x="380822" y="81978"/>
                  </a:lnTo>
                  <a:lnTo>
                    <a:pt x="387616" y="90195"/>
                  </a:lnTo>
                  <a:lnTo>
                    <a:pt x="389318" y="96608"/>
                  </a:lnTo>
                  <a:lnTo>
                    <a:pt x="389343" y="105333"/>
                  </a:lnTo>
                  <a:lnTo>
                    <a:pt x="389343" y="55714"/>
                  </a:lnTo>
                  <a:lnTo>
                    <a:pt x="382435" y="54063"/>
                  </a:lnTo>
                  <a:lnTo>
                    <a:pt x="370687" y="52412"/>
                  </a:lnTo>
                  <a:lnTo>
                    <a:pt x="356044" y="52031"/>
                  </a:lnTo>
                  <a:lnTo>
                    <a:pt x="342861" y="53911"/>
                  </a:lnTo>
                  <a:lnTo>
                    <a:pt x="305828" y="82651"/>
                  </a:lnTo>
                  <a:lnTo>
                    <a:pt x="298653" y="116192"/>
                  </a:lnTo>
                  <a:lnTo>
                    <a:pt x="299415" y="124993"/>
                  </a:lnTo>
                  <a:lnTo>
                    <a:pt x="318312" y="159575"/>
                  </a:lnTo>
                  <a:lnTo>
                    <a:pt x="359956" y="174040"/>
                  </a:lnTo>
                  <a:lnTo>
                    <a:pt x="372516" y="174815"/>
                  </a:lnTo>
                  <a:lnTo>
                    <a:pt x="383616" y="174485"/>
                  </a:lnTo>
                  <a:lnTo>
                    <a:pt x="422173" y="155448"/>
                  </a:lnTo>
                  <a:lnTo>
                    <a:pt x="427812" y="148399"/>
                  </a:lnTo>
                  <a:lnTo>
                    <a:pt x="428269" y="147840"/>
                  </a:lnTo>
                  <a:lnTo>
                    <a:pt x="384822" y="139458"/>
                  </a:lnTo>
                  <a:lnTo>
                    <a:pt x="381698" y="142646"/>
                  </a:lnTo>
                  <a:lnTo>
                    <a:pt x="378866" y="144818"/>
                  </a:lnTo>
                  <a:lnTo>
                    <a:pt x="376313" y="145948"/>
                  </a:lnTo>
                  <a:lnTo>
                    <a:pt x="372160" y="147726"/>
                  </a:lnTo>
                  <a:lnTo>
                    <a:pt x="367880" y="148399"/>
                  </a:lnTo>
                  <a:lnTo>
                    <a:pt x="356565" y="147269"/>
                  </a:lnTo>
                  <a:lnTo>
                    <a:pt x="351180" y="144195"/>
                  </a:lnTo>
                  <a:lnTo>
                    <a:pt x="347370" y="138747"/>
                  </a:lnTo>
                  <a:lnTo>
                    <a:pt x="344652" y="134937"/>
                  </a:lnTo>
                  <a:lnTo>
                    <a:pt x="343242" y="129425"/>
                  </a:lnTo>
                  <a:lnTo>
                    <a:pt x="343154" y="122212"/>
                  </a:lnTo>
                  <a:lnTo>
                    <a:pt x="432422" y="131089"/>
                  </a:lnTo>
                  <a:lnTo>
                    <a:pt x="432930" y="126047"/>
                  </a:lnTo>
                  <a:lnTo>
                    <a:pt x="433133" y="122212"/>
                  </a:lnTo>
                  <a:lnTo>
                    <a:pt x="433539" y="115049"/>
                  </a:lnTo>
                  <a:close/>
                </a:path>
                <a:path w="2228850" h="759460">
                  <a:moveTo>
                    <a:pt x="579564" y="115506"/>
                  </a:moveTo>
                  <a:lnTo>
                    <a:pt x="562381" y="80835"/>
                  </a:lnTo>
                  <a:lnTo>
                    <a:pt x="537464" y="74168"/>
                  </a:lnTo>
                  <a:lnTo>
                    <a:pt x="529551" y="74625"/>
                  </a:lnTo>
                  <a:lnTo>
                    <a:pt x="515962" y="79273"/>
                  </a:lnTo>
                  <a:lnTo>
                    <a:pt x="508901" y="83807"/>
                  </a:lnTo>
                  <a:lnTo>
                    <a:pt x="501573" y="90551"/>
                  </a:lnTo>
                  <a:lnTo>
                    <a:pt x="504482" y="71780"/>
                  </a:lnTo>
                  <a:lnTo>
                    <a:pt x="463308" y="65405"/>
                  </a:lnTo>
                  <a:lnTo>
                    <a:pt x="445427" y="180721"/>
                  </a:lnTo>
                  <a:lnTo>
                    <a:pt x="489648" y="187579"/>
                  </a:lnTo>
                  <a:lnTo>
                    <a:pt x="499859" y="121666"/>
                  </a:lnTo>
                  <a:lnTo>
                    <a:pt x="502640" y="114642"/>
                  </a:lnTo>
                  <a:lnTo>
                    <a:pt x="510514" y="107556"/>
                  </a:lnTo>
                  <a:lnTo>
                    <a:pt x="515150" y="106197"/>
                  </a:lnTo>
                  <a:lnTo>
                    <a:pt x="525284" y="107772"/>
                  </a:lnTo>
                  <a:lnTo>
                    <a:pt x="528789" y="109855"/>
                  </a:lnTo>
                  <a:lnTo>
                    <a:pt x="533171" y="116687"/>
                  </a:lnTo>
                  <a:lnTo>
                    <a:pt x="533717" y="122021"/>
                  </a:lnTo>
                  <a:lnTo>
                    <a:pt x="522757" y="192709"/>
                  </a:lnTo>
                  <a:lnTo>
                    <a:pt x="567194" y="199593"/>
                  </a:lnTo>
                  <a:lnTo>
                    <a:pt x="578561" y="126263"/>
                  </a:lnTo>
                  <a:lnTo>
                    <a:pt x="579564" y="115506"/>
                  </a:lnTo>
                  <a:close/>
                </a:path>
                <a:path w="2228850" h="759460">
                  <a:moveTo>
                    <a:pt x="986764" y="174155"/>
                  </a:moveTo>
                  <a:lnTo>
                    <a:pt x="963028" y="168033"/>
                  </a:lnTo>
                  <a:lnTo>
                    <a:pt x="974102" y="125145"/>
                  </a:lnTo>
                  <a:lnTo>
                    <a:pt x="925055" y="136144"/>
                  </a:lnTo>
                  <a:lnTo>
                    <a:pt x="919708" y="156845"/>
                  </a:lnTo>
                  <a:lnTo>
                    <a:pt x="903808" y="152742"/>
                  </a:lnTo>
                  <a:lnTo>
                    <a:pt x="895604" y="184518"/>
                  </a:lnTo>
                  <a:lnTo>
                    <a:pt x="911491" y="188633"/>
                  </a:lnTo>
                  <a:lnTo>
                    <a:pt x="901230" y="228358"/>
                  </a:lnTo>
                  <a:lnTo>
                    <a:pt x="899185" y="237223"/>
                  </a:lnTo>
                  <a:lnTo>
                    <a:pt x="897940" y="244894"/>
                  </a:lnTo>
                  <a:lnTo>
                    <a:pt x="897483" y="251383"/>
                  </a:lnTo>
                  <a:lnTo>
                    <a:pt x="897839" y="256667"/>
                  </a:lnTo>
                  <a:lnTo>
                    <a:pt x="928662" y="282473"/>
                  </a:lnTo>
                  <a:lnTo>
                    <a:pt x="959561" y="286702"/>
                  </a:lnTo>
                  <a:lnTo>
                    <a:pt x="964095" y="255930"/>
                  </a:lnTo>
                  <a:lnTo>
                    <a:pt x="957859" y="256286"/>
                  </a:lnTo>
                  <a:lnTo>
                    <a:pt x="953147" y="256044"/>
                  </a:lnTo>
                  <a:lnTo>
                    <a:pt x="946404" y="254304"/>
                  </a:lnTo>
                  <a:lnTo>
                    <a:pt x="944219" y="252463"/>
                  </a:lnTo>
                  <a:lnTo>
                    <a:pt x="942898" y="247891"/>
                  </a:lnTo>
                  <a:lnTo>
                    <a:pt x="943254" y="244602"/>
                  </a:lnTo>
                  <a:lnTo>
                    <a:pt x="954824" y="199821"/>
                  </a:lnTo>
                  <a:lnTo>
                    <a:pt x="978547" y="205943"/>
                  </a:lnTo>
                  <a:lnTo>
                    <a:pt x="986764" y="174155"/>
                  </a:lnTo>
                  <a:close/>
                </a:path>
                <a:path w="2228850" h="759460">
                  <a:moveTo>
                    <a:pt x="1119962" y="247256"/>
                  </a:moveTo>
                  <a:lnTo>
                    <a:pt x="1118882" y="238887"/>
                  </a:lnTo>
                  <a:lnTo>
                    <a:pt x="1116660" y="231228"/>
                  </a:lnTo>
                  <a:lnTo>
                    <a:pt x="1113370" y="224142"/>
                  </a:lnTo>
                  <a:lnTo>
                    <a:pt x="1109116" y="217792"/>
                  </a:lnTo>
                  <a:lnTo>
                    <a:pt x="1109014" y="217639"/>
                  </a:lnTo>
                  <a:lnTo>
                    <a:pt x="1078217" y="197154"/>
                  </a:lnTo>
                  <a:lnTo>
                    <a:pt x="1078217" y="240449"/>
                  </a:lnTo>
                  <a:lnTo>
                    <a:pt x="1076706" y="249047"/>
                  </a:lnTo>
                  <a:lnTo>
                    <a:pt x="1034173" y="237058"/>
                  </a:lnTo>
                  <a:lnTo>
                    <a:pt x="1036777" y="230530"/>
                  </a:lnTo>
                  <a:lnTo>
                    <a:pt x="1039876" y="225933"/>
                  </a:lnTo>
                  <a:lnTo>
                    <a:pt x="1043444" y="223266"/>
                  </a:lnTo>
                  <a:lnTo>
                    <a:pt x="1049083" y="218973"/>
                  </a:lnTo>
                  <a:lnTo>
                    <a:pt x="1078217" y="240449"/>
                  </a:lnTo>
                  <a:lnTo>
                    <a:pt x="1078217" y="197154"/>
                  </a:lnTo>
                  <a:lnTo>
                    <a:pt x="1067587" y="193675"/>
                  </a:lnTo>
                  <a:lnTo>
                    <a:pt x="1053249" y="190741"/>
                  </a:lnTo>
                  <a:lnTo>
                    <a:pt x="1039939" y="190284"/>
                  </a:lnTo>
                  <a:lnTo>
                    <a:pt x="1027658" y="192328"/>
                  </a:lnTo>
                  <a:lnTo>
                    <a:pt x="992098" y="222504"/>
                  </a:lnTo>
                  <a:lnTo>
                    <a:pt x="984732" y="252679"/>
                  </a:lnTo>
                  <a:lnTo>
                    <a:pt x="985164" y="261175"/>
                  </a:lnTo>
                  <a:lnTo>
                    <a:pt x="1002411" y="295351"/>
                  </a:lnTo>
                  <a:lnTo>
                    <a:pt x="1047991" y="314515"/>
                  </a:lnTo>
                  <a:lnTo>
                    <a:pt x="1068755" y="316407"/>
                  </a:lnTo>
                  <a:lnTo>
                    <a:pt x="1077290" y="315341"/>
                  </a:lnTo>
                  <a:lnTo>
                    <a:pt x="1085113" y="312940"/>
                  </a:lnTo>
                  <a:lnTo>
                    <a:pt x="1092771" y="309206"/>
                  </a:lnTo>
                  <a:lnTo>
                    <a:pt x="1100277" y="304126"/>
                  </a:lnTo>
                  <a:lnTo>
                    <a:pt x="1107617" y="297700"/>
                  </a:lnTo>
                  <a:lnTo>
                    <a:pt x="1081747" y="287782"/>
                  </a:lnTo>
                  <a:lnTo>
                    <a:pt x="1066292" y="281851"/>
                  </a:lnTo>
                  <a:lnTo>
                    <a:pt x="1062659" y="284441"/>
                  </a:lnTo>
                  <a:lnTo>
                    <a:pt x="1059497" y="286080"/>
                  </a:lnTo>
                  <a:lnTo>
                    <a:pt x="1056779" y="286753"/>
                  </a:lnTo>
                  <a:lnTo>
                    <a:pt x="1052372" y="287782"/>
                  </a:lnTo>
                  <a:lnTo>
                    <a:pt x="1048054" y="287693"/>
                  </a:lnTo>
                  <a:lnTo>
                    <a:pt x="1037094" y="284607"/>
                  </a:lnTo>
                  <a:lnTo>
                    <a:pt x="1032344" y="280631"/>
                  </a:lnTo>
                  <a:lnTo>
                    <a:pt x="1029538" y="274599"/>
                  </a:lnTo>
                  <a:lnTo>
                    <a:pt x="1027531" y="270383"/>
                  </a:lnTo>
                  <a:lnTo>
                    <a:pt x="1027112" y="264706"/>
                  </a:lnTo>
                  <a:lnTo>
                    <a:pt x="1028280" y="257581"/>
                  </a:lnTo>
                  <a:lnTo>
                    <a:pt x="1114628" y="281927"/>
                  </a:lnTo>
                  <a:lnTo>
                    <a:pt x="1115999" y="277025"/>
                  </a:lnTo>
                  <a:lnTo>
                    <a:pt x="1118527" y="266331"/>
                  </a:lnTo>
                  <a:lnTo>
                    <a:pt x="1119695" y="257581"/>
                  </a:lnTo>
                  <a:lnTo>
                    <a:pt x="1119847" y="256400"/>
                  </a:lnTo>
                  <a:lnTo>
                    <a:pt x="1119949" y="249047"/>
                  </a:lnTo>
                  <a:lnTo>
                    <a:pt x="1119962" y="247256"/>
                  </a:lnTo>
                  <a:close/>
                </a:path>
                <a:path w="2228850" h="759460">
                  <a:moveTo>
                    <a:pt x="1277556" y="259397"/>
                  </a:moveTo>
                  <a:lnTo>
                    <a:pt x="1237640" y="247040"/>
                  </a:lnTo>
                  <a:lnTo>
                    <a:pt x="1232560" y="263461"/>
                  </a:lnTo>
                  <a:lnTo>
                    <a:pt x="1229766" y="255155"/>
                  </a:lnTo>
                  <a:lnTo>
                    <a:pt x="1226007" y="248666"/>
                  </a:lnTo>
                  <a:lnTo>
                    <a:pt x="1220914" y="243624"/>
                  </a:lnTo>
                  <a:lnTo>
                    <a:pt x="1220914" y="284734"/>
                  </a:lnTo>
                  <a:lnTo>
                    <a:pt x="1220876" y="291541"/>
                  </a:lnTo>
                  <a:lnTo>
                    <a:pt x="1215847" y="307797"/>
                  </a:lnTo>
                  <a:lnTo>
                    <a:pt x="1212164" y="313321"/>
                  </a:lnTo>
                  <a:lnTo>
                    <a:pt x="1202461" y="319151"/>
                  </a:lnTo>
                  <a:lnTo>
                    <a:pt x="1197368" y="319786"/>
                  </a:lnTo>
                  <a:lnTo>
                    <a:pt x="1186459" y="316395"/>
                  </a:lnTo>
                  <a:lnTo>
                    <a:pt x="1182547" y="313055"/>
                  </a:lnTo>
                  <a:lnTo>
                    <a:pt x="1178090" y="303161"/>
                  </a:lnTo>
                  <a:lnTo>
                    <a:pt x="1178229" y="296659"/>
                  </a:lnTo>
                  <a:lnTo>
                    <a:pt x="1183563" y="279412"/>
                  </a:lnTo>
                  <a:lnTo>
                    <a:pt x="1187234" y="273342"/>
                  </a:lnTo>
                  <a:lnTo>
                    <a:pt x="1196187" y="267449"/>
                  </a:lnTo>
                  <a:lnTo>
                    <a:pt x="1201153" y="266814"/>
                  </a:lnTo>
                  <a:lnTo>
                    <a:pt x="1212075" y="270192"/>
                  </a:lnTo>
                  <a:lnTo>
                    <a:pt x="1216025" y="273773"/>
                  </a:lnTo>
                  <a:lnTo>
                    <a:pt x="1220914" y="284734"/>
                  </a:lnTo>
                  <a:lnTo>
                    <a:pt x="1220914" y="243624"/>
                  </a:lnTo>
                  <a:lnTo>
                    <a:pt x="1181747" y="230657"/>
                  </a:lnTo>
                  <a:lnTo>
                    <a:pt x="1172679" y="232524"/>
                  </a:lnTo>
                  <a:lnTo>
                    <a:pt x="1143762" y="260210"/>
                  </a:lnTo>
                  <a:lnTo>
                    <a:pt x="1135392" y="296659"/>
                  </a:lnTo>
                  <a:lnTo>
                    <a:pt x="1135646" y="303072"/>
                  </a:lnTo>
                  <a:lnTo>
                    <a:pt x="1157363" y="338074"/>
                  </a:lnTo>
                  <a:lnTo>
                    <a:pt x="1182878" y="345389"/>
                  </a:lnTo>
                  <a:lnTo>
                    <a:pt x="1195425" y="342976"/>
                  </a:lnTo>
                  <a:lnTo>
                    <a:pt x="1200734" y="340664"/>
                  </a:lnTo>
                  <a:lnTo>
                    <a:pt x="1206461" y="336994"/>
                  </a:lnTo>
                  <a:lnTo>
                    <a:pt x="1198740" y="361950"/>
                  </a:lnTo>
                  <a:lnTo>
                    <a:pt x="1195451" y="367182"/>
                  </a:lnTo>
                  <a:lnTo>
                    <a:pt x="1187348" y="371843"/>
                  </a:lnTo>
                  <a:lnTo>
                    <a:pt x="1182243" y="372059"/>
                  </a:lnTo>
                  <a:lnTo>
                    <a:pt x="1171346" y="368681"/>
                  </a:lnTo>
                  <a:lnTo>
                    <a:pt x="1167726" y="366382"/>
                  </a:lnTo>
                  <a:lnTo>
                    <a:pt x="1163535" y="361124"/>
                  </a:lnTo>
                  <a:lnTo>
                    <a:pt x="1162748" y="357974"/>
                  </a:lnTo>
                  <a:lnTo>
                    <a:pt x="1162888" y="353822"/>
                  </a:lnTo>
                  <a:lnTo>
                    <a:pt x="1122895" y="336270"/>
                  </a:lnTo>
                  <a:lnTo>
                    <a:pt x="1122006" y="338607"/>
                  </a:lnTo>
                  <a:lnTo>
                    <a:pt x="1121295" y="340664"/>
                  </a:lnTo>
                  <a:lnTo>
                    <a:pt x="1120927" y="341871"/>
                  </a:lnTo>
                  <a:lnTo>
                    <a:pt x="1119212" y="350151"/>
                  </a:lnTo>
                  <a:lnTo>
                    <a:pt x="1119339" y="358051"/>
                  </a:lnTo>
                  <a:lnTo>
                    <a:pt x="1152791" y="391680"/>
                  </a:lnTo>
                  <a:lnTo>
                    <a:pt x="1194930" y="402539"/>
                  </a:lnTo>
                  <a:lnTo>
                    <a:pt x="1203058" y="403136"/>
                  </a:lnTo>
                  <a:lnTo>
                    <a:pt x="1210195" y="402247"/>
                  </a:lnTo>
                  <a:lnTo>
                    <a:pt x="1241412" y="376542"/>
                  </a:lnTo>
                  <a:lnTo>
                    <a:pt x="1242796" y="372059"/>
                  </a:lnTo>
                  <a:lnTo>
                    <a:pt x="1243571" y="369557"/>
                  </a:lnTo>
                  <a:lnTo>
                    <a:pt x="1244993" y="364591"/>
                  </a:lnTo>
                  <a:lnTo>
                    <a:pt x="1253528" y="336994"/>
                  </a:lnTo>
                  <a:lnTo>
                    <a:pt x="1258862" y="319786"/>
                  </a:lnTo>
                  <a:lnTo>
                    <a:pt x="1275257" y="266814"/>
                  </a:lnTo>
                  <a:lnTo>
                    <a:pt x="1276286" y="263461"/>
                  </a:lnTo>
                  <a:lnTo>
                    <a:pt x="1277556" y="259397"/>
                  </a:lnTo>
                  <a:close/>
                </a:path>
                <a:path w="2228850" h="759460">
                  <a:moveTo>
                    <a:pt x="1412455" y="340817"/>
                  </a:moveTo>
                  <a:lnTo>
                    <a:pt x="1412430" y="340512"/>
                  </a:lnTo>
                  <a:lnTo>
                    <a:pt x="1411782" y="332409"/>
                  </a:lnTo>
                  <a:lnTo>
                    <a:pt x="1409928" y="324650"/>
                  </a:lnTo>
                  <a:lnTo>
                    <a:pt x="1383398" y="293687"/>
                  </a:lnTo>
                  <a:lnTo>
                    <a:pt x="1370977" y="287896"/>
                  </a:lnTo>
                  <a:lnTo>
                    <a:pt x="1370977" y="332409"/>
                  </a:lnTo>
                  <a:lnTo>
                    <a:pt x="1369161" y="340512"/>
                  </a:lnTo>
                  <a:lnTo>
                    <a:pt x="1327264" y="326466"/>
                  </a:lnTo>
                  <a:lnTo>
                    <a:pt x="1330185" y="320065"/>
                  </a:lnTo>
                  <a:lnTo>
                    <a:pt x="1333487" y="315633"/>
                  </a:lnTo>
                  <a:lnTo>
                    <a:pt x="1337195" y="313143"/>
                  </a:lnTo>
                  <a:lnTo>
                    <a:pt x="1343025" y="309130"/>
                  </a:lnTo>
                  <a:lnTo>
                    <a:pt x="1370977" y="332409"/>
                  </a:lnTo>
                  <a:lnTo>
                    <a:pt x="1370977" y="287896"/>
                  </a:lnTo>
                  <a:lnTo>
                    <a:pt x="1362748" y="284759"/>
                  </a:lnTo>
                  <a:lnTo>
                    <a:pt x="1348562" y="281127"/>
                  </a:lnTo>
                  <a:lnTo>
                    <a:pt x="1335290" y="280035"/>
                  </a:lnTo>
                  <a:lnTo>
                    <a:pt x="1322933" y="281470"/>
                  </a:lnTo>
                  <a:lnTo>
                    <a:pt x="1285951" y="309892"/>
                  </a:lnTo>
                  <a:lnTo>
                    <a:pt x="1277112" y="339674"/>
                  </a:lnTo>
                  <a:lnTo>
                    <a:pt x="1277150" y="348183"/>
                  </a:lnTo>
                  <a:lnTo>
                    <a:pt x="1292707" y="383159"/>
                  </a:lnTo>
                  <a:lnTo>
                    <a:pt x="1337284" y="404507"/>
                  </a:lnTo>
                  <a:lnTo>
                    <a:pt x="1357934" y="407403"/>
                  </a:lnTo>
                  <a:lnTo>
                    <a:pt x="1366520" y="406755"/>
                  </a:lnTo>
                  <a:lnTo>
                    <a:pt x="1374444" y="404736"/>
                  </a:lnTo>
                  <a:lnTo>
                    <a:pt x="1382280" y="401383"/>
                  </a:lnTo>
                  <a:lnTo>
                    <a:pt x="1390015" y="396671"/>
                  </a:lnTo>
                  <a:lnTo>
                    <a:pt x="1397660" y="390613"/>
                  </a:lnTo>
                  <a:lnTo>
                    <a:pt x="1369060" y="378015"/>
                  </a:lnTo>
                  <a:lnTo>
                    <a:pt x="1357160" y="372770"/>
                  </a:lnTo>
                  <a:lnTo>
                    <a:pt x="1353375" y="375196"/>
                  </a:lnTo>
                  <a:lnTo>
                    <a:pt x="1350162" y="376669"/>
                  </a:lnTo>
                  <a:lnTo>
                    <a:pt x="1347431" y="377202"/>
                  </a:lnTo>
                  <a:lnTo>
                    <a:pt x="1342974" y="378015"/>
                  </a:lnTo>
                  <a:lnTo>
                    <a:pt x="1338656" y="377710"/>
                  </a:lnTo>
                  <a:lnTo>
                    <a:pt x="1327873" y="374103"/>
                  </a:lnTo>
                  <a:lnTo>
                    <a:pt x="1323314" y="369912"/>
                  </a:lnTo>
                  <a:lnTo>
                    <a:pt x="1320812" y="363740"/>
                  </a:lnTo>
                  <a:lnTo>
                    <a:pt x="1319009" y="359422"/>
                  </a:lnTo>
                  <a:lnTo>
                    <a:pt x="1318856" y="353745"/>
                  </a:lnTo>
                  <a:lnTo>
                    <a:pt x="1320368" y="346684"/>
                  </a:lnTo>
                  <a:lnTo>
                    <a:pt x="1405432" y="375196"/>
                  </a:lnTo>
                  <a:lnTo>
                    <a:pt x="1407045" y="370395"/>
                  </a:lnTo>
                  <a:lnTo>
                    <a:pt x="1410093" y="359816"/>
                  </a:lnTo>
                  <a:lnTo>
                    <a:pt x="1411897" y="349948"/>
                  </a:lnTo>
                  <a:lnTo>
                    <a:pt x="1412100" y="346684"/>
                  </a:lnTo>
                  <a:lnTo>
                    <a:pt x="1412455" y="340817"/>
                  </a:lnTo>
                  <a:close/>
                </a:path>
                <a:path w="2228850" h="759460">
                  <a:moveTo>
                    <a:pt x="1533829" y="351002"/>
                  </a:moveTo>
                  <a:lnTo>
                    <a:pt x="1527822" y="344487"/>
                  </a:lnTo>
                  <a:lnTo>
                    <a:pt x="1521701" y="340118"/>
                  </a:lnTo>
                  <a:lnTo>
                    <a:pt x="1509547" y="335775"/>
                  </a:lnTo>
                  <a:lnTo>
                    <a:pt x="1504022" y="335470"/>
                  </a:lnTo>
                  <a:lnTo>
                    <a:pt x="1493850" y="338442"/>
                  </a:lnTo>
                  <a:lnTo>
                    <a:pt x="1488020" y="342404"/>
                  </a:lnTo>
                  <a:lnTo>
                    <a:pt x="1481442" y="348830"/>
                  </a:lnTo>
                  <a:lnTo>
                    <a:pt x="1487830" y="330911"/>
                  </a:lnTo>
                  <a:lnTo>
                    <a:pt x="1448358" y="316852"/>
                  </a:lnTo>
                  <a:lnTo>
                    <a:pt x="1409204" y="426783"/>
                  </a:lnTo>
                  <a:lnTo>
                    <a:pt x="1451571" y="441871"/>
                  </a:lnTo>
                  <a:lnTo>
                    <a:pt x="1464716" y="404952"/>
                  </a:lnTo>
                  <a:lnTo>
                    <a:pt x="1469453" y="392938"/>
                  </a:lnTo>
                  <a:lnTo>
                    <a:pt x="1493875" y="366953"/>
                  </a:lnTo>
                  <a:lnTo>
                    <a:pt x="1502308" y="369963"/>
                  </a:lnTo>
                  <a:lnTo>
                    <a:pt x="1505877" y="372402"/>
                  </a:lnTo>
                  <a:lnTo>
                    <a:pt x="1510118" y="376250"/>
                  </a:lnTo>
                  <a:lnTo>
                    <a:pt x="1533829" y="351002"/>
                  </a:lnTo>
                  <a:close/>
                </a:path>
                <a:path w="2228850" h="759460">
                  <a:moveTo>
                    <a:pt x="1643049" y="418884"/>
                  </a:moveTo>
                  <a:lnTo>
                    <a:pt x="1627162" y="382892"/>
                  </a:lnTo>
                  <a:lnTo>
                    <a:pt x="1590649" y="365988"/>
                  </a:lnTo>
                  <a:lnTo>
                    <a:pt x="1560334" y="361594"/>
                  </a:lnTo>
                  <a:lnTo>
                    <a:pt x="1553121" y="363321"/>
                  </a:lnTo>
                  <a:lnTo>
                    <a:pt x="1540840" y="370586"/>
                  </a:lnTo>
                  <a:lnTo>
                    <a:pt x="1536420" y="376008"/>
                  </a:lnTo>
                  <a:lnTo>
                    <a:pt x="1531213" y="389775"/>
                  </a:lnTo>
                  <a:lnTo>
                    <a:pt x="1530934" y="396367"/>
                  </a:lnTo>
                  <a:lnTo>
                    <a:pt x="1534795" y="409575"/>
                  </a:lnTo>
                  <a:lnTo>
                    <a:pt x="1579651" y="443141"/>
                  </a:lnTo>
                  <a:lnTo>
                    <a:pt x="1585099" y="446836"/>
                  </a:lnTo>
                  <a:lnTo>
                    <a:pt x="1589443" y="451700"/>
                  </a:lnTo>
                  <a:lnTo>
                    <a:pt x="1590141" y="454621"/>
                  </a:lnTo>
                  <a:lnTo>
                    <a:pt x="1587995" y="460311"/>
                  </a:lnTo>
                  <a:lnTo>
                    <a:pt x="1585950" y="462089"/>
                  </a:lnTo>
                  <a:lnTo>
                    <a:pt x="1578889" y="464197"/>
                  </a:lnTo>
                  <a:lnTo>
                    <a:pt x="1574088" y="463753"/>
                  </a:lnTo>
                  <a:lnTo>
                    <a:pt x="1563331" y="459689"/>
                  </a:lnTo>
                  <a:lnTo>
                    <a:pt x="1559610" y="457085"/>
                  </a:lnTo>
                  <a:lnTo>
                    <a:pt x="1555038" y="450545"/>
                  </a:lnTo>
                  <a:lnTo>
                    <a:pt x="1553959" y="446138"/>
                  </a:lnTo>
                  <a:lnTo>
                    <a:pt x="1554099" y="440588"/>
                  </a:lnTo>
                  <a:lnTo>
                    <a:pt x="1511223" y="428739"/>
                  </a:lnTo>
                  <a:lnTo>
                    <a:pt x="1524330" y="465696"/>
                  </a:lnTo>
                  <a:lnTo>
                    <a:pt x="1567802" y="487210"/>
                  </a:lnTo>
                  <a:lnTo>
                    <a:pt x="1593088" y="491070"/>
                  </a:lnTo>
                  <a:lnTo>
                    <a:pt x="1602600" y="490626"/>
                  </a:lnTo>
                  <a:lnTo>
                    <a:pt x="1631429" y="461111"/>
                  </a:lnTo>
                  <a:lnTo>
                    <a:pt x="1631797" y="454710"/>
                  </a:lnTo>
                  <a:lnTo>
                    <a:pt x="1628546" y="441579"/>
                  </a:lnTo>
                  <a:lnTo>
                    <a:pt x="1581873" y="407403"/>
                  </a:lnTo>
                  <a:lnTo>
                    <a:pt x="1576400" y="403923"/>
                  </a:lnTo>
                  <a:lnTo>
                    <a:pt x="1572018" y="399135"/>
                  </a:lnTo>
                  <a:lnTo>
                    <a:pt x="1571421" y="396595"/>
                  </a:lnTo>
                  <a:lnTo>
                    <a:pt x="1573339" y="391528"/>
                  </a:lnTo>
                  <a:lnTo>
                    <a:pt x="1575181" y="389890"/>
                  </a:lnTo>
                  <a:lnTo>
                    <a:pt x="1580743" y="388162"/>
                  </a:lnTo>
                  <a:lnTo>
                    <a:pt x="1584502" y="388607"/>
                  </a:lnTo>
                  <a:lnTo>
                    <a:pt x="1593837" y="392137"/>
                  </a:lnTo>
                  <a:lnTo>
                    <a:pt x="1597393" y="394728"/>
                  </a:lnTo>
                  <a:lnTo>
                    <a:pt x="1601609" y="400685"/>
                  </a:lnTo>
                  <a:lnTo>
                    <a:pt x="1602359" y="403885"/>
                  </a:lnTo>
                  <a:lnTo>
                    <a:pt x="1602066" y="407746"/>
                  </a:lnTo>
                  <a:lnTo>
                    <a:pt x="1643049" y="418884"/>
                  </a:lnTo>
                  <a:close/>
                </a:path>
                <a:path w="2228850" h="759460">
                  <a:moveTo>
                    <a:pt x="1839442" y="419595"/>
                  </a:moveTo>
                  <a:lnTo>
                    <a:pt x="1830158" y="414502"/>
                  </a:lnTo>
                  <a:lnTo>
                    <a:pt x="1814893" y="406768"/>
                  </a:lnTo>
                  <a:lnTo>
                    <a:pt x="1799869" y="400405"/>
                  </a:lnTo>
                  <a:lnTo>
                    <a:pt x="1792554" y="398614"/>
                  </a:lnTo>
                  <a:lnTo>
                    <a:pt x="1781467" y="398868"/>
                  </a:lnTo>
                  <a:lnTo>
                    <a:pt x="1752739" y="431863"/>
                  </a:lnTo>
                  <a:lnTo>
                    <a:pt x="1737347" y="425538"/>
                  </a:lnTo>
                  <a:lnTo>
                    <a:pt x="1724875" y="455917"/>
                  </a:lnTo>
                  <a:lnTo>
                    <a:pt x="1740268" y="462229"/>
                  </a:lnTo>
                  <a:lnTo>
                    <a:pt x="1708429" y="539826"/>
                  </a:lnTo>
                  <a:lnTo>
                    <a:pt x="1749831" y="556818"/>
                  </a:lnTo>
                  <a:lnTo>
                    <a:pt x="1781670" y="479221"/>
                  </a:lnTo>
                  <a:lnTo>
                    <a:pt x="1801431" y="487337"/>
                  </a:lnTo>
                  <a:lnTo>
                    <a:pt x="1813890" y="456958"/>
                  </a:lnTo>
                  <a:lnTo>
                    <a:pt x="1794129" y="448856"/>
                  </a:lnTo>
                  <a:lnTo>
                    <a:pt x="1797570" y="440956"/>
                  </a:lnTo>
                  <a:lnTo>
                    <a:pt x="1800301" y="437184"/>
                  </a:lnTo>
                  <a:lnTo>
                    <a:pt x="1802269" y="435673"/>
                  </a:lnTo>
                  <a:lnTo>
                    <a:pt x="1806549" y="434505"/>
                  </a:lnTo>
                  <a:lnTo>
                    <a:pt x="1809483" y="434975"/>
                  </a:lnTo>
                  <a:lnTo>
                    <a:pt x="1816252" y="437756"/>
                  </a:lnTo>
                  <a:lnTo>
                    <a:pt x="1820087" y="439801"/>
                  </a:lnTo>
                  <a:lnTo>
                    <a:pt x="1824697" y="442645"/>
                  </a:lnTo>
                  <a:lnTo>
                    <a:pt x="1839442" y="419595"/>
                  </a:lnTo>
                  <a:close/>
                </a:path>
                <a:path w="2228850" h="759460">
                  <a:moveTo>
                    <a:pt x="1913572" y="503288"/>
                  </a:moveTo>
                  <a:lnTo>
                    <a:pt x="1907971" y="496392"/>
                  </a:lnTo>
                  <a:lnTo>
                    <a:pt x="1902142" y="491655"/>
                  </a:lnTo>
                  <a:lnTo>
                    <a:pt x="1890268" y="486575"/>
                  </a:lnTo>
                  <a:lnTo>
                    <a:pt x="1884781" y="485927"/>
                  </a:lnTo>
                  <a:lnTo>
                    <a:pt x="1874443" y="488264"/>
                  </a:lnTo>
                  <a:lnTo>
                    <a:pt x="1868373" y="491858"/>
                  </a:lnTo>
                  <a:lnTo>
                    <a:pt x="1861413" y="497865"/>
                  </a:lnTo>
                  <a:lnTo>
                    <a:pt x="1868893" y="480377"/>
                  </a:lnTo>
                  <a:lnTo>
                    <a:pt x="1830387" y="463905"/>
                  </a:lnTo>
                  <a:lnTo>
                    <a:pt x="1784489" y="571207"/>
                  </a:lnTo>
                  <a:lnTo>
                    <a:pt x="1825840" y="588886"/>
                  </a:lnTo>
                  <a:lnTo>
                    <a:pt x="1841258" y="552856"/>
                  </a:lnTo>
                  <a:lnTo>
                    <a:pt x="1846732" y="541147"/>
                  </a:lnTo>
                  <a:lnTo>
                    <a:pt x="1872703" y="516724"/>
                  </a:lnTo>
                  <a:lnTo>
                    <a:pt x="1880933" y="520255"/>
                  </a:lnTo>
                  <a:lnTo>
                    <a:pt x="1884349" y="522909"/>
                  </a:lnTo>
                  <a:lnTo>
                    <a:pt x="1888337" y="527011"/>
                  </a:lnTo>
                  <a:lnTo>
                    <a:pt x="1913572" y="503288"/>
                  </a:lnTo>
                  <a:close/>
                </a:path>
                <a:path w="2228850" h="759460">
                  <a:moveTo>
                    <a:pt x="2025218" y="589229"/>
                  </a:moveTo>
                  <a:lnTo>
                    <a:pt x="2009038" y="545071"/>
                  </a:lnTo>
                  <a:lnTo>
                    <a:pt x="1983740" y="528091"/>
                  </a:lnTo>
                  <a:lnTo>
                    <a:pt x="1983740" y="575462"/>
                  </a:lnTo>
                  <a:lnTo>
                    <a:pt x="1982520" y="583196"/>
                  </a:lnTo>
                  <a:lnTo>
                    <a:pt x="1973859" y="602335"/>
                  </a:lnTo>
                  <a:lnTo>
                    <a:pt x="1968728" y="608672"/>
                  </a:lnTo>
                  <a:lnTo>
                    <a:pt x="1957158" y="614248"/>
                  </a:lnTo>
                  <a:lnTo>
                    <a:pt x="1951342" y="614324"/>
                  </a:lnTo>
                  <a:lnTo>
                    <a:pt x="1939721" y="609053"/>
                  </a:lnTo>
                  <a:lnTo>
                    <a:pt x="1935949" y="604608"/>
                  </a:lnTo>
                  <a:lnTo>
                    <a:pt x="1932432" y="592048"/>
                  </a:lnTo>
                  <a:lnTo>
                    <a:pt x="1933714" y="584149"/>
                  </a:lnTo>
                  <a:lnTo>
                    <a:pt x="1942249" y="565277"/>
                  </a:lnTo>
                  <a:lnTo>
                    <a:pt x="1947341" y="559181"/>
                  </a:lnTo>
                  <a:lnTo>
                    <a:pt x="1959190" y="553491"/>
                  </a:lnTo>
                  <a:lnTo>
                    <a:pt x="1965109" y="553415"/>
                  </a:lnTo>
                  <a:lnTo>
                    <a:pt x="1976602" y="558622"/>
                  </a:lnTo>
                  <a:lnTo>
                    <a:pt x="1980260" y="562991"/>
                  </a:lnTo>
                  <a:lnTo>
                    <a:pt x="1983740" y="575462"/>
                  </a:lnTo>
                  <a:lnTo>
                    <a:pt x="1983740" y="528091"/>
                  </a:lnTo>
                  <a:lnTo>
                    <a:pt x="1983181" y="527773"/>
                  </a:lnTo>
                  <a:lnTo>
                    <a:pt x="1969516" y="522782"/>
                  </a:lnTo>
                  <a:lnTo>
                    <a:pt x="1956396" y="520407"/>
                  </a:lnTo>
                  <a:lnTo>
                    <a:pt x="1943811" y="520661"/>
                  </a:lnTo>
                  <a:lnTo>
                    <a:pt x="1903514" y="545084"/>
                  </a:lnTo>
                  <a:lnTo>
                    <a:pt x="1891360" y="582091"/>
                  </a:lnTo>
                  <a:lnTo>
                    <a:pt x="1892922" y="594779"/>
                  </a:lnTo>
                  <a:lnTo>
                    <a:pt x="1921116" y="632739"/>
                  </a:lnTo>
                  <a:lnTo>
                    <a:pt x="1960257" y="646709"/>
                  </a:lnTo>
                  <a:lnTo>
                    <a:pt x="1972919" y="646544"/>
                  </a:lnTo>
                  <a:lnTo>
                    <a:pt x="2013051" y="622084"/>
                  </a:lnTo>
                  <a:lnTo>
                    <a:pt x="2023313" y="599960"/>
                  </a:lnTo>
                  <a:lnTo>
                    <a:pt x="2025218" y="589229"/>
                  </a:lnTo>
                  <a:close/>
                </a:path>
                <a:path w="2228850" h="759460">
                  <a:moveTo>
                    <a:pt x="2228812" y="664972"/>
                  </a:moveTo>
                  <a:lnTo>
                    <a:pt x="2206218" y="634276"/>
                  </a:lnTo>
                  <a:lnTo>
                    <a:pt x="2178850" y="628421"/>
                  </a:lnTo>
                  <a:lnTo>
                    <a:pt x="2170823" y="630250"/>
                  </a:lnTo>
                  <a:lnTo>
                    <a:pt x="2161171" y="633984"/>
                  </a:lnTo>
                  <a:lnTo>
                    <a:pt x="2160968" y="626605"/>
                  </a:lnTo>
                  <a:lnTo>
                    <a:pt x="2130412" y="596849"/>
                  </a:lnTo>
                  <a:lnTo>
                    <a:pt x="2109508" y="594918"/>
                  </a:lnTo>
                  <a:lnTo>
                    <a:pt x="2101824" y="596773"/>
                  </a:lnTo>
                  <a:lnTo>
                    <a:pt x="2093302" y="600481"/>
                  </a:lnTo>
                  <a:lnTo>
                    <a:pt x="2100808" y="585254"/>
                  </a:lnTo>
                  <a:lnTo>
                    <a:pt x="2063445" y="566813"/>
                  </a:lnTo>
                  <a:lnTo>
                    <a:pt x="2011794" y="671461"/>
                  </a:lnTo>
                  <a:lnTo>
                    <a:pt x="2051926" y="691261"/>
                  </a:lnTo>
                  <a:lnTo>
                    <a:pt x="2082215" y="629881"/>
                  </a:lnTo>
                  <a:lnTo>
                    <a:pt x="2086521" y="624890"/>
                  </a:lnTo>
                  <a:lnTo>
                    <a:pt x="2095881" y="620852"/>
                  </a:lnTo>
                  <a:lnTo>
                    <a:pt x="2100529" y="620979"/>
                  </a:lnTo>
                  <a:lnTo>
                    <a:pt x="2107971" y="624649"/>
                  </a:lnTo>
                  <a:lnTo>
                    <a:pt x="2110041" y="626668"/>
                  </a:lnTo>
                  <a:lnTo>
                    <a:pt x="2112657" y="631964"/>
                  </a:lnTo>
                  <a:lnTo>
                    <a:pt x="2113089" y="634809"/>
                  </a:lnTo>
                  <a:lnTo>
                    <a:pt x="2112365" y="639775"/>
                  </a:lnTo>
                  <a:lnTo>
                    <a:pt x="2111095" y="643026"/>
                  </a:lnTo>
                  <a:lnTo>
                    <a:pt x="2080348" y="705294"/>
                  </a:lnTo>
                  <a:lnTo>
                    <a:pt x="2120481" y="725106"/>
                  </a:lnTo>
                  <a:lnTo>
                    <a:pt x="2150948" y="663359"/>
                  </a:lnTo>
                  <a:lnTo>
                    <a:pt x="2155101" y="658558"/>
                  </a:lnTo>
                  <a:lnTo>
                    <a:pt x="2164245" y="654545"/>
                  </a:lnTo>
                  <a:lnTo>
                    <a:pt x="2168880" y="654710"/>
                  </a:lnTo>
                  <a:lnTo>
                    <a:pt x="2177567" y="658990"/>
                  </a:lnTo>
                  <a:lnTo>
                    <a:pt x="2180005" y="662457"/>
                  </a:lnTo>
                  <a:lnTo>
                    <a:pt x="2181593" y="670610"/>
                  </a:lnTo>
                  <a:lnTo>
                    <a:pt x="2180767" y="674585"/>
                  </a:lnTo>
                  <a:lnTo>
                    <a:pt x="2148903" y="739127"/>
                  </a:lnTo>
                  <a:lnTo>
                    <a:pt x="2189035" y="758939"/>
                  </a:lnTo>
                  <a:lnTo>
                    <a:pt x="2221496" y="693178"/>
                  </a:lnTo>
                  <a:lnTo>
                    <a:pt x="2225802" y="682955"/>
                  </a:lnTo>
                  <a:lnTo>
                    <a:pt x="2228240" y="673544"/>
                  </a:lnTo>
                  <a:lnTo>
                    <a:pt x="2228812" y="664972"/>
                  </a:lnTo>
                  <a:close/>
                </a:path>
              </a:pathLst>
            </a:custGeom>
            <a:solidFill>
              <a:srgbClr val="00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275066" y="3430513"/>
              <a:ext cx="4533900" cy="1656080"/>
            </a:xfrm>
            <a:custGeom>
              <a:avLst/>
              <a:gdLst/>
              <a:ahLst/>
              <a:cxnLst/>
              <a:rect l="l" t="t" r="r" b="b"/>
              <a:pathLst>
                <a:path w="4533900" h="1656079">
                  <a:moveTo>
                    <a:pt x="4780" y="324837"/>
                  </a:moveTo>
                  <a:lnTo>
                    <a:pt x="17817" y="285700"/>
                  </a:lnTo>
                  <a:lnTo>
                    <a:pt x="38812" y="248999"/>
                  </a:lnTo>
                  <a:lnTo>
                    <a:pt x="67512" y="214749"/>
                  </a:lnTo>
                  <a:lnTo>
                    <a:pt x="103666" y="182968"/>
                  </a:lnTo>
                  <a:lnTo>
                    <a:pt x="147022" y="153671"/>
                  </a:lnTo>
                  <a:lnTo>
                    <a:pt x="197327" y="126875"/>
                  </a:lnTo>
                  <a:lnTo>
                    <a:pt x="254331" y="102596"/>
                  </a:lnTo>
                  <a:lnTo>
                    <a:pt x="317780" y="80849"/>
                  </a:lnTo>
                  <a:lnTo>
                    <a:pt x="387424" y="61652"/>
                  </a:lnTo>
                  <a:lnTo>
                    <a:pt x="463010" y="45019"/>
                  </a:lnTo>
                  <a:lnTo>
                    <a:pt x="502953" y="37670"/>
                  </a:lnTo>
                  <a:lnTo>
                    <a:pt x="544286" y="30969"/>
                  </a:lnTo>
                  <a:lnTo>
                    <a:pt x="586980" y="24916"/>
                  </a:lnTo>
                  <a:lnTo>
                    <a:pt x="631001" y="19515"/>
                  </a:lnTo>
                  <a:lnTo>
                    <a:pt x="676319" y="14767"/>
                  </a:lnTo>
                  <a:lnTo>
                    <a:pt x="722902" y="10675"/>
                  </a:lnTo>
                  <a:lnTo>
                    <a:pt x="770719" y="7241"/>
                  </a:lnTo>
                  <a:lnTo>
                    <a:pt x="819738" y="4465"/>
                  </a:lnTo>
                  <a:lnTo>
                    <a:pt x="869928" y="2352"/>
                  </a:lnTo>
                  <a:lnTo>
                    <a:pt x="921257" y="901"/>
                  </a:lnTo>
                  <a:lnTo>
                    <a:pt x="973694" y="117"/>
                  </a:lnTo>
                  <a:lnTo>
                    <a:pt x="1027207" y="0"/>
                  </a:lnTo>
                  <a:lnTo>
                    <a:pt x="1081764" y="552"/>
                  </a:lnTo>
                  <a:lnTo>
                    <a:pt x="1137335" y="1776"/>
                  </a:lnTo>
                  <a:lnTo>
                    <a:pt x="1193888" y="3674"/>
                  </a:lnTo>
                  <a:lnTo>
                    <a:pt x="1251391" y="6247"/>
                  </a:lnTo>
                  <a:lnTo>
                    <a:pt x="1309812" y="9498"/>
                  </a:lnTo>
                  <a:lnTo>
                    <a:pt x="1369121" y="13428"/>
                  </a:lnTo>
                  <a:lnTo>
                    <a:pt x="1429286" y="18041"/>
                  </a:lnTo>
                  <a:lnTo>
                    <a:pt x="1490275" y="23336"/>
                  </a:lnTo>
                  <a:lnTo>
                    <a:pt x="1552057" y="29318"/>
                  </a:lnTo>
                  <a:lnTo>
                    <a:pt x="1614601" y="35988"/>
                  </a:lnTo>
                  <a:lnTo>
                    <a:pt x="1677874" y="43347"/>
                  </a:lnTo>
                  <a:lnTo>
                    <a:pt x="1741845" y="51398"/>
                  </a:lnTo>
                  <a:lnTo>
                    <a:pt x="1806484" y="60143"/>
                  </a:lnTo>
                  <a:lnTo>
                    <a:pt x="1871758" y="69583"/>
                  </a:lnTo>
                  <a:lnTo>
                    <a:pt x="1937635" y="79722"/>
                  </a:lnTo>
                  <a:lnTo>
                    <a:pt x="2004085" y="90560"/>
                  </a:lnTo>
                  <a:lnTo>
                    <a:pt x="2071076" y="102100"/>
                  </a:lnTo>
                  <a:lnTo>
                    <a:pt x="2138577" y="114344"/>
                  </a:lnTo>
                  <a:lnTo>
                    <a:pt x="2206555" y="127294"/>
                  </a:lnTo>
                  <a:lnTo>
                    <a:pt x="2274980" y="140952"/>
                  </a:lnTo>
                  <a:lnTo>
                    <a:pt x="2343820" y="155320"/>
                  </a:lnTo>
                  <a:lnTo>
                    <a:pt x="2413043" y="170400"/>
                  </a:lnTo>
                  <a:lnTo>
                    <a:pt x="2482132" y="186083"/>
                  </a:lnTo>
                  <a:lnTo>
                    <a:pt x="2550572" y="202248"/>
                  </a:lnTo>
                  <a:lnTo>
                    <a:pt x="2618335" y="218880"/>
                  </a:lnTo>
                  <a:lnTo>
                    <a:pt x="2685393" y="235964"/>
                  </a:lnTo>
                  <a:lnTo>
                    <a:pt x="2751720" y="253485"/>
                  </a:lnTo>
                  <a:lnTo>
                    <a:pt x="2817286" y="271427"/>
                  </a:lnTo>
                  <a:lnTo>
                    <a:pt x="2882065" y="289776"/>
                  </a:lnTo>
                  <a:lnTo>
                    <a:pt x="2946030" y="308517"/>
                  </a:lnTo>
                  <a:lnTo>
                    <a:pt x="3009151" y="327633"/>
                  </a:lnTo>
                  <a:lnTo>
                    <a:pt x="3071402" y="347110"/>
                  </a:lnTo>
                  <a:lnTo>
                    <a:pt x="3132755" y="366933"/>
                  </a:lnTo>
                  <a:lnTo>
                    <a:pt x="3193182" y="387087"/>
                  </a:lnTo>
                  <a:lnTo>
                    <a:pt x="3252656" y="407555"/>
                  </a:lnTo>
                  <a:lnTo>
                    <a:pt x="3311148" y="428325"/>
                  </a:lnTo>
                  <a:lnTo>
                    <a:pt x="3368632" y="449379"/>
                  </a:lnTo>
                  <a:lnTo>
                    <a:pt x="3425080" y="470703"/>
                  </a:lnTo>
                  <a:lnTo>
                    <a:pt x="3480464" y="492281"/>
                  </a:lnTo>
                  <a:lnTo>
                    <a:pt x="3534755" y="514100"/>
                  </a:lnTo>
                  <a:lnTo>
                    <a:pt x="3587928" y="536142"/>
                  </a:lnTo>
                  <a:lnTo>
                    <a:pt x="3639953" y="558394"/>
                  </a:lnTo>
                  <a:lnTo>
                    <a:pt x="3690804" y="580839"/>
                  </a:lnTo>
                  <a:lnTo>
                    <a:pt x="3740452" y="603464"/>
                  </a:lnTo>
                  <a:lnTo>
                    <a:pt x="3788870" y="626252"/>
                  </a:lnTo>
                  <a:lnTo>
                    <a:pt x="3836031" y="649188"/>
                  </a:lnTo>
                  <a:lnTo>
                    <a:pt x="3881906" y="672258"/>
                  </a:lnTo>
                  <a:lnTo>
                    <a:pt x="3926468" y="695446"/>
                  </a:lnTo>
                  <a:lnTo>
                    <a:pt x="3969690" y="718737"/>
                  </a:lnTo>
                  <a:lnTo>
                    <a:pt x="4011543" y="742116"/>
                  </a:lnTo>
                  <a:lnTo>
                    <a:pt x="4052000" y="765567"/>
                  </a:lnTo>
                  <a:lnTo>
                    <a:pt x="4091033" y="789075"/>
                  </a:lnTo>
                  <a:lnTo>
                    <a:pt x="4128615" y="812626"/>
                  </a:lnTo>
                  <a:lnTo>
                    <a:pt x="4164718" y="836204"/>
                  </a:lnTo>
                  <a:lnTo>
                    <a:pt x="4199315" y="859794"/>
                  </a:lnTo>
                  <a:lnTo>
                    <a:pt x="4232377" y="883380"/>
                  </a:lnTo>
                  <a:lnTo>
                    <a:pt x="4263877" y="906948"/>
                  </a:lnTo>
                  <a:lnTo>
                    <a:pt x="4322080" y="953968"/>
                  </a:lnTo>
                  <a:lnTo>
                    <a:pt x="4373704" y="1000732"/>
                  </a:lnTo>
                  <a:lnTo>
                    <a:pt x="4418526" y="1047118"/>
                  </a:lnTo>
                  <a:lnTo>
                    <a:pt x="4456325" y="1093005"/>
                  </a:lnTo>
                  <a:lnTo>
                    <a:pt x="4486881" y="1138273"/>
                  </a:lnTo>
                  <a:lnTo>
                    <a:pt x="4509971" y="1182798"/>
                  </a:lnTo>
                  <a:lnTo>
                    <a:pt x="4525375" y="1226461"/>
                  </a:lnTo>
                  <a:lnTo>
                    <a:pt x="4532871" y="1269139"/>
                  </a:lnTo>
                  <a:lnTo>
                    <a:pt x="4533584" y="1290071"/>
                  </a:lnTo>
                  <a:lnTo>
                    <a:pt x="4532238" y="1310711"/>
                  </a:lnTo>
                  <a:lnTo>
                    <a:pt x="4523296" y="1350917"/>
                  </a:lnTo>
                  <a:lnTo>
                    <a:pt x="4506248" y="1388838"/>
                  </a:lnTo>
                  <a:lnTo>
                    <a:pt x="4481369" y="1424315"/>
                  </a:lnTo>
                  <a:lnTo>
                    <a:pt x="4448911" y="1457332"/>
                  </a:lnTo>
                  <a:lnTo>
                    <a:pt x="4409125" y="1487873"/>
                  </a:lnTo>
                  <a:lnTo>
                    <a:pt x="4362263" y="1515921"/>
                  </a:lnTo>
                  <a:lnTo>
                    <a:pt x="4308577" y="1541461"/>
                  </a:lnTo>
                  <a:lnTo>
                    <a:pt x="4248319" y="1564476"/>
                  </a:lnTo>
                  <a:lnTo>
                    <a:pt x="4181741" y="1584950"/>
                  </a:lnTo>
                  <a:lnTo>
                    <a:pt x="4109095" y="1602867"/>
                  </a:lnTo>
                  <a:lnTo>
                    <a:pt x="4070575" y="1610862"/>
                  </a:lnTo>
                  <a:lnTo>
                    <a:pt x="4030632" y="1618211"/>
                  </a:lnTo>
                  <a:lnTo>
                    <a:pt x="3989298" y="1624913"/>
                  </a:lnTo>
                  <a:lnTo>
                    <a:pt x="3946605" y="1630965"/>
                  </a:lnTo>
                  <a:lnTo>
                    <a:pt x="3902584" y="1636367"/>
                  </a:lnTo>
                  <a:lnTo>
                    <a:pt x="3857266" y="1641114"/>
                  </a:lnTo>
                  <a:lnTo>
                    <a:pt x="3810683" y="1645207"/>
                  </a:lnTo>
                  <a:lnTo>
                    <a:pt x="3762866" y="1648641"/>
                  </a:lnTo>
                  <a:lnTo>
                    <a:pt x="3713847" y="1651417"/>
                  </a:lnTo>
                  <a:lnTo>
                    <a:pt x="3663657" y="1653531"/>
                  </a:lnTo>
                  <a:lnTo>
                    <a:pt x="3612328" y="1654981"/>
                  </a:lnTo>
                  <a:lnTo>
                    <a:pt x="3559892" y="1655766"/>
                  </a:lnTo>
                  <a:lnTo>
                    <a:pt x="3506379" y="1655883"/>
                  </a:lnTo>
                  <a:lnTo>
                    <a:pt x="3451822" y="1655331"/>
                  </a:lnTo>
                  <a:lnTo>
                    <a:pt x="3396251" y="1654107"/>
                  </a:lnTo>
                  <a:lnTo>
                    <a:pt x="3339699" y="1652210"/>
                  </a:lnTo>
                  <a:lnTo>
                    <a:pt x="3282196" y="1649636"/>
                  </a:lnTo>
                  <a:lnTo>
                    <a:pt x="3223774" y="1646386"/>
                  </a:lnTo>
                  <a:lnTo>
                    <a:pt x="3164466" y="1642455"/>
                  </a:lnTo>
                  <a:lnTo>
                    <a:pt x="3104301" y="1637843"/>
                  </a:lnTo>
                  <a:lnTo>
                    <a:pt x="3043312" y="1632547"/>
                  </a:lnTo>
                  <a:lnTo>
                    <a:pt x="2981531" y="1626566"/>
                  </a:lnTo>
                  <a:lnTo>
                    <a:pt x="2918988" y="1619897"/>
                  </a:lnTo>
                  <a:lnTo>
                    <a:pt x="2855715" y="1612537"/>
                  </a:lnTo>
                  <a:lnTo>
                    <a:pt x="2791744" y="1604487"/>
                  </a:lnTo>
                  <a:lnTo>
                    <a:pt x="2727105" y="1595742"/>
                  </a:lnTo>
                  <a:lnTo>
                    <a:pt x="2661832" y="1586302"/>
                  </a:lnTo>
                  <a:lnTo>
                    <a:pt x="2595955" y="1576163"/>
                  </a:lnTo>
                  <a:lnTo>
                    <a:pt x="2529505" y="1565325"/>
                  </a:lnTo>
                  <a:lnTo>
                    <a:pt x="2462514" y="1553785"/>
                  </a:lnTo>
                  <a:lnTo>
                    <a:pt x="2395014" y="1541541"/>
                  </a:lnTo>
                  <a:lnTo>
                    <a:pt x="2327036" y="1528591"/>
                  </a:lnTo>
                  <a:lnTo>
                    <a:pt x="2258612" y="1514933"/>
                  </a:lnTo>
                  <a:lnTo>
                    <a:pt x="2189773" y="1500565"/>
                  </a:lnTo>
                  <a:lnTo>
                    <a:pt x="2120550" y="1485486"/>
                  </a:lnTo>
                  <a:lnTo>
                    <a:pt x="2051460" y="1469803"/>
                  </a:lnTo>
                  <a:lnTo>
                    <a:pt x="1983020" y="1453638"/>
                  </a:lnTo>
                  <a:lnTo>
                    <a:pt x="1915257" y="1437006"/>
                  </a:lnTo>
                  <a:lnTo>
                    <a:pt x="1848198" y="1419921"/>
                  </a:lnTo>
                  <a:lnTo>
                    <a:pt x="1781871" y="1402400"/>
                  </a:lnTo>
                  <a:lnTo>
                    <a:pt x="1716304" y="1384458"/>
                  </a:lnTo>
                  <a:lnTo>
                    <a:pt x="1651525" y="1366109"/>
                  </a:lnTo>
                  <a:lnTo>
                    <a:pt x="1587560" y="1347368"/>
                  </a:lnTo>
                  <a:lnTo>
                    <a:pt x="1524438" y="1328252"/>
                  </a:lnTo>
                  <a:lnTo>
                    <a:pt x="1462187" y="1308774"/>
                  </a:lnTo>
                  <a:lnTo>
                    <a:pt x="1400834" y="1288951"/>
                  </a:lnTo>
                  <a:lnTo>
                    <a:pt x="1340406" y="1268798"/>
                  </a:lnTo>
                  <a:lnTo>
                    <a:pt x="1280932" y="1248329"/>
                  </a:lnTo>
                  <a:lnTo>
                    <a:pt x="1222439" y="1227559"/>
                  </a:lnTo>
                  <a:lnTo>
                    <a:pt x="1164955" y="1206505"/>
                  </a:lnTo>
                  <a:lnTo>
                    <a:pt x="1108507" y="1185181"/>
                  </a:lnTo>
                  <a:lnTo>
                    <a:pt x="1053123" y="1163602"/>
                  </a:lnTo>
                  <a:lnTo>
                    <a:pt x="998831" y="1141784"/>
                  </a:lnTo>
                  <a:lnTo>
                    <a:pt x="945659" y="1119741"/>
                  </a:lnTo>
                  <a:lnTo>
                    <a:pt x="893633" y="1097489"/>
                  </a:lnTo>
                  <a:lnTo>
                    <a:pt x="842782" y="1075043"/>
                  </a:lnTo>
                  <a:lnTo>
                    <a:pt x="793134" y="1052419"/>
                  </a:lnTo>
                  <a:lnTo>
                    <a:pt x="744715" y="1029631"/>
                  </a:lnTo>
                  <a:lnTo>
                    <a:pt x="697555" y="1006694"/>
                  </a:lnTo>
                  <a:lnTo>
                    <a:pt x="651679" y="983624"/>
                  </a:lnTo>
                  <a:lnTo>
                    <a:pt x="607117" y="960436"/>
                  </a:lnTo>
                  <a:lnTo>
                    <a:pt x="563895" y="937145"/>
                  </a:lnTo>
                  <a:lnTo>
                    <a:pt x="522042" y="913766"/>
                  </a:lnTo>
                  <a:lnTo>
                    <a:pt x="481585" y="890315"/>
                  </a:lnTo>
                  <a:lnTo>
                    <a:pt x="442551" y="866806"/>
                  </a:lnTo>
                  <a:lnTo>
                    <a:pt x="404969" y="843255"/>
                  </a:lnTo>
                  <a:lnTo>
                    <a:pt x="368866" y="819677"/>
                  </a:lnTo>
                  <a:lnTo>
                    <a:pt x="334270" y="796088"/>
                  </a:lnTo>
                  <a:lnTo>
                    <a:pt x="301208" y="772501"/>
                  </a:lnTo>
                  <a:lnTo>
                    <a:pt x="269708" y="748933"/>
                  </a:lnTo>
                  <a:lnTo>
                    <a:pt x="211504" y="701913"/>
                  </a:lnTo>
                  <a:lnTo>
                    <a:pt x="159881" y="655149"/>
                  </a:lnTo>
                  <a:lnTo>
                    <a:pt x="115058" y="608763"/>
                  </a:lnTo>
                  <a:lnTo>
                    <a:pt x="77259" y="562876"/>
                  </a:lnTo>
                  <a:lnTo>
                    <a:pt x="46703" y="517608"/>
                  </a:lnTo>
                  <a:lnTo>
                    <a:pt x="23613" y="473083"/>
                  </a:lnTo>
                  <a:lnTo>
                    <a:pt x="8209" y="429421"/>
                  </a:lnTo>
                  <a:lnTo>
                    <a:pt x="713" y="386743"/>
                  </a:lnTo>
                  <a:lnTo>
                    <a:pt x="0" y="365811"/>
                  </a:lnTo>
                  <a:lnTo>
                    <a:pt x="1346" y="345171"/>
                  </a:lnTo>
                  <a:lnTo>
                    <a:pt x="4780" y="324837"/>
                  </a:lnTo>
                  <a:close/>
                </a:path>
              </a:pathLst>
            </a:custGeom>
            <a:ln w="5715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801391" y="4463929"/>
              <a:ext cx="236912" cy="236912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992577" y="4601099"/>
              <a:ext cx="228600" cy="224443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171304" y="4675915"/>
              <a:ext cx="224443" cy="224443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441471" y="4738259"/>
              <a:ext cx="128847" cy="224443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532911" y="4821375"/>
              <a:ext cx="195348" cy="199505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744887" y="4838007"/>
              <a:ext cx="124690" cy="220287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861257" y="4921130"/>
              <a:ext cx="182879" cy="174566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044137" y="4962698"/>
              <a:ext cx="203662" cy="232756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247806" y="5008420"/>
              <a:ext cx="187036" cy="170411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438993" y="5037516"/>
              <a:ext cx="153785" cy="170411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567847" y="5066611"/>
              <a:ext cx="174566" cy="170411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846320" y="5054136"/>
              <a:ext cx="141316" cy="220287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958537" y="5120637"/>
              <a:ext cx="149628" cy="170411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095697" y="5145571"/>
              <a:ext cx="182879" cy="166254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291048" y="5162207"/>
              <a:ext cx="278476" cy="182879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698375" y="5133115"/>
              <a:ext cx="133003" cy="224443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972695" y="5137270"/>
              <a:ext cx="124690" cy="220287"/>
            </a:xfrm>
            <a:prstGeom prst="rect">
              <a:avLst/>
            </a:prstGeom>
            <a:blipFill>
              <a:blip r:embed="rId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105702" y="5182985"/>
              <a:ext cx="182879" cy="166254"/>
            </a:xfrm>
            <a:prstGeom prst="rect">
              <a:avLst/>
            </a:prstGeom>
            <a:blipFill>
              <a:blip r:embed="rId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359232" y="5066601"/>
              <a:ext cx="203662" cy="228600"/>
            </a:xfrm>
            <a:prstGeom prst="rect">
              <a:avLst/>
            </a:prstGeom>
            <a:blipFill>
              <a:blip r:embed="rId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771654" y="2409825"/>
              <a:ext cx="2819519" cy="2899397"/>
            </a:xfrm>
            <a:prstGeom prst="rect">
              <a:avLst/>
            </a:prstGeom>
            <a:blipFill>
              <a:blip r:embed="rId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505502" y="2485500"/>
              <a:ext cx="182879" cy="187036"/>
            </a:xfrm>
            <a:prstGeom prst="rect">
              <a:avLst/>
            </a:prstGeom>
            <a:blipFill>
              <a:blip r:embed="rId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659286" y="2589415"/>
              <a:ext cx="149628" cy="137160"/>
            </a:xfrm>
            <a:prstGeom prst="rect">
              <a:avLst/>
            </a:prstGeom>
            <a:blipFill>
              <a:blip r:embed="rId9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4746561" y="2601878"/>
              <a:ext cx="141316" cy="178723"/>
            </a:xfrm>
            <a:prstGeom prst="rect">
              <a:avLst/>
            </a:prstGeom>
            <a:blipFill>
              <a:blip r:embed="rId10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4808918" y="2685014"/>
              <a:ext cx="236912" cy="236912"/>
            </a:xfrm>
            <a:prstGeom prst="rect">
              <a:avLst/>
            </a:prstGeom>
            <a:blipFill>
              <a:blip r:embed="rId10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004257" y="2859581"/>
              <a:ext cx="149628" cy="153785"/>
            </a:xfrm>
            <a:prstGeom prst="rect">
              <a:avLst/>
            </a:prstGeom>
            <a:blipFill>
              <a:blip r:embed="rId10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104015" y="2971798"/>
              <a:ext cx="149628" cy="153785"/>
            </a:xfrm>
            <a:prstGeom prst="rect">
              <a:avLst/>
            </a:prstGeom>
            <a:blipFill>
              <a:blip r:embed="rId10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278577" y="3154677"/>
              <a:ext cx="153785" cy="170411"/>
            </a:xfrm>
            <a:prstGeom prst="rect">
              <a:avLst/>
            </a:prstGeom>
            <a:blipFill>
              <a:blip r:embed="rId10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349240" y="3370804"/>
              <a:ext cx="187036" cy="141316"/>
            </a:xfrm>
            <a:prstGeom prst="rect">
              <a:avLst/>
            </a:prstGeom>
            <a:blipFill>
              <a:blip r:embed="rId10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382488" y="3528748"/>
              <a:ext cx="182879" cy="149628"/>
            </a:xfrm>
            <a:prstGeom prst="rect">
              <a:avLst/>
            </a:prstGeom>
            <a:blipFill>
              <a:blip r:embed="rId10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505845" y="2445549"/>
              <a:ext cx="739775" cy="630555"/>
            </a:xfrm>
            <a:custGeom>
              <a:avLst/>
              <a:gdLst/>
              <a:ahLst/>
              <a:cxnLst/>
              <a:rect l="l" t="t" r="r" b="b"/>
              <a:pathLst>
                <a:path w="739775" h="630555">
                  <a:moveTo>
                    <a:pt x="173380" y="66802"/>
                  </a:moveTo>
                  <a:lnTo>
                    <a:pt x="171500" y="56972"/>
                  </a:lnTo>
                  <a:lnTo>
                    <a:pt x="167525" y="48056"/>
                  </a:lnTo>
                  <a:lnTo>
                    <a:pt x="167157" y="47586"/>
                  </a:lnTo>
                  <a:lnTo>
                    <a:pt x="161391" y="40170"/>
                  </a:lnTo>
                  <a:lnTo>
                    <a:pt x="153085" y="33451"/>
                  </a:lnTo>
                  <a:lnTo>
                    <a:pt x="142595" y="27876"/>
                  </a:lnTo>
                  <a:lnTo>
                    <a:pt x="129933" y="23456"/>
                  </a:lnTo>
                  <a:lnTo>
                    <a:pt x="122631" y="21424"/>
                  </a:lnTo>
                  <a:lnTo>
                    <a:pt x="122631" y="71818"/>
                  </a:lnTo>
                  <a:lnTo>
                    <a:pt x="119710" y="82283"/>
                  </a:lnTo>
                  <a:lnTo>
                    <a:pt x="116522" y="86080"/>
                  </a:lnTo>
                  <a:lnTo>
                    <a:pt x="106667" y="90665"/>
                  </a:lnTo>
                  <a:lnTo>
                    <a:pt x="99301" y="90436"/>
                  </a:lnTo>
                  <a:lnTo>
                    <a:pt x="76974" y="84226"/>
                  </a:lnTo>
                  <a:lnTo>
                    <a:pt x="87185" y="47586"/>
                  </a:lnTo>
                  <a:lnTo>
                    <a:pt x="111226" y="54279"/>
                  </a:lnTo>
                  <a:lnTo>
                    <a:pt x="117208" y="57886"/>
                  </a:lnTo>
                  <a:lnTo>
                    <a:pt x="122123" y="66967"/>
                  </a:lnTo>
                  <a:lnTo>
                    <a:pt x="122631" y="71818"/>
                  </a:lnTo>
                  <a:lnTo>
                    <a:pt x="122631" y="21424"/>
                  </a:lnTo>
                  <a:lnTo>
                    <a:pt x="45643" y="0"/>
                  </a:lnTo>
                  <a:lnTo>
                    <a:pt x="0" y="163969"/>
                  </a:lnTo>
                  <a:lnTo>
                    <a:pt x="50838" y="178117"/>
                  </a:lnTo>
                  <a:lnTo>
                    <a:pt x="67729" y="117436"/>
                  </a:lnTo>
                  <a:lnTo>
                    <a:pt x="95516" y="125171"/>
                  </a:lnTo>
                  <a:lnTo>
                    <a:pt x="110121" y="128295"/>
                  </a:lnTo>
                  <a:lnTo>
                    <a:pt x="123253" y="129120"/>
                  </a:lnTo>
                  <a:lnTo>
                    <a:pt x="134899" y="127647"/>
                  </a:lnTo>
                  <a:lnTo>
                    <a:pt x="166636" y="100672"/>
                  </a:lnTo>
                  <a:lnTo>
                    <a:pt x="170294" y="90665"/>
                  </a:lnTo>
                  <a:lnTo>
                    <a:pt x="170853" y="89166"/>
                  </a:lnTo>
                  <a:lnTo>
                    <a:pt x="173164" y="77533"/>
                  </a:lnTo>
                  <a:lnTo>
                    <a:pt x="173380" y="66802"/>
                  </a:lnTo>
                  <a:close/>
                </a:path>
                <a:path w="739775" h="630555">
                  <a:moveTo>
                    <a:pt x="291261" y="148602"/>
                  </a:moveTo>
                  <a:lnTo>
                    <a:pt x="285800" y="140982"/>
                  </a:lnTo>
                  <a:lnTo>
                    <a:pt x="279933" y="135610"/>
                  </a:lnTo>
                  <a:lnTo>
                    <a:pt x="267728" y="129514"/>
                  </a:lnTo>
                  <a:lnTo>
                    <a:pt x="261988" y="128473"/>
                  </a:lnTo>
                  <a:lnTo>
                    <a:pt x="250926" y="130289"/>
                  </a:lnTo>
                  <a:lnTo>
                    <a:pt x="244297" y="133705"/>
                  </a:lnTo>
                  <a:lnTo>
                    <a:pt x="236575" y="139611"/>
                  </a:lnTo>
                  <a:lnTo>
                    <a:pt x="245567" y="121615"/>
                  </a:lnTo>
                  <a:lnTo>
                    <a:pt x="205968" y="101815"/>
                  </a:lnTo>
                  <a:lnTo>
                    <a:pt x="150787" y="212153"/>
                  </a:lnTo>
                  <a:lnTo>
                    <a:pt x="193306" y="233413"/>
                  </a:lnTo>
                  <a:lnTo>
                    <a:pt x="211836" y="196367"/>
                  </a:lnTo>
                  <a:lnTo>
                    <a:pt x="218351" y="184353"/>
                  </a:lnTo>
                  <a:lnTo>
                    <a:pt x="247294" y="160223"/>
                  </a:lnTo>
                  <a:lnTo>
                    <a:pt x="255765" y="164452"/>
                  </a:lnTo>
                  <a:lnTo>
                    <a:pt x="259194" y="167474"/>
                  </a:lnTo>
                  <a:lnTo>
                    <a:pt x="263144" y="172059"/>
                  </a:lnTo>
                  <a:lnTo>
                    <a:pt x="291261" y="148602"/>
                  </a:lnTo>
                  <a:close/>
                </a:path>
                <a:path w="739775" h="630555">
                  <a:moveTo>
                    <a:pt x="345694" y="179260"/>
                  </a:moveTo>
                  <a:lnTo>
                    <a:pt x="305485" y="154343"/>
                  </a:lnTo>
                  <a:lnTo>
                    <a:pt x="240512" y="259219"/>
                  </a:lnTo>
                  <a:lnTo>
                    <a:pt x="280720" y="284137"/>
                  </a:lnTo>
                  <a:lnTo>
                    <a:pt x="345694" y="179260"/>
                  </a:lnTo>
                  <a:close/>
                </a:path>
                <a:path w="739775" h="630555">
                  <a:moveTo>
                    <a:pt x="370370" y="139446"/>
                  </a:moveTo>
                  <a:lnTo>
                    <a:pt x="330149" y="114541"/>
                  </a:lnTo>
                  <a:lnTo>
                    <a:pt x="313245" y="141808"/>
                  </a:lnTo>
                  <a:lnTo>
                    <a:pt x="353466" y="166725"/>
                  </a:lnTo>
                  <a:lnTo>
                    <a:pt x="370370" y="139446"/>
                  </a:lnTo>
                  <a:close/>
                </a:path>
                <a:path w="739775" h="630555">
                  <a:moveTo>
                    <a:pt x="528281" y="328676"/>
                  </a:moveTo>
                  <a:lnTo>
                    <a:pt x="504583" y="294513"/>
                  </a:lnTo>
                  <a:lnTo>
                    <a:pt x="479767" y="288239"/>
                  </a:lnTo>
                  <a:lnTo>
                    <a:pt x="472846" y="288569"/>
                  </a:lnTo>
                  <a:lnTo>
                    <a:pt x="465137" y="289496"/>
                  </a:lnTo>
                  <a:lnTo>
                    <a:pt x="466623" y="281838"/>
                  </a:lnTo>
                  <a:lnTo>
                    <a:pt x="441909" y="244132"/>
                  </a:lnTo>
                  <a:lnTo>
                    <a:pt x="420776" y="237337"/>
                  </a:lnTo>
                  <a:lnTo>
                    <a:pt x="412432" y="237490"/>
                  </a:lnTo>
                  <a:lnTo>
                    <a:pt x="402767" y="239369"/>
                  </a:lnTo>
                  <a:lnTo>
                    <a:pt x="414020" y="225374"/>
                  </a:lnTo>
                  <a:lnTo>
                    <a:pt x="379679" y="197777"/>
                  </a:lnTo>
                  <a:lnTo>
                    <a:pt x="302399" y="293941"/>
                  </a:lnTo>
                  <a:lnTo>
                    <a:pt x="339267" y="323570"/>
                  </a:lnTo>
                  <a:lnTo>
                    <a:pt x="384606" y="267169"/>
                  </a:lnTo>
                  <a:lnTo>
                    <a:pt x="390182" y="263004"/>
                  </a:lnTo>
                  <a:lnTo>
                    <a:pt x="400773" y="260972"/>
                  </a:lnTo>
                  <a:lnTo>
                    <a:pt x="405536" y="262166"/>
                  </a:lnTo>
                  <a:lnTo>
                    <a:pt x="412369" y="267665"/>
                  </a:lnTo>
                  <a:lnTo>
                    <a:pt x="414045" y="270230"/>
                  </a:lnTo>
                  <a:lnTo>
                    <a:pt x="415544" y="276301"/>
                  </a:lnTo>
                  <a:lnTo>
                    <a:pt x="415328" y="279336"/>
                  </a:lnTo>
                  <a:lnTo>
                    <a:pt x="413448" y="284276"/>
                  </a:lnTo>
                  <a:lnTo>
                    <a:pt x="411378" y="287350"/>
                  </a:lnTo>
                  <a:lnTo>
                    <a:pt x="365391" y="344576"/>
                  </a:lnTo>
                  <a:lnTo>
                    <a:pt x="402259" y="374205"/>
                  </a:lnTo>
                  <a:lnTo>
                    <a:pt x="447865" y="317461"/>
                  </a:lnTo>
                  <a:lnTo>
                    <a:pt x="453250" y="313474"/>
                  </a:lnTo>
                  <a:lnTo>
                    <a:pt x="463600" y="311416"/>
                  </a:lnTo>
                  <a:lnTo>
                    <a:pt x="468337" y="312648"/>
                  </a:lnTo>
                  <a:lnTo>
                    <a:pt x="476338" y="319074"/>
                  </a:lnTo>
                  <a:lnTo>
                    <a:pt x="478053" y="323202"/>
                  </a:lnTo>
                  <a:lnTo>
                    <a:pt x="477824" y="331978"/>
                  </a:lnTo>
                  <a:lnTo>
                    <a:pt x="476059" y="335889"/>
                  </a:lnTo>
                  <a:lnTo>
                    <a:pt x="428383" y="395198"/>
                  </a:lnTo>
                  <a:lnTo>
                    <a:pt x="465264" y="424840"/>
                  </a:lnTo>
                  <a:lnTo>
                    <a:pt x="513829" y="364413"/>
                  </a:lnTo>
                  <a:lnTo>
                    <a:pt x="520623" y="354850"/>
                  </a:lnTo>
                  <a:lnTo>
                    <a:pt x="525297" y="345694"/>
                  </a:lnTo>
                  <a:lnTo>
                    <a:pt x="527850" y="336981"/>
                  </a:lnTo>
                  <a:lnTo>
                    <a:pt x="528281" y="328676"/>
                  </a:lnTo>
                  <a:close/>
                </a:path>
                <a:path w="739775" h="630555">
                  <a:moveTo>
                    <a:pt x="639279" y="451027"/>
                  </a:moveTo>
                  <a:lnTo>
                    <a:pt x="624890" y="412115"/>
                  </a:lnTo>
                  <a:lnTo>
                    <a:pt x="622020" y="408216"/>
                  </a:lnTo>
                  <a:lnTo>
                    <a:pt x="613664" y="398843"/>
                  </a:lnTo>
                  <a:lnTo>
                    <a:pt x="602119" y="388531"/>
                  </a:lnTo>
                  <a:lnTo>
                    <a:pt x="601649" y="388239"/>
                  </a:lnTo>
                  <a:lnTo>
                    <a:pt x="601649" y="429615"/>
                  </a:lnTo>
                  <a:lnTo>
                    <a:pt x="601510" y="440880"/>
                  </a:lnTo>
                  <a:lnTo>
                    <a:pt x="598487" y="447230"/>
                  </a:lnTo>
                  <a:lnTo>
                    <a:pt x="592543" y="454279"/>
                  </a:lnTo>
                  <a:lnTo>
                    <a:pt x="575170" y="436321"/>
                  </a:lnTo>
                  <a:lnTo>
                    <a:pt x="560070" y="420700"/>
                  </a:lnTo>
                  <a:lnTo>
                    <a:pt x="565924" y="416128"/>
                  </a:lnTo>
                  <a:lnTo>
                    <a:pt x="571182" y="413562"/>
                  </a:lnTo>
                  <a:lnTo>
                    <a:pt x="583298" y="412115"/>
                  </a:lnTo>
                  <a:lnTo>
                    <a:pt x="589635" y="414350"/>
                  </a:lnTo>
                  <a:lnTo>
                    <a:pt x="599414" y="424459"/>
                  </a:lnTo>
                  <a:lnTo>
                    <a:pt x="601649" y="429615"/>
                  </a:lnTo>
                  <a:lnTo>
                    <a:pt x="601649" y="388239"/>
                  </a:lnTo>
                  <a:lnTo>
                    <a:pt x="590207" y="381038"/>
                  </a:lnTo>
                  <a:lnTo>
                    <a:pt x="577900" y="376377"/>
                  </a:lnTo>
                  <a:lnTo>
                    <a:pt x="565226" y="374523"/>
                  </a:lnTo>
                  <a:lnTo>
                    <a:pt x="552653" y="375412"/>
                  </a:lnTo>
                  <a:lnTo>
                    <a:pt x="518655" y="393788"/>
                  </a:lnTo>
                  <a:lnTo>
                    <a:pt x="498005" y="433463"/>
                  </a:lnTo>
                  <a:lnTo>
                    <a:pt x="497573" y="440880"/>
                  </a:lnTo>
                  <a:lnTo>
                    <a:pt x="497624" y="442772"/>
                  </a:lnTo>
                  <a:lnTo>
                    <a:pt x="514121" y="480974"/>
                  </a:lnTo>
                  <a:lnTo>
                    <a:pt x="549452" y="511594"/>
                  </a:lnTo>
                  <a:lnTo>
                    <a:pt x="575221" y="517791"/>
                  </a:lnTo>
                  <a:lnTo>
                    <a:pt x="584835" y="517131"/>
                  </a:lnTo>
                  <a:lnTo>
                    <a:pt x="594893" y="515175"/>
                  </a:lnTo>
                  <a:lnTo>
                    <a:pt x="565937" y="479158"/>
                  </a:lnTo>
                  <a:lnTo>
                    <a:pt x="565581" y="478713"/>
                  </a:lnTo>
                  <a:lnTo>
                    <a:pt x="560882" y="479158"/>
                  </a:lnTo>
                  <a:lnTo>
                    <a:pt x="557110" y="478955"/>
                  </a:lnTo>
                  <a:lnTo>
                    <a:pt x="554278" y="478129"/>
                  </a:lnTo>
                  <a:lnTo>
                    <a:pt x="549706" y="476719"/>
                  </a:lnTo>
                  <a:lnTo>
                    <a:pt x="545807" y="474345"/>
                  </a:lnTo>
                  <a:lnTo>
                    <a:pt x="537438" y="465696"/>
                  </a:lnTo>
                  <a:lnTo>
                    <a:pt x="535203" y="459549"/>
                  </a:lnTo>
                  <a:lnTo>
                    <a:pt x="535863" y="452539"/>
                  </a:lnTo>
                  <a:lnTo>
                    <a:pt x="536270" y="447611"/>
                  </a:lnTo>
                  <a:lnTo>
                    <a:pt x="538899" y="442201"/>
                  </a:lnTo>
                  <a:lnTo>
                    <a:pt x="543750" y="436321"/>
                  </a:lnTo>
                  <a:lnTo>
                    <a:pt x="609701" y="504494"/>
                  </a:lnTo>
                  <a:lnTo>
                    <a:pt x="613537" y="500773"/>
                  </a:lnTo>
                  <a:lnTo>
                    <a:pt x="636473" y="467436"/>
                  </a:lnTo>
                  <a:lnTo>
                    <a:pt x="638987" y="454279"/>
                  </a:lnTo>
                  <a:lnTo>
                    <a:pt x="639279" y="451027"/>
                  </a:lnTo>
                  <a:close/>
                </a:path>
                <a:path w="739775" h="630555">
                  <a:moveTo>
                    <a:pt x="739178" y="557453"/>
                  </a:moveTo>
                  <a:lnTo>
                    <a:pt x="717791" y="516445"/>
                  </a:lnTo>
                  <a:lnTo>
                    <a:pt x="686066" y="488696"/>
                  </a:lnTo>
                  <a:lnTo>
                    <a:pt x="678561" y="486397"/>
                  </a:lnTo>
                  <a:lnTo>
                    <a:pt x="663486" y="486460"/>
                  </a:lnTo>
                  <a:lnTo>
                    <a:pt x="656551" y="489026"/>
                  </a:lnTo>
                  <a:lnTo>
                    <a:pt x="644436" y="498805"/>
                  </a:lnTo>
                  <a:lnTo>
                    <a:pt x="640651" y="504659"/>
                  </a:lnTo>
                  <a:lnTo>
                    <a:pt x="637095" y="518756"/>
                  </a:lnTo>
                  <a:lnTo>
                    <a:pt x="637260" y="525538"/>
                  </a:lnTo>
                  <a:lnTo>
                    <a:pt x="660031" y="573366"/>
                  </a:lnTo>
                  <a:lnTo>
                    <a:pt x="663016" y="579666"/>
                  </a:lnTo>
                  <a:lnTo>
                    <a:pt x="664387" y="586409"/>
                  </a:lnTo>
                  <a:lnTo>
                    <a:pt x="663448" y="589457"/>
                  </a:lnTo>
                  <a:lnTo>
                    <a:pt x="658444" y="593496"/>
                  </a:lnTo>
                  <a:lnTo>
                    <a:pt x="655637" y="594017"/>
                  </a:lnTo>
                  <a:lnTo>
                    <a:pt x="648068" y="592162"/>
                  </a:lnTo>
                  <a:lnTo>
                    <a:pt x="643928" y="589191"/>
                  </a:lnTo>
                  <a:lnTo>
                    <a:pt x="636295" y="579729"/>
                  </a:lnTo>
                  <a:lnTo>
                    <a:pt x="634301" y="575360"/>
                  </a:lnTo>
                  <a:lnTo>
                    <a:pt x="633628" y="566953"/>
                  </a:lnTo>
                  <a:lnTo>
                    <a:pt x="635012" y="562356"/>
                  </a:lnTo>
                  <a:lnTo>
                    <a:pt x="638098" y="557377"/>
                  </a:lnTo>
                  <a:lnTo>
                    <a:pt x="605358" y="523621"/>
                  </a:lnTo>
                  <a:lnTo>
                    <a:pt x="600506" y="530974"/>
                  </a:lnTo>
                  <a:lnTo>
                    <a:pt x="597255" y="538670"/>
                  </a:lnTo>
                  <a:lnTo>
                    <a:pt x="595604" y="546735"/>
                  </a:lnTo>
                  <a:lnTo>
                    <a:pt x="595566" y="555155"/>
                  </a:lnTo>
                  <a:lnTo>
                    <a:pt x="597535" y="564337"/>
                  </a:lnTo>
                  <a:lnTo>
                    <a:pt x="618248" y="598639"/>
                  </a:lnTo>
                  <a:lnTo>
                    <a:pt x="646633" y="624268"/>
                  </a:lnTo>
                  <a:lnTo>
                    <a:pt x="665848" y="630110"/>
                  </a:lnTo>
                  <a:lnTo>
                    <a:pt x="671906" y="629958"/>
                  </a:lnTo>
                  <a:lnTo>
                    <a:pt x="705434" y="598119"/>
                  </a:lnTo>
                  <a:lnTo>
                    <a:pt x="705281" y="590715"/>
                  </a:lnTo>
                  <a:lnTo>
                    <a:pt x="681189" y="541985"/>
                  </a:lnTo>
                  <a:lnTo>
                    <a:pt x="678065" y="535889"/>
                  </a:lnTo>
                  <a:lnTo>
                    <a:pt x="676617" y="529170"/>
                  </a:lnTo>
                  <a:lnTo>
                    <a:pt x="677443" y="526542"/>
                  </a:lnTo>
                  <a:lnTo>
                    <a:pt x="681901" y="522935"/>
                  </a:lnTo>
                  <a:lnTo>
                    <a:pt x="684453" y="522439"/>
                  </a:lnTo>
                  <a:lnTo>
                    <a:pt x="690460" y="523836"/>
                  </a:lnTo>
                  <a:lnTo>
                    <a:pt x="693635" y="526249"/>
                  </a:lnTo>
                  <a:lnTo>
                    <a:pt x="700265" y="534479"/>
                  </a:lnTo>
                  <a:lnTo>
                    <a:pt x="702119" y="538734"/>
                  </a:lnTo>
                  <a:lnTo>
                    <a:pt x="702779" y="546417"/>
                  </a:lnTo>
                  <a:lnTo>
                    <a:pt x="701738" y="549732"/>
                  </a:lnTo>
                  <a:lnTo>
                    <a:pt x="699414" y="553097"/>
                  </a:lnTo>
                  <a:lnTo>
                    <a:pt x="730808" y="585190"/>
                  </a:lnTo>
                  <a:lnTo>
                    <a:pt x="735152" y="577723"/>
                  </a:lnTo>
                  <a:lnTo>
                    <a:pt x="737692" y="570674"/>
                  </a:lnTo>
                  <a:lnTo>
                    <a:pt x="739178" y="557453"/>
                  </a:lnTo>
                  <a:close/>
                </a:path>
              </a:pathLst>
            </a:custGeom>
            <a:solidFill>
              <a:srgbClr val="00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957641" y="5611091"/>
              <a:ext cx="266006" cy="374072"/>
            </a:xfrm>
            <a:prstGeom prst="rect">
              <a:avLst/>
            </a:prstGeom>
            <a:blipFill>
              <a:blip r:embed="rId10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128062" y="5773188"/>
              <a:ext cx="332508" cy="349134"/>
            </a:xfrm>
            <a:prstGeom prst="rect">
              <a:avLst/>
            </a:prstGeom>
            <a:blipFill>
              <a:blip r:embed="rId10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481351" y="5831377"/>
              <a:ext cx="211974" cy="361603"/>
            </a:xfrm>
            <a:prstGeom prst="rect">
              <a:avLst/>
            </a:prstGeom>
            <a:blipFill>
              <a:blip r:embed="rId10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672537" y="5972694"/>
              <a:ext cx="307571" cy="286788"/>
            </a:xfrm>
            <a:prstGeom prst="rect">
              <a:avLst/>
            </a:prstGeom>
            <a:blipFill>
              <a:blip r:embed="rId1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984271" y="6043352"/>
              <a:ext cx="336665" cy="382385"/>
            </a:xfrm>
            <a:prstGeom prst="rect">
              <a:avLst/>
            </a:prstGeom>
            <a:blipFill>
              <a:blip r:embed="rId1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329241" y="6105697"/>
              <a:ext cx="303414" cy="278476"/>
            </a:xfrm>
            <a:prstGeom prst="rect">
              <a:avLst/>
            </a:prstGeom>
            <a:blipFill>
              <a:blip r:embed="rId1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653447" y="6138948"/>
              <a:ext cx="236912" cy="274320"/>
            </a:xfrm>
            <a:prstGeom prst="rect">
              <a:avLst/>
            </a:prstGeom>
            <a:blipFill>
              <a:blip r:embed="rId1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873728" y="6163888"/>
              <a:ext cx="282632" cy="282632"/>
            </a:xfrm>
            <a:prstGeom prst="rect">
              <a:avLst/>
            </a:prstGeom>
            <a:blipFill>
              <a:blip r:embed="rId1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335081" y="6089072"/>
              <a:ext cx="220287" cy="369916"/>
            </a:xfrm>
            <a:prstGeom prst="rect">
              <a:avLst/>
            </a:prstGeom>
            <a:blipFill>
              <a:blip r:embed="rId1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551222" y="6192982"/>
              <a:ext cx="211974" cy="270163"/>
            </a:xfrm>
            <a:prstGeom prst="rect">
              <a:avLst/>
            </a:prstGeom>
            <a:blipFill>
              <a:blip r:embed="rId1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767351" y="6188824"/>
              <a:ext cx="303414" cy="278476"/>
            </a:xfrm>
            <a:prstGeom prst="rect">
              <a:avLst/>
            </a:prstGeom>
            <a:blipFill>
              <a:blip r:embed="rId1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095697" y="6159729"/>
              <a:ext cx="465512" cy="295102"/>
            </a:xfrm>
            <a:prstGeom prst="rect">
              <a:avLst/>
            </a:prstGeom>
            <a:blipFill>
              <a:blip r:embed="rId1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735777" y="6201294"/>
              <a:ext cx="162097" cy="103909"/>
            </a:xfrm>
            <a:prstGeom prst="rect">
              <a:avLst/>
            </a:prstGeom>
            <a:blipFill>
              <a:blip r:embed="rId1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910351" y="5972694"/>
              <a:ext cx="253537" cy="378228"/>
            </a:xfrm>
            <a:prstGeom prst="rect">
              <a:avLst/>
            </a:prstGeom>
            <a:blipFill>
              <a:blip r:embed="rId1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359232" y="5893723"/>
              <a:ext cx="257694" cy="369916"/>
            </a:xfrm>
            <a:prstGeom prst="rect">
              <a:avLst/>
            </a:prstGeom>
            <a:blipFill>
              <a:blip r:embed="rId1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596151" y="5914505"/>
              <a:ext cx="303414" cy="286788"/>
            </a:xfrm>
            <a:prstGeom prst="rect">
              <a:avLst/>
            </a:prstGeom>
            <a:blipFill>
              <a:blip r:embed="rId1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011784" y="5656811"/>
              <a:ext cx="336665" cy="378228"/>
            </a:xfrm>
            <a:prstGeom prst="rect">
              <a:avLst/>
            </a:prstGeom>
            <a:blipFill>
              <a:blip r:embed="rId1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14349" y="1657350"/>
              <a:ext cx="8115294" cy="4779563"/>
            </a:xfrm>
            <a:prstGeom prst="rect">
              <a:avLst/>
            </a:prstGeom>
            <a:blipFill>
              <a:blip r:embed="rId1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5" name="object 1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0787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Subset and</a:t>
            </a:r>
            <a:r>
              <a:rPr spc="-45" dirty="0"/>
              <a:t> </a:t>
            </a:r>
            <a:r>
              <a:rPr spc="-5" dirty="0"/>
              <a:t>Superset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404620"/>
            <a:ext cx="7400290" cy="48094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Symbol"/>
                <a:cs typeface="Symbol"/>
              </a:rPr>
              <a:t></a:t>
            </a:r>
            <a:r>
              <a:rPr sz="2800" i="1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solidFill>
                  <a:srgbClr val="0000FF"/>
                </a:solidFill>
                <a:latin typeface="Arial"/>
                <a:cs typeface="Arial"/>
              </a:rPr>
              <a:t>S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is a subset of </a:t>
            </a:r>
            <a:r>
              <a:rPr sz="2800" i="1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80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Arial"/>
                <a:cs typeface="Arial"/>
              </a:rPr>
              <a:t>) means </a:t>
            </a:r>
            <a:r>
              <a:rPr sz="2800" spc="-5" dirty="0">
                <a:latin typeface="Arial"/>
                <a:cs typeface="Arial"/>
              </a:rPr>
              <a:t>that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every  element of 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is also an element of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44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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T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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7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S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800" spc="13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7600"/>
                </a:solidFill>
                <a:latin typeface="Symbol"/>
                <a:cs typeface="Symbol"/>
              </a:rPr>
              <a:t>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Symbol"/>
                <a:cs typeface="Symbol"/>
              </a:rPr>
              <a:t></a:t>
            </a:r>
            <a:r>
              <a:rPr sz="2800" i="1" spc="-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Symbol"/>
                <a:cs typeface="Symbol"/>
              </a:rPr>
              <a:t></a:t>
            </a:r>
            <a:r>
              <a:rPr sz="2800" i="1" dirty="0">
                <a:latin typeface="Arial"/>
                <a:cs typeface="Arial"/>
              </a:rPr>
              <a:t>S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 smtClean="0">
                <a:latin typeface="Arial"/>
                <a:cs typeface="Arial"/>
              </a:rPr>
              <a:t>(</a:t>
            </a:r>
            <a:r>
              <a:rPr sz="2800" dirty="0" smtClean="0">
                <a:latin typeface="Times New Roman"/>
                <a:cs typeface="Times New Roman"/>
              </a:rPr>
              <a:t>“</a:t>
            </a:r>
            <a:r>
              <a:rPr sz="2800" i="1" dirty="0">
                <a:solidFill>
                  <a:srgbClr val="0000FF"/>
                </a:solidFill>
                <a:latin typeface="Arial"/>
                <a:cs typeface="Arial"/>
              </a:rPr>
              <a:t>S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is a superset of </a:t>
            </a:r>
            <a:r>
              <a:rPr sz="2800" i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means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800" dirty="0">
                <a:latin typeface="Symbol"/>
                <a:cs typeface="Symbol"/>
              </a:rPr>
              <a:t></a:t>
            </a:r>
            <a:r>
              <a:rPr sz="2800" i="1" dirty="0">
                <a:latin typeface="Arial"/>
                <a:cs typeface="Arial"/>
              </a:rPr>
              <a:t>S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Note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S = T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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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T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</a:t>
            </a:r>
            <a:r>
              <a:rPr sz="2800" spc="14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lang="en-US" sz="2800" i="1" spc="-5" dirty="0" smtClean="0">
                <a:solidFill>
                  <a:srgbClr val="006600"/>
                </a:solidFill>
                <a:latin typeface="Arial"/>
                <a:cs typeface="Arial"/>
              </a:rPr>
              <a:t>T</a:t>
            </a:r>
            <a:r>
              <a:rPr sz="2800" spc="-5" dirty="0" smtClean="0">
                <a:solidFill>
                  <a:srgbClr val="006600"/>
                </a:solidFill>
                <a:latin typeface="Symbol"/>
                <a:cs typeface="Symbol"/>
              </a:rPr>
              <a:t></a:t>
            </a:r>
            <a:r>
              <a:rPr lang="en-US" sz="2800" i="1" spc="-5" dirty="0" smtClean="0">
                <a:solidFill>
                  <a:srgbClr val="006600"/>
                </a:solidFill>
                <a:latin typeface="Arial"/>
                <a:cs typeface="Arial"/>
              </a:rPr>
              <a:t>S</a:t>
            </a:r>
            <a:r>
              <a:rPr sz="2800" spc="-5" dirty="0" smtClean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1025525">
              <a:lnSpc>
                <a:spcPct val="100000"/>
              </a:lnSpc>
              <a:spcBef>
                <a:spcPts val="940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7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S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7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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7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T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800" spc="24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7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1025525">
              <a:lnSpc>
                <a:spcPct val="100000"/>
              </a:lnSpc>
              <a:spcBef>
                <a:spcPts val="1150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7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S </a:t>
            </a:r>
            <a:r>
              <a:rPr sz="3100" dirty="0">
                <a:solidFill>
                  <a:srgbClr val="007600"/>
                </a:solidFill>
                <a:latin typeface="Symbol"/>
                <a:cs typeface="Symbol"/>
              </a:rPr>
              <a:t></a:t>
            </a:r>
            <a:r>
              <a:rPr sz="3100" spc="65" dirty="0">
                <a:solidFill>
                  <a:srgbClr val="0076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7600"/>
                </a:solidFill>
                <a:latin typeface="Symbol"/>
                <a:cs typeface="Symbol"/>
              </a:rPr>
              <a:t>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Symbol"/>
                <a:cs typeface="Symbol"/>
              </a:rPr>
              <a:t></a:t>
            </a:r>
            <a:r>
              <a:rPr sz="2800" i="1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means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S</a:t>
            </a:r>
            <a:r>
              <a:rPr sz="2800" spc="-5" dirty="0">
                <a:latin typeface="Symbol"/>
                <a:cs typeface="Symbol"/>
              </a:rPr>
              <a:t></a:t>
            </a:r>
            <a:r>
              <a:rPr sz="2800" i="1" spc="-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), </a:t>
            </a:r>
            <a:r>
              <a:rPr sz="2800" i="1" dirty="0">
                <a:latin typeface="Arial"/>
                <a:cs typeface="Arial"/>
              </a:rPr>
              <a:t>i.e.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Symbol"/>
                <a:cs typeface="Symbol"/>
              </a:rPr>
              <a:t>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)</a:t>
            </a:r>
          </a:p>
        </p:txBody>
      </p:sp>
      <p:sp>
        <p:nvSpPr>
          <p:cNvPr id="11" name="object 11"/>
          <p:cNvSpPr/>
          <p:nvPr/>
        </p:nvSpPr>
        <p:spPr>
          <a:xfrm>
            <a:off x="1893887" y="5842496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76199" y="0"/>
                </a:moveTo>
                <a:lnTo>
                  <a:pt x="0" y="38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139700"/>
            <a:ext cx="60667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0700" algn="l"/>
              </a:tabLst>
            </a:pPr>
            <a:r>
              <a:rPr spc="-5" dirty="0"/>
              <a:t>Proper	(Strict) Subsets</a:t>
            </a:r>
            <a:r>
              <a:rPr spc="-45" dirty="0"/>
              <a:t> </a:t>
            </a:r>
            <a:r>
              <a:rPr dirty="0"/>
              <a:t>&amp;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622300"/>
            <a:ext cx="7558405" cy="2734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Supersets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3329"/>
              </a:lnSpc>
              <a:spcBef>
                <a:spcPts val="247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Symbol"/>
                <a:cs typeface="Symbol"/>
              </a:rPr>
              <a:t></a:t>
            </a:r>
            <a:r>
              <a:rPr sz="2800" i="1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is a proper subset of </a:t>
            </a:r>
            <a:r>
              <a:rPr sz="2800" i="1" dirty="0">
                <a:latin typeface="Arial"/>
                <a:cs typeface="Arial"/>
              </a:rPr>
              <a:t>T </a:t>
            </a:r>
            <a:r>
              <a:rPr sz="280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Arial"/>
                <a:cs typeface="Arial"/>
              </a:rPr>
              <a:t>) means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that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329"/>
              </a:lnSpc>
            </a:pP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Symbol"/>
                <a:cs typeface="Symbol"/>
              </a:rPr>
              <a:t></a:t>
            </a:r>
            <a:r>
              <a:rPr sz="2800" i="1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but 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800" dirty="0">
                <a:latin typeface="Symbol"/>
                <a:cs typeface="Symbol"/>
              </a:rPr>
              <a:t></a:t>
            </a:r>
            <a:r>
              <a:rPr sz="2800" i="1" dirty="0">
                <a:latin typeface="Arial"/>
                <a:cs typeface="Arial"/>
              </a:rPr>
              <a:t>S. </a:t>
            </a:r>
            <a:r>
              <a:rPr sz="2800" dirty="0">
                <a:latin typeface="Arial"/>
                <a:cs typeface="Arial"/>
              </a:rPr>
              <a:t>Similar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i="1" spc="-35" dirty="0">
                <a:latin typeface="Arial"/>
                <a:cs typeface="Arial"/>
              </a:rPr>
              <a:t> </a:t>
            </a:r>
            <a:r>
              <a:rPr sz="2800" dirty="0">
                <a:latin typeface="Symbol"/>
                <a:cs typeface="Symbol"/>
              </a:rPr>
              <a:t></a:t>
            </a:r>
            <a:r>
              <a:rPr sz="2800" i="1" dirty="0">
                <a:latin typeface="Arial"/>
                <a:cs typeface="Arial"/>
              </a:rPr>
              <a:t>T.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345"/>
              </a:lnSpc>
              <a:spcBef>
                <a:spcPts val="71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345"/>
              </a:lnSpc>
            </a:pPr>
            <a:r>
              <a:rPr sz="2800" dirty="0">
                <a:latin typeface="Arial"/>
                <a:cs typeface="Arial"/>
              </a:rPr>
              <a:t>{1, 2} </a:t>
            </a:r>
            <a:r>
              <a:rPr sz="2800" dirty="0">
                <a:latin typeface="Symbol"/>
                <a:cs typeface="Symbol"/>
              </a:rPr>
              <a:t>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{1, 2,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3}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340100" y="3506787"/>
            <a:ext cx="4445000" cy="2159000"/>
            <a:chOff x="3340100" y="3506787"/>
            <a:chExt cx="4445000" cy="2159000"/>
          </a:xfrm>
        </p:grpSpPr>
        <p:sp>
          <p:nvSpPr>
            <p:cNvPr id="12" name="object 12"/>
            <p:cNvSpPr/>
            <p:nvPr/>
          </p:nvSpPr>
          <p:spPr>
            <a:xfrm>
              <a:off x="3352800" y="3519487"/>
              <a:ext cx="4419600" cy="2133600"/>
            </a:xfrm>
            <a:custGeom>
              <a:avLst/>
              <a:gdLst/>
              <a:ahLst/>
              <a:cxnLst/>
              <a:rect l="l" t="t" r="r" b="b"/>
              <a:pathLst>
                <a:path w="4419600" h="2133600">
                  <a:moveTo>
                    <a:pt x="2209800" y="0"/>
                  </a:moveTo>
                  <a:lnTo>
                    <a:pt x="2145783" y="439"/>
                  </a:lnTo>
                  <a:lnTo>
                    <a:pt x="2082218" y="1748"/>
                  </a:lnTo>
                  <a:lnTo>
                    <a:pt x="2019129" y="3915"/>
                  </a:lnTo>
                  <a:lnTo>
                    <a:pt x="1956540" y="6929"/>
                  </a:lnTo>
                  <a:lnTo>
                    <a:pt x="1894476" y="10778"/>
                  </a:lnTo>
                  <a:lnTo>
                    <a:pt x="1832962" y="15449"/>
                  </a:lnTo>
                  <a:lnTo>
                    <a:pt x="1772022" y="20931"/>
                  </a:lnTo>
                  <a:lnTo>
                    <a:pt x="1711681" y="27213"/>
                  </a:lnTo>
                  <a:lnTo>
                    <a:pt x="1651963" y="34281"/>
                  </a:lnTo>
                  <a:lnTo>
                    <a:pt x="1592893" y="42125"/>
                  </a:lnTo>
                  <a:lnTo>
                    <a:pt x="1534495" y="50732"/>
                  </a:lnTo>
                  <a:lnTo>
                    <a:pt x="1476794" y="60090"/>
                  </a:lnTo>
                  <a:lnTo>
                    <a:pt x="1419815" y="70189"/>
                  </a:lnTo>
                  <a:lnTo>
                    <a:pt x="1363582" y="81015"/>
                  </a:lnTo>
                  <a:lnTo>
                    <a:pt x="1308120" y="92557"/>
                  </a:lnTo>
                  <a:lnTo>
                    <a:pt x="1253453" y="104803"/>
                  </a:lnTo>
                  <a:lnTo>
                    <a:pt x="1199605" y="117742"/>
                  </a:lnTo>
                  <a:lnTo>
                    <a:pt x="1146602" y="131361"/>
                  </a:lnTo>
                  <a:lnTo>
                    <a:pt x="1094469" y="145649"/>
                  </a:lnTo>
                  <a:lnTo>
                    <a:pt x="1043228" y="160593"/>
                  </a:lnTo>
                  <a:lnTo>
                    <a:pt x="992906" y="176182"/>
                  </a:lnTo>
                  <a:lnTo>
                    <a:pt x="943526" y="192404"/>
                  </a:lnTo>
                  <a:lnTo>
                    <a:pt x="895114" y="209247"/>
                  </a:lnTo>
                  <a:lnTo>
                    <a:pt x="847693" y="226700"/>
                  </a:lnTo>
                  <a:lnTo>
                    <a:pt x="801289" y="244750"/>
                  </a:lnTo>
                  <a:lnTo>
                    <a:pt x="755926" y="263385"/>
                  </a:lnTo>
                  <a:lnTo>
                    <a:pt x="711628" y="282594"/>
                  </a:lnTo>
                  <a:lnTo>
                    <a:pt x="668420" y="302365"/>
                  </a:lnTo>
                  <a:lnTo>
                    <a:pt x="626327" y="322686"/>
                  </a:lnTo>
                  <a:lnTo>
                    <a:pt x="585373" y="343545"/>
                  </a:lnTo>
                  <a:lnTo>
                    <a:pt x="545583" y="364930"/>
                  </a:lnTo>
                  <a:lnTo>
                    <a:pt x="506981" y="386830"/>
                  </a:lnTo>
                  <a:lnTo>
                    <a:pt x="469592" y="409232"/>
                  </a:lnTo>
                  <a:lnTo>
                    <a:pt x="433441" y="432124"/>
                  </a:lnTo>
                  <a:lnTo>
                    <a:pt x="398551" y="455496"/>
                  </a:lnTo>
                  <a:lnTo>
                    <a:pt x="364948" y="479334"/>
                  </a:lnTo>
                  <a:lnTo>
                    <a:pt x="332657" y="503628"/>
                  </a:lnTo>
                  <a:lnTo>
                    <a:pt x="301701" y="528365"/>
                  </a:lnTo>
                  <a:lnTo>
                    <a:pt x="272105" y="553533"/>
                  </a:lnTo>
                  <a:lnTo>
                    <a:pt x="217093" y="605116"/>
                  </a:lnTo>
                  <a:lnTo>
                    <a:pt x="167817" y="658281"/>
                  </a:lnTo>
                  <a:lnTo>
                    <a:pt x="124473" y="712936"/>
                  </a:lnTo>
                  <a:lnTo>
                    <a:pt x="87258" y="768983"/>
                  </a:lnTo>
                  <a:lnTo>
                    <a:pt x="56369" y="826329"/>
                  </a:lnTo>
                  <a:lnTo>
                    <a:pt x="32002" y="884878"/>
                  </a:lnTo>
                  <a:lnTo>
                    <a:pt x="14354" y="944537"/>
                  </a:lnTo>
                  <a:lnTo>
                    <a:pt x="3621" y="1005209"/>
                  </a:lnTo>
                  <a:lnTo>
                    <a:pt x="0" y="1066800"/>
                  </a:lnTo>
                  <a:lnTo>
                    <a:pt x="909" y="1097704"/>
                  </a:lnTo>
                  <a:lnTo>
                    <a:pt x="8111" y="1158847"/>
                  </a:lnTo>
                  <a:lnTo>
                    <a:pt x="22326" y="1219024"/>
                  </a:lnTo>
                  <a:lnTo>
                    <a:pt x="43358" y="1278140"/>
                  </a:lnTo>
                  <a:lnTo>
                    <a:pt x="71011" y="1336099"/>
                  </a:lnTo>
                  <a:lnTo>
                    <a:pt x="105087" y="1392808"/>
                  </a:lnTo>
                  <a:lnTo>
                    <a:pt x="145391" y="1448170"/>
                  </a:lnTo>
                  <a:lnTo>
                    <a:pt x="191725" y="1502092"/>
                  </a:lnTo>
                  <a:lnTo>
                    <a:pt x="243894" y="1554478"/>
                  </a:lnTo>
                  <a:lnTo>
                    <a:pt x="301701" y="1605234"/>
                  </a:lnTo>
                  <a:lnTo>
                    <a:pt x="332657" y="1629971"/>
                  </a:lnTo>
                  <a:lnTo>
                    <a:pt x="364948" y="1654264"/>
                  </a:lnTo>
                  <a:lnTo>
                    <a:pt x="398551" y="1678103"/>
                  </a:lnTo>
                  <a:lnTo>
                    <a:pt x="433441" y="1701474"/>
                  </a:lnTo>
                  <a:lnTo>
                    <a:pt x="469592" y="1724367"/>
                  </a:lnTo>
                  <a:lnTo>
                    <a:pt x="506981" y="1746769"/>
                  </a:lnTo>
                  <a:lnTo>
                    <a:pt x="545583" y="1768668"/>
                  </a:lnTo>
                  <a:lnTo>
                    <a:pt x="585373" y="1790053"/>
                  </a:lnTo>
                  <a:lnTo>
                    <a:pt x="626327" y="1810912"/>
                  </a:lnTo>
                  <a:lnTo>
                    <a:pt x="668420" y="1831233"/>
                  </a:lnTo>
                  <a:lnTo>
                    <a:pt x="711628" y="1851004"/>
                  </a:lnTo>
                  <a:lnTo>
                    <a:pt x="755926" y="1870213"/>
                  </a:lnTo>
                  <a:lnTo>
                    <a:pt x="801289" y="1888848"/>
                  </a:lnTo>
                  <a:lnTo>
                    <a:pt x="847693" y="1906898"/>
                  </a:lnTo>
                  <a:lnTo>
                    <a:pt x="895114" y="1924351"/>
                  </a:lnTo>
                  <a:lnTo>
                    <a:pt x="943526" y="1941194"/>
                  </a:lnTo>
                  <a:lnTo>
                    <a:pt x="992906" y="1957416"/>
                  </a:lnTo>
                  <a:lnTo>
                    <a:pt x="1043228" y="1973005"/>
                  </a:lnTo>
                  <a:lnTo>
                    <a:pt x="1094469" y="1987949"/>
                  </a:lnTo>
                  <a:lnTo>
                    <a:pt x="1146602" y="2002237"/>
                  </a:lnTo>
                  <a:lnTo>
                    <a:pt x="1199605" y="2015856"/>
                  </a:lnTo>
                  <a:lnTo>
                    <a:pt x="1253453" y="2028795"/>
                  </a:lnTo>
                  <a:lnTo>
                    <a:pt x="1308120" y="2041041"/>
                  </a:lnTo>
                  <a:lnTo>
                    <a:pt x="1363582" y="2052583"/>
                  </a:lnTo>
                  <a:lnTo>
                    <a:pt x="1419815" y="2063409"/>
                  </a:lnTo>
                  <a:lnTo>
                    <a:pt x="1476794" y="2073508"/>
                  </a:lnTo>
                  <a:lnTo>
                    <a:pt x="1534495" y="2082866"/>
                  </a:lnTo>
                  <a:lnTo>
                    <a:pt x="1592893" y="2091473"/>
                  </a:lnTo>
                  <a:lnTo>
                    <a:pt x="1651963" y="2099317"/>
                  </a:lnTo>
                  <a:lnTo>
                    <a:pt x="1711681" y="2106385"/>
                  </a:lnTo>
                  <a:lnTo>
                    <a:pt x="1772022" y="2112666"/>
                  </a:lnTo>
                  <a:lnTo>
                    <a:pt x="1832962" y="2118149"/>
                  </a:lnTo>
                  <a:lnTo>
                    <a:pt x="1894476" y="2122820"/>
                  </a:lnTo>
                  <a:lnTo>
                    <a:pt x="1956540" y="2126668"/>
                  </a:lnTo>
                  <a:lnTo>
                    <a:pt x="2019129" y="2129682"/>
                  </a:lnTo>
                  <a:lnTo>
                    <a:pt x="2082218" y="2131850"/>
                  </a:lnTo>
                  <a:lnTo>
                    <a:pt x="2145783" y="2133159"/>
                  </a:lnTo>
                  <a:lnTo>
                    <a:pt x="2209800" y="2133598"/>
                  </a:lnTo>
                  <a:lnTo>
                    <a:pt x="2273815" y="2133159"/>
                  </a:lnTo>
                  <a:lnTo>
                    <a:pt x="2337380" y="2131850"/>
                  </a:lnTo>
                  <a:lnTo>
                    <a:pt x="2400469" y="2129682"/>
                  </a:lnTo>
                  <a:lnTo>
                    <a:pt x="2463057" y="2126668"/>
                  </a:lnTo>
                  <a:lnTo>
                    <a:pt x="2525120" y="2122820"/>
                  </a:lnTo>
                  <a:lnTo>
                    <a:pt x="2586634" y="2118149"/>
                  </a:lnTo>
                  <a:lnTo>
                    <a:pt x="2647573" y="2112666"/>
                  </a:lnTo>
                  <a:lnTo>
                    <a:pt x="2707914" y="2106385"/>
                  </a:lnTo>
                  <a:lnTo>
                    <a:pt x="2767632" y="2099317"/>
                  </a:lnTo>
                  <a:lnTo>
                    <a:pt x="2826702" y="2091473"/>
                  </a:lnTo>
                  <a:lnTo>
                    <a:pt x="2885099" y="2082866"/>
                  </a:lnTo>
                  <a:lnTo>
                    <a:pt x="2942800" y="2073508"/>
                  </a:lnTo>
                  <a:lnTo>
                    <a:pt x="2999779" y="2063409"/>
                  </a:lnTo>
                  <a:lnTo>
                    <a:pt x="3056012" y="2052583"/>
                  </a:lnTo>
                  <a:lnTo>
                    <a:pt x="3111474" y="2041041"/>
                  </a:lnTo>
                  <a:lnTo>
                    <a:pt x="3166141" y="2028795"/>
                  </a:lnTo>
                  <a:lnTo>
                    <a:pt x="3219988" y="2015856"/>
                  </a:lnTo>
                  <a:lnTo>
                    <a:pt x="3272991" y="2002237"/>
                  </a:lnTo>
                  <a:lnTo>
                    <a:pt x="3325125" y="1987949"/>
                  </a:lnTo>
                  <a:lnTo>
                    <a:pt x="3376365" y="1973005"/>
                  </a:lnTo>
                  <a:lnTo>
                    <a:pt x="3426687" y="1957416"/>
                  </a:lnTo>
                  <a:lnTo>
                    <a:pt x="3476067" y="1941194"/>
                  </a:lnTo>
                  <a:lnTo>
                    <a:pt x="3524480" y="1924351"/>
                  </a:lnTo>
                  <a:lnTo>
                    <a:pt x="3571900" y="1906898"/>
                  </a:lnTo>
                  <a:lnTo>
                    <a:pt x="3618305" y="1888848"/>
                  </a:lnTo>
                  <a:lnTo>
                    <a:pt x="3663668" y="1870213"/>
                  </a:lnTo>
                  <a:lnTo>
                    <a:pt x="3707966" y="1851004"/>
                  </a:lnTo>
                  <a:lnTo>
                    <a:pt x="3751174" y="1831233"/>
                  </a:lnTo>
                  <a:lnTo>
                    <a:pt x="3793267" y="1810912"/>
                  </a:lnTo>
                  <a:lnTo>
                    <a:pt x="3834221" y="1790053"/>
                  </a:lnTo>
                  <a:lnTo>
                    <a:pt x="3874012" y="1768668"/>
                  </a:lnTo>
                  <a:lnTo>
                    <a:pt x="3912614" y="1746769"/>
                  </a:lnTo>
                  <a:lnTo>
                    <a:pt x="3950003" y="1724367"/>
                  </a:lnTo>
                  <a:lnTo>
                    <a:pt x="3986155" y="1701474"/>
                  </a:lnTo>
                  <a:lnTo>
                    <a:pt x="4021044" y="1678103"/>
                  </a:lnTo>
                  <a:lnTo>
                    <a:pt x="4054647" y="1654264"/>
                  </a:lnTo>
                  <a:lnTo>
                    <a:pt x="4086939" y="1629971"/>
                  </a:lnTo>
                  <a:lnTo>
                    <a:pt x="4117895" y="1605234"/>
                  </a:lnTo>
                  <a:lnTo>
                    <a:pt x="4147491" y="1580066"/>
                  </a:lnTo>
                  <a:lnTo>
                    <a:pt x="4202504" y="1528483"/>
                  </a:lnTo>
                  <a:lnTo>
                    <a:pt x="4251781" y="1475317"/>
                  </a:lnTo>
                  <a:lnTo>
                    <a:pt x="4295125" y="1420663"/>
                  </a:lnTo>
                  <a:lnTo>
                    <a:pt x="4332340" y="1364616"/>
                  </a:lnTo>
                  <a:lnTo>
                    <a:pt x="4363229" y="1307270"/>
                  </a:lnTo>
                  <a:lnTo>
                    <a:pt x="4387596" y="1248721"/>
                  </a:lnTo>
                  <a:lnTo>
                    <a:pt x="4405245" y="1189062"/>
                  </a:lnTo>
                  <a:lnTo>
                    <a:pt x="4415978" y="1128390"/>
                  </a:lnTo>
                  <a:lnTo>
                    <a:pt x="4419600" y="1066800"/>
                  </a:lnTo>
                  <a:lnTo>
                    <a:pt x="4418690" y="1035895"/>
                  </a:lnTo>
                  <a:lnTo>
                    <a:pt x="4411488" y="974752"/>
                  </a:lnTo>
                  <a:lnTo>
                    <a:pt x="4397273" y="914575"/>
                  </a:lnTo>
                  <a:lnTo>
                    <a:pt x="4376240" y="855459"/>
                  </a:lnTo>
                  <a:lnTo>
                    <a:pt x="4348587" y="797500"/>
                  </a:lnTo>
                  <a:lnTo>
                    <a:pt x="4314511" y="740791"/>
                  </a:lnTo>
                  <a:lnTo>
                    <a:pt x="4274207" y="685428"/>
                  </a:lnTo>
                  <a:lnTo>
                    <a:pt x="4227872" y="631507"/>
                  </a:lnTo>
                  <a:lnTo>
                    <a:pt x="4175702" y="579120"/>
                  </a:lnTo>
                  <a:lnTo>
                    <a:pt x="4117895" y="528365"/>
                  </a:lnTo>
                  <a:lnTo>
                    <a:pt x="4086939" y="503628"/>
                  </a:lnTo>
                  <a:lnTo>
                    <a:pt x="4054647" y="479334"/>
                  </a:lnTo>
                  <a:lnTo>
                    <a:pt x="4021044" y="455496"/>
                  </a:lnTo>
                  <a:lnTo>
                    <a:pt x="3986155" y="432124"/>
                  </a:lnTo>
                  <a:lnTo>
                    <a:pt x="3950003" y="409232"/>
                  </a:lnTo>
                  <a:lnTo>
                    <a:pt x="3912614" y="386830"/>
                  </a:lnTo>
                  <a:lnTo>
                    <a:pt x="3874012" y="364930"/>
                  </a:lnTo>
                  <a:lnTo>
                    <a:pt x="3834221" y="343545"/>
                  </a:lnTo>
                  <a:lnTo>
                    <a:pt x="3793267" y="322686"/>
                  </a:lnTo>
                  <a:lnTo>
                    <a:pt x="3751174" y="302365"/>
                  </a:lnTo>
                  <a:lnTo>
                    <a:pt x="3707966" y="282594"/>
                  </a:lnTo>
                  <a:lnTo>
                    <a:pt x="3663668" y="263385"/>
                  </a:lnTo>
                  <a:lnTo>
                    <a:pt x="3618305" y="244750"/>
                  </a:lnTo>
                  <a:lnTo>
                    <a:pt x="3571900" y="226700"/>
                  </a:lnTo>
                  <a:lnTo>
                    <a:pt x="3524480" y="209247"/>
                  </a:lnTo>
                  <a:lnTo>
                    <a:pt x="3476067" y="192404"/>
                  </a:lnTo>
                  <a:lnTo>
                    <a:pt x="3426687" y="176182"/>
                  </a:lnTo>
                  <a:lnTo>
                    <a:pt x="3376365" y="160593"/>
                  </a:lnTo>
                  <a:lnTo>
                    <a:pt x="3325125" y="145649"/>
                  </a:lnTo>
                  <a:lnTo>
                    <a:pt x="3272991" y="131361"/>
                  </a:lnTo>
                  <a:lnTo>
                    <a:pt x="3219988" y="117742"/>
                  </a:lnTo>
                  <a:lnTo>
                    <a:pt x="3166141" y="104803"/>
                  </a:lnTo>
                  <a:lnTo>
                    <a:pt x="3111474" y="92557"/>
                  </a:lnTo>
                  <a:lnTo>
                    <a:pt x="3056012" y="81015"/>
                  </a:lnTo>
                  <a:lnTo>
                    <a:pt x="2999779" y="70189"/>
                  </a:lnTo>
                  <a:lnTo>
                    <a:pt x="2942800" y="60090"/>
                  </a:lnTo>
                  <a:lnTo>
                    <a:pt x="2885099" y="50732"/>
                  </a:lnTo>
                  <a:lnTo>
                    <a:pt x="2826702" y="42125"/>
                  </a:lnTo>
                  <a:lnTo>
                    <a:pt x="2767632" y="34281"/>
                  </a:lnTo>
                  <a:lnTo>
                    <a:pt x="2707914" y="27213"/>
                  </a:lnTo>
                  <a:lnTo>
                    <a:pt x="2647573" y="20931"/>
                  </a:lnTo>
                  <a:lnTo>
                    <a:pt x="2586634" y="15449"/>
                  </a:lnTo>
                  <a:lnTo>
                    <a:pt x="2525120" y="10778"/>
                  </a:lnTo>
                  <a:lnTo>
                    <a:pt x="2463057" y="6929"/>
                  </a:lnTo>
                  <a:lnTo>
                    <a:pt x="2400469" y="3915"/>
                  </a:lnTo>
                  <a:lnTo>
                    <a:pt x="2337380" y="1748"/>
                  </a:lnTo>
                  <a:lnTo>
                    <a:pt x="2273815" y="439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00E6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52799" y="3519487"/>
              <a:ext cx="4419600" cy="2133600"/>
            </a:xfrm>
            <a:custGeom>
              <a:avLst/>
              <a:gdLst/>
              <a:ahLst/>
              <a:cxnLst/>
              <a:rect l="l" t="t" r="r" b="b"/>
              <a:pathLst>
                <a:path w="4419600" h="2133600">
                  <a:moveTo>
                    <a:pt x="0" y="1066799"/>
                  </a:moveTo>
                  <a:lnTo>
                    <a:pt x="3621" y="1005208"/>
                  </a:lnTo>
                  <a:lnTo>
                    <a:pt x="14354" y="944536"/>
                  </a:lnTo>
                  <a:lnTo>
                    <a:pt x="32002" y="884878"/>
                  </a:lnTo>
                  <a:lnTo>
                    <a:pt x="56369" y="826329"/>
                  </a:lnTo>
                  <a:lnTo>
                    <a:pt x="87259" y="768983"/>
                  </a:lnTo>
                  <a:lnTo>
                    <a:pt x="124473" y="712935"/>
                  </a:lnTo>
                  <a:lnTo>
                    <a:pt x="167817" y="658281"/>
                  </a:lnTo>
                  <a:lnTo>
                    <a:pt x="217094" y="605116"/>
                  </a:lnTo>
                  <a:lnTo>
                    <a:pt x="272106" y="553533"/>
                  </a:lnTo>
                  <a:lnTo>
                    <a:pt x="301702" y="528365"/>
                  </a:lnTo>
                  <a:lnTo>
                    <a:pt x="332658" y="503628"/>
                  </a:lnTo>
                  <a:lnTo>
                    <a:pt x="364950" y="479335"/>
                  </a:lnTo>
                  <a:lnTo>
                    <a:pt x="398553" y="455496"/>
                  </a:lnTo>
                  <a:lnTo>
                    <a:pt x="433442" y="432125"/>
                  </a:lnTo>
                  <a:lnTo>
                    <a:pt x="469594" y="409232"/>
                  </a:lnTo>
                  <a:lnTo>
                    <a:pt x="506983" y="386830"/>
                  </a:lnTo>
                  <a:lnTo>
                    <a:pt x="545585" y="364930"/>
                  </a:lnTo>
                  <a:lnTo>
                    <a:pt x="585375" y="343545"/>
                  </a:lnTo>
                  <a:lnTo>
                    <a:pt x="626329" y="322686"/>
                  </a:lnTo>
                  <a:lnTo>
                    <a:pt x="668422" y="302365"/>
                  </a:lnTo>
                  <a:lnTo>
                    <a:pt x="711630" y="282595"/>
                  </a:lnTo>
                  <a:lnTo>
                    <a:pt x="755928" y="263385"/>
                  </a:lnTo>
                  <a:lnTo>
                    <a:pt x="801291" y="244750"/>
                  </a:lnTo>
                  <a:lnTo>
                    <a:pt x="847695" y="226700"/>
                  </a:lnTo>
                  <a:lnTo>
                    <a:pt x="895116" y="209248"/>
                  </a:lnTo>
                  <a:lnTo>
                    <a:pt x="943528" y="192404"/>
                  </a:lnTo>
                  <a:lnTo>
                    <a:pt x="992908" y="176182"/>
                  </a:lnTo>
                  <a:lnTo>
                    <a:pt x="1043230" y="160593"/>
                  </a:lnTo>
                  <a:lnTo>
                    <a:pt x="1094470" y="145649"/>
                  </a:lnTo>
                  <a:lnTo>
                    <a:pt x="1146604" y="131361"/>
                  </a:lnTo>
                  <a:lnTo>
                    <a:pt x="1199607" y="117742"/>
                  </a:lnTo>
                  <a:lnTo>
                    <a:pt x="1253454" y="104804"/>
                  </a:lnTo>
                  <a:lnTo>
                    <a:pt x="1308121" y="92557"/>
                  </a:lnTo>
                  <a:lnTo>
                    <a:pt x="1363583" y="81015"/>
                  </a:lnTo>
                  <a:lnTo>
                    <a:pt x="1419816" y="70189"/>
                  </a:lnTo>
                  <a:lnTo>
                    <a:pt x="1476795" y="60090"/>
                  </a:lnTo>
                  <a:lnTo>
                    <a:pt x="1534496" y="50732"/>
                  </a:lnTo>
                  <a:lnTo>
                    <a:pt x="1592894" y="42125"/>
                  </a:lnTo>
                  <a:lnTo>
                    <a:pt x="1651964" y="34281"/>
                  </a:lnTo>
                  <a:lnTo>
                    <a:pt x="1711681" y="27213"/>
                  </a:lnTo>
                  <a:lnTo>
                    <a:pt x="1772022" y="20931"/>
                  </a:lnTo>
                  <a:lnTo>
                    <a:pt x="1832962" y="15449"/>
                  </a:lnTo>
                  <a:lnTo>
                    <a:pt x="1894476" y="10778"/>
                  </a:lnTo>
                  <a:lnTo>
                    <a:pt x="1956540" y="6929"/>
                  </a:lnTo>
                  <a:lnTo>
                    <a:pt x="2019128" y="3915"/>
                  </a:lnTo>
                  <a:lnTo>
                    <a:pt x="2082217" y="1748"/>
                  </a:lnTo>
                  <a:lnTo>
                    <a:pt x="2145782" y="439"/>
                  </a:lnTo>
                  <a:lnTo>
                    <a:pt x="2209798" y="0"/>
                  </a:lnTo>
                  <a:lnTo>
                    <a:pt x="2273814" y="439"/>
                  </a:lnTo>
                  <a:lnTo>
                    <a:pt x="2337379" y="1748"/>
                  </a:lnTo>
                  <a:lnTo>
                    <a:pt x="2400468" y="3915"/>
                  </a:lnTo>
                  <a:lnTo>
                    <a:pt x="2463057" y="6929"/>
                  </a:lnTo>
                  <a:lnTo>
                    <a:pt x="2525120" y="10778"/>
                  </a:lnTo>
                  <a:lnTo>
                    <a:pt x="2586634" y="15449"/>
                  </a:lnTo>
                  <a:lnTo>
                    <a:pt x="2647574" y="20931"/>
                  </a:lnTo>
                  <a:lnTo>
                    <a:pt x="2707915" y="27213"/>
                  </a:lnTo>
                  <a:lnTo>
                    <a:pt x="2767633" y="34281"/>
                  </a:lnTo>
                  <a:lnTo>
                    <a:pt x="2826703" y="42125"/>
                  </a:lnTo>
                  <a:lnTo>
                    <a:pt x="2885100" y="50732"/>
                  </a:lnTo>
                  <a:lnTo>
                    <a:pt x="2942801" y="60090"/>
                  </a:lnTo>
                  <a:lnTo>
                    <a:pt x="2999780" y="70189"/>
                  </a:lnTo>
                  <a:lnTo>
                    <a:pt x="3056013" y="81015"/>
                  </a:lnTo>
                  <a:lnTo>
                    <a:pt x="3111475" y="92557"/>
                  </a:lnTo>
                  <a:lnTo>
                    <a:pt x="3166142" y="104804"/>
                  </a:lnTo>
                  <a:lnTo>
                    <a:pt x="3219989" y="117742"/>
                  </a:lnTo>
                  <a:lnTo>
                    <a:pt x="3272992" y="131361"/>
                  </a:lnTo>
                  <a:lnTo>
                    <a:pt x="3325126" y="145649"/>
                  </a:lnTo>
                  <a:lnTo>
                    <a:pt x="3376366" y="160593"/>
                  </a:lnTo>
                  <a:lnTo>
                    <a:pt x="3426689" y="176182"/>
                  </a:lnTo>
                  <a:lnTo>
                    <a:pt x="3476068" y="192404"/>
                  </a:lnTo>
                  <a:lnTo>
                    <a:pt x="3524481" y="209248"/>
                  </a:lnTo>
                  <a:lnTo>
                    <a:pt x="3571901" y="226700"/>
                  </a:lnTo>
                  <a:lnTo>
                    <a:pt x="3618306" y="244750"/>
                  </a:lnTo>
                  <a:lnTo>
                    <a:pt x="3663669" y="263385"/>
                  </a:lnTo>
                  <a:lnTo>
                    <a:pt x="3707967" y="282595"/>
                  </a:lnTo>
                  <a:lnTo>
                    <a:pt x="3751174" y="302365"/>
                  </a:lnTo>
                  <a:lnTo>
                    <a:pt x="3793268" y="322686"/>
                  </a:lnTo>
                  <a:lnTo>
                    <a:pt x="3834222" y="343545"/>
                  </a:lnTo>
                  <a:lnTo>
                    <a:pt x="3874012" y="364930"/>
                  </a:lnTo>
                  <a:lnTo>
                    <a:pt x="3912614" y="386830"/>
                  </a:lnTo>
                  <a:lnTo>
                    <a:pt x="3950003" y="409232"/>
                  </a:lnTo>
                  <a:lnTo>
                    <a:pt x="3986154" y="432125"/>
                  </a:lnTo>
                  <a:lnTo>
                    <a:pt x="4021044" y="455496"/>
                  </a:lnTo>
                  <a:lnTo>
                    <a:pt x="4054647" y="479335"/>
                  </a:lnTo>
                  <a:lnTo>
                    <a:pt x="4086938" y="503628"/>
                  </a:lnTo>
                  <a:lnTo>
                    <a:pt x="4117894" y="528365"/>
                  </a:lnTo>
                  <a:lnTo>
                    <a:pt x="4147490" y="553533"/>
                  </a:lnTo>
                  <a:lnTo>
                    <a:pt x="4202502" y="605116"/>
                  </a:lnTo>
                  <a:lnTo>
                    <a:pt x="4251779" y="658281"/>
                  </a:lnTo>
                  <a:lnTo>
                    <a:pt x="4295123" y="712935"/>
                  </a:lnTo>
                  <a:lnTo>
                    <a:pt x="4332337" y="768983"/>
                  </a:lnTo>
                  <a:lnTo>
                    <a:pt x="4363227" y="826329"/>
                  </a:lnTo>
                  <a:lnTo>
                    <a:pt x="4387594" y="884878"/>
                  </a:lnTo>
                  <a:lnTo>
                    <a:pt x="4405242" y="944536"/>
                  </a:lnTo>
                  <a:lnTo>
                    <a:pt x="4415975" y="1005208"/>
                  </a:lnTo>
                  <a:lnTo>
                    <a:pt x="4419596" y="1066799"/>
                  </a:lnTo>
                  <a:lnTo>
                    <a:pt x="4418687" y="1097703"/>
                  </a:lnTo>
                  <a:lnTo>
                    <a:pt x="4411485" y="1158847"/>
                  </a:lnTo>
                  <a:lnTo>
                    <a:pt x="4397270" y="1219024"/>
                  </a:lnTo>
                  <a:lnTo>
                    <a:pt x="4376238" y="1278139"/>
                  </a:lnTo>
                  <a:lnTo>
                    <a:pt x="4348585" y="1336099"/>
                  </a:lnTo>
                  <a:lnTo>
                    <a:pt x="4314508" y="1392807"/>
                  </a:lnTo>
                  <a:lnTo>
                    <a:pt x="4274205" y="1448170"/>
                  </a:lnTo>
                  <a:lnTo>
                    <a:pt x="4227870" y="1502092"/>
                  </a:lnTo>
                  <a:lnTo>
                    <a:pt x="4175701" y="1554478"/>
                  </a:lnTo>
                  <a:lnTo>
                    <a:pt x="4117894" y="1605234"/>
                  </a:lnTo>
                  <a:lnTo>
                    <a:pt x="4086938" y="1629971"/>
                  </a:lnTo>
                  <a:lnTo>
                    <a:pt x="4054647" y="1654264"/>
                  </a:lnTo>
                  <a:lnTo>
                    <a:pt x="4021044" y="1678102"/>
                  </a:lnTo>
                  <a:lnTo>
                    <a:pt x="3986154" y="1701474"/>
                  </a:lnTo>
                  <a:lnTo>
                    <a:pt x="3950003" y="1724367"/>
                  </a:lnTo>
                  <a:lnTo>
                    <a:pt x="3912614" y="1746769"/>
                  </a:lnTo>
                  <a:lnTo>
                    <a:pt x="3874012" y="1768668"/>
                  </a:lnTo>
                  <a:lnTo>
                    <a:pt x="3834222" y="1790053"/>
                  </a:lnTo>
                  <a:lnTo>
                    <a:pt x="3793268" y="1810912"/>
                  </a:lnTo>
                  <a:lnTo>
                    <a:pt x="3751174" y="1831233"/>
                  </a:lnTo>
                  <a:lnTo>
                    <a:pt x="3707967" y="1851004"/>
                  </a:lnTo>
                  <a:lnTo>
                    <a:pt x="3663669" y="1870213"/>
                  </a:lnTo>
                  <a:lnTo>
                    <a:pt x="3618306" y="1888848"/>
                  </a:lnTo>
                  <a:lnTo>
                    <a:pt x="3571901" y="1906898"/>
                  </a:lnTo>
                  <a:lnTo>
                    <a:pt x="3524481" y="1924350"/>
                  </a:lnTo>
                  <a:lnTo>
                    <a:pt x="3476068" y="1941194"/>
                  </a:lnTo>
                  <a:lnTo>
                    <a:pt x="3426689" y="1957416"/>
                  </a:lnTo>
                  <a:lnTo>
                    <a:pt x="3376366" y="1973005"/>
                  </a:lnTo>
                  <a:lnTo>
                    <a:pt x="3325126" y="1987949"/>
                  </a:lnTo>
                  <a:lnTo>
                    <a:pt x="3272992" y="2002237"/>
                  </a:lnTo>
                  <a:lnTo>
                    <a:pt x="3219989" y="2015856"/>
                  </a:lnTo>
                  <a:lnTo>
                    <a:pt x="3166142" y="2028794"/>
                  </a:lnTo>
                  <a:lnTo>
                    <a:pt x="3111475" y="2041041"/>
                  </a:lnTo>
                  <a:lnTo>
                    <a:pt x="3056013" y="2052583"/>
                  </a:lnTo>
                  <a:lnTo>
                    <a:pt x="2999780" y="2063409"/>
                  </a:lnTo>
                  <a:lnTo>
                    <a:pt x="2942801" y="2073507"/>
                  </a:lnTo>
                  <a:lnTo>
                    <a:pt x="2885100" y="2082866"/>
                  </a:lnTo>
                  <a:lnTo>
                    <a:pt x="2826703" y="2091473"/>
                  </a:lnTo>
                  <a:lnTo>
                    <a:pt x="2767633" y="2099317"/>
                  </a:lnTo>
                  <a:lnTo>
                    <a:pt x="2707915" y="2106385"/>
                  </a:lnTo>
                  <a:lnTo>
                    <a:pt x="2647574" y="2112666"/>
                  </a:lnTo>
                  <a:lnTo>
                    <a:pt x="2586634" y="2118148"/>
                  </a:lnTo>
                  <a:lnTo>
                    <a:pt x="2525120" y="2122820"/>
                  </a:lnTo>
                  <a:lnTo>
                    <a:pt x="2463057" y="2126668"/>
                  </a:lnTo>
                  <a:lnTo>
                    <a:pt x="2400468" y="2129682"/>
                  </a:lnTo>
                  <a:lnTo>
                    <a:pt x="2337379" y="2131850"/>
                  </a:lnTo>
                  <a:lnTo>
                    <a:pt x="2273814" y="2133159"/>
                  </a:lnTo>
                  <a:lnTo>
                    <a:pt x="2209798" y="2133598"/>
                  </a:lnTo>
                  <a:lnTo>
                    <a:pt x="2145782" y="2133159"/>
                  </a:lnTo>
                  <a:lnTo>
                    <a:pt x="2082217" y="2131850"/>
                  </a:lnTo>
                  <a:lnTo>
                    <a:pt x="2019128" y="2129682"/>
                  </a:lnTo>
                  <a:lnTo>
                    <a:pt x="1956540" y="2126668"/>
                  </a:lnTo>
                  <a:lnTo>
                    <a:pt x="1894476" y="2122820"/>
                  </a:lnTo>
                  <a:lnTo>
                    <a:pt x="1832962" y="2118148"/>
                  </a:lnTo>
                  <a:lnTo>
                    <a:pt x="1772022" y="2112666"/>
                  </a:lnTo>
                  <a:lnTo>
                    <a:pt x="1711681" y="2106385"/>
                  </a:lnTo>
                  <a:lnTo>
                    <a:pt x="1651964" y="2099317"/>
                  </a:lnTo>
                  <a:lnTo>
                    <a:pt x="1592894" y="2091473"/>
                  </a:lnTo>
                  <a:lnTo>
                    <a:pt x="1534496" y="2082866"/>
                  </a:lnTo>
                  <a:lnTo>
                    <a:pt x="1476795" y="2073507"/>
                  </a:lnTo>
                  <a:lnTo>
                    <a:pt x="1419816" y="2063409"/>
                  </a:lnTo>
                  <a:lnTo>
                    <a:pt x="1363583" y="2052583"/>
                  </a:lnTo>
                  <a:lnTo>
                    <a:pt x="1308121" y="2041041"/>
                  </a:lnTo>
                  <a:lnTo>
                    <a:pt x="1253454" y="2028794"/>
                  </a:lnTo>
                  <a:lnTo>
                    <a:pt x="1199607" y="2015856"/>
                  </a:lnTo>
                  <a:lnTo>
                    <a:pt x="1146604" y="2002237"/>
                  </a:lnTo>
                  <a:lnTo>
                    <a:pt x="1094470" y="1987949"/>
                  </a:lnTo>
                  <a:lnTo>
                    <a:pt x="1043230" y="1973005"/>
                  </a:lnTo>
                  <a:lnTo>
                    <a:pt x="992908" y="1957416"/>
                  </a:lnTo>
                  <a:lnTo>
                    <a:pt x="943528" y="1941194"/>
                  </a:lnTo>
                  <a:lnTo>
                    <a:pt x="895116" y="1924350"/>
                  </a:lnTo>
                  <a:lnTo>
                    <a:pt x="847695" y="1906898"/>
                  </a:lnTo>
                  <a:lnTo>
                    <a:pt x="801291" y="1888848"/>
                  </a:lnTo>
                  <a:lnTo>
                    <a:pt x="755928" y="1870213"/>
                  </a:lnTo>
                  <a:lnTo>
                    <a:pt x="711630" y="1851004"/>
                  </a:lnTo>
                  <a:lnTo>
                    <a:pt x="668422" y="1831233"/>
                  </a:lnTo>
                  <a:lnTo>
                    <a:pt x="626329" y="1810912"/>
                  </a:lnTo>
                  <a:lnTo>
                    <a:pt x="585375" y="1790053"/>
                  </a:lnTo>
                  <a:lnTo>
                    <a:pt x="545585" y="1768668"/>
                  </a:lnTo>
                  <a:lnTo>
                    <a:pt x="506983" y="1746769"/>
                  </a:lnTo>
                  <a:lnTo>
                    <a:pt x="469594" y="1724367"/>
                  </a:lnTo>
                  <a:lnTo>
                    <a:pt x="433442" y="1701474"/>
                  </a:lnTo>
                  <a:lnTo>
                    <a:pt x="398553" y="1678102"/>
                  </a:lnTo>
                  <a:lnTo>
                    <a:pt x="364950" y="1654264"/>
                  </a:lnTo>
                  <a:lnTo>
                    <a:pt x="332658" y="1629971"/>
                  </a:lnTo>
                  <a:lnTo>
                    <a:pt x="301702" y="1605234"/>
                  </a:lnTo>
                  <a:lnTo>
                    <a:pt x="272106" y="1580066"/>
                  </a:lnTo>
                  <a:lnTo>
                    <a:pt x="217094" y="1528483"/>
                  </a:lnTo>
                  <a:lnTo>
                    <a:pt x="167817" y="1475317"/>
                  </a:lnTo>
                  <a:lnTo>
                    <a:pt x="124473" y="1420663"/>
                  </a:lnTo>
                  <a:lnTo>
                    <a:pt x="87259" y="1364615"/>
                  </a:lnTo>
                  <a:lnTo>
                    <a:pt x="56369" y="1307270"/>
                  </a:lnTo>
                  <a:lnTo>
                    <a:pt x="32002" y="1248720"/>
                  </a:lnTo>
                  <a:lnTo>
                    <a:pt x="14354" y="1189062"/>
                  </a:lnTo>
                  <a:lnTo>
                    <a:pt x="3621" y="1128390"/>
                  </a:lnTo>
                  <a:lnTo>
                    <a:pt x="0" y="106679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3794124"/>
              <a:ext cx="1828800" cy="1295400"/>
            </a:xfrm>
            <a:custGeom>
              <a:avLst/>
              <a:gdLst/>
              <a:ahLst/>
              <a:cxnLst/>
              <a:rect l="l" t="t" r="r" b="b"/>
              <a:pathLst>
                <a:path w="1828800" h="1295400">
                  <a:moveTo>
                    <a:pt x="914400" y="0"/>
                  </a:moveTo>
                  <a:lnTo>
                    <a:pt x="858696" y="1182"/>
                  </a:lnTo>
                  <a:lnTo>
                    <a:pt x="803876" y="4683"/>
                  </a:lnTo>
                  <a:lnTo>
                    <a:pt x="750033" y="10435"/>
                  </a:lnTo>
                  <a:lnTo>
                    <a:pt x="697265" y="18371"/>
                  </a:lnTo>
                  <a:lnTo>
                    <a:pt x="645666" y="28422"/>
                  </a:lnTo>
                  <a:lnTo>
                    <a:pt x="595333" y="40522"/>
                  </a:lnTo>
                  <a:lnTo>
                    <a:pt x="546361" y="54602"/>
                  </a:lnTo>
                  <a:lnTo>
                    <a:pt x="498845" y="70594"/>
                  </a:lnTo>
                  <a:lnTo>
                    <a:pt x="452882" y="88431"/>
                  </a:lnTo>
                  <a:lnTo>
                    <a:pt x="408566" y="108045"/>
                  </a:lnTo>
                  <a:lnTo>
                    <a:pt x="365994" y="129368"/>
                  </a:lnTo>
                  <a:lnTo>
                    <a:pt x="325261" y="152333"/>
                  </a:lnTo>
                  <a:lnTo>
                    <a:pt x="286462" y="176871"/>
                  </a:lnTo>
                  <a:lnTo>
                    <a:pt x="249695" y="202915"/>
                  </a:lnTo>
                  <a:lnTo>
                    <a:pt x="215053" y="230397"/>
                  </a:lnTo>
                  <a:lnTo>
                    <a:pt x="182633" y="259250"/>
                  </a:lnTo>
                  <a:lnTo>
                    <a:pt x="152530" y="289406"/>
                  </a:lnTo>
                  <a:lnTo>
                    <a:pt x="124841" y="320796"/>
                  </a:lnTo>
                  <a:lnTo>
                    <a:pt x="99659" y="353353"/>
                  </a:lnTo>
                  <a:lnTo>
                    <a:pt x="77083" y="387010"/>
                  </a:lnTo>
                  <a:lnTo>
                    <a:pt x="57206" y="421699"/>
                  </a:lnTo>
                  <a:lnTo>
                    <a:pt x="40125" y="457351"/>
                  </a:lnTo>
                  <a:lnTo>
                    <a:pt x="25935" y="493900"/>
                  </a:lnTo>
                  <a:lnTo>
                    <a:pt x="14732" y="531276"/>
                  </a:lnTo>
                  <a:lnTo>
                    <a:pt x="6611" y="569414"/>
                  </a:lnTo>
                  <a:lnTo>
                    <a:pt x="1668" y="608244"/>
                  </a:lnTo>
                  <a:lnTo>
                    <a:pt x="0" y="647700"/>
                  </a:lnTo>
                  <a:lnTo>
                    <a:pt x="1668" y="687156"/>
                  </a:lnTo>
                  <a:lnTo>
                    <a:pt x="6611" y="725988"/>
                  </a:lnTo>
                  <a:lnTo>
                    <a:pt x="14731" y="764126"/>
                  </a:lnTo>
                  <a:lnTo>
                    <a:pt x="25935" y="801504"/>
                  </a:lnTo>
                  <a:lnTo>
                    <a:pt x="40125" y="838053"/>
                  </a:lnTo>
                  <a:lnTo>
                    <a:pt x="57206" y="873705"/>
                  </a:lnTo>
                  <a:lnTo>
                    <a:pt x="77083" y="908394"/>
                  </a:lnTo>
                  <a:lnTo>
                    <a:pt x="99659" y="942051"/>
                  </a:lnTo>
                  <a:lnTo>
                    <a:pt x="124840" y="974609"/>
                  </a:lnTo>
                  <a:lnTo>
                    <a:pt x="152530" y="1005999"/>
                  </a:lnTo>
                  <a:lnTo>
                    <a:pt x="182633" y="1036154"/>
                  </a:lnTo>
                  <a:lnTo>
                    <a:pt x="215053" y="1065007"/>
                  </a:lnTo>
                  <a:lnTo>
                    <a:pt x="249695" y="1092489"/>
                  </a:lnTo>
                  <a:lnTo>
                    <a:pt x="286462" y="1118533"/>
                  </a:lnTo>
                  <a:lnTo>
                    <a:pt x="325261" y="1143071"/>
                  </a:lnTo>
                  <a:lnTo>
                    <a:pt x="365994" y="1166035"/>
                  </a:lnTo>
                  <a:lnTo>
                    <a:pt x="408566" y="1187357"/>
                  </a:lnTo>
                  <a:lnTo>
                    <a:pt x="452881" y="1206971"/>
                  </a:lnTo>
                  <a:lnTo>
                    <a:pt x="498845" y="1224807"/>
                  </a:lnTo>
                  <a:lnTo>
                    <a:pt x="546361" y="1240799"/>
                  </a:lnTo>
                  <a:lnTo>
                    <a:pt x="595333" y="1254878"/>
                  </a:lnTo>
                  <a:lnTo>
                    <a:pt x="645666" y="1266978"/>
                  </a:lnTo>
                  <a:lnTo>
                    <a:pt x="697265" y="1277029"/>
                  </a:lnTo>
                  <a:lnTo>
                    <a:pt x="750033" y="1284964"/>
                  </a:lnTo>
                  <a:lnTo>
                    <a:pt x="803876" y="1290717"/>
                  </a:lnTo>
                  <a:lnTo>
                    <a:pt x="858696" y="1294217"/>
                  </a:lnTo>
                  <a:lnTo>
                    <a:pt x="914400" y="1295400"/>
                  </a:lnTo>
                  <a:lnTo>
                    <a:pt x="970102" y="1294217"/>
                  </a:lnTo>
                  <a:lnTo>
                    <a:pt x="1024921" y="1290717"/>
                  </a:lnTo>
                  <a:lnTo>
                    <a:pt x="1078762" y="1284964"/>
                  </a:lnTo>
                  <a:lnTo>
                    <a:pt x="1131530" y="1277029"/>
                  </a:lnTo>
                  <a:lnTo>
                    <a:pt x="1183128" y="1266978"/>
                  </a:lnTo>
                  <a:lnTo>
                    <a:pt x="1233461" y="1254878"/>
                  </a:lnTo>
                  <a:lnTo>
                    <a:pt x="1282433" y="1240799"/>
                  </a:lnTo>
                  <a:lnTo>
                    <a:pt x="1329948" y="1224807"/>
                  </a:lnTo>
                  <a:lnTo>
                    <a:pt x="1375912" y="1206971"/>
                  </a:lnTo>
                  <a:lnTo>
                    <a:pt x="1420228" y="1187357"/>
                  </a:lnTo>
                  <a:lnTo>
                    <a:pt x="1462800" y="1166035"/>
                  </a:lnTo>
                  <a:lnTo>
                    <a:pt x="1503533" y="1143071"/>
                  </a:lnTo>
                  <a:lnTo>
                    <a:pt x="1542332" y="1118533"/>
                  </a:lnTo>
                  <a:lnTo>
                    <a:pt x="1579100" y="1092489"/>
                  </a:lnTo>
                  <a:lnTo>
                    <a:pt x="1613742" y="1065007"/>
                  </a:lnTo>
                  <a:lnTo>
                    <a:pt x="1646162" y="1036154"/>
                  </a:lnTo>
                  <a:lnTo>
                    <a:pt x="1676266" y="1005999"/>
                  </a:lnTo>
                  <a:lnTo>
                    <a:pt x="1703956" y="974609"/>
                  </a:lnTo>
                  <a:lnTo>
                    <a:pt x="1729137" y="942051"/>
                  </a:lnTo>
                  <a:lnTo>
                    <a:pt x="1751714" y="908394"/>
                  </a:lnTo>
                  <a:lnTo>
                    <a:pt x="1771592" y="873705"/>
                  </a:lnTo>
                  <a:lnTo>
                    <a:pt x="1788673" y="838053"/>
                  </a:lnTo>
                  <a:lnTo>
                    <a:pt x="1802864" y="801504"/>
                  </a:lnTo>
                  <a:lnTo>
                    <a:pt x="1814067" y="764126"/>
                  </a:lnTo>
                  <a:lnTo>
                    <a:pt x="1822188" y="725988"/>
                  </a:lnTo>
                  <a:lnTo>
                    <a:pt x="1827131" y="687156"/>
                  </a:lnTo>
                  <a:lnTo>
                    <a:pt x="1828800" y="647700"/>
                  </a:lnTo>
                  <a:lnTo>
                    <a:pt x="1827131" y="608244"/>
                  </a:lnTo>
                  <a:lnTo>
                    <a:pt x="1822188" y="569414"/>
                  </a:lnTo>
                  <a:lnTo>
                    <a:pt x="1814067" y="531276"/>
                  </a:lnTo>
                  <a:lnTo>
                    <a:pt x="1802864" y="493900"/>
                  </a:lnTo>
                  <a:lnTo>
                    <a:pt x="1788673" y="457351"/>
                  </a:lnTo>
                  <a:lnTo>
                    <a:pt x="1771592" y="421699"/>
                  </a:lnTo>
                  <a:lnTo>
                    <a:pt x="1751714" y="387010"/>
                  </a:lnTo>
                  <a:lnTo>
                    <a:pt x="1729137" y="353353"/>
                  </a:lnTo>
                  <a:lnTo>
                    <a:pt x="1703956" y="320796"/>
                  </a:lnTo>
                  <a:lnTo>
                    <a:pt x="1676266" y="289406"/>
                  </a:lnTo>
                  <a:lnTo>
                    <a:pt x="1646162" y="259250"/>
                  </a:lnTo>
                  <a:lnTo>
                    <a:pt x="1613742" y="230397"/>
                  </a:lnTo>
                  <a:lnTo>
                    <a:pt x="1579100" y="202915"/>
                  </a:lnTo>
                  <a:lnTo>
                    <a:pt x="1542332" y="176871"/>
                  </a:lnTo>
                  <a:lnTo>
                    <a:pt x="1503533" y="152333"/>
                  </a:lnTo>
                  <a:lnTo>
                    <a:pt x="1462800" y="129368"/>
                  </a:lnTo>
                  <a:lnTo>
                    <a:pt x="1420228" y="108045"/>
                  </a:lnTo>
                  <a:lnTo>
                    <a:pt x="1375912" y="88431"/>
                  </a:lnTo>
                  <a:lnTo>
                    <a:pt x="1329948" y="70594"/>
                  </a:lnTo>
                  <a:lnTo>
                    <a:pt x="1282433" y="54602"/>
                  </a:lnTo>
                  <a:lnTo>
                    <a:pt x="1233461" y="40522"/>
                  </a:lnTo>
                  <a:lnTo>
                    <a:pt x="1183128" y="28422"/>
                  </a:lnTo>
                  <a:lnTo>
                    <a:pt x="1131530" y="18371"/>
                  </a:lnTo>
                  <a:lnTo>
                    <a:pt x="1078762" y="10435"/>
                  </a:lnTo>
                  <a:lnTo>
                    <a:pt x="1024921" y="4683"/>
                  </a:lnTo>
                  <a:lnTo>
                    <a:pt x="970102" y="1182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62399" y="3794125"/>
              <a:ext cx="1828800" cy="1295400"/>
            </a:xfrm>
            <a:custGeom>
              <a:avLst/>
              <a:gdLst/>
              <a:ahLst/>
              <a:cxnLst/>
              <a:rect l="l" t="t" r="r" b="b"/>
              <a:pathLst>
                <a:path w="1828800" h="1295400">
                  <a:moveTo>
                    <a:pt x="0" y="647699"/>
                  </a:moveTo>
                  <a:lnTo>
                    <a:pt x="1668" y="608243"/>
                  </a:lnTo>
                  <a:lnTo>
                    <a:pt x="6611" y="569412"/>
                  </a:lnTo>
                  <a:lnTo>
                    <a:pt x="14732" y="531274"/>
                  </a:lnTo>
                  <a:lnTo>
                    <a:pt x="25935" y="493897"/>
                  </a:lnTo>
                  <a:lnTo>
                    <a:pt x="40125" y="457348"/>
                  </a:lnTo>
                  <a:lnTo>
                    <a:pt x="57207" y="421695"/>
                  </a:lnTo>
                  <a:lnTo>
                    <a:pt x="77084" y="387007"/>
                  </a:lnTo>
                  <a:lnTo>
                    <a:pt x="99661" y="353350"/>
                  </a:lnTo>
                  <a:lnTo>
                    <a:pt x="124842" y="320792"/>
                  </a:lnTo>
                  <a:lnTo>
                    <a:pt x="152532" y="289402"/>
                  </a:lnTo>
                  <a:lnTo>
                    <a:pt x="182635" y="259247"/>
                  </a:lnTo>
                  <a:lnTo>
                    <a:pt x="215055" y="230394"/>
                  </a:lnTo>
                  <a:lnTo>
                    <a:pt x="249697" y="202912"/>
                  </a:lnTo>
                  <a:lnTo>
                    <a:pt x="286465" y="176868"/>
                  </a:lnTo>
                  <a:lnTo>
                    <a:pt x="325263" y="152330"/>
                  </a:lnTo>
                  <a:lnTo>
                    <a:pt x="365996" y="129366"/>
                  </a:lnTo>
                  <a:lnTo>
                    <a:pt x="408568" y="108043"/>
                  </a:lnTo>
                  <a:lnTo>
                    <a:pt x="452884" y="88429"/>
                  </a:lnTo>
                  <a:lnTo>
                    <a:pt x="498848" y="70593"/>
                  </a:lnTo>
                  <a:lnTo>
                    <a:pt x="546363" y="54601"/>
                  </a:lnTo>
                  <a:lnTo>
                    <a:pt x="595336" y="40521"/>
                  </a:lnTo>
                  <a:lnTo>
                    <a:pt x="645669" y="28422"/>
                  </a:lnTo>
                  <a:lnTo>
                    <a:pt x="697267" y="18370"/>
                  </a:lnTo>
                  <a:lnTo>
                    <a:pt x="750035" y="10435"/>
                  </a:lnTo>
                  <a:lnTo>
                    <a:pt x="803876" y="4683"/>
                  </a:lnTo>
                  <a:lnTo>
                    <a:pt x="858696" y="1182"/>
                  </a:lnTo>
                  <a:lnTo>
                    <a:pt x="914399" y="0"/>
                  </a:lnTo>
                  <a:lnTo>
                    <a:pt x="970102" y="1182"/>
                  </a:lnTo>
                  <a:lnTo>
                    <a:pt x="1024922" y="4683"/>
                  </a:lnTo>
                  <a:lnTo>
                    <a:pt x="1078764" y="10435"/>
                  </a:lnTo>
                  <a:lnTo>
                    <a:pt x="1131532" y="18370"/>
                  </a:lnTo>
                  <a:lnTo>
                    <a:pt x="1183130" y="28422"/>
                  </a:lnTo>
                  <a:lnTo>
                    <a:pt x="1233463" y="40521"/>
                  </a:lnTo>
                  <a:lnTo>
                    <a:pt x="1282435" y="54601"/>
                  </a:lnTo>
                  <a:lnTo>
                    <a:pt x="1329951" y="70593"/>
                  </a:lnTo>
                  <a:lnTo>
                    <a:pt x="1375914" y="88429"/>
                  </a:lnTo>
                  <a:lnTo>
                    <a:pt x="1420230" y="108043"/>
                  </a:lnTo>
                  <a:lnTo>
                    <a:pt x="1462802" y="129366"/>
                  </a:lnTo>
                  <a:lnTo>
                    <a:pt x="1503535" y="152330"/>
                  </a:lnTo>
                  <a:lnTo>
                    <a:pt x="1542334" y="176868"/>
                  </a:lnTo>
                  <a:lnTo>
                    <a:pt x="1579101" y="202912"/>
                  </a:lnTo>
                  <a:lnTo>
                    <a:pt x="1613743" y="230394"/>
                  </a:lnTo>
                  <a:lnTo>
                    <a:pt x="1646164" y="259247"/>
                  </a:lnTo>
                  <a:lnTo>
                    <a:pt x="1676266" y="289402"/>
                  </a:lnTo>
                  <a:lnTo>
                    <a:pt x="1703956" y="320792"/>
                  </a:lnTo>
                  <a:lnTo>
                    <a:pt x="1729137" y="353350"/>
                  </a:lnTo>
                  <a:lnTo>
                    <a:pt x="1751714" y="387007"/>
                  </a:lnTo>
                  <a:lnTo>
                    <a:pt x="1771591" y="421695"/>
                  </a:lnTo>
                  <a:lnTo>
                    <a:pt x="1788673" y="457348"/>
                  </a:lnTo>
                  <a:lnTo>
                    <a:pt x="1802863" y="493897"/>
                  </a:lnTo>
                  <a:lnTo>
                    <a:pt x="1814066" y="531274"/>
                  </a:lnTo>
                  <a:lnTo>
                    <a:pt x="1822187" y="569412"/>
                  </a:lnTo>
                  <a:lnTo>
                    <a:pt x="1827130" y="608243"/>
                  </a:lnTo>
                  <a:lnTo>
                    <a:pt x="1828798" y="647699"/>
                  </a:lnTo>
                  <a:lnTo>
                    <a:pt x="1827130" y="687154"/>
                  </a:lnTo>
                  <a:lnTo>
                    <a:pt x="1822187" y="725985"/>
                  </a:lnTo>
                  <a:lnTo>
                    <a:pt x="1814066" y="764122"/>
                  </a:lnTo>
                  <a:lnTo>
                    <a:pt x="1802863" y="801499"/>
                  </a:lnTo>
                  <a:lnTo>
                    <a:pt x="1788673" y="838048"/>
                  </a:lnTo>
                  <a:lnTo>
                    <a:pt x="1771591" y="873700"/>
                  </a:lnTo>
                  <a:lnTo>
                    <a:pt x="1751714" y="908389"/>
                  </a:lnTo>
                  <a:lnTo>
                    <a:pt x="1729137" y="942046"/>
                  </a:lnTo>
                  <a:lnTo>
                    <a:pt x="1703956" y="974603"/>
                  </a:lnTo>
                  <a:lnTo>
                    <a:pt x="1676266" y="1005993"/>
                  </a:lnTo>
                  <a:lnTo>
                    <a:pt x="1646164" y="1036149"/>
                  </a:lnTo>
                  <a:lnTo>
                    <a:pt x="1613743" y="1065001"/>
                  </a:lnTo>
                  <a:lnTo>
                    <a:pt x="1579101" y="1092484"/>
                  </a:lnTo>
                  <a:lnTo>
                    <a:pt x="1542334" y="1118528"/>
                  </a:lnTo>
                  <a:lnTo>
                    <a:pt x="1503535" y="1143066"/>
                  </a:lnTo>
                  <a:lnTo>
                    <a:pt x="1462802" y="1166030"/>
                  </a:lnTo>
                  <a:lnTo>
                    <a:pt x="1420230" y="1187354"/>
                  </a:lnTo>
                  <a:lnTo>
                    <a:pt x="1375914" y="1206967"/>
                  </a:lnTo>
                  <a:lnTo>
                    <a:pt x="1329951" y="1224804"/>
                  </a:lnTo>
                  <a:lnTo>
                    <a:pt x="1282435" y="1240796"/>
                  </a:lnTo>
                  <a:lnTo>
                    <a:pt x="1233463" y="1254876"/>
                  </a:lnTo>
                  <a:lnTo>
                    <a:pt x="1183130" y="1266976"/>
                  </a:lnTo>
                  <a:lnTo>
                    <a:pt x="1131532" y="1277027"/>
                  </a:lnTo>
                  <a:lnTo>
                    <a:pt x="1078764" y="1284963"/>
                  </a:lnTo>
                  <a:lnTo>
                    <a:pt x="1024922" y="1290715"/>
                  </a:lnTo>
                  <a:lnTo>
                    <a:pt x="970102" y="1294216"/>
                  </a:lnTo>
                  <a:lnTo>
                    <a:pt x="914399" y="1295398"/>
                  </a:lnTo>
                  <a:lnTo>
                    <a:pt x="858696" y="1294216"/>
                  </a:lnTo>
                  <a:lnTo>
                    <a:pt x="803876" y="1290715"/>
                  </a:lnTo>
                  <a:lnTo>
                    <a:pt x="750035" y="1284963"/>
                  </a:lnTo>
                  <a:lnTo>
                    <a:pt x="697267" y="1277027"/>
                  </a:lnTo>
                  <a:lnTo>
                    <a:pt x="645669" y="1266976"/>
                  </a:lnTo>
                  <a:lnTo>
                    <a:pt x="595336" y="1254876"/>
                  </a:lnTo>
                  <a:lnTo>
                    <a:pt x="546363" y="1240796"/>
                  </a:lnTo>
                  <a:lnTo>
                    <a:pt x="498848" y="1224804"/>
                  </a:lnTo>
                  <a:lnTo>
                    <a:pt x="452884" y="1206967"/>
                  </a:lnTo>
                  <a:lnTo>
                    <a:pt x="408568" y="1187354"/>
                  </a:lnTo>
                  <a:lnTo>
                    <a:pt x="365996" y="1166030"/>
                  </a:lnTo>
                  <a:lnTo>
                    <a:pt x="325263" y="1143066"/>
                  </a:lnTo>
                  <a:lnTo>
                    <a:pt x="286465" y="1118528"/>
                  </a:lnTo>
                  <a:lnTo>
                    <a:pt x="249697" y="1092484"/>
                  </a:lnTo>
                  <a:lnTo>
                    <a:pt x="215055" y="1065001"/>
                  </a:lnTo>
                  <a:lnTo>
                    <a:pt x="182635" y="1036149"/>
                  </a:lnTo>
                  <a:lnTo>
                    <a:pt x="152532" y="1005993"/>
                  </a:lnTo>
                  <a:lnTo>
                    <a:pt x="124842" y="974603"/>
                  </a:lnTo>
                  <a:lnTo>
                    <a:pt x="99661" y="942046"/>
                  </a:lnTo>
                  <a:lnTo>
                    <a:pt x="77084" y="908389"/>
                  </a:lnTo>
                  <a:lnTo>
                    <a:pt x="57207" y="873700"/>
                  </a:lnTo>
                  <a:lnTo>
                    <a:pt x="40125" y="838048"/>
                  </a:lnTo>
                  <a:lnTo>
                    <a:pt x="25935" y="801499"/>
                  </a:lnTo>
                  <a:lnTo>
                    <a:pt x="14732" y="764122"/>
                  </a:lnTo>
                  <a:lnTo>
                    <a:pt x="6611" y="725985"/>
                  </a:lnTo>
                  <a:lnTo>
                    <a:pt x="1668" y="687154"/>
                  </a:lnTo>
                  <a:lnTo>
                    <a:pt x="0" y="64769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26940" y="4131945"/>
            <a:ext cx="279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dirty="0"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03340" y="4436745"/>
            <a:ext cx="3079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dirty="0">
                <a:latin typeface="Times New Roman"/>
                <a:cs typeface="Times New Roman"/>
              </a:rPr>
              <a:t>T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41140" y="5686107"/>
            <a:ext cx="3192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0" dirty="0">
                <a:latin typeface="Times New Roman"/>
                <a:cs typeface="Times New Roman"/>
              </a:rPr>
              <a:t>Venn </a:t>
            </a:r>
            <a:r>
              <a:rPr sz="2800" spc="-5" dirty="0">
                <a:latin typeface="Times New Roman"/>
                <a:cs typeface="Times New Roman"/>
              </a:rPr>
              <a:t>Diagram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i="1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Symbol"/>
                <a:cs typeface="Symbol"/>
              </a:rPr>
              <a:t></a:t>
            </a:r>
            <a:r>
              <a:rPr sz="2800" i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65487" y="2079625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76199" y="0"/>
                </a:moveTo>
                <a:lnTo>
                  <a:pt x="0" y="38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286</Words>
  <Application>Microsoft Office PowerPoint</Application>
  <PresentationFormat>On-screen Show (4:3)</PresentationFormat>
  <Paragraphs>220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CSE 2213: Discrete Mathematics</vt:lpstr>
      <vt:lpstr>Lecture 07</vt:lpstr>
      <vt:lpstr>Sets so far…</vt:lpstr>
      <vt:lpstr>        Some Important Sets</vt:lpstr>
      <vt:lpstr>Basic Set Relations: Member of</vt:lpstr>
      <vt:lpstr>The Empty Set</vt:lpstr>
      <vt:lpstr>Venn Diagrams</vt:lpstr>
      <vt:lpstr>Subset and Superset</vt:lpstr>
      <vt:lpstr>Proper (Strict) Subsets &amp;</vt:lpstr>
      <vt:lpstr>Sets Are Objects, Too!</vt:lpstr>
      <vt:lpstr>Cardinality and Finiteness</vt:lpstr>
      <vt:lpstr>The Power Set Operation</vt:lpstr>
      <vt:lpstr>Cartesian Products of Sets</vt:lpstr>
      <vt:lpstr>The Union Operator</vt:lpstr>
      <vt:lpstr>Union Examples</vt:lpstr>
      <vt:lpstr>The Intersection Operator</vt:lpstr>
      <vt:lpstr>Intersection Examples</vt:lpstr>
      <vt:lpstr>Disjointedness</vt:lpstr>
      <vt:lpstr>Inclusion-Exclusion Principle</vt:lpstr>
      <vt:lpstr>Inclusion-Exclusion Principle</vt:lpstr>
      <vt:lpstr>Set Difference</vt:lpstr>
      <vt:lpstr>Set Difference: Venn Diagram</vt:lpstr>
      <vt:lpstr>Set Difference Examples</vt:lpstr>
      <vt:lpstr>Set Complements</vt:lpstr>
      <vt:lpstr>More on Set Complements</vt:lpstr>
      <vt:lpstr>        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2213: Discrete Mathematics</dc:title>
  <cp:lastModifiedBy>Lenovo</cp:lastModifiedBy>
  <cp:revision>28</cp:revision>
  <dcterms:created xsi:type="dcterms:W3CDTF">2021-10-27T06:10:35Z</dcterms:created>
  <dcterms:modified xsi:type="dcterms:W3CDTF">2022-11-06T16:21:21Z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2021-10-27T00:00:00Z</vt:filetime>
  </property>
</Properties>
</file>