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/>
              <a:t>Course 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12/2/2023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	</a:t>
                </a:r>
                <a:r>
                  <a:rPr lang="en-US" dirty="0" smtClean="0"/>
                  <a:t>      Terminal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83" y="2615756"/>
            <a:ext cx="3364196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What would happen if more than one edge between two vertices?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80" y="2640974"/>
            <a:ext cx="3163360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51" y="2615756"/>
            <a:ext cx="2982060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81" y="2062163"/>
            <a:ext cx="9979673" cy="34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0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3" y="2601533"/>
            <a:ext cx="3452610" cy="22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20" y="2807596"/>
            <a:ext cx="3390706" cy="188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simple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12/2/2023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889420"/>
                <a:ext cx="9251549" cy="1850608"/>
              </a:xfrm>
            </p:spPr>
            <p:txBody>
              <a:bodyPr/>
              <a:lstStyle/>
              <a:p>
                <a:r>
                  <a:rPr lang="en-US" dirty="0" smtClean="0"/>
                  <a:t>Simple graph where there is exactly one edge between each pair of </a:t>
                </a:r>
                <a:r>
                  <a:rPr lang="en-US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/>
                  <a:t> vertices</a:t>
                </a:r>
              </a:p>
              <a:p>
                <a:r>
                  <a:rPr lang="en-US" dirty="0"/>
                  <a:t>What is the number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3889420"/>
                <a:ext cx="9251549" cy="1850608"/>
              </a:xfrm>
              <a:blipFill rotWithShape="1">
                <a:blip r:embed="rId2"/>
                <a:stretch>
                  <a:fillRect l="-1318" t="-3618" b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6" y="2296510"/>
            <a:ext cx="7351592" cy="147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359A7-479E-4AA8-BED2-112D3BD0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>
                <a:solidFill>
                  <a:srgbClr val="FF0000"/>
                </a:solidFill>
              </a:rPr>
              <a:t>bipartite</a:t>
            </a:r>
            <a:r>
              <a:rPr lang="en-US" dirty="0"/>
              <a:t>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8D55B15-D978-46EC-A8F8-4C8140B67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413044"/>
                <a:ext cx="9251549" cy="13269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Bipartite graph where each vertex of a group is connected to each vertex of the other group with an edge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one group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vertices and another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What is the degree of each </a:t>
                </a:r>
                <a:r>
                  <a:rPr lang="en-US" dirty="0" smtClean="0"/>
                  <a:t>vertex </a:t>
                </a:r>
                <a:r>
                  <a:rPr lang="en-US" dirty="0"/>
                  <a:t>in the first </a:t>
                </a:r>
                <a:r>
                  <a:rPr lang="en-US" dirty="0" smtClean="0"/>
                  <a:t>group (i.e., group m)?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D55B15-D978-46EC-A8F8-4C8140B67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4413044"/>
                <a:ext cx="9251549" cy="1326984"/>
              </a:xfrm>
              <a:blipFill rotWithShape="1">
                <a:blip r:embed="rId2"/>
                <a:stretch>
                  <a:fillRect l="-1187" t="-6422" r="-1187" b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F9C84D-5B89-43FE-9446-8EBA741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4C129-7CD0-48DA-892A-8E076D0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8D6547-3354-4F03-B163-264E16D4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58" y="2354429"/>
            <a:ext cx="6177886" cy="18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979572"/>
                <a:ext cx="9251549" cy="176045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minimum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3979572"/>
                <a:ext cx="9251549" cy="1760456"/>
              </a:xfrm>
              <a:blipFill rotWithShape="1">
                <a:blip r:embed="rId2"/>
                <a:stretch>
                  <a:fillRect l="-1318" t="-6228" b="-3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46" y="2261623"/>
            <a:ext cx="5440908" cy="164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8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273" y="3743396"/>
                <a:ext cx="10568539" cy="26285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An additional vertex to cycle, and connect every vertex of the cycle to the new one by an edge</a:t>
                </a:r>
              </a:p>
              <a:p>
                <a:r>
                  <a:rPr lang="en-US" dirty="0"/>
                  <a:t>What is the number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n, where n ≥ 3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Number of vertices will be (n+1).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Number of edges will be 2n.</a:t>
                </a:r>
              </a:p>
              <a:p>
                <a:r>
                  <a:rPr lang="en-US" b="1" dirty="0" smtClean="0">
                    <a:solidFill>
                      <a:srgbClr val="7030A0"/>
                    </a:solidFill>
                  </a:rPr>
                  <a:t>If the number of vertices of a wheel </a:t>
                </a:r>
                <a:r>
                  <a:rPr lang="en-US" b="1" smtClean="0">
                    <a:solidFill>
                      <a:srgbClr val="7030A0"/>
                    </a:solidFill>
                  </a:rPr>
                  <a:t>is k (= n+1),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the number of edges will be 2(k-1).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273" y="3743396"/>
                <a:ext cx="10568539" cy="2628528"/>
              </a:xfrm>
              <a:blipFill>
                <a:blip r:embed="rId2"/>
                <a:stretch>
                  <a:fillRect l="-173" t="-3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45" y="1918230"/>
            <a:ext cx="6014112" cy="18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-cubes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275786"/>
                <a:ext cx="9251549" cy="146424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-dimensional hypercube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graph that has vertices representing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bit strings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vertices are adjacent if and only if their corresponding bit strings differ by exactly one bit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4275786"/>
                <a:ext cx="9251549" cy="1464242"/>
              </a:xfrm>
              <a:blipFill rotWithShape="1">
                <a:blip r:embed="rId3"/>
                <a:stretch>
                  <a:fillRect l="-1187" t="-6639" b="-4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99" y="2215056"/>
            <a:ext cx="4840404" cy="196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4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12/2/2023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Vertex	</a:t>
                </a:r>
                <a:r>
                  <a:rPr lang="en-US" dirty="0" smtClean="0"/>
                  <a:t>      Adjacent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66" y="2640974"/>
            <a:ext cx="2999588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241</TotalTime>
  <Words>509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lectures-v3</vt:lpstr>
      <vt:lpstr>Graphs - 3</vt:lpstr>
      <vt:lpstr>Some special simple graphs</vt:lpstr>
      <vt:lpstr>Complete graph</vt:lpstr>
      <vt:lpstr>Complete bipartite graph</vt:lpstr>
      <vt:lpstr>Cycles</vt:lpstr>
      <vt:lpstr>Wheels</vt:lpstr>
      <vt:lpstr>n-cubes</vt:lpstr>
      <vt:lpstr>Graph representation</vt:lpstr>
      <vt:lpstr>Adjacency list</vt:lpstr>
      <vt:lpstr>Adjacency list</vt:lpstr>
      <vt:lpstr>Adjacency matrix</vt:lpstr>
      <vt:lpstr>Adjacency matrix</vt:lpstr>
      <vt:lpstr>Adjacency matrix</vt:lpstr>
      <vt:lpstr>Incidence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Dr. Al-Sakib Khan Pathan</cp:lastModifiedBy>
  <cp:revision>29</cp:revision>
  <dcterms:created xsi:type="dcterms:W3CDTF">2019-11-18T02:20:16Z</dcterms:created>
  <dcterms:modified xsi:type="dcterms:W3CDTF">2023-12-02T08:08:12Z</dcterms:modified>
</cp:coreProperties>
</file>