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4" r:id="rId3"/>
    <p:sldId id="258" r:id="rId4"/>
    <p:sldId id="259" r:id="rId5"/>
    <p:sldId id="260" r:id="rId6"/>
    <p:sldId id="261" r:id="rId7"/>
    <p:sldId id="262" r:id="rId8"/>
    <p:sldId id="263" r:id="rId9"/>
    <p:sldId id="264" r:id="rId10"/>
    <p:sldId id="265" r:id="rId11"/>
    <p:sldId id="268" r:id="rId12"/>
    <p:sldId id="269" r:id="rId13"/>
    <p:sldId id="270" r:id="rId14"/>
    <p:sldId id="272" r:id="rId15"/>
    <p:sldId id="276" r:id="rId16"/>
    <p:sldId id="277" r:id="rId17"/>
    <p:sldId id="273"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40"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40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Georgia"/>
                <a:cs typeface="Georg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705600"/>
          </a:xfrm>
          <a:custGeom>
            <a:avLst/>
            <a:gdLst/>
            <a:ahLst/>
            <a:cxnLst/>
            <a:rect l="l" t="t" r="r" b="b"/>
            <a:pathLst>
              <a:path w="12192000" h="6705600">
                <a:moveTo>
                  <a:pt x="0" y="6705600"/>
                </a:moveTo>
                <a:lnTo>
                  <a:pt x="12192000" y="6705600"/>
                </a:lnTo>
                <a:lnTo>
                  <a:pt x="12192000" y="0"/>
                </a:lnTo>
                <a:lnTo>
                  <a:pt x="0" y="0"/>
                </a:lnTo>
                <a:lnTo>
                  <a:pt x="0" y="6705600"/>
                </a:lnTo>
                <a:close/>
              </a:path>
            </a:pathLst>
          </a:custGeom>
          <a:solidFill>
            <a:srgbClr val="C5D1D6"/>
          </a:solidFill>
        </p:spPr>
        <p:txBody>
          <a:bodyPr wrap="square" lIns="0" tIns="0" rIns="0" bIns="0" rtlCol="0"/>
          <a:lstStyle/>
          <a:p>
            <a:endParaRPr/>
          </a:p>
        </p:txBody>
      </p:sp>
      <p:sp>
        <p:nvSpPr>
          <p:cNvPr id="17" name="bg object 17"/>
          <p:cNvSpPr/>
          <p:nvPr/>
        </p:nvSpPr>
        <p:spPr>
          <a:xfrm>
            <a:off x="0" y="0"/>
            <a:ext cx="12192000" cy="6858000"/>
          </a:xfrm>
          <a:custGeom>
            <a:avLst/>
            <a:gdLst/>
            <a:ahLst/>
            <a:cxnLst/>
            <a:rect l="l" t="t" r="r" b="b"/>
            <a:pathLst>
              <a:path w="12192000" h="6858000">
                <a:moveTo>
                  <a:pt x="12192000" y="0"/>
                </a:moveTo>
                <a:lnTo>
                  <a:pt x="11988800" y="0"/>
                </a:lnTo>
                <a:lnTo>
                  <a:pt x="11988800" y="1393317"/>
                </a:lnTo>
                <a:lnTo>
                  <a:pt x="11988800" y="6705600"/>
                </a:lnTo>
                <a:lnTo>
                  <a:pt x="203200" y="6705600"/>
                </a:lnTo>
                <a:lnTo>
                  <a:pt x="203200" y="1393317"/>
                </a:lnTo>
                <a:lnTo>
                  <a:pt x="11988800" y="1393317"/>
                </a:lnTo>
                <a:lnTo>
                  <a:pt x="11988800" y="0"/>
                </a:lnTo>
                <a:lnTo>
                  <a:pt x="203200" y="0"/>
                </a:lnTo>
                <a:lnTo>
                  <a:pt x="0" y="0"/>
                </a:lnTo>
                <a:lnTo>
                  <a:pt x="0" y="1393317"/>
                </a:lnTo>
                <a:lnTo>
                  <a:pt x="0" y="6705600"/>
                </a:lnTo>
                <a:lnTo>
                  <a:pt x="0" y="6858000"/>
                </a:lnTo>
                <a:lnTo>
                  <a:pt x="203200" y="6858000"/>
                </a:lnTo>
                <a:lnTo>
                  <a:pt x="11988800" y="6858000"/>
                </a:lnTo>
                <a:lnTo>
                  <a:pt x="12192000" y="6858000"/>
                </a:lnTo>
                <a:lnTo>
                  <a:pt x="12192000" y="6705600"/>
                </a:lnTo>
                <a:lnTo>
                  <a:pt x="12192000" y="1393317"/>
                </a:lnTo>
                <a:lnTo>
                  <a:pt x="12192000" y="0"/>
                </a:lnTo>
                <a:close/>
              </a:path>
            </a:pathLst>
          </a:custGeom>
          <a:solidFill>
            <a:srgbClr val="FFFFFF"/>
          </a:solidFill>
        </p:spPr>
        <p:txBody>
          <a:bodyPr wrap="square" lIns="0" tIns="0" rIns="0" bIns="0" rtlCol="0"/>
          <a:lstStyle/>
          <a:p>
            <a:endParaRPr/>
          </a:p>
        </p:txBody>
      </p:sp>
      <p:sp>
        <p:nvSpPr>
          <p:cNvPr id="18" name="bg object 18"/>
          <p:cNvSpPr/>
          <p:nvPr/>
        </p:nvSpPr>
        <p:spPr>
          <a:xfrm>
            <a:off x="199136" y="6388392"/>
            <a:ext cx="11777980" cy="309880"/>
          </a:xfrm>
          <a:custGeom>
            <a:avLst/>
            <a:gdLst/>
            <a:ahLst/>
            <a:cxnLst/>
            <a:rect l="l" t="t" r="r" b="b"/>
            <a:pathLst>
              <a:path w="11777980" h="309879">
                <a:moveTo>
                  <a:pt x="11777472" y="0"/>
                </a:moveTo>
                <a:lnTo>
                  <a:pt x="0" y="0"/>
                </a:lnTo>
                <a:lnTo>
                  <a:pt x="0" y="309562"/>
                </a:lnTo>
                <a:lnTo>
                  <a:pt x="11777472" y="309562"/>
                </a:lnTo>
                <a:lnTo>
                  <a:pt x="11777472" y="0"/>
                </a:lnTo>
                <a:close/>
              </a:path>
            </a:pathLst>
          </a:custGeom>
          <a:solidFill>
            <a:srgbClr val="8BACAD"/>
          </a:solidFill>
        </p:spPr>
        <p:txBody>
          <a:bodyPr wrap="square" lIns="0" tIns="0" rIns="0" bIns="0" rtlCol="0"/>
          <a:lstStyle/>
          <a:p>
            <a:endParaRPr/>
          </a:p>
        </p:txBody>
      </p:sp>
      <p:sp>
        <p:nvSpPr>
          <p:cNvPr id="19" name="bg object 19"/>
          <p:cNvSpPr/>
          <p:nvPr/>
        </p:nvSpPr>
        <p:spPr>
          <a:xfrm>
            <a:off x="203200" y="155448"/>
            <a:ext cx="11777980" cy="6547484"/>
          </a:xfrm>
          <a:custGeom>
            <a:avLst/>
            <a:gdLst/>
            <a:ahLst/>
            <a:cxnLst/>
            <a:rect l="l" t="t" r="r" b="b"/>
            <a:pathLst>
              <a:path w="11777980" h="6547484">
                <a:moveTo>
                  <a:pt x="0" y="6547104"/>
                </a:moveTo>
                <a:lnTo>
                  <a:pt x="11777472" y="6547104"/>
                </a:lnTo>
                <a:lnTo>
                  <a:pt x="11777472" y="0"/>
                </a:lnTo>
                <a:lnTo>
                  <a:pt x="0" y="0"/>
                </a:lnTo>
                <a:lnTo>
                  <a:pt x="0" y="6547104"/>
                </a:lnTo>
                <a:close/>
              </a:path>
            </a:pathLst>
          </a:custGeom>
          <a:ln w="9525">
            <a:solidFill>
              <a:srgbClr val="7A9799"/>
            </a:solidFill>
          </a:ln>
        </p:spPr>
        <p:txBody>
          <a:bodyPr wrap="square" lIns="0" tIns="0" rIns="0" bIns="0" rtlCol="0"/>
          <a:lstStyle/>
          <a:p>
            <a:endParaRPr/>
          </a:p>
        </p:txBody>
      </p:sp>
      <p:sp>
        <p:nvSpPr>
          <p:cNvPr id="20" name="bg object 20"/>
          <p:cNvSpPr/>
          <p:nvPr/>
        </p:nvSpPr>
        <p:spPr>
          <a:xfrm>
            <a:off x="203200" y="1276731"/>
            <a:ext cx="11777980" cy="0"/>
          </a:xfrm>
          <a:custGeom>
            <a:avLst/>
            <a:gdLst/>
            <a:ahLst/>
            <a:cxnLst/>
            <a:rect l="l" t="t" r="r" b="b"/>
            <a:pathLst>
              <a:path w="11777980">
                <a:moveTo>
                  <a:pt x="0" y="0"/>
                </a:moveTo>
                <a:lnTo>
                  <a:pt x="11777472" y="0"/>
                </a:lnTo>
              </a:path>
            </a:pathLst>
          </a:custGeom>
          <a:ln w="9525">
            <a:solidFill>
              <a:srgbClr val="7A9799"/>
            </a:solidFill>
            <a:prstDash val="sysDash"/>
          </a:ln>
        </p:spPr>
        <p:txBody>
          <a:bodyPr wrap="square" lIns="0" tIns="0" rIns="0" bIns="0" rtlCol="0"/>
          <a:lstStyle/>
          <a:p>
            <a:endParaRPr/>
          </a:p>
        </p:txBody>
      </p:sp>
      <p:sp>
        <p:nvSpPr>
          <p:cNvPr id="21" name="bg object 21"/>
          <p:cNvSpPr/>
          <p:nvPr/>
        </p:nvSpPr>
        <p:spPr>
          <a:xfrm>
            <a:off x="5689600" y="956055"/>
            <a:ext cx="812800" cy="609600"/>
          </a:xfrm>
          <a:custGeom>
            <a:avLst/>
            <a:gdLst/>
            <a:ahLst/>
            <a:cxnLst/>
            <a:rect l="l" t="t" r="r" b="b"/>
            <a:pathLst>
              <a:path w="812800" h="609600">
                <a:moveTo>
                  <a:pt x="812800" y="304800"/>
                </a:moveTo>
                <a:lnTo>
                  <a:pt x="809078" y="263436"/>
                </a:lnTo>
                <a:lnTo>
                  <a:pt x="798271" y="223761"/>
                </a:lnTo>
                <a:lnTo>
                  <a:pt x="780846" y="186131"/>
                </a:lnTo>
                <a:lnTo>
                  <a:pt x="757301" y="150939"/>
                </a:lnTo>
                <a:lnTo>
                  <a:pt x="728103" y="118529"/>
                </a:lnTo>
                <a:lnTo>
                  <a:pt x="693750" y="89255"/>
                </a:lnTo>
                <a:lnTo>
                  <a:pt x="654710" y="63500"/>
                </a:lnTo>
                <a:lnTo>
                  <a:pt x="611492" y="41605"/>
                </a:lnTo>
                <a:lnTo>
                  <a:pt x="564565" y="23952"/>
                </a:lnTo>
                <a:lnTo>
                  <a:pt x="514413" y="10883"/>
                </a:lnTo>
                <a:lnTo>
                  <a:pt x="461530" y="2781"/>
                </a:lnTo>
                <a:lnTo>
                  <a:pt x="406400" y="0"/>
                </a:lnTo>
                <a:lnTo>
                  <a:pt x="351256" y="2781"/>
                </a:lnTo>
                <a:lnTo>
                  <a:pt x="298373" y="10883"/>
                </a:lnTo>
                <a:lnTo>
                  <a:pt x="248221" y="23952"/>
                </a:lnTo>
                <a:lnTo>
                  <a:pt x="201295" y="41605"/>
                </a:lnTo>
                <a:lnTo>
                  <a:pt x="158076" y="63500"/>
                </a:lnTo>
                <a:lnTo>
                  <a:pt x="119037" y="89255"/>
                </a:lnTo>
                <a:lnTo>
                  <a:pt x="84683" y="118529"/>
                </a:lnTo>
                <a:lnTo>
                  <a:pt x="55486" y="150939"/>
                </a:lnTo>
                <a:lnTo>
                  <a:pt x="31940" y="186131"/>
                </a:lnTo>
                <a:lnTo>
                  <a:pt x="14516" y="223761"/>
                </a:lnTo>
                <a:lnTo>
                  <a:pt x="3708" y="263436"/>
                </a:lnTo>
                <a:lnTo>
                  <a:pt x="0" y="304800"/>
                </a:lnTo>
                <a:lnTo>
                  <a:pt x="3708" y="346151"/>
                </a:lnTo>
                <a:lnTo>
                  <a:pt x="14516" y="385813"/>
                </a:lnTo>
                <a:lnTo>
                  <a:pt x="31940" y="423418"/>
                </a:lnTo>
                <a:lnTo>
                  <a:pt x="55486" y="458622"/>
                </a:lnTo>
                <a:lnTo>
                  <a:pt x="84683" y="491032"/>
                </a:lnTo>
                <a:lnTo>
                  <a:pt x="119037" y="520306"/>
                </a:lnTo>
                <a:lnTo>
                  <a:pt x="158076" y="546074"/>
                </a:lnTo>
                <a:lnTo>
                  <a:pt x="201295" y="567982"/>
                </a:lnTo>
                <a:lnTo>
                  <a:pt x="248221" y="585647"/>
                </a:lnTo>
                <a:lnTo>
                  <a:pt x="298373" y="598716"/>
                </a:lnTo>
                <a:lnTo>
                  <a:pt x="351256" y="606818"/>
                </a:lnTo>
                <a:lnTo>
                  <a:pt x="406400" y="609600"/>
                </a:lnTo>
                <a:lnTo>
                  <a:pt x="461530" y="606818"/>
                </a:lnTo>
                <a:lnTo>
                  <a:pt x="514413" y="598716"/>
                </a:lnTo>
                <a:lnTo>
                  <a:pt x="564565" y="585647"/>
                </a:lnTo>
                <a:lnTo>
                  <a:pt x="611492" y="567982"/>
                </a:lnTo>
                <a:lnTo>
                  <a:pt x="654710" y="546074"/>
                </a:lnTo>
                <a:lnTo>
                  <a:pt x="693750" y="520306"/>
                </a:lnTo>
                <a:lnTo>
                  <a:pt x="728103" y="491032"/>
                </a:lnTo>
                <a:lnTo>
                  <a:pt x="757301" y="458622"/>
                </a:lnTo>
                <a:lnTo>
                  <a:pt x="780846" y="423418"/>
                </a:lnTo>
                <a:lnTo>
                  <a:pt x="798271" y="385813"/>
                </a:lnTo>
                <a:lnTo>
                  <a:pt x="809078" y="346151"/>
                </a:lnTo>
                <a:lnTo>
                  <a:pt x="812800" y="304800"/>
                </a:lnTo>
                <a:close/>
              </a:path>
            </a:pathLst>
          </a:custGeom>
          <a:solidFill>
            <a:srgbClr val="FFFFFF"/>
          </a:solidFill>
        </p:spPr>
        <p:txBody>
          <a:bodyPr wrap="square" lIns="0" tIns="0" rIns="0" bIns="0" rtlCol="0"/>
          <a:lstStyle/>
          <a:p>
            <a:endParaRPr/>
          </a:p>
        </p:txBody>
      </p:sp>
      <p:sp>
        <p:nvSpPr>
          <p:cNvPr id="22" name="bg object 22"/>
          <p:cNvSpPr/>
          <p:nvPr/>
        </p:nvSpPr>
        <p:spPr>
          <a:xfrm>
            <a:off x="5790184" y="1025397"/>
            <a:ext cx="612140" cy="471170"/>
          </a:xfrm>
          <a:custGeom>
            <a:avLst/>
            <a:gdLst/>
            <a:ahLst/>
            <a:cxnLst/>
            <a:rect l="l" t="t" r="r" b="b"/>
            <a:pathLst>
              <a:path w="612139" h="471169">
                <a:moveTo>
                  <a:pt x="304926" y="0"/>
                </a:moveTo>
                <a:lnTo>
                  <a:pt x="244601" y="5080"/>
                </a:lnTo>
                <a:lnTo>
                  <a:pt x="187960" y="19050"/>
                </a:lnTo>
                <a:lnTo>
                  <a:pt x="136651" y="39370"/>
                </a:lnTo>
                <a:lnTo>
                  <a:pt x="91439" y="67310"/>
                </a:lnTo>
                <a:lnTo>
                  <a:pt x="53593" y="102870"/>
                </a:lnTo>
                <a:lnTo>
                  <a:pt x="24764" y="142240"/>
                </a:lnTo>
                <a:lnTo>
                  <a:pt x="6350" y="187960"/>
                </a:lnTo>
                <a:lnTo>
                  <a:pt x="0" y="237490"/>
                </a:lnTo>
                <a:lnTo>
                  <a:pt x="507" y="248920"/>
                </a:lnTo>
                <a:lnTo>
                  <a:pt x="10413" y="297180"/>
                </a:lnTo>
                <a:lnTo>
                  <a:pt x="32130" y="341630"/>
                </a:lnTo>
                <a:lnTo>
                  <a:pt x="55371" y="372110"/>
                </a:lnTo>
                <a:lnTo>
                  <a:pt x="93217" y="406400"/>
                </a:lnTo>
                <a:lnTo>
                  <a:pt x="138556" y="433070"/>
                </a:lnTo>
                <a:lnTo>
                  <a:pt x="189864" y="454660"/>
                </a:lnTo>
                <a:lnTo>
                  <a:pt x="246379" y="467360"/>
                </a:lnTo>
                <a:lnTo>
                  <a:pt x="276225" y="471170"/>
                </a:lnTo>
                <a:lnTo>
                  <a:pt x="337312" y="471170"/>
                </a:lnTo>
                <a:lnTo>
                  <a:pt x="367029" y="467360"/>
                </a:lnTo>
                <a:lnTo>
                  <a:pt x="395986" y="461010"/>
                </a:lnTo>
                <a:lnTo>
                  <a:pt x="419057" y="454660"/>
                </a:lnTo>
                <a:lnTo>
                  <a:pt x="306196" y="454660"/>
                </a:lnTo>
                <a:lnTo>
                  <a:pt x="276860" y="453390"/>
                </a:lnTo>
                <a:lnTo>
                  <a:pt x="220852" y="445770"/>
                </a:lnTo>
                <a:lnTo>
                  <a:pt x="169290" y="429260"/>
                </a:lnTo>
                <a:lnTo>
                  <a:pt x="123316" y="406400"/>
                </a:lnTo>
                <a:lnTo>
                  <a:pt x="84074" y="375920"/>
                </a:lnTo>
                <a:lnTo>
                  <a:pt x="52704" y="341630"/>
                </a:lnTo>
                <a:lnTo>
                  <a:pt x="46100" y="331470"/>
                </a:lnTo>
                <a:lnTo>
                  <a:pt x="40131" y="322580"/>
                </a:lnTo>
                <a:lnTo>
                  <a:pt x="22987" y="280670"/>
                </a:lnTo>
                <a:lnTo>
                  <a:pt x="16947" y="237490"/>
                </a:lnTo>
                <a:lnTo>
                  <a:pt x="16933" y="234950"/>
                </a:lnTo>
                <a:lnTo>
                  <a:pt x="17271" y="224790"/>
                </a:lnTo>
                <a:lnTo>
                  <a:pt x="26162" y="181610"/>
                </a:lnTo>
                <a:lnTo>
                  <a:pt x="45846" y="140970"/>
                </a:lnTo>
                <a:lnTo>
                  <a:pt x="52196" y="130810"/>
                </a:lnTo>
                <a:lnTo>
                  <a:pt x="83565" y="96520"/>
                </a:lnTo>
                <a:lnTo>
                  <a:pt x="122681" y="67310"/>
                </a:lnTo>
                <a:lnTo>
                  <a:pt x="168655" y="43180"/>
                </a:lnTo>
                <a:lnTo>
                  <a:pt x="220217" y="26670"/>
                </a:lnTo>
                <a:lnTo>
                  <a:pt x="276225" y="19050"/>
                </a:lnTo>
                <a:lnTo>
                  <a:pt x="305562" y="17780"/>
                </a:lnTo>
                <a:lnTo>
                  <a:pt x="421639" y="17780"/>
                </a:lnTo>
                <a:lnTo>
                  <a:pt x="393953" y="10160"/>
                </a:lnTo>
                <a:lnTo>
                  <a:pt x="365251" y="5080"/>
                </a:lnTo>
                <a:lnTo>
                  <a:pt x="335406" y="1270"/>
                </a:lnTo>
                <a:lnTo>
                  <a:pt x="304926" y="0"/>
                </a:lnTo>
                <a:close/>
              </a:path>
              <a:path w="612139" h="471169">
                <a:moveTo>
                  <a:pt x="421639" y="17780"/>
                </a:moveTo>
                <a:lnTo>
                  <a:pt x="305562" y="17780"/>
                </a:lnTo>
                <a:lnTo>
                  <a:pt x="334771" y="19050"/>
                </a:lnTo>
                <a:lnTo>
                  <a:pt x="363219" y="21590"/>
                </a:lnTo>
                <a:lnTo>
                  <a:pt x="417194" y="34290"/>
                </a:lnTo>
                <a:lnTo>
                  <a:pt x="466089" y="54610"/>
                </a:lnTo>
                <a:lnTo>
                  <a:pt x="508888" y="80010"/>
                </a:lnTo>
                <a:lnTo>
                  <a:pt x="544321" y="113030"/>
                </a:lnTo>
                <a:lnTo>
                  <a:pt x="571500" y="149860"/>
                </a:lnTo>
                <a:lnTo>
                  <a:pt x="588644" y="191770"/>
                </a:lnTo>
                <a:lnTo>
                  <a:pt x="594684" y="234950"/>
                </a:lnTo>
                <a:lnTo>
                  <a:pt x="594698" y="237490"/>
                </a:lnTo>
                <a:lnTo>
                  <a:pt x="594360" y="247650"/>
                </a:lnTo>
                <a:lnTo>
                  <a:pt x="585469" y="290830"/>
                </a:lnTo>
                <a:lnTo>
                  <a:pt x="565912" y="331470"/>
                </a:lnTo>
                <a:lnTo>
                  <a:pt x="559435" y="341630"/>
                </a:lnTo>
                <a:lnTo>
                  <a:pt x="528192" y="375920"/>
                </a:lnTo>
                <a:lnTo>
                  <a:pt x="488950" y="405130"/>
                </a:lnTo>
                <a:lnTo>
                  <a:pt x="442975" y="429260"/>
                </a:lnTo>
                <a:lnTo>
                  <a:pt x="391413" y="445770"/>
                </a:lnTo>
                <a:lnTo>
                  <a:pt x="335406" y="453390"/>
                </a:lnTo>
                <a:lnTo>
                  <a:pt x="306196" y="454660"/>
                </a:lnTo>
                <a:lnTo>
                  <a:pt x="419057" y="454660"/>
                </a:lnTo>
                <a:lnTo>
                  <a:pt x="474979" y="433070"/>
                </a:lnTo>
                <a:lnTo>
                  <a:pt x="520318" y="403860"/>
                </a:lnTo>
                <a:lnTo>
                  <a:pt x="558038" y="369570"/>
                </a:lnTo>
                <a:lnTo>
                  <a:pt x="586739" y="330200"/>
                </a:lnTo>
                <a:lnTo>
                  <a:pt x="605281" y="284480"/>
                </a:lnTo>
                <a:lnTo>
                  <a:pt x="611631" y="234950"/>
                </a:lnTo>
                <a:lnTo>
                  <a:pt x="611124" y="222250"/>
                </a:lnTo>
                <a:lnTo>
                  <a:pt x="601217" y="175260"/>
                </a:lnTo>
                <a:lnTo>
                  <a:pt x="579627" y="130810"/>
                </a:lnTo>
                <a:lnTo>
                  <a:pt x="556387" y="100330"/>
                </a:lnTo>
                <a:lnTo>
                  <a:pt x="518413" y="66040"/>
                </a:lnTo>
                <a:lnTo>
                  <a:pt x="473201" y="38100"/>
                </a:lnTo>
                <a:lnTo>
                  <a:pt x="448055" y="26670"/>
                </a:lnTo>
                <a:lnTo>
                  <a:pt x="421639" y="17780"/>
                </a:lnTo>
                <a:close/>
              </a:path>
              <a:path w="612139" h="471169">
                <a:moveTo>
                  <a:pt x="306069" y="34290"/>
                </a:moveTo>
                <a:lnTo>
                  <a:pt x="250951" y="38100"/>
                </a:lnTo>
                <a:lnTo>
                  <a:pt x="199516" y="50800"/>
                </a:lnTo>
                <a:lnTo>
                  <a:pt x="153162" y="68580"/>
                </a:lnTo>
                <a:lnTo>
                  <a:pt x="113029" y="93980"/>
                </a:lnTo>
                <a:lnTo>
                  <a:pt x="79882" y="124460"/>
                </a:lnTo>
                <a:lnTo>
                  <a:pt x="54990" y="158750"/>
                </a:lnTo>
                <a:lnTo>
                  <a:pt x="39369" y="195580"/>
                </a:lnTo>
                <a:lnTo>
                  <a:pt x="33956" y="234950"/>
                </a:lnTo>
                <a:lnTo>
                  <a:pt x="33940" y="237490"/>
                </a:lnTo>
                <a:lnTo>
                  <a:pt x="34162" y="246380"/>
                </a:lnTo>
                <a:lnTo>
                  <a:pt x="42163" y="285750"/>
                </a:lnTo>
                <a:lnTo>
                  <a:pt x="59943" y="322580"/>
                </a:lnTo>
                <a:lnTo>
                  <a:pt x="94868" y="363220"/>
                </a:lnTo>
                <a:lnTo>
                  <a:pt x="131699" y="391160"/>
                </a:lnTo>
                <a:lnTo>
                  <a:pt x="175005" y="412750"/>
                </a:lnTo>
                <a:lnTo>
                  <a:pt x="224027" y="429260"/>
                </a:lnTo>
                <a:lnTo>
                  <a:pt x="277494" y="436880"/>
                </a:lnTo>
                <a:lnTo>
                  <a:pt x="305435" y="438150"/>
                </a:lnTo>
                <a:lnTo>
                  <a:pt x="333501" y="436880"/>
                </a:lnTo>
                <a:lnTo>
                  <a:pt x="360679" y="434340"/>
                </a:lnTo>
                <a:lnTo>
                  <a:pt x="386841" y="429260"/>
                </a:lnTo>
                <a:lnTo>
                  <a:pt x="412114" y="421640"/>
                </a:lnTo>
                <a:lnTo>
                  <a:pt x="304800" y="421640"/>
                </a:lnTo>
                <a:lnTo>
                  <a:pt x="278129" y="420370"/>
                </a:lnTo>
                <a:lnTo>
                  <a:pt x="227202" y="412750"/>
                </a:lnTo>
                <a:lnTo>
                  <a:pt x="180848" y="397510"/>
                </a:lnTo>
                <a:lnTo>
                  <a:pt x="139953" y="375920"/>
                </a:lnTo>
                <a:lnTo>
                  <a:pt x="105663" y="350520"/>
                </a:lnTo>
                <a:lnTo>
                  <a:pt x="79120" y="320040"/>
                </a:lnTo>
                <a:lnTo>
                  <a:pt x="58038" y="279400"/>
                </a:lnTo>
                <a:lnTo>
                  <a:pt x="50800" y="234950"/>
                </a:lnTo>
                <a:lnTo>
                  <a:pt x="51180" y="226060"/>
                </a:lnTo>
                <a:lnTo>
                  <a:pt x="61721" y="182880"/>
                </a:lnTo>
                <a:lnTo>
                  <a:pt x="92963" y="134620"/>
                </a:lnTo>
                <a:lnTo>
                  <a:pt x="123698" y="106680"/>
                </a:lnTo>
                <a:lnTo>
                  <a:pt x="161416" y="83820"/>
                </a:lnTo>
                <a:lnTo>
                  <a:pt x="205358" y="66040"/>
                </a:lnTo>
                <a:lnTo>
                  <a:pt x="254126" y="54610"/>
                </a:lnTo>
                <a:lnTo>
                  <a:pt x="306704" y="50800"/>
                </a:lnTo>
                <a:lnTo>
                  <a:pt x="412750" y="50800"/>
                </a:lnTo>
                <a:lnTo>
                  <a:pt x="387603" y="43180"/>
                </a:lnTo>
                <a:lnTo>
                  <a:pt x="361314" y="38100"/>
                </a:lnTo>
                <a:lnTo>
                  <a:pt x="334137" y="35560"/>
                </a:lnTo>
                <a:lnTo>
                  <a:pt x="306069" y="34290"/>
                </a:lnTo>
                <a:close/>
              </a:path>
              <a:path w="612139" h="471169">
                <a:moveTo>
                  <a:pt x="412750" y="50800"/>
                </a:moveTo>
                <a:lnTo>
                  <a:pt x="306704" y="50800"/>
                </a:lnTo>
                <a:lnTo>
                  <a:pt x="333501" y="52070"/>
                </a:lnTo>
                <a:lnTo>
                  <a:pt x="384428" y="59690"/>
                </a:lnTo>
                <a:lnTo>
                  <a:pt x="430783" y="74930"/>
                </a:lnTo>
                <a:lnTo>
                  <a:pt x="471804" y="96520"/>
                </a:lnTo>
                <a:lnTo>
                  <a:pt x="506094" y="121920"/>
                </a:lnTo>
                <a:lnTo>
                  <a:pt x="532764" y="152400"/>
                </a:lnTo>
                <a:lnTo>
                  <a:pt x="537590" y="158750"/>
                </a:lnTo>
                <a:lnTo>
                  <a:pt x="542416" y="167640"/>
                </a:lnTo>
                <a:lnTo>
                  <a:pt x="546607" y="175260"/>
                </a:lnTo>
                <a:lnTo>
                  <a:pt x="550544" y="184150"/>
                </a:lnTo>
                <a:lnTo>
                  <a:pt x="553592" y="191770"/>
                </a:lnTo>
                <a:lnTo>
                  <a:pt x="556260" y="201930"/>
                </a:lnTo>
                <a:lnTo>
                  <a:pt x="558291" y="209550"/>
                </a:lnTo>
                <a:lnTo>
                  <a:pt x="559815" y="218440"/>
                </a:lnTo>
                <a:lnTo>
                  <a:pt x="560577" y="227330"/>
                </a:lnTo>
                <a:lnTo>
                  <a:pt x="560831" y="237490"/>
                </a:lnTo>
                <a:lnTo>
                  <a:pt x="560451" y="246380"/>
                </a:lnTo>
                <a:lnTo>
                  <a:pt x="549910" y="289560"/>
                </a:lnTo>
                <a:lnTo>
                  <a:pt x="536828" y="313690"/>
                </a:lnTo>
                <a:lnTo>
                  <a:pt x="531494" y="322580"/>
                </a:lnTo>
                <a:lnTo>
                  <a:pt x="504189" y="351790"/>
                </a:lnTo>
                <a:lnTo>
                  <a:pt x="469900" y="377190"/>
                </a:lnTo>
                <a:lnTo>
                  <a:pt x="429005" y="397510"/>
                </a:lnTo>
                <a:lnTo>
                  <a:pt x="382396" y="412750"/>
                </a:lnTo>
                <a:lnTo>
                  <a:pt x="331596" y="420370"/>
                </a:lnTo>
                <a:lnTo>
                  <a:pt x="304800" y="421640"/>
                </a:lnTo>
                <a:lnTo>
                  <a:pt x="412114" y="421640"/>
                </a:lnTo>
                <a:lnTo>
                  <a:pt x="458469" y="403860"/>
                </a:lnTo>
                <a:lnTo>
                  <a:pt x="498728" y="378460"/>
                </a:lnTo>
                <a:lnTo>
                  <a:pt x="531749" y="347980"/>
                </a:lnTo>
                <a:lnTo>
                  <a:pt x="556767" y="313690"/>
                </a:lnTo>
                <a:lnTo>
                  <a:pt x="572262" y="276860"/>
                </a:lnTo>
                <a:lnTo>
                  <a:pt x="577675" y="237490"/>
                </a:lnTo>
                <a:lnTo>
                  <a:pt x="577691" y="234950"/>
                </a:lnTo>
                <a:lnTo>
                  <a:pt x="577468" y="226060"/>
                </a:lnTo>
                <a:lnTo>
                  <a:pt x="569467" y="186690"/>
                </a:lnTo>
                <a:lnTo>
                  <a:pt x="551561" y="149860"/>
                </a:lnTo>
                <a:lnTo>
                  <a:pt x="516889" y="109220"/>
                </a:lnTo>
                <a:lnTo>
                  <a:pt x="480060" y="81280"/>
                </a:lnTo>
                <a:lnTo>
                  <a:pt x="436625" y="59690"/>
                </a:lnTo>
                <a:lnTo>
                  <a:pt x="412750" y="50800"/>
                </a:lnTo>
                <a:close/>
              </a:path>
            </a:pathLst>
          </a:custGeom>
          <a:solidFill>
            <a:srgbClr val="7A9799"/>
          </a:solidFill>
        </p:spPr>
        <p:txBody>
          <a:bodyPr wrap="square" lIns="0" tIns="0" rIns="0" bIns="0" rtlCol="0"/>
          <a:lstStyle/>
          <a:p>
            <a:endParaRPr/>
          </a:p>
        </p:txBody>
      </p:sp>
      <p:sp>
        <p:nvSpPr>
          <p:cNvPr id="2" name="Holder 2"/>
          <p:cNvSpPr>
            <a:spLocks noGrp="1"/>
          </p:cNvSpPr>
          <p:nvPr>
            <p:ph type="title"/>
          </p:nvPr>
        </p:nvSpPr>
        <p:spPr>
          <a:xfrm>
            <a:off x="916939" y="1843786"/>
            <a:ext cx="5038725" cy="1244600"/>
          </a:xfrm>
          <a:prstGeom prst="rect">
            <a:avLst/>
          </a:prstGeom>
        </p:spPr>
        <p:txBody>
          <a:bodyPr wrap="square" lIns="0" tIns="0" rIns="0" bIns="0">
            <a:spAutoFit/>
          </a:bodyPr>
          <a:lstStyle>
            <a:lvl1pPr>
              <a:defRPr sz="4000" b="0" i="0">
                <a:solidFill>
                  <a:schemeClr val="tx1"/>
                </a:solidFill>
                <a:latin typeface="Georgia"/>
                <a:cs typeface="Georgia"/>
              </a:defRPr>
            </a:lvl1pPr>
          </a:lstStyle>
          <a:p>
            <a:endParaRPr/>
          </a:p>
        </p:txBody>
      </p:sp>
      <p:sp>
        <p:nvSpPr>
          <p:cNvPr id="3" name="Holder 3"/>
          <p:cNvSpPr>
            <a:spLocks noGrp="1"/>
          </p:cNvSpPr>
          <p:nvPr>
            <p:ph type="body" idx="1"/>
          </p:nvPr>
        </p:nvSpPr>
        <p:spPr>
          <a:xfrm>
            <a:off x="916939" y="3063367"/>
            <a:ext cx="7390130" cy="2463800"/>
          </a:xfrm>
          <a:prstGeom prst="rect">
            <a:avLst/>
          </a:prstGeom>
        </p:spPr>
        <p:txBody>
          <a:bodyPr wrap="square" lIns="0" tIns="0" rIns="0" bIns="0">
            <a:spAutoFit/>
          </a:bodyPr>
          <a:lstStyle>
            <a:lvl1pPr>
              <a:defRPr sz="400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3200" y="2514600"/>
            <a:ext cx="11785600" cy="3877310"/>
          </a:xfrm>
          <a:custGeom>
            <a:avLst/>
            <a:gdLst/>
            <a:ahLst/>
            <a:cxnLst/>
            <a:rect l="l" t="t" r="r" b="b"/>
            <a:pathLst>
              <a:path w="11785600" h="3877310">
                <a:moveTo>
                  <a:pt x="0" y="3877055"/>
                </a:moveTo>
                <a:lnTo>
                  <a:pt x="11785600" y="3877055"/>
                </a:lnTo>
                <a:lnTo>
                  <a:pt x="11785600" y="0"/>
                </a:lnTo>
                <a:lnTo>
                  <a:pt x="0" y="0"/>
                </a:lnTo>
                <a:lnTo>
                  <a:pt x="0" y="3877055"/>
                </a:lnTo>
                <a:close/>
              </a:path>
            </a:pathLst>
          </a:custGeom>
          <a:solidFill>
            <a:srgbClr val="C5D1D6"/>
          </a:solidFill>
        </p:spPr>
        <p:txBody>
          <a:bodyPr wrap="square" lIns="0" tIns="0" rIns="0" bIns="0" rtlCol="0"/>
          <a:lstStyle/>
          <a:p>
            <a:endParaRPr/>
          </a:p>
        </p:txBody>
      </p:sp>
      <p:sp>
        <p:nvSpPr>
          <p:cNvPr id="3" name="object 3"/>
          <p:cNvSpPr/>
          <p:nvPr/>
        </p:nvSpPr>
        <p:spPr>
          <a:xfrm>
            <a:off x="203200" y="6701218"/>
            <a:ext cx="11785600" cy="4445"/>
          </a:xfrm>
          <a:custGeom>
            <a:avLst/>
            <a:gdLst/>
            <a:ahLst/>
            <a:cxnLst/>
            <a:rect l="l" t="t" r="r" b="b"/>
            <a:pathLst>
              <a:path w="11785600" h="4445">
                <a:moveTo>
                  <a:pt x="0" y="4381"/>
                </a:moveTo>
                <a:lnTo>
                  <a:pt x="11785600" y="4381"/>
                </a:lnTo>
                <a:lnTo>
                  <a:pt x="11785600" y="0"/>
                </a:lnTo>
                <a:lnTo>
                  <a:pt x="0" y="0"/>
                </a:lnTo>
                <a:lnTo>
                  <a:pt x="0" y="4381"/>
                </a:lnTo>
                <a:close/>
              </a:path>
            </a:pathLst>
          </a:custGeom>
          <a:solidFill>
            <a:srgbClr val="C5D1D6"/>
          </a:solidFill>
        </p:spPr>
        <p:txBody>
          <a:bodyPr wrap="square" lIns="0" tIns="0" rIns="0" bIns="0" rtlCol="0"/>
          <a:lstStyle/>
          <a:p>
            <a:endParaRPr/>
          </a:p>
        </p:txBody>
      </p:sp>
      <p:grpSp>
        <p:nvGrpSpPr>
          <p:cNvPr id="4" name="object 4"/>
          <p:cNvGrpSpPr/>
          <p:nvPr/>
        </p:nvGrpSpPr>
        <p:grpSpPr>
          <a:xfrm>
            <a:off x="0" y="0"/>
            <a:ext cx="12192000" cy="6858000"/>
            <a:chOff x="0" y="0"/>
            <a:chExt cx="12192000" cy="6858000"/>
          </a:xfrm>
        </p:grpSpPr>
        <p:sp>
          <p:nvSpPr>
            <p:cNvPr id="5" name="object 5"/>
            <p:cNvSpPr/>
            <p:nvPr/>
          </p:nvSpPr>
          <p:spPr>
            <a:xfrm>
              <a:off x="0" y="0"/>
              <a:ext cx="12192000" cy="6858000"/>
            </a:xfrm>
            <a:custGeom>
              <a:avLst/>
              <a:gdLst/>
              <a:ahLst/>
              <a:cxnLst/>
              <a:rect l="l" t="t" r="r" b="b"/>
              <a:pathLst>
                <a:path w="12192000" h="6858000">
                  <a:moveTo>
                    <a:pt x="12192000" y="0"/>
                  </a:moveTo>
                  <a:lnTo>
                    <a:pt x="11988800" y="0"/>
                  </a:lnTo>
                  <a:lnTo>
                    <a:pt x="11988800" y="2514600"/>
                  </a:lnTo>
                  <a:lnTo>
                    <a:pt x="11988800" y="6705600"/>
                  </a:lnTo>
                  <a:lnTo>
                    <a:pt x="203200" y="6705600"/>
                  </a:lnTo>
                  <a:lnTo>
                    <a:pt x="203200" y="2514600"/>
                  </a:lnTo>
                  <a:lnTo>
                    <a:pt x="11988800" y="2514600"/>
                  </a:lnTo>
                  <a:lnTo>
                    <a:pt x="11988800" y="0"/>
                  </a:lnTo>
                  <a:lnTo>
                    <a:pt x="203200" y="0"/>
                  </a:lnTo>
                  <a:lnTo>
                    <a:pt x="0" y="0"/>
                  </a:lnTo>
                  <a:lnTo>
                    <a:pt x="0" y="2514600"/>
                  </a:lnTo>
                  <a:lnTo>
                    <a:pt x="0" y="6705600"/>
                  </a:lnTo>
                  <a:lnTo>
                    <a:pt x="0" y="6858000"/>
                  </a:lnTo>
                  <a:lnTo>
                    <a:pt x="203200" y="6858000"/>
                  </a:lnTo>
                  <a:lnTo>
                    <a:pt x="11988800" y="6858000"/>
                  </a:lnTo>
                  <a:lnTo>
                    <a:pt x="12192000" y="6858000"/>
                  </a:lnTo>
                  <a:lnTo>
                    <a:pt x="12192000" y="6705600"/>
                  </a:lnTo>
                  <a:lnTo>
                    <a:pt x="12192000" y="2514600"/>
                  </a:lnTo>
                  <a:lnTo>
                    <a:pt x="12192000" y="3048"/>
                  </a:lnTo>
                  <a:lnTo>
                    <a:pt x="12192000" y="0"/>
                  </a:lnTo>
                  <a:close/>
                </a:path>
              </a:pathLst>
            </a:custGeom>
            <a:solidFill>
              <a:srgbClr val="FFFFFF"/>
            </a:solidFill>
          </p:spPr>
          <p:txBody>
            <a:bodyPr wrap="square" lIns="0" tIns="0" rIns="0" bIns="0" rtlCol="0"/>
            <a:lstStyle/>
            <a:p>
              <a:endParaRPr/>
            </a:p>
          </p:txBody>
        </p:sp>
        <p:sp>
          <p:nvSpPr>
            <p:cNvPr id="6" name="object 6"/>
            <p:cNvSpPr/>
            <p:nvPr/>
          </p:nvSpPr>
          <p:spPr>
            <a:xfrm>
              <a:off x="195071" y="6391655"/>
              <a:ext cx="11777980" cy="309880"/>
            </a:xfrm>
            <a:custGeom>
              <a:avLst/>
              <a:gdLst/>
              <a:ahLst/>
              <a:cxnLst/>
              <a:rect l="l" t="t" r="r" b="b"/>
              <a:pathLst>
                <a:path w="11777980" h="309879">
                  <a:moveTo>
                    <a:pt x="11777472" y="0"/>
                  </a:moveTo>
                  <a:lnTo>
                    <a:pt x="0" y="0"/>
                  </a:lnTo>
                  <a:lnTo>
                    <a:pt x="0" y="309562"/>
                  </a:lnTo>
                  <a:lnTo>
                    <a:pt x="11777472" y="309562"/>
                  </a:lnTo>
                  <a:lnTo>
                    <a:pt x="11777472" y="0"/>
                  </a:lnTo>
                  <a:close/>
                </a:path>
              </a:pathLst>
            </a:custGeom>
            <a:solidFill>
              <a:srgbClr val="8BACAD"/>
            </a:solidFill>
          </p:spPr>
          <p:txBody>
            <a:bodyPr wrap="square" lIns="0" tIns="0" rIns="0" bIns="0" rtlCol="0"/>
            <a:lstStyle/>
            <a:p>
              <a:endParaRPr/>
            </a:p>
          </p:txBody>
        </p:sp>
        <p:sp>
          <p:nvSpPr>
            <p:cNvPr id="7" name="object 7"/>
            <p:cNvSpPr/>
            <p:nvPr/>
          </p:nvSpPr>
          <p:spPr>
            <a:xfrm>
              <a:off x="207263" y="2420112"/>
              <a:ext cx="11777980" cy="0"/>
            </a:xfrm>
            <a:custGeom>
              <a:avLst/>
              <a:gdLst/>
              <a:ahLst/>
              <a:cxnLst/>
              <a:rect l="l" t="t" r="r" b="b"/>
              <a:pathLst>
                <a:path w="11777980">
                  <a:moveTo>
                    <a:pt x="0" y="0"/>
                  </a:moveTo>
                  <a:lnTo>
                    <a:pt x="11777471" y="0"/>
                  </a:lnTo>
                </a:path>
              </a:pathLst>
            </a:custGeom>
            <a:ln w="11430">
              <a:solidFill>
                <a:srgbClr val="7A9799"/>
              </a:solidFill>
              <a:prstDash val="sysDash"/>
            </a:ln>
          </p:spPr>
          <p:txBody>
            <a:bodyPr wrap="square" lIns="0" tIns="0" rIns="0" bIns="0" rtlCol="0"/>
            <a:lstStyle/>
            <a:p>
              <a:endParaRPr/>
            </a:p>
          </p:txBody>
        </p:sp>
        <p:sp>
          <p:nvSpPr>
            <p:cNvPr id="8" name="object 8"/>
            <p:cNvSpPr/>
            <p:nvPr/>
          </p:nvSpPr>
          <p:spPr>
            <a:xfrm>
              <a:off x="203200" y="152399"/>
              <a:ext cx="11777980" cy="6547484"/>
            </a:xfrm>
            <a:custGeom>
              <a:avLst/>
              <a:gdLst/>
              <a:ahLst/>
              <a:cxnLst/>
              <a:rect l="l" t="t" r="r" b="b"/>
              <a:pathLst>
                <a:path w="11777980" h="6547484">
                  <a:moveTo>
                    <a:pt x="0" y="6547104"/>
                  </a:moveTo>
                  <a:lnTo>
                    <a:pt x="11777472" y="6547104"/>
                  </a:lnTo>
                  <a:lnTo>
                    <a:pt x="11777472" y="0"/>
                  </a:lnTo>
                  <a:lnTo>
                    <a:pt x="0" y="0"/>
                  </a:lnTo>
                  <a:lnTo>
                    <a:pt x="0" y="6547104"/>
                  </a:lnTo>
                  <a:close/>
                </a:path>
              </a:pathLst>
            </a:custGeom>
            <a:ln w="9525">
              <a:solidFill>
                <a:srgbClr val="7A9799"/>
              </a:solidFill>
            </a:ln>
          </p:spPr>
          <p:txBody>
            <a:bodyPr wrap="square" lIns="0" tIns="0" rIns="0" bIns="0" rtlCol="0"/>
            <a:lstStyle/>
            <a:p>
              <a:endParaRPr/>
            </a:p>
          </p:txBody>
        </p:sp>
        <p:sp>
          <p:nvSpPr>
            <p:cNvPr id="9" name="object 9"/>
            <p:cNvSpPr/>
            <p:nvPr/>
          </p:nvSpPr>
          <p:spPr>
            <a:xfrm>
              <a:off x="5689600" y="2115311"/>
              <a:ext cx="812800" cy="609600"/>
            </a:xfrm>
            <a:custGeom>
              <a:avLst/>
              <a:gdLst/>
              <a:ahLst/>
              <a:cxnLst/>
              <a:rect l="l" t="t" r="r" b="b"/>
              <a:pathLst>
                <a:path w="812800" h="609600">
                  <a:moveTo>
                    <a:pt x="812800" y="304800"/>
                  </a:moveTo>
                  <a:lnTo>
                    <a:pt x="809078" y="263461"/>
                  </a:lnTo>
                  <a:lnTo>
                    <a:pt x="798271" y="223799"/>
                  </a:lnTo>
                  <a:lnTo>
                    <a:pt x="780846" y="186194"/>
                  </a:lnTo>
                  <a:lnTo>
                    <a:pt x="757301" y="150990"/>
                  </a:lnTo>
                  <a:lnTo>
                    <a:pt x="728103" y="118579"/>
                  </a:lnTo>
                  <a:lnTo>
                    <a:pt x="693750" y="89306"/>
                  </a:lnTo>
                  <a:lnTo>
                    <a:pt x="654710" y="63538"/>
                  </a:lnTo>
                  <a:lnTo>
                    <a:pt x="611492" y="41630"/>
                  </a:lnTo>
                  <a:lnTo>
                    <a:pt x="564565" y="23964"/>
                  </a:lnTo>
                  <a:lnTo>
                    <a:pt x="514413" y="10896"/>
                  </a:lnTo>
                  <a:lnTo>
                    <a:pt x="461530" y="2794"/>
                  </a:lnTo>
                  <a:lnTo>
                    <a:pt x="406400" y="0"/>
                  </a:lnTo>
                  <a:lnTo>
                    <a:pt x="351256" y="2794"/>
                  </a:lnTo>
                  <a:lnTo>
                    <a:pt x="298373" y="10896"/>
                  </a:lnTo>
                  <a:lnTo>
                    <a:pt x="248221" y="23964"/>
                  </a:lnTo>
                  <a:lnTo>
                    <a:pt x="201295" y="41630"/>
                  </a:lnTo>
                  <a:lnTo>
                    <a:pt x="158076" y="63538"/>
                  </a:lnTo>
                  <a:lnTo>
                    <a:pt x="119037" y="89306"/>
                  </a:lnTo>
                  <a:lnTo>
                    <a:pt x="84683" y="118579"/>
                  </a:lnTo>
                  <a:lnTo>
                    <a:pt x="55486" y="150990"/>
                  </a:lnTo>
                  <a:lnTo>
                    <a:pt x="31940" y="186194"/>
                  </a:lnTo>
                  <a:lnTo>
                    <a:pt x="14516" y="223799"/>
                  </a:lnTo>
                  <a:lnTo>
                    <a:pt x="3708" y="263461"/>
                  </a:lnTo>
                  <a:lnTo>
                    <a:pt x="0" y="304800"/>
                  </a:lnTo>
                  <a:lnTo>
                    <a:pt x="3708" y="346151"/>
                  </a:lnTo>
                  <a:lnTo>
                    <a:pt x="14516" y="385813"/>
                  </a:lnTo>
                  <a:lnTo>
                    <a:pt x="31940" y="423418"/>
                  </a:lnTo>
                  <a:lnTo>
                    <a:pt x="55486" y="458622"/>
                  </a:lnTo>
                  <a:lnTo>
                    <a:pt x="84683" y="491032"/>
                  </a:lnTo>
                  <a:lnTo>
                    <a:pt x="119037" y="520306"/>
                  </a:lnTo>
                  <a:lnTo>
                    <a:pt x="158076" y="546074"/>
                  </a:lnTo>
                  <a:lnTo>
                    <a:pt x="201295" y="567982"/>
                  </a:lnTo>
                  <a:lnTo>
                    <a:pt x="248221" y="585647"/>
                  </a:lnTo>
                  <a:lnTo>
                    <a:pt x="298373" y="598716"/>
                  </a:lnTo>
                  <a:lnTo>
                    <a:pt x="351256" y="606818"/>
                  </a:lnTo>
                  <a:lnTo>
                    <a:pt x="406400" y="609600"/>
                  </a:lnTo>
                  <a:lnTo>
                    <a:pt x="461530" y="606818"/>
                  </a:lnTo>
                  <a:lnTo>
                    <a:pt x="514413" y="598716"/>
                  </a:lnTo>
                  <a:lnTo>
                    <a:pt x="564565" y="585647"/>
                  </a:lnTo>
                  <a:lnTo>
                    <a:pt x="611492" y="567982"/>
                  </a:lnTo>
                  <a:lnTo>
                    <a:pt x="654710" y="546074"/>
                  </a:lnTo>
                  <a:lnTo>
                    <a:pt x="693750" y="520306"/>
                  </a:lnTo>
                  <a:lnTo>
                    <a:pt x="728103" y="491032"/>
                  </a:lnTo>
                  <a:lnTo>
                    <a:pt x="757301" y="458622"/>
                  </a:lnTo>
                  <a:lnTo>
                    <a:pt x="780846" y="423418"/>
                  </a:lnTo>
                  <a:lnTo>
                    <a:pt x="798271" y="385813"/>
                  </a:lnTo>
                  <a:lnTo>
                    <a:pt x="809078" y="346151"/>
                  </a:lnTo>
                  <a:lnTo>
                    <a:pt x="812800" y="304800"/>
                  </a:lnTo>
                  <a:close/>
                </a:path>
              </a:pathLst>
            </a:custGeom>
            <a:solidFill>
              <a:srgbClr val="FFFFFF"/>
            </a:solidFill>
          </p:spPr>
          <p:txBody>
            <a:bodyPr wrap="square" lIns="0" tIns="0" rIns="0" bIns="0" rtlCol="0"/>
            <a:lstStyle/>
            <a:p>
              <a:endParaRPr/>
            </a:p>
          </p:txBody>
        </p:sp>
        <p:sp>
          <p:nvSpPr>
            <p:cNvPr id="10" name="object 10"/>
            <p:cNvSpPr/>
            <p:nvPr/>
          </p:nvSpPr>
          <p:spPr>
            <a:xfrm>
              <a:off x="5790184" y="2184653"/>
              <a:ext cx="612140" cy="471170"/>
            </a:xfrm>
            <a:custGeom>
              <a:avLst/>
              <a:gdLst/>
              <a:ahLst/>
              <a:cxnLst/>
              <a:rect l="l" t="t" r="r" b="b"/>
              <a:pathLst>
                <a:path w="612139" h="471169">
                  <a:moveTo>
                    <a:pt x="304926" y="0"/>
                  </a:moveTo>
                  <a:lnTo>
                    <a:pt x="244601" y="5080"/>
                  </a:lnTo>
                  <a:lnTo>
                    <a:pt x="187960" y="19050"/>
                  </a:lnTo>
                  <a:lnTo>
                    <a:pt x="136651" y="39370"/>
                  </a:lnTo>
                  <a:lnTo>
                    <a:pt x="91439" y="67310"/>
                  </a:lnTo>
                  <a:lnTo>
                    <a:pt x="53593" y="102870"/>
                  </a:lnTo>
                  <a:lnTo>
                    <a:pt x="24891" y="142240"/>
                  </a:lnTo>
                  <a:lnTo>
                    <a:pt x="6350" y="187960"/>
                  </a:lnTo>
                  <a:lnTo>
                    <a:pt x="0" y="237490"/>
                  </a:lnTo>
                  <a:lnTo>
                    <a:pt x="507" y="248920"/>
                  </a:lnTo>
                  <a:lnTo>
                    <a:pt x="10413" y="297180"/>
                  </a:lnTo>
                  <a:lnTo>
                    <a:pt x="32130" y="341630"/>
                  </a:lnTo>
                  <a:lnTo>
                    <a:pt x="55371" y="372110"/>
                  </a:lnTo>
                  <a:lnTo>
                    <a:pt x="93344" y="406400"/>
                  </a:lnTo>
                  <a:lnTo>
                    <a:pt x="138429" y="433070"/>
                  </a:lnTo>
                  <a:lnTo>
                    <a:pt x="189991" y="454660"/>
                  </a:lnTo>
                  <a:lnTo>
                    <a:pt x="246379" y="467360"/>
                  </a:lnTo>
                  <a:lnTo>
                    <a:pt x="276225" y="471170"/>
                  </a:lnTo>
                  <a:lnTo>
                    <a:pt x="306704" y="471170"/>
                  </a:lnTo>
                  <a:lnTo>
                    <a:pt x="337438" y="469900"/>
                  </a:lnTo>
                  <a:lnTo>
                    <a:pt x="367029" y="467360"/>
                  </a:lnTo>
                  <a:lnTo>
                    <a:pt x="395858" y="461010"/>
                  </a:lnTo>
                  <a:lnTo>
                    <a:pt x="419036" y="454660"/>
                  </a:lnTo>
                  <a:lnTo>
                    <a:pt x="306069" y="454660"/>
                  </a:lnTo>
                  <a:lnTo>
                    <a:pt x="276860" y="453390"/>
                  </a:lnTo>
                  <a:lnTo>
                    <a:pt x="220852" y="445770"/>
                  </a:lnTo>
                  <a:lnTo>
                    <a:pt x="169290" y="429260"/>
                  </a:lnTo>
                  <a:lnTo>
                    <a:pt x="123316" y="406400"/>
                  </a:lnTo>
                  <a:lnTo>
                    <a:pt x="84074" y="375920"/>
                  </a:lnTo>
                  <a:lnTo>
                    <a:pt x="52704" y="341630"/>
                  </a:lnTo>
                  <a:lnTo>
                    <a:pt x="30225" y="302260"/>
                  </a:lnTo>
                  <a:lnTo>
                    <a:pt x="18541" y="259080"/>
                  </a:lnTo>
                  <a:lnTo>
                    <a:pt x="16933" y="234950"/>
                  </a:lnTo>
                  <a:lnTo>
                    <a:pt x="17271" y="224790"/>
                  </a:lnTo>
                  <a:lnTo>
                    <a:pt x="26162" y="181610"/>
                  </a:lnTo>
                  <a:lnTo>
                    <a:pt x="45719" y="140970"/>
                  </a:lnTo>
                  <a:lnTo>
                    <a:pt x="52196" y="130810"/>
                  </a:lnTo>
                  <a:lnTo>
                    <a:pt x="83565" y="96520"/>
                  </a:lnTo>
                  <a:lnTo>
                    <a:pt x="122681" y="67310"/>
                  </a:lnTo>
                  <a:lnTo>
                    <a:pt x="168655" y="43180"/>
                  </a:lnTo>
                  <a:lnTo>
                    <a:pt x="220217" y="26670"/>
                  </a:lnTo>
                  <a:lnTo>
                    <a:pt x="276225" y="19050"/>
                  </a:lnTo>
                  <a:lnTo>
                    <a:pt x="305562" y="17780"/>
                  </a:lnTo>
                  <a:lnTo>
                    <a:pt x="421766" y="17780"/>
                  </a:lnTo>
                  <a:lnTo>
                    <a:pt x="393953" y="10160"/>
                  </a:lnTo>
                  <a:lnTo>
                    <a:pt x="365251" y="5080"/>
                  </a:lnTo>
                  <a:lnTo>
                    <a:pt x="335406" y="1270"/>
                  </a:lnTo>
                  <a:lnTo>
                    <a:pt x="304926" y="0"/>
                  </a:lnTo>
                  <a:close/>
                </a:path>
                <a:path w="612139" h="471169">
                  <a:moveTo>
                    <a:pt x="421766" y="17780"/>
                  </a:moveTo>
                  <a:lnTo>
                    <a:pt x="305562" y="17780"/>
                  </a:lnTo>
                  <a:lnTo>
                    <a:pt x="334771" y="19050"/>
                  </a:lnTo>
                  <a:lnTo>
                    <a:pt x="363219" y="21590"/>
                  </a:lnTo>
                  <a:lnTo>
                    <a:pt x="417194" y="34290"/>
                  </a:lnTo>
                  <a:lnTo>
                    <a:pt x="466089" y="54610"/>
                  </a:lnTo>
                  <a:lnTo>
                    <a:pt x="508888" y="80010"/>
                  </a:lnTo>
                  <a:lnTo>
                    <a:pt x="544321" y="113030"/>
                  </a:lnTo>
                  <a:lnTo>
                    <a:pt x="571500" y="149860"/>
                  </a:lnTo>
                  <a:lnTo>
                    <a:pt x="588644" y="191770"/>
                  </a:lnTo>
                  <a:lnTo>
                    <a:pt x="594684" y="234950"/>
                  </a:lnTo>
                  <a:lnTo>
                    <a:pt x="594698" y="237490"/>
                  </a:lnTo>
                  <a:lnTo>
                    <a:pt x="594360" y="247650"/>
                  </a:lnTo>
                  <a:lnTo>
                    <a:pt x="585469" y="290830"/>
                  </a:lnTo>
                  <a:lnTo>
                    <a:pt x="565785" y="331470"/>
                  </a:lnTo>
                  <a:lnTo>
                    <a:pt x="528192" y="375920"/>
                  </a:lnTo>
                  <a:lnTo>
                    <a:pt x="488950" y="405130"/>
                  </a:lnTo>
                  <a:lnTo>
                    <a:pt x="442975" y="429260"/>
                  </a:lnTo>
                  <a:lnTo>
                    <a:pt x="363854" y="450850"/>
                  </a:lnTo>
                  <a:lnTo>
                    <a:pt x="306069" y="454660"/>
                  </a:lnTo>
                  <a:lnTo>
                    <a:pt x="419036" y="454660"/>
                  </a:lnTo>
                  <a:lnTo>
                    <a:pt x="474979" y="433070"/>
                  </a:lnTo>
                  <a:lnTo>
                    <a:pt x="520191" y="403860"/>
                  </a:lnTo>
                  <a:lnTo>
                    <a:pt x="558038" y="369570"/>
                  </a:lnTo>
                  <a:lnTo>
                    <a:pt x="586866" y="330200"/>
                  </a:lnTo>
                  <a:lnTo>
                    <a:pt x="605281" y="284480"/>
                  </a:lnTo>
                  <a:lnTo>
                    <a:pt x="611631" y="234950"/>
                  </a:lnTo>
                  <a:lnTo>
                    <a:pt x="611124" y="222250"/>
                  </a:lnTo>
                  <a:lnTo>
                    <a:pt x="601217" y="175260"/>
                  </a:lnTo>
                  <a:lnTo>
                    <a:pt x="579627" y="130810"/>
                  </a:lnTo>
                  <a:lnTo>
                    <a:pt x="556387" y="100330"/>
                  </a:lnTo>
                  <a:lnTo>
                    <a:pt x="518413" y="66040"/>
                  </a:lnTo>
                  <a:lnTo>
                    <a:pt x="473075" y="38100"/>
                  </a:lnTo>
                  <a:lnTo>
                    <a:pt x="448055" y="26670"/>
                  </a:lnTo>
                  <a:lnTo>
                    <a:pt x="421766" y="17780"/>
                  </a:lnTo>
                  <a:close/>
                </a:path>
                <a:path w="612139" h="471169">
                  <a:moveTo>
                    <a:pt x="306069" y="34290"/>
                  </a:moveTo>
                  <a:lnTo>
                    <a:pt x="250951" y="38100"/>
                  </a:lnTo>
                  <a:lnTo>
                    <a:pt x="199516" y="50800"/>
                  </a:lnTo>
                  <a:lnTo>
                    <a:pt x="153162" y="68580"/>
                  </a:lnTo>
                  <a:lnTo>
                    <a:pt x="113029" y="93980"/>
                  </a:lnTo>
                  <a:lnTo>
                    <a:pt x="79882" y="124460"/>
                  </a:lnTo>
                  <a:lnTo>
                    <a:pt x="54863" y="158750"/>
                  </a:lnTo>
                  <a:lnTo>
                    <a:pt x="39369" y="195580"/>
                  </a:lnTo>
                  <a:lnTo>
                    <a:pt x="33956" y="234950"/>
                  </a:lnTo>
                  <a:lnTo>
                    <a:pt x="33940" y="237490"/>
                  </a:lnTo>
                  <a:lnTo>
                    <a:pt x="34162" y="246380"/>
                  </a:lnTo>
                  <a:lnTo>
                    <a:pt x="42163" y="285750"/>
                  </a:lnTo>
                  <a:lnTo>
                    <a:pt x="59943" y="322580"/>
                  </a:lnTo>
                  <a:lnTo>
                    <a:pt x="94868" y="363220"/>
                  </a:lnTo>
                  <a:lnTo>
                    <a:pt x="131699" y="391160"/>
                  </a:lnTo>
                  <a:lnTo>
                    <a:pt x="175005" y="412750"/>
                  </a:lnTo>
                  <a:lnTo>
                    <a:pt x="224027" y="429260"/>
                  </a:lnTo>
                  <a:lnTo>
                    <a:pt x="277494" y="436880"/>
                  </a:lnTo>
                  <a:lnTo>
                    <a:pt x="305562" y="438150"/>
                  </a:lnTo>
                  <a:lnTo>
                    <a:pt x="333501" y="436880"/>
                  </a:lnTo>
                  <a:lnTo>
                    <a:pt x="360679" y="434340"/>
                  </a:lnTo>
                  <a:lnTo>
                    <a:pt x="386968" y="429260"/>
                  </a:lnTo>
                  <a:lnTo>
                    <a:pt x="412114" y="421640"/>
                  </a:lnTo>
                  <a:lnTo>
                    <a:pt x="415525" y="420370"/>
                  </a:lnTo>
                  <a:lnTo>
                    <a:pt x="278129" y="420370"/>
                  </a:lnTo>
                  <a:lnTo>
                    <a:pt x="252221" y="416560"/>
                  </a:lnTo>
                  <a:lnTo>
                    <a:pt x="203326" y="405130"/>
                  </a:lnTo>
                  <a:lnTo>
                    <a:pt x="159638" y="387350"/>
                  </a:lnTo>
                  <a:lnTo>
                    <a:pt x="121919" y="363220"/>
                  </a:lnTo>
                  <a:lnTo>
                    <a:pt x="91312" y="335280"/>
                  </a:lnTo>
                  <a:lnTo>
                    <a:pt x="65024" y="297180"/>
                  </a:lnTo>
                  <a:lnTo>
                    <a:pt x="51815" y="252730"/>
                  </a:lnTo>
                  <a:lnTo>
                    <a:pt x="50800" y="234950"/>
                  </a:lnTo>
                  <a:lnTo>
                    <a:pt x="51180" y="226060"/>
                  </a:lnTo>
                  <a:lnTo>
                    <a:pt x="61721" y="182880"/>
                  </a:lnTo>
                  <a:lnTo>
                    <a:pt x="69976" y="166370"/>
                  </a:lnTo>
                  <a:lnTo>
                    <a:pt x="74802" y="157480"/>
                  </a:lnTo>
                  <a:lnTo>
                    <a:pt x="107441" y="120650"/>
                  </a:lnTo>
                  <a:lnTo>
                    <a:pt x="141858" y="95250"/>
                  </a:lnTo>
                  <a:lnTo>
                    <a:pt x="182752" y="73660"/>
                  </a:lnTo>
                  <a:lnTo>
                    <a:pt x="229107" y="59690"/>
                  </a:lnTo>
                  <a:lnTo>
                    <a:pt x="280035" y="52070"/>
                  </a:lnTo>
                  <a:lnTo>
                    <a:pt x="306704" y="50800"/>
                  </a:lnTo>
                  <a:lnTo>
                    <a:pt x="412750" y="50800"/>
                  </a:lnTo>
                  <a:lnTo>
                    <a:pt x="387603" y="43180"/>
                  </a:lnTo>
                  <a:lnTo>
                    <a:pt x="361314" y="38100"/>
                  </a:lnTo>
                  <a:lnTo>
                    <a:pt x="334137" y="35560"/>
                  </a:lnTo>
                  <a:lnTo>
                    <a:pt x="306069" y="34290"/>
                  </a:lnTo>
                  <a:close/>
                </a:path>
                <a:path w="612139" h="471169">
                  <a:moveTo>
                    <a:pt x="412750" y="50800"/>
                  </a:moveTo>
                  <a:lnTo>
                    <a:pt x="306704" y="50800"/>
                  </a:lnTo>
                  <a:lnTo>
                    <a:pt x="333501" y="52070"/>
                  </a:lnTo>
                  <a:lnTo>
                    <a:pt x="359410" y="54610"/>
                  </a:lnTo>
                  <a:lnTo>
                    <a:pt x="408177" y="67310"/>
                  </a:lnTo>
                  <a:lnTo>
                    <a:pt x="452119" y="85090"/>
                  </a:lnTo>
                  <a:lnTo>
                    <a:pt x="489838" y="107950"/>
                  </a:lnTo>
                  <a:lnTo>
                    <a:pt x="520318" y="135890"/>
                  </a:lnTo>
                  <a:lnTo>
                    <a:pt x="532764" y="152400"/>
                  </a:lnTo>
                  <a:lnTo>
                    <a:pt x="537590" y="158750"/>
                  </a:lnTo>
                  <a:lnTo>
                    <a:pt x="542416" y="167640"/>
                  </a:lnTo>
                  <a:lnTo>
                    <a:pt x="546607" y="175260"/>
                  </a:lnTo>
                  <a:lnTo>
                    <a:pt x="550544" y="184150"/>
                  </a:lnTo>
                  <a:lnTo>
                    <a:pt x="560577" y="227330"/>
                  </a:lnTo>
                  <a:lnTo>
                    <a:pt x="560831" y="237490"/>
                  </a:lnTo>
                  <a:lnTo>
                    <a:pt x="560451" y="246380"/>
                  </a:lnTo>
                  <a:lnTo>
                    <a:pt x="549910" y="289560"/>
                  </a:lnTo>
                  <a:lnTo>
                    <a:pt x="518667" y="337820"/>
                  </a:lnTo>
                  <a:lnTo>
                    <a:pt x="488061" y="365760"/>
                  </a:lnTo>
                  <a:lnTo>
                    <a:pt x="450214" y="388620"/>
                  </a:lnTo>
                  <a:lnTo>
                    <a:pt x="406273" y="406400"/>
                  </a:lnTo>
                  <a:lnTo>
                    <a:pt x="331596" y="420370"/>
                  </a:lnTo>
                  <a:lnTo>
                    <a:pt x="415525" y="420370"/>
                  </a:lnTo>
                  <a:lnTo>
                    <a:pt x="458469" y="402590"/>
                  </a:lnTo>
                  <a:lnTo>
                    <a:pt x="498728" y="378460"/>
                  </a:lnTo>
                  <a:lnTo>
                    <a:pt x="531749" y="347980"/>
                  </a:lnTo>
                  <a:lnTo>
                    <a:pt x="556640" y="313690"/>
                  </a:lnTo>
                  <a:lnTo>
                    <a:pt x="572262" y="276860"/>
                  </a:lnTo>
                  <a:lnTo>
                    <a:pt x="577675" y="237490"/>
                  </a:lnTo>
                  <a:lnTo>
                    <a:pt x="577691" y="234950"/>
                  </a:lnTo>
                  <a:lnTo>
                    <a:pt x="577468" y="226060"/>
                  </a:lnTo>
                  <a:lnTo>
                    <a:pt x="569467" y="186690"/>
                  </a:lnTo>
                  <a:lnTo>
                    <a:pt x="551561" y="149860"/>
                  </a:lnTo>
                  <a:lnTo>
                    <a:pt x="516889" y="109220"/>
                  </a:lnTo>
                  <a:lnTo>
                    <a:pt x="480060" y="81280"/>
                  </a:lnTo>
                  <a:lnTo>
                    <a:pt x="436625" y="59690"/>
                  </a:lnTo>
                  <a:lnTo>
                    <a:pt x="412750" y="50800"/>
                  </a:lnTo>
                  <a:close/>
                </a:path>
              </a:pathLst>
            </a:custGeom>
            <a:solidFill>
              <a:srgbClr val="7A9799"/>
            </a:solidFill>
          </p:spPr>
          <p:txBody>
            <a:bodyPr wrap="square" lIns="0" tIns="0" rIns="0" bIns="0" rtlCol="0"/>
            <a:lstStyle/>
            <a:p>
              <a:endParaRPr/>
            </a:p>
          </p:txBody>
        </p:sp>
      </p:grpSp>
      <p:sp>
        <p:nvSpPr>
          <p:cNvPr id="11" name="object 11"/>
          <p:cNvSpPr txBox="1">
            <a:spLocks noGrp="1"/>
          </p:cNvSpPr>
          <p:nvPr>
            <p:ph type="title"/>
          </p:nvPr>
        </p:nvSpPr>
        <p:spPr>
          <a:xfrm>
            <a:off x="1891664" y="2155063"/>
            <a:ext cx="8397240" cy="665480"/>
          </a:xfrm>
          <a:prstGeom prst="rect">
            <a:avLst/>
          </a:prstGeom>
        </p:spPr>
        <p:txBody>
          <a:bodyPr vert="horz" wrap="square" lIns="0" tIns="12700" rIns="0" bIns="0" rtlCol="0">
            <a:spAutoFit/>
          </a:bodyPr>
          <a:lstStyle/>
          <a:p>
            <a:pPr marL="12700">
              <a:lnSpc>
                <a:spcPct val="100000"/>
              </a:lnSpc>
              <a:spcBef>
                <a:spcPts val="100"/>
              </a:spcBef>
            </a:pPr>
            <a:r>
              <a:rPr sz="4200" b="1" spc="-5" dirty="0">
                <a:solidFill>
                  <a:srgbClr val="D16248"/>
                </a:solidFill>
                <a:latin typeface="Georgia"/>
                <a:cs typeface="Georgia"/>
              </a:rPr>
              <a:t>Constitution</a:t>
            </a:r>
            <a:r>
              <a:rPr sz="4200" b="1" spc="-20" dirty="0">
                <a:solidFill>
                  <a:srgbClr val="D16248"/>
                </a:solidFill>
                <a:latin typeface="Georgia"/>
                <a:cs typeface="Georgia"/>
              </a:rPr>
              <a:t> </a:t>
            </a:r>
            <a:r>
              <a:rPr sz="4200" b="1" spc="-5" dirty="0">
                <a:solidFill>
                  <a:srgbClr val="D16248"/>
                </a:solidFill>
                <a:latin typeface="Georgia"/>
                <a:cs typeface="Georgia"/>
              </a:rPr>
              <a:t>and</a:t>
            </a:r>
            <a:r>
              <a:rPr sz="4200" b="1" spc="-25" dirty="0">
                <a:solidFill>
                  <a:srgbClr val="D16248"/>
                </a:solidFill>
                <a:latin typeface="Georgia"/>
                <a:cs typeface="Georgia"/>
              </a:rPr>
              <a:t> </a:t>
            </a:r>
            <a:r>
              <a:rPr sz="4200" b="1" spc="-5" dirty="0">
                <a:solidFill>
                  <a:srgbClr val="D16248"/>
                </a:solidFill>
                <a:latin typeface="Georgia"/>
                <a:cs typeface="Georgia"/>
              </a:rPr>
              <a:t>Military</a:t>
            </a:r>
            <a:r>
              <a:rPr sz="4200" b="1" spc="-20" dirty="0">
                <a:solidFill>
                  <a:srgbClr val="D16248"/>
                </a:solidFill>
                <a:latin typeface="Georgia"/>
                <a:cs typeface="Georgia"/>
              </a:rPr>
              <a:t> </a:t>
            </a:r>
            <a:r>
              <a:rPr sz="4200" b="1" spc="-5" dirty="0">
                <a:solidFill>
                  <a:srgbClr val="D16248"/>
                </a:solidFill>
                <a:latin typeface="Georgia"/>
                <a:cs typeface="Georgia"/>
              </a:rPr>
              <a:t>Rule</a:t>
            </a:r>
            <a:endParaRPr sz="4200">
              <a:latin typeface="Georgia"/>
              <a:cs typeface="Georgia"/>
            </a:endParaRPr>
          </a:p>
        </p:txBody>
      </p:sp>
      <p:sp>
        <p:nvSpPr>
          <p:cNvPr id="12" name="object 12"/>
          <p:cNvSpPr txBox="1"/>
          <p:nvPr/>
        </p:nvSpPr>
        <p:spPr>
          <a:xfrm>
            <a:off x="4545329" y="2795396"/>
            <a:ext cx="3103880" cy="665480"/>
          </a:xfrm>
          <a:prstGeom prst="rect">
            <a:avLst/>
          </a:prstGeom>
        </p:spPr>
        <p:txBody>
          <a:bodyPr vert="horz" wrap="square" lIns="0" tIns="12700" rIns="0" bIns="0" rtlCol="0">
            <a:spAutoFit/>
          </a:bodyPr>
          <a:lstStyle/>
          <a:p>
            <a:pPr marL="12700">
              <a:lnSpc>
                <a:spcPct val="100000"/>
              </a:lnSpc>
              <a:spcBef>
                <a:spcPts val="100"/>
              </a:spcBef>
            </a:pPr>
            <a:r>
              <a:rPr sz="4200" b="1" dirty="0">
                <a:solidFill>
                  <a:srgbClr val="D16248"/>
                </a:solidFill>
                <a:latin typeface="Georgia"/>
                <a:cs typeface="Georgia"/>
              </a:rPr>
              <a:t>in</a:t>
            </a:r>
            <a:r>
              <a:rPr sz="4200" b="1" spc="-90" dirty="0">
                <a:solidFill>
                  <a:srgbClr val="D16248"/>
                </a:solidFill>
                <a:latin typeface="Georgia"/>
                <a:cs typeface="Georgia"/>
              </a:rPr>
              <a:t> </a:t>
            </a:r>
            <a:r>
              <a:rPr sz="4200" b="1" spc="-5" dirty="0">
                <a:solidFill>
                  <a:srgbClr val="D16248"/>
                </a:solidFill>
                <a:latin typeface="Georgia"/>
                <a:cs typeface="Georgia"/>
              </a:rPr>
              <a:t>Pakistan</a:t>
            </a:r>
            <a:endParaRPr sz="420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49773" y="412445"/>
            <a:ext cx="2085339" cy="528955"/>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9"/>
                </a:solidFill>
                <a:latin typeface="Georgia"/>
                <a:cs typeface="Georgia"/>
              </a:rPr>
              <a:t>Ayub</a:t>
            </a:r>
            <a:r>
              <a:rPr sz="3300" spc="-65" dirty="0">
                <a:solidFill>
                  <a:srgbClr val="7A9799"/>
                </a:solidFill>
                <a:latin typeface="Georgia"/>
                <a:cs typeface="Georgia"/>
              </a:rPr>
              <a:t> </a:t>
            </a:r>
            <a:r>
              <a:rPr sz="3300" spc="-5" dirty="0">
                <a:solidFill>
                  <a:srgbClr val="7A9799"/>
                </a:solidFill>
                <a:latin typeface="Georgia"/>
                <a:cs typeface="Georgia"/>
              </a:rPr>
              <a:t>Khan</a:t>
            </a:r>
            <a:endParaRPr sz="3300">
              <a:latin typeface="Georgia"/>
              <a:cs typeface="Georgia"/>
            </a:endParaRPr>
          </a:p>
        </p:txBody>
      </p:sp>
      <p:sp>
        <p:nvSpPr>
          <p:cNvPr id="3" name="object 3"/>
          <p:cNvSpPr txBox="1">
            <a:spLocks noGrp="1"/>
          </p:cNvSpPr>
          <p:nvPr>
            <p:ph type="title"/>
          </p:nvPr>
        </p:nvSpPr>
        <p:spPr>
          <a:xfrm>
            <a:off x="916939" y="1741677"/>
            <a:ext cx="7390765" cy="1787525"/>
          </a:xfrm>
          <a:prstGeom prst="rect">
            <a:avLst/>
          </a:prstGeom>
        </p:spPr>
        <p:txBody>
          <a:bodyPr vert="horz" wrap="square" lIns="0" tIns="115570" rIns="0" bIns="0" rtlCol="0">
            <a:spAutoFit/>
          </a:bodyPr>
          <a:lstStyle/>
          <a:p>
            <a:pPr marL="12700" marR="5080" algn="just">
              <a:lnSpc>
                <a:spcPct val="80000"/>
              </a:lnSpc>
              <a:spcBef>
                <a:spcPts val="910"/>
              </a:spcBef>
            </a:pPr>
            <a:r>
              <a:rPr sz="3400" spc="-5" dirty="0"/>
              <a:t>On</a:t>
            </a:r>
            <a:r>
              <a:rPr sz="3400" dirty="0"/>
              <a:t> 27</a:t>
            </a:r>
            <a:r>
              <a:rPr sz="3400" spc="5" dirty="0"/>
              <a:t> </a:t>
            </a:r>
            <a:r>
              <a:rPr sz="3400" spc="-5" dirty="0"/>
              <a:t>October</a:t>
            </a:r>
            <a:r>
              <a:rPr sz="3400" dirty="0"/>
              <a:t> </a:t>
            </a:r>
            <a:r>
              <a:rPr sz="3400" spc="-5" dirty="0"/>
              <a:t>1958,</a:t>
            </a:r>
            <a:r>
              <a:rPr sz="3400" dirty="0"/>
              <a:t> </a:t>
            </a:r>
            <a:r>
              <a:rPr sz="3400" spc="-10" dirty="0"/>
              <a:t>General</a:t>
            </a:r>
            <a:r>
              <a:rPr sz="3400" spc="-5" dirty="0"/>
              <a:t> </a:t>
            </a:r>
            <a:r>
              <a:rPr sz="3400" spc="-5" dirty="0" err="1" smtClean="0"/>
              <a:t>Ayu</a:t>
            </a:r>
            <a:r>
              <a:rPr lang="en-US" sz="3400" spc="-5" dirty="0" err="1"/>
              <a:t>b</a:t>
            </a:r>
            <a:r>
              <a:rPr sz="3400" spc="-5" dirty="0" smtClean="0"/>
              <a:t> </a:t>
            </a:r>
            <a:r>
              <a:rPr sz="3400" dirty="0" smtClean="0"/>
              <a:t> </a:t>
            </a:r>
            <a:r>
              <a:rPr sz="3400" spc="-10" dirty="0"/>
              <a:t>Khan </a:t>
            </a:r>
            <a:r>
              <a:rPr sz="3400" spc="-5" dirty="0"/>
              <a:t>removed Iskander </a:t>
            </a:r>
            <a:r>
              <a:rPr sz="3400" spc="-10" dirty="0"/>
              <a:t>Mirza </a:t>
            </a:r>
            <a:r>
              <a:rPr sz="3400" spc="-5" dirty="0"/>
              <a:t>and he </a:t>
            </a:r>
            <a:r>
              <a:rPr sz="3400" dirty="0"/>
              <a:t> </a:t>
            </a:r>
            <a:r>
              <a:rPr sz="3400" spc="-5" dirty="0"/>
              <a:t>himself assume </a:t>
            </a:r>
            <a:r>
              <a:rPr sz="3400" spc="-10" dirty="0"/>
              <a:t>supreme </a:t>
            </a:r>
            <a:r>
              <a:rPr sz="3400" dirty="0"/>
              <a:t>power </a:t>
            </a:r>
            <a:r>
              <a:rPr sz="3400" spc="-5" dirty="0"/>
              <a:t>as </a:t>
            </a:r>
            <a:r>
              <a:rPr sz="3400" spc="-10" dirty="0"/>
              <a:t>the </a:t>
            </a:r>
            <a:r>
              <a:rPr sz="3400" spc="-5" dirty="0"/>
              <a:t> President</a:t>
            </a:r>
            <a:r>
              <a:rPr sz="3400" spc="5" dirty="0"/>
              <a:t> </a:t>
            </a:r>
            <a:r>
              <a:rPr sz="3400" dirty="0"/>
              <a:t>of</a:t>
            </a:r>
            <a:r>
              <a:rPr sz="3400" spc="-5" dirty="0"/>
              <a:t> Pakistan.</a:t>
            </a:r>
            <a:endParaRPr sz="3400" dirty="0"/>
          </a:p>
        </p:txBody>
      </p:sp>
      <p:sp>
        <p:nvSpPr>
          <p:cNvPr id="4" name="object 4"/>
          <p:cNvSpPr txBox="1"/>
          <p:nvPr/>
        </p:nvSpPr>
        <p:spPr>
          <a:xfrm>
            <a:off x="916939" y="4021963"/>
            <a:ext cx="7388859" cy="1786889"/>
          </a:xfrm>
          <a:prstGeom prst="rect">
            <a:avLst/>
          </a:prstGeom>
        </p:spPr>
        <p:txBody>
          <a:bodyPr vert="horz" wrap="square" lIns="0" tIns="115570" rIns="0" bIns="0" rtlCol="0">
            <a:spAutoFit/>
          </a:bodyPr>
          <a:lstStyle/>
          <a:p>
            <a:pPr marL="12700" marR="5080" algn="just">
              <a:lnSpc>
                <a:spcPct val="80000"/>
              </a:lnSpc>
              <a:spcBef>
                <a:spcPts val="910"/>
              </a:spcBef>
            </a:pPr>
            <a:r>
              <a:rPr sz="3400" spc="-5" dirty="0">
                <a:latin typeface="Georgia"/>
                <a:cs typeface="Georgia"/>
              </a:rPr>
              <a:t>Ayub Khan remained </a:t>
            </a:r>
            <a:r>
              <a:rPr sz="3400" dirty="0">
                <a:latin typeface="Georgia"/>
                <a:cs typeface="Georgia"/>
              </a:rPr>
              <a:t>Commander-in- </a:t>
            </a:r>
            <a:r>
              <a:rPr sz="3400" spc="5" dirty="0">
                <a:latin typeface="Georgia"/>
                <a:cs typeface="Georgia"/>
              </a:rPr>
              <a:t> </a:t>
            </a:r>
            <a:r>
              <a:rPr sz="3400" spc="-5" dirty="0">
                <a:latin typeface="Georgia"/>
                <a:cs typeface="Georgia"/>
              </a:rPr>
              <a:t>Chief</a:t>
            </a:r>
            <a:r>
              <a:rPr sz="3400" dirty="0">
                <a:latin typeface="Georgia"/>
                <a:cs typeface="Georgia"/>
              </a:rPr>
              <a:t> </a:t>
            </a:r>
            <a:r>
              <a:rPr sz="3400" spc="-5" dirty="0">
                <a:latin typeface="Georgia"/>
                <a:cs typeface="Georgia"/>
              </a:rPr>
              <a:t>and</a:t>
            </a:r>
            <a:r>
              <a:rPr sz="3400" dirty="0">
                <a:latin typeface="Georgia"/>
                <a:cs typeface="Georgia"/>
              </a:rPr>
              <a:t> </a:t>
            </a:r>
            <a:r>
              <a:rPr sz="3400" spc="-5" dirty="0">
                <a:latin typeface="Georgia"/>
                <a:cs typeface="Georgia"/>
              </a:rPr>
              <a:t>the</a:t>
            </a:r>
            <a:r>
              <a:rPr sz="3400" dirty="0">
                <a:latin typeface="Georgia"/>
                <a:cs typeface="Georgia"/>
              </a:rPr>
              <a:t> </a:t>
            </a:r>
            <a:r>
              <a:rPr sz="3400" spc="-5" dirty="0">
                <a:latin typeface="Georgia"/>
                <a:cs typeface="Georgia"/>
              </a:rPr>
              <a:t>Chief</a:t>
            </a:r>
            <a:r>
              <a:rPr sz="3400" dirty="0">
                <a:latin typeface="Georgia"/>
                <a:cs typeface="Georgia"/>
              </a:rPr>
              <a:t> </a:t>
            </a:r>
            <a:r>
              <a:rPr sz="3400" spc="-5" dirty="0">
                <a:latin typeface="Georgia"/>
                <a:cs typeface="Georgia"/>
              </a:rPr>
              <a:t>Martial</a:t>
            </a:r>
            <a:r>
              <a:rPr sz="3400" dirty="0">
                <a:latin typeface="Georgia"/>
                <a:cs typeface="Georgia"/>
              </a:rPr>
              <a:t> Law </a:t>
            </a:r>
            <a:r>
              <a:rPr sz="3400" spc="5" dirty="0">
                <a:latin typeface="Georgia"/>
                <a:cs typeface="Georgia"/>
              </a:rPr>
              <a:t> </a:t>
            </a:r>
            <a:r>
              <a:rPr sz="3400" spc="-5" dirty="0">
                <a:latin typeface="Georgia"/>
                <a:cs typeface="Georgia"/>
              </a:rPr>
              <a:t>Administrator,</a:t>
            </a:r>
            <a:r>
              <a:rPr sz="3400" dirty="0">
                <a:latin typeface="Georgia"/>
                <a:cs typeface="Georgia"/>
              </a:rPr>
              <a:t> </a:t>
            </a:r>
            <a:r>
              <a:rPr sz="3400" spc="-5" dirty="0">
                <a:latin typeface="Georgia"/>
                <a:cs typeface="Georgia"/>
              </a:rPr>
              <a:t>thus</a:t>
            </a:r>
            <a:r>
              <a:rPr sz="3400" dirty="0">
                <a:latin typeface="Georgia"/>
                <a:cs typeface="Georgia"/>
              </a:rPr>
              <a:t> </a:t>
            </a:r>
            <a:r>
              <a:rPr sz="3400" spc="-5" dirty="0">
                <a:latin typeface="Georgia"/>
                <a:cs typeface="Georgia"/>
              </a:rPr>
              <a:t>becoming </a:t>
            </a:r>
            <a:r>
              <a:rPr sz="3400" dirty="0">
                <a:latin typeface="Georgia"/>
                <a:cs typeface="Georgia"/>
              </a:rPr>
              <a:t> </a:t>
            </a:r>
            <a:r>
              <a:rPr sz="3400" spc="-5" dirty="0">
                <a:latin typeface="Georgia"/>
                <a:cs typeface="Georgia"/>
              </a:rPr>
              <a:t>immensely</a:t>
            </a:r>
            <a:r>
              <a:rPr sz="3400" spc="30" dirty="0">
                <a:latin typeface="Georgia"/>
                <a:cs typeface="Georgia"/>
              </a:rPr>
              <a:t> </a:t>
            </a:r>
            <a:r>
              <a:rPr sz="3400" spc="-5" dirty="0">
                <a:latin typeface="Georgia"/>
                <a:cs typeface="Georgia"/>
              </a:rPr>
              <a:t>powerful.</a:t>
            </a:r>
            <a:endParaRPr sz="3400" dirty="0">
              <a:latin typeface="Georgia"/>
              <a:cs typeface="Georgia"/>
            </a:endParaRPr>
          </a:p>
        </p:txBody>
      </p:sp>
      <p:pic>
        <p:nvPicPr>
          <p:cNvPr id="5" name="object 5"/>
          <p:cNvPicPr/>
          <p:nvPr/>
        </p:nvPicPr>
        <p:blipFill>
          <a:blip r:embed="rId2" cstate="print"/>
          <a:stretch>
            <a:fillRect/>
          </a:stretch>
        </p:blipFill>
        <p:spPr>
          <a:xfrm>
            <a:off x="8767191" y="1928622"/>
            <a:ext cx="3028950" cy="3429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705600"/>
          </a:xfrm>
          <a:custGeom>
            <a:avLst/>
            <a:gdLst/>
            <a:ahLst/>
            <a:cxnLst/>
            <a:rect l="l" t="t" r="r" b="b"/>
            <a:pathLst>
              <a:path w="12192000" h="6705600">
                <a:moveTo>
                  <a:pt x="0" y="6705600"/>
                </a:moveTo>
                <a:lnTo>
                  <a:pt x="12192000" y="6705600"/>
                </a:lnTo>
                <a:lnTo>
                  <a:pt x="12192000" y="0"/>
                </a:lnTo>
                <a:lnTo>
                  <a:pt x="0" y="0"/>
                </a:lnTo>
                <a:lnTo>
                  <a:pt x="0" y="6705600"/>
                </a:lnTo>
                <a:close/>
              </a:path>
            </a:pathLst>
          </a:custGeom>
          <a:solidFill>
            <a:srgbClr val="C5D1D6"/>
          </a:solidFill>
        </p:spPr>
        <p:txBody>
          <a:bodyPr wrap="square" lIns="0" tIns="0" rIns="0" bIns="0" rtlCol="0"/>
          <a:lstStyle/>
          <a:p>
            <a:endParaRPr/>
          </a:p>
        </p:txBody>
      </p:sp>
      <p:sp>
        <p:nvSpPr>
          <p:cNvPr id="3" name="object 3"/>
          <p:cNvSpPr/>
          <p:nvPr/>
        </p:nvSpPr>
        <p:spPr>
          <a:xfrm>
            <a:off x="0" y="6705600"/>
            <a:ext cx="12192000" cy="152400"/>
          </a:xfrm>
          <a:custGeom>
            <a:avLst/>
            <a:gdLst/>
            <a:ahLst/>
            <a:cxnLst/>
            <a:rect l="l" t="t" r="r" b="b"/>
            <a:pathLst>
              <a:path w="12192000" h="152400">
                <a:moveTo>
                  <a:pt x="12192000" y="0"/>
                </a:moveTo>
                <a:lnTo>
                  <a:pt x="0" y="0"/>
                </a:lnTo>
                <a:lnTo>
                  <a:pt x="0" y="152400"/>
                </a:lnTo>
                <a:lnTo>
                  <a:pt x="12192000" y="152400"/>
                </a:lnTo>
                <a:lnTo>
                  <a:pt x="12192000" y="0"/>
                </a:lnTo>
                <a:close/>
              </a:path>
            </a:pathLst>
          </a:custGeom>
          <a:solidFill>
            <a:srgbClr val="FFFFFF"/>
          </a:solidFill>
        </p:spPr>
        <p:txBody>
          <a:bodyPr wrap="square" lIns="0" tIns="0" rIns="0" bIns="0" rtlCol="0"/>
          <a:lstStyle/>
          <a:p>
            <a:endParaRPr/>
          </a:p>
        </p:txBody>
      </p:sp>
      <p:grpSp>
        <p:nvGrpSpPr>
          <p:cNvPr id="4" name="object 4"/>
          <p:cNvGrpSpPr/>
          <p:nvPr/>
        </p:nvGrpSpPr>
        <p:grpSpPr>
          <a:xfrm>
            <a:off x="0" y="0"/>
            <a:ext cx="12192000" cy="6858000"/>
            <a:chOff x="0" y="0"/>
            <a:chExt cx="12192000" cy="6858000"/>
          </a:xfrm>
        </p:grpSpPr>
        <p:sp>
          <p:nvSpPr>
            <p:cNvPr id="5" name="object 5"/>
            <p:cNvSpPr/>
            <p:nvPr/>
          </p:nvSpPr>
          <p:spPr>
            <a:xfrm>
              <a:off x="0" y="0"/>
              <a:ext cx="12192000" cy="6858000"/>
            </a:xfrm>
            <a:custGeom>
              <a:avLst/>
              <a:gdLst/>
              <a:ahLst/>
              <a:cxnLst/>
              <a:rect l="l" t="t" r="r" b="b"/>
              <a:pathLst>
                <a:path w="12192000" h="6858000">
                  <a:moveTo>
                    <a:pt x="12192000" y="0"/>
                  </a:moveTo>
                  <a:lnTo>
                    <a:pt x="11988800" y="0"/>
                  </a:lnTo>
                  <a:lnTo>
                    <a:pt x="203200" y="0"/>
                  </a:lnTo>
                  <a:lnTo>
                    <a:pt x="0" y="0"/>
                  </a:lnTo>
                  <a:lnTo>
                    <a:pt x="0" y="1393317"/>
                  </a:lnTo>
                  <a:lnTo>
                    <a:pt x="0" y="6858000"/>
                  </a:lnTo>
                  <a:lnTo>
                    <a:pt x="203200" y="6858000"/>
                  </a:lnTo>
                  <a:lnTo>
                    <a:pt x="203200" y="1393317"/>
                  </a:lnTo>
                  <a:lnTo>
                    <a:pt x="11988800" y="1393317"/>
                  </a:lnTo>
                  <a:lnTo>
                    <a:pt x="11988800" y="6858000"/>
                  </a:lnTo>
                  <a:lnTo>
                    <a:pt x="12192000" y="6858000"/>
                  </a:lnTo>
                  <a:lnTo>
                    <a:pt x="12192000" y="1393317"/>
                  </a:lnTo>
                  <a:lnTo>
                    <a:pt x="12192000" y="0"/>
                  </a:lnTo>
                  <a:close/>
                </a:path>
              </a:pathLst>
            </a:custGeom>
            <a:solidFill>
              <a:srgbClr val="FFFFFF"/>
            </a:solidFill>
          </p:spPr>
          <p:txBody>
            <a:bodyPr wrap="square" lIns="0" tIns="0" rIns="0" bIns="0" rtlCol="0"/>
            <a:lstStyle/>
            <a:p>
              <a:endParaRPr/>
            </a:p>
          </p:txBody>
        </p:sp>
        <p:sp>
          <p:nvSpPr>
            <p:cNvPr id="6" name="object 6"/>
            <p:cNvSpPr/>
            <p:nvPr/>
          </p:nvSpPr>
          <p:spPr>
            <a:xfrm>
              <a:off x="199136" y="6388392"/>
              <a:ext cx="11777980" cy="309880"/>
            </a:xfrm>
            <a:custGeom>
              <a:avLst/>
              <a:gdLst/>
              <a:ahLst/>
              <a:cxnLst/>
              <a:rect l="l" t="t" r="r" b="b"/>
              <a:pathLst>
                <a:path w="11777980" h="309879">
                  <a:moveTo>
                    <a:pt x="11777472" y="0"/>
                  </a:moveTo>
                  <a:lnTo>
                    <a:pt x="0" y="0"/>
                  </a:lnTo>
                  <a:lnTo>
                    <a:pt x="0" y="309562"/>
                  </a:lnTo>
                  <a:lnTo>
                    <a:pt x="11777472" y="309562"/>
                  </a:lnTo>
                  <a:lnTo>
                    <a:pt x="11777472" y="0"/>
                  </a:lnTo>
                  <a:close/>
                </a:path>
              </a:pathLst>
            </a:custGeom>
            <a:solidFill>
              <a:srgbClr val="8BACAD"/>
            </a:solidFill>
          </p:spPr>
          <p:txBody>
            <a:bodyPr wrap="square" lIns="0" tIns="0" rIns="0" bIns="0" rtlCol="0"/>
            <a:lstStyle/>
            <a:p>
              <a:endParaRPr/>
            </a:p>
          </p:txBody>
        </p:sp>
        <p:sp>
          <p:nvSpPr>
            <p:cNvPr id="7" name="object 7"/>
            <p:cNvSpPr/>
            <p:nvPr/>
          </p:nvSpPr>
          <p:spPr>
            <a:xfrm>
              <a:off x="203200" y="155448"/>
              <a:ext cx="11777980" cy="6547484"/>
            </a:xfrm>
            <a:custGeom>
              <a:avLst/>
              <a:gdLst/>
              <a:ahLst/>
              <a:cxnLst/>
              <a:rect l="l" t="t" r="r" b="b"/>
              <a:pathLst>
                <a:path w="11777980" h="6547484">
                  <a:moveTo>
                    <a:pt x="0" y="6547104"/>
                  </a:moveTo>
                  <a:lnTo>
                    <a:pt x="11777472" y="6547104"/>
                  </a:lnTo>
                  <a:lnTo>
                    <a:pt x="11777472" y="0"/>
                  </a:lnTo>
                  <a:lnTo>
                    <a:pt x="0" y="0"/>
                  </a:lnTo>
                  <a:lnTo>
                    <a:pt x="0" y="6547104"/>
                  </a:lnTo>
                  <a:close/>
                </a:path>
              </a:pathLst>
            </a:custGeom>
            <a:ln w="9525">
              <a:solidFill>
                <a:srgbClr val="7A9799"/>
              </a:solidFill>
            </a:ln>
          </p:spPr>
          <p:txBody>
            <a:bodyPr wrap="square" lIns="0" tIns="0" rIns="0" bIns="0" rtlCol="0"/>
            <a:lstStyle/>
            <a:p>
              <a:endParaRPr/>
            </a:p>
          </p:txBody>
        </p:sp>
        <p:sp>
          <p:nvSpPr>
            <p:cNvPr id="8" name="object 8"/>
            <p:cNvSpPr/>
            <p:nvPr/>
          </p:nvSpPr>
          <p:spPr>
            <a:xfrm>
              <a:off x="203200" y="1276731"/>
              <a:ext cx="11777980" cy="0"/>
            </a:xfrm>
            <a:custGeom>
              <a:avLst/>
              <a:gdLst/>
              <a:ahLst/>
              <a:cxnLst/>
              <a:rect l="l" t="t" r="r" b="b"/>
              <a:pathLst>
                <a:path w="11777980">
                  <a:moveTo>
                    <a:pt x="0" y="0"/>
                  </a:moveTo>
                  <a:lnTo>
                    <a:pt x="11777472" y="0"/>
                  </a:lnTo>
                </a:path>
              </a:pathLst>
            </a:custGeom>
            <a:ln w="9525">
              <a:solidFill>
                <a:srgbClr val="7A9799"/>
              </a:solidFill>
              <a:prstDash val="sysDash"/>
            </a:ln>
          </p:spPr>
          <p:txBody>
            <a:bodyPr wrap="square" lIns="0" tIns="0" rIns="0" bIns="0" rtlCol="0"/>
            <a:lstStyle/>
            <a:p>
              <a:endParaRPr/>
            </a:p>
          </p:txBody>
        </p:sp>
        <p:sp>
          <p:nvSpPr>
            <p:cNvPr id="9" name="object 9"/>
            <p:cNvSpPr/>
            <p:nvPr/>
          </p:nvSpPr>
          <p:spPr>
            <a:xfrm>
              <a:off x="5689600" y="956055"/>
              <a:ext cx="812800" cy="609600"/>
            </a:xfrm>
            <a:custGeom>
              <a:avLst/>
              <a:gdLst/>
              <a:ahLst/>
              <a:cxnLst/>
              <a:rect l="l" t="t" r="r" b="b"/>
              <a:pathLst>
                <a:path w="812800" h="609600">
                  <a:moveTo>
                    <a:pt x="812800" y="304800"/>
                  </a:moveTo>
                  <a:lnTo>
                    <a:pt x="809078" y="263436"/>
                  </a:lnTo>
                  <a:lnTo>
                    <a:pt x="798271" y="223761"/>
                  </a:lnTo>
                  <a:lnTo>
                    <a:pt x="780846" y="186131"/>
                  </a:lnTo>
                  <a:lnTo>
                    <a:pt x="757301" y="150939"/>
                  </a:lnTo>
                  <a:lnTo>
                    <a:pt x="728103" y="118529"/>
                  </a:lnTo>
                  <a:lnTo>
                    <a:pt x="693750" y="89255"/>
                  </a:lnTo>
                  <a:lnTo>
                    <a:pt x="654710" y="63500"/>
                  </a:lnTo>
                  <a:lnTo>
                    <a:pt x="611492" y="41605"/>
                  </a:lnTo>
                  <a:lnTo>
                    <a:pt x="564565" y="23952"/>
                  </a:lnTo>
                  <a:lnTo>
                    <a:pt x="514413" y="10883"/>
                  </a:lnTo>
                  <a:lnTo>
                    <a:pt x="461530" y="2781"/>
                  </a:lnTo>
                  <a:lnTo>
                    <a:pt x="406400" y="0"/>
                  </a:lnTo>
                  <a:lnTo>
                    <a:pt x="351256" y="2781"/>
                  </a:lnTo>
                  <a:lnTo>
                    <a:pt x="298373" y="10883"/>
                  </a:lnTo>
                  <a:lnTo>
                    <a:pt x="248221" y="23952"/>
                  </a:lnTo>
                  <a:lnTo>
                    <a:pt x="201295" y="41605"/>
                  </a:lnTo>
                  <a:lnTo>
                    <a:pt x="158076" y="63500"/>
                  </a:lnTo>
                  <a:lnTo>
                    <a:pt x="119037" y="89255"/>
                  </a:lnTo>
                  <a:lnTo>
                    <a:pt x="84683" y="118529"/>
                  </a:lnTo>
                  <a:lnTo>
                    <a:pt x="55486" y="150939"/>
                  </a:lnTo>
                  <a:lnTo>
                    <a:pt x="31940" y="186131"/>
                  </a:lnTo>
                  <a:lnTo>
                    <a:pt x="14516" y="223761"/>
                  </a:lnTo>
                  <a:lnTo>
                    <a:pt x="3708" y="263436"/>
                  </a:lnTo>
                  <a:lnTo>
                    <a:pt x="0" y="304800"/>
                  </a:lnTo>
                  <a:lnTo>
                    <a:pt x="3708" y="346151"/>
                  </a:lnTo>
                  <a:lnTo>
                    <a:pt x="14516" y="385813"/>
                  </a:lnTo>
                  <a:lnTo>
                    <a:pt x="31940" y="423418"/>
                  </a:lnTo>
                  <a:lnTo>
                    <a:pt x="55486" y="458622"/>
                  </a:lnTo>
                  <a:lnTo>
                    <a:pt x="84683" y="491032"/>
                  </a:lnTo>
                  <a:lnTo>
                    <a:pt x="119037" y="520306"/>
                  </a:lnTo>
                  <a:lnTo>
                    <a:pt x="158076" y="546074"/>
                  </a:lnTo>
                  <a:lnTo>
                    <a:pt x="201295" y="567982"/>
                  </a:lnTo>
                  <a:lnTo>
                    <a:pt x="248221" y="585647"/>
                  </a:lnTo>
                  <a:lnTo>
                    <a:pt x="298373" y="598716"/>
                  </a:lnTo>
                  <a:lnTo>
                    <a:pt x="351256" y="606818"/>
                  </a:lnTo>
                  <a:lnTo>
                    <a:pt x="406400" y="609600"/>
                  </a:lnTo>
                  <a:lnTo>
                    <a:pt x="461530" y="606818"/>
                  </a:lnTo>
                  <a:lnTo>
                    <a:pt x="514413" y="598716"/>
                  </a:lnTo>
                  <a:lnTo>
                    <a:pt x="564565" y="585647"/>
                  </a:lnTo>
                  <a:lnTo>
                    <a:pt x="611492" y="567982"/>
                  </a:lnTo>
                  <a:lnTo>
                    <a:pt x="654710" y="546074"/>
                  </a:lnTo>
                  <a:lnTo>
                    <a:pt x="693750" y="520306"/>
                  </a:lnTo>
                  <a:lnTo>
                    <a:pt x="728103" y="491032"/>
                  </a:lnTo>
                  <a:lnTo>
                    <a:pt x="757301" y="458622"/>
                  </a:lnTo>
                  <a:lnTo>
                    <a:pt x="780846" y="423418"/>
                  </a:lnTo>
                  <a:lnTo>
                    <a:pt x="798271" y="385813"/>
                  </a:lnTo>
                  <a:lnTo>
                    <a:pt x="809078" y="346151"/>
                  </a:lnTo>
                  <a:lnTo>
                    <a:pt x="812800" y="304800"/>
                  </a:lnTo>
                  <a:close/>
                </a:path>
              </a:pathLst>
            </a:custGeom>
            <a:solidFill>
              <a:srgbClr val="FFFFFF"/>
            </a:solidFill>
          </p:spPr>
          <p:txBody>
            <a:bodyPr wrap="square" lIns="0" tIns="0" rIns="0" bIns="0" rtlCol="0"/>
            <a:lstStyle/>
            <a:p>
              <a:endParaRPr/>
            </a:p>
          </p:txBody>
        </p:sp>
        <p:sp>
          <p:nvSpPr>
            <p:cNvPr id="10" name="object 10"/>
            <p:cNvSpPr/>
            <p:nvPr/>
          </p:nvSpPr>
          <p:spPr>
            <a:xfrm>
              <a:off x="5790184" y="1025397"/>
              <a:ext cx="612140" cy="471170"/>
            </a:xfrm>
            <a:custGeom>
              <a:avLst/>
              <a:gdLst/>
              <a:ahLst/>
              <a:cxnLst/>
              <a:rect l="l" t="t" r="r" b="b"/>
              <a:pathLst>
                <a:path w="612139" h="471169">
                  <a:moveTo>
                    <a:pt x="304926" y="0"/>
                  </a:moveTo>
                  <a:lnTo>
                    <a:pt x="244601" y="5080"/>
                  </a:lnTo>
                  <a:lnTo>
                    <a:pt x="187960" y="19050"/>
                  </a:lnTo>
                  <a:lnTo>
                    <a:pt x="136651" y="39370"/>
                  </a:lnTo>
                  <a:lnTo>
                    <a:pt x="91439" y="67310"/>
                  </a:lnTo>
                  <a:lnTo>
                    <a:pt x="53593" y="102870"/>
                  </a:lnTo>
                  <a:lnTo>
                    <a:pt x="24764" y="142240"/>
                  </a:lnTo>
                  <a:lnTo>
                    <a:pt x="6350" y="187960"/>
                  </a:lnTo>
                  <a:lnTo>
                    <a:pt x="0" y="237490"/>
                  </a:lnTo>
                  <a:lnTo>
                    <a:pt x="507" y="248920"/>
                  </a:lnTo>
                  <a:lnTo>
                    <a:pt x="10413" y="297180"/>
                  </a:lnTo>
                  <a:lnTo>
                    <a:pt x="32130" y="341630"/>
                  </a:lnTo>
                  <a:lnTo>
                    <a:pt x="55371" y="372110"/>
                  </a:lnTo>
                  <a:lnTo>
                    <a:pt x="93217" y="406400"/>
                  </a:lnTo>
                  <a:lnTo>
                    <a:pt x="138556" y="433070"/>
                  </a:lnTo>
                  <a:lnTo>
                    <a:pt x="189864" y="454660"/>
                  </a:lnTo>
                  <a:lnTo>
                    <a:pt x="246379" y="467360"/>
                  </a:lnTo>
                  <a:lnTo>
                    <a:pt x="276225" y="471170"/>
                  </a:lnTo>
                  <a:lnTo>
                    <a:pt x="337312" y="471170"/>
                  </a:lnTo>
                  <a:lnTo>
                    <a:pt x="367029" y="467360"/>
                  </a:lnTo>
                  <a:lnTo>
                    <a:pt x="395986" y="461010"/>
                  </a:lnTo>
                  <a:lnTo>
                    <a:pt x="419057" y="454660"/>
                  </a:lnTo>
                  <a:lnTo>
                    <a:pt x="306196" y="454660"/>
                  </a:lnTo>
                  <a:lnTo>
                    <a:pt x="276860" y="453390"/>
                  </a:lnTo>
                  <a:lnTo>
                    <a:pt x="220852" y="445770"/>
                  </a:lnTo>
                  <a:lnTo>
                    <a:pt x="169290" y="429260"/>
                  </a:lnTo>
                  <a:lnTo>
                    <a:pt x="123316" y="406400"/>
                  </a:lnTo>
                  <a:lnTo>
                    <a:pt x="84074" y="375920"/>
                  </a:lnTo>
                  <a:lnTo>
                    <a:pt x="52704" y="341630"/>
                  </a:lnTo>
                  <a:lnTo>
                    <a:pt x="46100" y="331470"/>
                  </a:lnTo>
                  <a:lnTo>
                    <a:pt x="40131" y="322580"/>
                  </a:lnTo>
                  <a:lnTo>
                    <a:pt x="22987" y="280670"/>
                  </a:lnTo>
                  <a:lnTo>
                    <a:pt x="16947" y="237490"/>
                  </a:lnTo>
                  <a:lnTo>
                    <a:pt x="16933" y="234950"/>
                  </a:lnTo>
                  <a:lnTo>
                    <a:pt x="17271" y="224790"/>
                  </a:lnTo>
                  <a:lnTo>
                    <a:pt x="26162" y="181610"/>
                  </a:lnTo>
                  <a:lnTo>
                    <a:pt x="45846" y="140970"/>
                  </a:lnTo>
                  <a:lnTo>
                    <a:pt x="52196" y="130810"/>
                  </a:lnTo>
                  <a:lnTo>
                    <a:pt x="83565" y="96520"/>
                  </a:lnTo>
                  <a:lnTo>
                    <a:pt x="122681" y="67310"/>
                  </a:lnTo>
                  <a:lnTo>
                    <a:pt x="168655" y="43180"/>
                  </a:lnTo>
                  <a:lnTo>
                    <a:pt x="220217" y="26670"/>
                  </a:lnTo>
                  <a:lnTo>
                    <a:pt x="276225" y="19050"/>
                  </a:lnTo>
                  <a:lnTo>
                    <a:pt x="305562" y="17780"/>
                  </a:lnTo>
                  <a:lnTo>
                    <a:pt x="421639" y="17780"/>
                  </a:lnTo>
                  <a:lnTo>
                    <a:pt x="393953" y="10160"/>
                  </a:lnTo>
                  <a:lnTo>
                    <a:pt x="365251" y="5080"/>
                  </a:lnTo>
                  <a:lnTo>
                    <a:pt x="335406" y="1270"/>
                  </a:lnTo>
                  <a:lnTo>
                    <a:pt x="304926" y="0"/>
                  </a:lnTo>
                  <a:close/>
                </a:path>
                <a:path w="612139" h="471169">
                  <a:moveTo>
                    <a:pt x="421639" y="17780"/>
                  </a:moveTo>
                  <a:lnTo>
                    <a:pt x="305562" y="17780"/>
                  </a:lnTo>
                  <a:lnTo>
                    <a:pt x="334771" y="19050"/>
                  </a:lnTo>
                  <a:lnTo>
                    <a:pt x="363219" y="21590"/>
                  </a:lnTo>
                  <a:lnTo>
                    <a:pt x="417194" y="34290"/>
                  </a:lnTo>
                  <a:lnTo>
                    <a:pt x="466089" y="54610"/>
                  </a:lnTo>
                  <a:lnTo>
                    <a:pt x="508888" y="80010"/>
                  </a:lnTo>
                  <a:lnTo>
                    <a:pt x="544321" y="113030"/>
                  </a:lnTo>
                  <a:lnTo>
                    <a:pt x="571500" y="149860"/>
                  </a:lnTo>
                  <a:lnTo>
                    <a:pt x="588644" y="191770"/>
                  </a:lnTo>
                  <a:lnTo>
                    <a:pt x="594684" y="234950"/>
                  </a:lnTo>
                  <a:lnTo>
                    <a:pt x="594698" y="237490"/>
                  </a:lnTo>
                  <a:lnTo>
                    <a:pt x="594360" y="247650"/>
                  </a:lnTo>
                  <a:lnTo>
                    <a:pt x="585469" y="290830"/>
                  </a:lnTo>
                  <a:lnTo>
                    <a:pt x="565912" y="331470"/>
                  </a:lnTo>
                  <a:lnTo>
                    <a:pt x="559435" y="341630"/>
                  </a:lnTo>
                  <a:lnTo>
                    <a:pt x="528192" y="375920"/>
                  </a:lnTo>
                  <a:lnTo>
                    <a:pt x="488950" y="405130"/>
                  </a:lnTo>
                  <a:lnTo>
                    <a:pt x="442975" y="429260"/>
                  </a:lnTo>
                  <a:lnTo>
                    <a:pt x="391413" y="445770"/>
                  </a:lnTo>
                  <a:lnTo>
                    <a:pt x="335406" y="453390"/>
                  </a:lnTo>
                  <a:lnTo>
                    <a:pt x="306196" y="454660"/>
                  </a:lnTo>
                  <a:lnTo>
                    <a:pt x="419057" y="454660"/>
                  </a:lnTo>
                  <a:lnTo>
                    <a:pt x="474979" y="433070"/>
                  </a:lnTo>
                  <a:lnTo>
                    <a:pt x="520318" y="403860"/>
                  </a:lnTo>
                  <a:lnTo>
                    <a:pt x="558038" y="369570"/>
                  </a:lnTo>
                  <a:lnTo>
                    <a:pt x="586739" y="330200"/>
                  </a:lnTo>
                  <a:lnTo>
                    <a:pt x="605281" y="284480"/>
                  </a:lnTo>
                  <a:lnTo>
                    <a:pt x="611631" y="234950"/>
                  </a:lnTo>
                  <a:lnTo>
                    <a:pt x="611124" y="222250"/>
                  </a:lnTo>
                  <a:lnTo>
                    <a:pt x="601217" y="175260"/>
                  </a:lnTo>
                  <a:lnTo>
                    <a:pt x="579627" y="130810"/>
                  </a:lnTo>
                  <a:lnTo>
                    <a:pt x="556387" y="100330"/>
                  </a:lnTo>
                  <a:lnTo>
                    <a:pt x="518413" y="66040"/>
                  </a:lnTo>
                  <a:lnTo>
                    <a:pt x="473201" y="38100"/>
                  </a:lnTo>
                  <a:lnTo>
                    <a:pt x="448055" y="26670"/>
                  </a:lnTo>
                  <a:lnTo>
                    <a:pt x="421639" y="17780"/>
                  </a:lnTo>
                  <a:close/>
                </a:path>
                <a:path w="612139" h="471169">
                  <a:moveTo>
                    <a:pt x="306069" y="34290"/>
                  </a:moveTo>
                  <a:lnTo>
                    <a:pt x="250951" y="38100"/>
                  </a:lnTo>
                  <a:lnTo>
                    <a:pt x="199516" y="50800"/>
                  </a:lnTo>
                  <a:lnTo>
                    <a:pt x="153162" y="68580"/>
                  </a:lnTo>
                  <a:lnTo>
                    <a:pt x="113029" y="93980"/>
                  </a:lnTo>
                  <a:lnTo>
                    <a:pt x="79882" y="124460"/>
                  </a:lnTo>
                  <a:lnTo>
                    <a:pt x="54990" y="158750"/>
                  </a:lnTo>
                  <a:lnTo>
                    <a:pt x="39369" y="195580"/>
                  </a:lnTo>
                  <a:lnTo>
                    <a:pt x="33956" y="234950"/>
                  </a:lnTo>
                  <a:lnTo>
                    <a:pt x="33940" y="237490"/>
                  </a:lnTo>
                  <a:lnTo>
                    <a:pt x="34162" y="246380"/>
                  </a:lnTo>
                  <a:lnTo>
                    <a:pt x="42163" y="285750"/>
                  </a:lnTo>
                  <a:lnTo>
                    <a:pt x="59943" y="322580"/>
                  </a:lnTo>
                  <a:lnTo>
                    <a:pt x="94868" y="363220"/>
                  </a:lnTo>
                  <a:lnTo>
                    <a:pt x="131699" y="391160"/>
                  </a:lnTo>
                  <a:lnTo>
                    <a:pt x="175005" y="412750"/>
                  </a:lnTo>
                  <a:lnTo>
                    <a:pt x="224027" y="429260"/>
                  </a:lnTo>
                  <a:lnTo>
                    <a:pt x="277494" y="436880"/>
                  </a:lnTo>
                  <a:lnTo>
                    <a:pt x="305435" y="438150"/>
                  </a:lnTo>
                  <a:lnTo>
                    <a:pt x="333501" y="436880"/>
                  </a:lnTo>
                  <a:lnTo>
                    <a:pt x="360679" y="434340"/>
                  </a:lnTo>
                  <a:lnTo>
                    <a:pt x="386841" y="429260"/>
                  </a:lnTo>
                  <a:lnTo>
                    <a:pt x="412114" y="421640"/>
                  </a:lnTo>
                  <a:lnTo>
                    <a:pt x="304800" y="421640"/>
                  </a:lnTo>
                  <a:lnTo>
                    <a:pt x="278129" y="420370"/>
                  </a:lnTo>
                  <a:lnTo>
                    <a:pt x="227202" y="412750"/>
                  </a:lnTo>
                  <a:lnTo>
                    <a:pt x="180848" y="397510"/>
                  </a:lnTo>
                  <a:lnTo>
                    <a:pt x="139953" y="375920"/>
                  </a:lnTo>
                  <a:lnTo>
                    <a:pt x="105663" y="350520"/>
                  </a:lnTo>
                  <a:lnTo>
                    <a:pt x="79120" y="320040"/>
                  </a:lnTo>
                  <a:lnTo>
                    <a:pt x="58038" y="279400"/>
                  </a:lnTo>
                  <a:lnTo>
                    <a:pt x="50800" y="234950"/>
                  </a:lnTo>
                  <a:lnTo>
                    <a:pt x="51180" y="226060"/>
                  </a:lnTo>
                  <a:lnTo>
                    <a:pt x="61721" y="182880"/>
                  </a:lnTo>
                  <a:lnTo>
                    <a:pt x="92963" y="134620"/>
                  </a:lnTo>
                  <a:lnTo>
                    <a:pt x="123698" y="106680"/>
                  </a:lnTo>
                  <a:lnTo>
                    <a:pt x="161416" y="83820"/>
                  </a:lnTo>
                  <a:lnTo>
                    <a:pt x="205358" y="66040"/>
                  </a:lnTo>
                  <a:lnTo>
                    <a:pt x="254126" y="54610"/>
                  </a:lnTo>
                  <a:lnTo>
                    <a:pt x="306704" y="50800"/>
                  </a:lnTo>
                  <a:lnTo>
                    <a:pt x="412750" y="50800"/>
                  </a:lnTo>
                  <a:lnTo>
                    <a:pt x="387603" y="43180"/>
                  </a:lnTo>
                  <a:lnTo>
                    <a:pt x="361314" y="38100"/>
                  </a:lnTo>
                  <a:lnTo>
                    <a:pt x="334137" y="35560"/>
                  </a:lnTo>
                  <a:lnTo>
                    <a:pt x="306069" y="34290"/>
                  </a:lnTo>
                  <a:close/>
                </a:path>
                <a:path w="612139" h="471169">
                  <a:moveTo>
                    <a:pt x="412750" y="50800"/>
                  </a:moveTo>
                  <a:lnTo>
                    <a:pt x="306704" y="50800"/>
                  </a:lnTo>
                  <a:lnTo>
                    <a:pt x="333501" y="52070"/>
                  </a:lnTo>
                  <a:lnTo>
                    <a:pt x="384428" y="59690"/>
                  </a:lnTo>
                  <a:lnTo>
                    <a:pt x="430783" y="74930"/>
                  </a:lnTo>
                  <a:lnTo>
                    <a:pt x="471804" y="96520"/>
                  </a:lnTo>
                  <a:lnTo>
                    <a:pt x="506094" y="121920"/>
                  </a:lnTo>
                  <a:lnTo>
                    <a:pt x="532764" y="152400"/>
                  </a:lnTo>
                  <a:lnTo>
                    <a:pt x="537590" y="158750"/>
                  </a:lnTo>
                  <a:lnTo>
                    <a:pt x="542416" y="167640"/>
                  </a:lnTo>
                  <a:lnTo>
                    <a:pt x="546607" y="175260"/>
                  </a:lnTo>
                  <a:lnTo>
                    <a:pt x="550544" y="184150"/>
                  </a:lnTo>
                  <a:lnTo>
                    <a:pt x="553592" y="191770"/>
                  </a:lnTo>
                  <a:lnTo>
                    <a:pt x="556260" y="201930"/>
                  </a:lnTo>
                  <a:lnTo>
                    <a:pt x="558291" y="209550"/>
                  </a:lnTo>
                  <a:lnTo>
                    <a:pt x="559815" y="218440"/>
                  </a:lnTo>
                  <a:lnTo>
                    <a:pt x="560577" y="227330"/>
                  </a:lnTo>
                  <a:lnTo>
                    <a:pt x="560831" y="237490"/>
                  </a:lnTo>
                  <a:lnTo>
                    <a:pt x="560451" y="246380"/>
                  </a:lnTo>
                  <a:lnTo>
                    <a:pt x="549910" y="289560"/>
                  </a:lnTo>
                  <a:lnTo>
                    <a:pt x="536828" y="313690"/>
                  </a:lnTo>
                  <a:lnTo>
                    <a:pt x="531494" y="322580"/>
                  </a:lnTo>
                  <a:lnTo>
                    <a:pt x="504189" y="351790"/>
                  </a:lnTo>
                  <a:lnTo>
                    <a:pt x="469900" y="377190"/>
                  </a:lnTo>
                  <a:lnTo>
                    <a:pt x="429005" y="397510"/>
                  </a:lnTo>
                  <a:lnTo>
                    <a:pt x="382396" y="412750"/>
                  </a:lnTo>
                  <a:lnTo>
                    <a:pt x="331596" y="420370"/>
                  </a:lnTo>
                  <a:lnTo>
                    <a:pt x="304800" y="421640"/>
                  </a:lnTo>
                  <a:lnTo>
                    <a:pt x="412114" y="421640"/>
                  </a:lnTo>
                  <a:lnTo>
                    <a:pt x="458469" y="403860"/>
                  </a:lnTo>
                  <a:lnTo>
                    <a:pt x="498728" y="378460"/>
                  </a:lnTo>
                  <a:lnTo>
                    <a:pt x="531749" y="347980"/>
                  </a:lnTo>
                  <a:lnTo>
                    <a:pt x="556767" y="313690"/>
                  </a:lnTo>
                  <a:lnTo>
                    <a:pt x="572262" y="276860"/>
                  </a:lnTo>
                  <a:lnTo>
                    <a:pt x="577675" y="237490"/>
                  </a:lnTo>
                  <a:lnTo>
                    <a:pt x="577691" y="234950"/>
                  </a:lnTo>
                  <a:lnTo>
                    <a:pt x="577468" y="226060"/>
                  </a:lnTo>
                  <a:lnTo>
                    <a:pt x="569467" y="186690"/>
                  </a:lnTo>
                  <a:lnTo>
                    <a:pt x="551561" y="149860"/>
                  </a:lnTo>
                  <a:lnTo>
                    <a:pt x="516889" y="109220"/>
                  </a:lnTo>
                  <a:lnTo>
                    <a:pt x="480060" y="81280"/>
                  </a:lnTo>
                  <a:lnTo>
                    <a:pt x="436625" y="59690"/>
                  </a:lnTo>
                  <a:lnTo>
                    <a:pt x="412750" y="50800"/>
                  </a:lnTo>
                  <a:close/>
                </a:path>
              </a:pathLst>
            </a:custGeom>
            <a:solidFill>
              <a:srgbClr val="7A9799"/>
            </a:solidFill>
          </p:spPr>
          <p:txBody>
            <a:bodyPr wrap="square" lIns="0" tIns="0" rIns="0" bIns="0" rtlCol="0"/>
            <a:lstStyle/>
            <a:p>
              <a:endParaRPr/>
            </a:p>
          </p:txBody>
        </p:sp>
      </p:grpSp>
      <p:sp>
        <p:nvSpPr>
          <p:cNvPr id="11" name="object 11"/>
          <p:cNvSpPr txBox="1">
            <a:spLocks noGrp="1"/>
          </p:cNvSpPr>
          <p:nvPr>
            <p:ph type="title"/>
          </p:nvPr>
        </p:nvSpPr>
        <p:spPr>
          <a:xfrm>
            <a:off x="4390135" y="605408"/>
            <a:ext cx="3983990" cy="535940"/>
          </a:xfrm>
          <a:prstGeom prst="rect">
            <a:avLst/>
          </a:prstGeom>
        </p:spPr>
        <p:txBody>
          <a:bodyPr vert="horz" wrap="square" lIns="0" tIns="12065" rIns="0" bIns="0" rtlCol="0">
            <a:spAutoFit/>
          </a:bodyPr>
          <a:lstStyle/>
          <a:p>
            <a:pPr marL="12700">
              <a:lnSpc>
                <a:spcPct val="100000"/>
              </a:lnSpc>
              <a:spcBef>
                <a:spcPts val="95"/>
              </a:spcBef>
            </a:pPr>
            <a:r>
              <a:rPr sz="3350" i="1" spc="-5" dirty="0">
                <a:solidFill>
                  <a:srgbClr val="001F5F"/>
                </a:solidFill>
                <a:latin typeface="Verdana"/>
                <a:cs typeface="Verdana"/>
              </a:rPr>
              <a:t>Basic</a:t>
            </a:r>
            <a:r>
              <a:rPr sz="3350" i="1" spc="-114" dirty="0">
                <a:solidFill>
                  <a:srgbClr val="001F5F"/>
                </a:solidFill>
                <a:latin typeface="Verdana"/>
                <a:cs typeface="Verdana"/>
              </a:rPr>
              <a:t> </a:t>
            </a:r>
            <a:r>
              <a:rPr sz="3350" i="1" spc="-15" dirty="0">
                <a:solidFill>
                  <a:srgbClr val="001F5F"/>
                </a:solidFill>
                <a:latin typeface="Verdana"/>
                <a:cs typeface="Verdana"/>
              </a:rPr>
              <a:t>Democracies</a:t>
            </a:r>
            <a:endParaRPr sz="3350">
              <a:latin typeface="Verdana"/>
              <a:cs typeface="Verdana"/>
            </a:endParaRPr>
          </a:p>
        </p:txBody>
      </p:sp>
      <p:sp>
        <p:nvSpPr>
          <p:cNvPr id="12" name="object 12"/>
          <p:cNvSpPr txBox="1"/>
          <p:nvPr/>
        </p:nvSpPr>
        <p:spPr>
          <a:xfrm>
            <a:off x="844092" y="1643253"/>
            <a:ext cx="10269220" cy="3696335"/>
          </a:xfrm>
          <a:prstGeom prst="rect">
            <a:avLst/>
          </a:prstGeom>
        </p:spPr>
        <p:txBody>
          <a:bodyPr vert="horz" wrap="square" lIns="0" tIns="12700" rIns="0" bIns="0" rtlCol="0">
            <a:spAutoFit/>
          </a:bodyPr>
          <a:lstStyle/>
          <a:p>
            <a:pPr marL="12700" marR="5080">
              <a:lnSpc>
                <a:spcPct val="100000"/>
              </a:lnSpc>
              <a:spcBef>
                <a:spcPts val="100"/>
              </a:spcBef>
            </a:pPr>
            <a:r>
              <a:rPr sz="2400" b="1" spc="-5" dirty="0">
                <a:latin typeface="Times New Roman"/>
                <a:cs typeface="Times New Roman"/>
              </a:rPr>
              <a:t>Basic </a:t>
            </a:r>
            <a:r>
              <a:rPr sz="2400" b="1" dirty="0">
                <a:latin typeface="Times New Roman"/>
                <a:cs typeface="Times New Roman"/>
              </a:rPr>
              <a:t>Democracies </a:t>
            </a:r>
            <a:r>
              <a:rPr sz="2400" dirty="0">
                <a:latin typeface="Times New Roman"/>
                <a:cs typeface="Times New Roman"/>
              </a:rPr>
              <a:t>a local </a:t>
            </a:r>
            <a:r>
              <a:rPr sz="2400" spc="-5" dirty="0">
                <a:latin typeface="Times New Roman"/>
                <a:cs typeface="Times New Roman"/>
              </a:rPr>
              <a:t>government system. </a:t>
            </a:r>
            <a:r>
              <a:rPr sz="2400" dirty="0">
                <a:solidFill>
                  <a:srgbClr val="C00000"/>
                </a:solidFill>
                <a:latin typeface="Times New Roman"/>
                <a:cs typeface="Times New Roman"/>
              </a:rPr>
              <a:t>General </a:t>
            </a:r>
            <a:r>
              <a:rPr sz="1900" spc="-25" dirty="0">
                <a:solidFill>
                  <a:srgbClr val="C00000"/>
                </a:solidFill>
                <a:latin typeface="Times New Roman"/>
                <a:cs typeface="Times New Roman"/>
              </a:rPr>
              <a:t>AYUB </a:t>
            </a:r>
            <a:r>
              <a:rPr sz="1900" spc="-5" dirty="0">
                <a:solidFill>
                  <a:srgbClr val="C00000"/>
                </a:solidFill>
                <a:latin typeface="Times New Roman"/>
                <a:cs typeface="Times New Roman"/>
              </a:rPr>
              <a:t>KHAN </a:t>
            </a:r>
            <a:r>
              <a:rPr sz="2400" dirty="0">
                <a:latin typeface="Times New Roman"/>
                <a:cs typeface="Times New Roman"/>
              </a:rPr>
              <a:t>President of </a:t>
            </a:r>
            <a:r>
              <a:rPr sz="2400" spc="5" dirty="0">
                <a:latin typeface="Times New Roman"/>
                <a:cs typeface="Times New Roman"/>
              </a:rPr>
              <a:t> </a:t>
            </a:r>
            <a:r>
              <a:rPr sz="2400" dirty="0">
                <a:latin typeface="Times New Roman"/>
                <a:cs typeface="Times New Roman"/>
              </a:rPr>
              <a:t>Pakistan, introduced the concept of </a:t>
            </a:r>
            <a:r>
              <a:rPr sz="2400" spc="-10" dirty="0">
                <a:latin typeface="Times New Roman"/>
                <a:cs typeface="Times New Roman"/>
              </a:rPr>
              <a:t>basic </a:t>
            </a:r>
            <a:r>
              <a:rPr sz="2400" spc="-5" dirty="0">
                <a:latin typeface="Times New Roman"/>
                <a:cs typeface="Times New Roman"/>
              </a:rPr>
              <a:t>democracy </a:t>
            </a:r>
            <a:r>
              <a:rPr sz="2400" dirty="0">
                <a:latin typeface="Times New Roman"/>
                <a:cs typeface="Times New Roman"/>
              </a:rPr>
              <a:t>under the Basic </a:t>
            </a:r>
            <a:r>
              <a:rPr sz="2400" spc="-5" dirty="0">
                <a:latin typeface="Times New Roman"/>
                <a:cs typeface="Times New Roman"/>
              </a:rPr>
              <a:t>Democracies </a:t>
            </a:r>
            <a:r>
              <a:rPr sz="2400" dirty="0">
                <a:latin typeface="Times New Roman"/>
                <a:cs typeface="Times New Roman"/>
              </a:rPr>
              <a:t> Order,</a:t>
            </a:r>
            <a:r>
              <a:rPr sz="2400" spc="-15" dirty="0">
                <a:latin typeface="Times New Roman"/>
                <a:cs typeface="Times New Roman"/>
              </a:rPr>
              <a:t> </a:t>
            </a:r>
            <a:r>
              <a:rPr sz="2400" dirty="0">
                <a:latin typeface="Times New Roman"/>
                <a:cs typeface="Times New Roman"/>
              </a:rPr>
              <a:t>1959</a:t>
            </a:r>
            <a:r>
              <a:rPr sz="2400" spc="-25" dirty="0">
                <a:latin typeface="Times New Roman"/>
                <a:cs typeface="Times New Roman"/>
              </a:rPr>
              <a:t> </a:t>
            </a:r>
            <a:r>
              <a:rPr sz="2400" spc="-10" dirty="0">
                <a:latin typeface="Times New Roman"/>
                <a:cs typeface="Times New Roman"/>
              </a:rPr>
              <a:t>having</a:t>
            </a:r>
            <a:r>
              <a:rPr sz="2400" spc="-30" dirty="0">
                <a:latin typeface="Times New Roman"/>
                <a:cs typeface="Times New Roman"/>
              </a:rPr>
              <a:t> </a:t>
            </a:r>
            <a:r>
              <a:rPr sz="2400" spc="-5" dirty="0">
                <a:latin typeface="Times New Roman"/>
                <a:cs typeface="Times New Roman"/>
              </a:rPr>
              <a:t>made</a:t>
            </a:r>
            <a:r>
              <a:rPr sz="2400" spc="5" dirty="0">
                <a:latin typeface="Times New Roman"/>
                <a:cs typeface="Times New Roman"/>
              </a:rPr>
              <a:t> </a:t>
            </a:r>
            <a:r>
              <a:rPr sz="2400" dirty="0">
                <a:latin typeface="Times New Roman"/>
                <a:cs typeface="Times New Roman"/>
              </a:rPr>
              <a:t>an</a:t>
            </a:r>
            <a:r>
              <a:rPr sz="2400" spc="-5" dirty="0">
                <a:latin typeface="Times New Roman"/>
                <a:cs typeface="Times New Roman"/>
              </a:rPr>
              <a:t> attempt</a:t>
            </a:r>
            <a:r>
              <a:rPr sz="2400" spc="-25" dirty="0">
                <a:latin typeface="Times New Roman"/>
                <a:cs typeface="Times New Roman"/>
              </a:rPr>
              <a:t> </a:t>
            </a:r>
            <a:r>
              <a:rPr sz="2400" dirty="0">
                <a:latin typeface="Times New Roman"/>
                <a:cs typeface="Times New Roman"/>
              </a:rPr>
              <a:t>to</a:t>
            </a:r>
            <a:r>
              <a:rPr sz="2400" spc="-35" dirty="0">
                <a:latin typeface="Times New Roman"/>
                <a:cs typeface="Times New Roman"/>
              </a:rPr>
              <a:t> </a:t>
            </a:r>
            <a:r>
              <a:rPr sz="2400" dirty="0">
                <a:latin typeface="Times New Roman"/>
                <a:cs typeface="Times New Roman"/>
              </a:rPr>
              <a:t>initiate</a:t>
            </a:r>
            <a:r>
              <a:rPr sz="2400" spc="-85"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spc="-10" dirty="0">
                <a:latin typeface="Times New Roman"/>
                <a:cs typeface="Times New Roman"/>
              </a:rPr>
              <a:t>grass-root</a:t>
            </a:r>
            <a:r>
              <a:rPr sz="2400" spc="-25" dirty="0">
                <a:latin typeface="Times New Roman"/>
                <a:cs typeface="Times New Roman"/>
              </a:rPr>
              <a:t> </a:t>
            </a:r>
            <a:r>
              <a:rPr sz="2400" dirty="0">
                <a:latin typeface="Times New Roman"/>
                <a:cs typeface="Times New Roman"/>
              </a:rPr>
              <a:t>level</a:t>
            </a:r>
            <a:r>
              <a:rPr sz="2400" spc="-55" dirty="0">
                <a:latin typeface="Times New Roman"/>
                <a:cs typeface="Times New Roman"/>
              </a:rPr>
              <a:t> </a:t>
            </a:r>
            <a:r>
              <a:rPr sz="2400" spc="-5" dirty="0">
                <a:latin typeface="Times New Roman"/>
                <a:cs typeface="Times New Roman"/>
              </a:rPr>
              <a:t>democratic</a:t>
            </a:r>
            <a:r>
              <a:rPr sz="2400" spc="-35" dirty="0">
                <a:latin typeface="Times New Roman"/>
                <a:cs typeface="Times New Roman"/>
              </a:rPr>
              <a:t> </a:t>
            </a:r>
            <a:r>
              <a:rPr sz="2400" spc="-15" dirty="0">
                <a:latin typeface="Times New Roman"/>
                <a:cs typeface="Times New Roman"/>
              </a:rPr>
              <a:t>system.</a:t>
            </a:r>
            <a:endParaRPr sz="2400">
              <a:latin typeface="Times New Roman"/>
              <a:cs typeface="Times New Roman"/>
            </a:endParaRPr>
          </a:p>
          <a:p>
            <a:pPr>
              <a:lnSpc>
                <a:spcPct val="100000"/>
              </a:lnSpc>
              <a:spcBef>
                <a:spcPts val="45"/>
              </a:spcBef>
            </a:pPr>
            <a:endParaRPr sz="2550">
              <a:latin typeface="Times New Roman"/>
              <a:cs typeface="Times New Roman"/>
            </a:endParaRPr>
          </a:p>
          <a:p>
            <a:pPr marL="12700" marR="468630">
              <a:lnSpc>
                <a:spcPct val="100000"/>
              </a:lnSpc>
            </a:pPr>
            <a:r>
              <a:rPr sz="2400" b="1" spc="-5" dirty="0">
                <a:solidFill>
                  <a:srgbClr val="6E2E9F"/>
                </a:solidFill>
                <a:latin typeface="Times New Roman"/>
                <a:cs typeface="Times New Roman"/>
              </a:rPr>
              <a:t>The</a:t>
            </a:r>
            <a:r>
              <a:rPr sz="2400" b="1" spc="-20" dirty="0">
                <a:solidFill>
                  <a:srgbClr val="6E2E9F"/>
                </a:solidFill>
                <a:latin typeface="Times New Roman"/>
                <a:cs typeface="Times New Roman"/>
              </a:rPr>
              <a:t> </a:t>
            </a:r>
            <a:r>
              <a:rPr sz="2400" b="1" dirty="0">
                <a:solidFill>
                  <a:srgbClr val="6E2E9F"/>
                </a:solidFill>
                <a:latin typeface="Times New Roman"/>
                <a:cs typeface="Times New Roman"/>
              </a:rPr>
              <a:t>system</a:t>
            </a:r>
            <a:r>
              <a:rPr sz="2400" b="1" spc="-30" dirty="0">
                <a:solidFill>
                  <a:srgbClr val="6E2E9F"/>
                </a:solidFill>
                <a:latin typeface="Times New Roman"/>
                <a:cs typeface="Times New Roman"/>
              </a:rPr>
              <a:t> </a:t>
            </a:r>
            <a:r>
              <a:rPr sz="2400" b="1" dirty="0">
                <a:solidFill>
                  <a:srgbClr val="6E2E9F"/>
                </a:solidFill>
                <a:latin typeface="Times New Roman"/>
                <a:cs typeface="Times New Roman"/>
              </a:rPr>
              <a:t>of</a:t>
            </a:r>
            <a:r>
              <a:rPr sz="2400" b="1" spc="-25" dirty="0">
                <a:solidFill>
                  <a:srgbClr val="6E2E9F"/>
                </a:solidFill>
                <a:latin typeface="Times New Roman"/>
                <a:cs typeface="Times New Roman"/>
              </a:rPr>
              <a:t> </a:t>
            </a:r>
            <a:r>
              <a:rPr sz="2400" b="1" dirty="0">
                <a:solidFill>
                  <a:srgbClr val="6E2E9F"/>
                </a:solidFill>
                <a:latin typeface="Times New Roman"/>
                <a:cs typeface="Times New Roman"/>
              </a:rPr>
              <a:t>Basic</a:t>
            </a:r>
            <a:r>
              <a:rPr sz="2400" b="1" spc="-35" dirty="0">
                <a:solidFill>
                  <a:srgbClr val="6E2E9F"/>
                </a:solidFill>
                <a:latin typeface="Times New Roman"/>
                <a:cs typeface="Times New Roman"/>
              </a:rPr>
              <a:t> </a:t>
            </a:r>
            <a:r>
              <a:rPr sz="2400" b="1" dirty="0">
                <a:solidFill>
                  <a:srgbClr val="6E2E9F"/>
                </a:solidFill>
                <a:latin typeface="Times New Roman"/>
                <a:cs typeface="Times New Roman"/>
              </a:rPr>
              <a:t>Democracies</a:t>
            </a:r>
            <a:r>
              <a:rPr sz="2400" b="1" spc="-70" dirty="0">
                <a:solidFill>
                  <a:srgbClr val="6E2E9F"/>
                </a:solidFill>
                <a:latin typeface="Times New Roman"/>
                <a:cs typeface="Times New Roman"/>
              </a:rPr>
              <a:t> </a:t>
            </a:r>
            <a:r>
              <a:rPr sz="2400" b="1" spc="-10" dirty="0">
                <a:solidFill>
                  <a:srgbClr val="6E2E9F"/>
                </a:solidFill>
                <a:latin typeface="Times New Roman"/>
                <a:cs typeface="Times New Roman"/>
              </a:rPr>
              <a:t>was</a:t>
            </a:r>
            <a:r>
              <a:rPr sz="2400" b="1" spc="25" dirty="0">
                <a:solidFill>
                  <a:srgbClr val="6E2E9F"/>
                </a:solidFill>
                <a:latin typeface="Times New Roman"/>
                <a:cs typeface="Times New Roman"/>
              </a:rPr>
              <a:t> </a:t>
            </a:r>
            <a:r>
              <a:rPr sz="2400" b="1" dirty="0">
                <a:solidFill>
                  <a:srgbClr val="6E2E9F"/>
                </a:solidFill>
                <a:latin typeface="Times New Roman"/>
                <a:cs typeface="Times New Roman"/>
              </a:rPr>
              <a:t>initially</a:t>
            </a:r>
            <a:r>
              <a:rPr sz="2400" b="1" spc="-95" dirty="0">
                <a:solidFill>
                  <a:srgbClr val="6E2E9F"/>
                </a:solidFill>
                <a:latin typeface="Times New Roman"/>
                <a:cs typeface="Times New Roman"/>
              </a:rPr>
              <a:t> </a:t>
            </a:r>
            <a:r>
              <a:rPr sz="2400" b="1" dirty="0">
                <a:solidFill>
                  <a:srgbClr val="6E2E9F"/>
                </a:solidFill>
                <a:latin typeface="Times New Roman"/>
                <a:cs typeface="Times New Roman"/>
              </a:rPr>
              <a:t>a</a:t>
            </a:r>
            <a:r>
              <a:rPr sz="2400" b="1" spc="-25" dirty="0">
                <a:solidFill>
                  <a:srgbClr val="6E2E9F"/>
                </a:solidFill>
                <a:latin typeface="Times New Roman"/>
                <a:cs typeface="Times New Roman"/>
              </a:rPr>
              <a:t> </a:t>
            </a:r>
            <a:r>
              <a:rPr sz="2400" b="1" spc="-10" dirty="0">
                <a:solidFill>
                  <a:srgbClr val="6E2E9F"/>
                </a:solidFill>
                <a:latin typeface="Times New Roman"/>
                <a:cs typeface="Times New Roman"/>
              </a:rPr>
              <a:t>five-tier</a:t>
            </a:r>
            <a:r>
              <a:rPr sz="2400" b="1" spc="-70" dirty="0">
                <a:solidFill>
                  <a:srgbClr val="6E2E9F"/>
                </a:solidFill>
                <a:latin typeface="Times New Roman"/>
                <a:cs typeface="Times New Roman"/>
              </a:rPr>
              <a:t> </a:t>
            </a:r>
            <a:r>
              <a:rPr sz="2400" b="1" dirty="0">
                <a:solidFill>
                  <a:srgbClr val="6E2E9F"/>
                </a:solidFill>
                <a:latin typeface="Times New Roman"/>
                <a:cs typeface="Times New Roman"/>
              </a:rPr>
              <a:t>arrangement</a:t>
            </a:r>
            <a:r>
              <a:rPr sz="2400" dirty="0">
                <a:latin typeface="Times New Roman"/>
                <a:cs typeface="Times New Roman"/>
              </a:rPr>
              <a:t>.</a:t>
            </a:r>
            <a:r>
              <a:rPr sz="2400" spc="-60" dirty="0">
                <a:latin typeface="Times New Roman"/>
                <a:cs typeface="Times New Roman"/>
              </a:rPr>
              <a:t> </a:t>
            </a:r>
            <a:r>
              <a:rPr sz="2400" dirty="0">
                <a:solidFill>
                  <a:srgbClr val="C00000"/>
                </a:solidFill>
                <a:latin typeface="Times New Roman"/>
                <a:cs typeface="Times New Roman"/>
              </a:rPr>
              <a:t>They </a:t>
            </a:r>
            <a:r>
              <a:rPr sz="2400" spc="-585" dirty="0">
                <a:solidFill>
                  <a:srgbClr val="C00000"/>
                </a:solidFill>
                <a:latin typeface="Times New Roman"/>
                <a:cs typeface="Times New Roman"/>
              </a:rPr>
              <a:t> </a:t>
            </a:r>
            <a:r>
              <a:rPr sz="2400" spc="-25" dirty="0">
                <a:solidFill>
                  <a:srgbClr val="C00000"/>
                </a:solidFill>
                <a:latin typeface="Times New Roman"/>
                <a:cs typeface="Times New Roman"/>
              </a:rPr>
              <a:t>were:</a:t>
            </a:r>
            <a:endParaRPr sz="2400">
              <a:latin typeface="Times New Roman"/>
              <a:cs typeface="Times New Roman"/>
            </a:endParaRPr>
          </a:p>
          <a:p>
            <a:pPr marL="12700" marR="109220">
              <a:lnSpc>
                <a:spcPct val="100000"/>
              </a:lnSpc>
            </a:pPr>
            <a:r>
              <a:rPr sz="2400" dirty="0">
                <a:latin typeface="Times New Roman"/>
                <a:cs typeface="Times New Roman"/>
              </a:rPr>
              <a:t>(i)</a:t>
            </a:r>
            <a:r>
              <a:rPr sz="2400" spc="-30" dirty="0">
                <a:latin typeface="Times New Roman"/>
                <a:cs typeface="Times New Roman"/>
              </a:rPr>
              <a:t> </a:t>
            </a:r>
            <a:r>
              <a:rPr sz="2400" dirty="0">
                <a:latin typeface="Times New Roman"/>
                <a:cs typeface="Times New Roman"/>
              </a:rPr>
              <a:t>union</a:t>
            </a:r>
            <a:r>
              <a:rPr sz="2400" spc="-20" dirty="0">
                <a:latin typeface="Times New Roman"/>
                <a:cs typeface="Times New Roman"/>
              </a:rPr>
              <a:t> </a:t>
            </a:r>
            <a:r>
              <a:rPr sz="2400" dirty="0">
                <a:latin typeface="Times New Roman"/>
                <a:cs typeface="Times New Roman"/>
              </a:rPr>
              <a:t>councils</a:t>
            </a:r>
            <a:r>
              <a:rPr sz="2400" spc="-75" dirty="0">
                <a:latin typeface="Times New Roman"/>
                <a:cs typeface="Times New Roman"/>
              </a:rPr>
              <a:t> </a:t>
            </a:r>
            <a:r>
              <a:rPr sz="2400" dirty="0">
                <a:latin typeface="Times New Roman"/>
                <a:cs typeface="Times New Roman"/>
              </a:rPr>
              <a:t>(rural</a:t>
            </a:r>
            <a:r>
              <a:rPr sz="2400" spc="-35" dirty="0">
                <a:latin typeface="Times New Roman"/>
                <a:cs typeface="Times New Roman"/>
              </a:rPr>
              <a:t> </a:t>
            </a:r>
            <a:r>
              <a:rPr sz="2400" dirty="0">
                <a:latin typeface="Times New Roman"/>
                <a:cs typeface="Times New Roman"/>
              </a:rPr>
              <a:t>areas),</a:t>
            </a:r>
            <a:r>
              <a:rPr sz="2400" spc="-40" dirty="0">
                <a:latin typeface="Times New Roman"/>
                <a:cs typeface="Times New Roman"/>
              </a:rPr>
              <a:t> </a:t>
            </a:r>
            <a:r>
              <a:rPr sz="2400" dirty="0">
                <a:latin typeface="Times New Roman"/>
                <a:cs typeface="Times New Roman"/>
              </a:rPr>
              <a:t>town</a:t>
            </a:r>
            <a:r>
              <a:rPr sz="2400" spc="-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union</a:t>
            </a:r>
            <a:r>
              <a:rPr sz="2400" spc="-20" dirty="0">
                <a:latin typeface="Times New Roman"/>
                <a:cs typeface="Times New Roman"/>
              </a:rPr>
              <a:t> </a:t>
            </a:r>
            <a:r>
              <a:rPr sz="2400" spc="-15" dirty="0">
                <a:latin typeface="Times New Roman"/>
                <a:cs typeface="Times New Roman"/>
              </a:rPr>
              <a:t>committees</a:t>
            </a:r>
            <a:r>
              <a:rPr sz="2400" spc="-35" dirty="0">
                <a:latin typeface="Times New Roman"/>
                <a:cs typeface="Times New Roman"/>
              </a:rPr>
              <a:t> </a:t>
            </a:r>
            <a:r>
              <a:rPr sz="2400" dirty="0">
                <a:latin typeface="Times New Roman"/>
                <a:cs typeface="Times New Roman"/>
              </a:rPr>
              <a:t>(urban</a:t>
            </a:r>
            <a:r>
              <a:rPr sz="2400" spc="-30" dirty="0">
                <a:latin typeface="Times New Roman"/>
                <a:cs typeface="Times New Roman"/>
              </a:rPr>
              <a:t> </a:t>
            </a:r>
            <a:r>
              <a:rPr sz="2400" dirty="0">
                <a:latin typeface="Times New Roman"/>
                <a:cs typeface="Times New Roman"/>
              </a:rPr>
              <a:t>areas);</a:t>
            </a:r>
            <a:r>
              <a:rPr sz="2400" spc="-55" dirty="0">
                <a:latin typeface="Times New Roman"/>
                <a:cs typeface="Times New Roman"/>
              </a:rPr>
              <a:t> </a:t>
            </a:r>
            <a:r>
              <a:rPr sz="2400" dirty="0">
                <a:latin typeface="Times New Roman"/>
                <a:cs typeface="Times New Roman"/>
              </a:rPr>
              <a:t>(ii)</a:t>
            </a:r>
            <a:r>
              <a:rPr sz="2400" spc="-20" dirty="0">
                <a:latin typeface="Times New Roman"/>
                <a:cs typeface="Times New Roman"/>
              </a:rPr>
              <a:t> </a:t>
            </a:r>
            <a:r>
              <a:rPr sz="2400" dirty="0">
                <a:latin typeface="Times New Roman"/>
                <a:cs typeface="Times New Roman"/>
              </a:rPr>
              <a:t>thana </a:t>
            </a:r>
            <a:r>
              <a:rPr sz="2400" spc="-585" dirty="0">
                <a:latin typeface="Times New Roman"/>
                <a:cs typeface="Times New Roman"/>
              </a:rPr>
              <a:t> </a:t>
            </a:r>
            <a:r>
              <a:rPr sz="2400" dirty="0">
                <a:latin typeface="Times New Roman"/>
                <a:cs typeface="Times New Roman"/>
              </a:rPr>
              <a:t>councils </a:t>
            </a:r>
            <a:r>
              <a:rPr sz="2400" spc="-5" dirty="0">
                <a:latin typeface="Times New Roman"/>
                <a:cs typeface="Times New Roman"/>
              </a:rPr>
              <a:t>(East </a:t>
            </a:r>
            <a:r>
              <a:rPr sz="2400" dirty="0">
                <a:latin typeface="Times New Roman"/>
                <a:cs typeface="Times New Roman"/>
              </a:rPr>
              <a:t>Pakistan), tehsil </a:t>
            </a:r>
            <a:r>
              <a:rPr sz="2400" spc="-10" dirty="0">
                <a:latin typeface="Times New Roman"/>
                <a:cs typeface="Times New Roman"/>
              </a:rPr>
              <a:t>councils </a:t>
            </a:r>
            <a:r>
              <a:rPr sz="2400" spc="-5" dirty="0">
                <a:latin typeface="Times New Roman"/>
                <a:cs typeface="Times New Roman"/>
              </a:rPr>
              <a:t>(West </a:t>
            </a:r>
            <a:r>
              <a:rPr sz="2400" dirty="0">
                <a:latin typeface="Times New Roman"/>
                <a:cs typeface="Times New Roman"/>
              </a:rPr>
              <a:t>Pakistan); (iii) district councils; (iv) </a:t>
            </a:r>
            <a:r>
              <a:rPr sz="2400" spc="-585" dirty="0">
                <a:latin typeface="Times New Roman"/>
                <a:cs typeface="Times New Roman"/>
              </a:rPr>
              <a:t> </a:t>
            </a:r>
            <a:r>
              <a:rPr sz="2400" dirty="0">
                <a:latin typeface="Times New Roman"/>
                <a:cs typeface="Times New Roman"/>
              </a:rPr>
              <a:t>divisional</a:t>
            </a:r>
            <a:r>
              <a:rPr sz="2400" spc="-60" dirty="0">
                <a:latin typeface="Times New Roman"/>
                <a:cs typeface="Times New Roman"/>
              </a:rPr>
              <a:t> </a:t>
            </a:r>
            <a:r>
              <a:rPr sz="2400" spc="-10" dirty="0">
                <a:latin typeface="Times New Roman"/>
                <a:cs typeface="Times New Roman"/>
              </a:rPr>
              <a:t>councils;</a:t>
            </a:r>
            <a:endParaRPr sz="2400">
              <a:latin typeface="Times New Roman"/>
              <a:cs typeface="Times New Roman"/>
            </a:endParaRPr>
          </a:p>
          <a:p>
            <a:pPr marL="12700">
              <a:lnSpc>
                <a:spcPct val="100000"/>
              </a:lnSpc>
            </a:pPr>
            <a:r>
              <a:rPr sz="2400" dirty="0">
                <a:latin typeface="Times New Roman"/>
                <a:cs typeface="Times New Roman"/>
              </a:rPr>
              <a:t>(v)</a:t>
            </a:r>
            <a:r>
              <a:rPr sz="2400" spc="-30" dirty="0">
                <a:latin typeface="Times New Roman"/>
                <a:cs typeface="Times New Roman"/>
              </a:rPr>
              <a:t> </a:t>
            </a:r>
            <a:r>
              <a:rPr sz="2400" dirty="0">
                <a:latin typeface="Times New Roman"/>
                <a:cs typeface="Times New Roman"/>
              </a:rPr>
              <a:t>provincial</a:t>
            </a:r>
            <a:r>
              <a:rPr sz="2400" spc="-50" dirty="0">
                <a:latin typeface="Times New Roman"/>
                <a:cs typeface="Times New Roman"/>
              </a:rPr>
              <a:t> </a:t>
            </a:r>
            <a:r>
              <a:rPr sz="2400" spc="-5" dirty="0">
                <a:latin typeface="Times New Roman"/>
                <a:cs typeface="Times New Roman"/>
              </a:rPr>
              <a:t>development</a:t>
            </a:r>
            <a:r>
              <a:rPr sz="2400" spc="-65" dirty="0">
                <a:latin typeface="Times New Roman"/>
                <a:cs typeface="Times New Roman"/>
              </a:rPr>
              <a:t> </a:t>
            </a:r>
            <a:r>
              <a:rPr sz="2400" dirty="0">
                <a:latin typeface="Times New Roman"/>
                <a:cs typeface="Times New Roman"/>
              </a:rPr>
              <a:t>advisory</a:t>
            </a:r>
            <a:r>
              <a:rPr sz="2400" spc="-40" dirty="0">
                <a:latin typeface="Times New Roman"/>
                <a:cs typeface="Times New Roman"/>
              </a:rPr>
              <a:t> </a:t>
            </a:r>
            <a:r>
              <a:rPr sz="2400" spc="-10" dirty="0">
                <a:latin typeface="Times New Roman"/>
                <a:cs typeface="Times New Roman"/>
              </a:rPr>
              <a:t>council</a:t>
            </a:r>
            <a:r>
              <a:rPr sz="2000" spc="-10" dirty="0">
                <a:latin typeface="Verdana"/>
                <a:cs typeface="Verdana"/>
              </a:rPr>
              <a:t>.</a:t>
            </a:r>
            <a:endParaRPr sz="200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95071" y="153733"/>
            <a:ext cx="11790680" cy="6557009"/>
            <a:chOff x="195071" y="153733"/>
            <a:chExt cx="11790680" cy="6557009"/>
          </a:xfrm>
        </p:grpSpPr>
        <p:sp>
          <p:nvSpPr>
            <p:cNvPr id="3" name="object 3"/>
            <p:cNvSpPr/>
            <p:nvPr/>
          </p:nvSpPr>
          <p:spPr>
            <a:xfrm>
              <a:off x="195071" y="6391655"/>
              <a:ext cx="11777980" cy="309880"/>
            </a:xfrm>
            <a:custGeom>
              <a:avLst/>
              <a:gdLst/>
              <a:ahLst/>
              <a:cxnLst/>
              <a:rect l="l" t="t" r="r" b="b"/>
              <a:pathLst>
                <a:path w="11777980" h="309879">
                  <a:moveTo>
                    <a:pt x="11777472" y="0"/>
                  </a:moveTo>
                  <a:lnTo>
                    <a:pt x="0" y="0"/>
                  </a:lnTo>
                  <a:lnTo>
                    <a:pt x="0" y="309562"/>
                  </a:lnTo>
                  <a:lnTo>
                    <a:pt x="11777472" y="309562"/>
                  </a:lnTo>
                  <a:lnTo>
                    <a:pt x="11777472" y="0"/>
                  </a:lnTo>
                  <a:close/>
                </a:path>
              </a:pathLst>
            </a:custGeom>
            <a:solidFill>
              <a:srgbClr val="8BACAD"/>
            </a:solidFill>
          </p:spPr>
          <p:txBody>
            <a:bodyPr wrap="square" lIns="0" tIns="0" rIns="0" bIns="0" rtlCol="0"/>
            <a:lstStyle/>
            <a:p>
              <a:endParaRPr/>
            </a:p>
          </p:txBody>
        </p:sp>
        <p:sp>
          <p:nvSpPr>
            <p:cNvPr id="4" name="object 4"/>
            <p:cNvSpPr/>
            <p:nvPr/>
          </p:nvSpPr>
          <p:spPr>
            <a:xfrm>
              <a:off x="203199" y="158495"/>
              <a:ext cx="11777980" cy="6547484"/>
            </a:xfrm>
            <a:custGeom>
              <a:avLst/>
              <a:gdLst/>
              <a:ahLst/>
              <a:cxnLst/>
              <a:rect l="l" t="t" r="r" b="b"/>
              <a:pathLst>
                <a:path w="11777980" h="6547484">
                  <a:moveTo>
                    <a:pt x="0" y="6547104"/>
                  </a:moveTo>
                  <a:lnTo>
                    <a:pt x="11777472" y="6547104"/>
                  </a:lnTo>
                  <a:lnTo>
                    <a:pt x="11777472" y="0"/>
                  </a:lnTo>
                  <a:lnTo>
                    <a:pt x="0" y="0"/>
                  </a:lnTo>
                  <a:lnTo>
                    <a:pt x="0" y="6547104"/>
                  </a:lnTo>
                  <a:close/>
                </a:path>
              </a:pathLst>
            </a:custGeom>
            <a:ln w="9525">
              <a:solidFill>
                <a:srgbClr val="7A9799"/>
              </a:solidFill>
            </a:ln>
          </p:spPr>
          <p:txBody>
            <a:bodyPr wrap="square" lIns="0" tIns="0" rIns="0" bIns="0" rtlCol="0"/>
            <a:lstStyle/>
            <a:p>
              <a:endParaRPr/>
            </a:p>
          </p:txBody>
        </p:sp>
      </p:grpSp>
      <p:sp>
        <p:nvSpPr>
          <p:cNvPr id="5" name="object 5"/>
          <p:cNvSpPr txBox="1"/>
          <p:nvPr/>
        </p:nvSpPr>
        <p:spPr>
          <a:xfrm>
            <a:off x="845616" y="423164"/>
            <a:ext cx="10290175" cy="3708400"/>
          </a:xfrm>
          <a:prstGeom prst="rect">
            <a:avLst/>
          </a:prstGeom>
        </p:spPr>
        <p:txBody>
          <a:bodyPr vert="horz" wrap="square" lIns="0" tIns="12700" rIns="0" bIns="0" rtlCol="0">
            <a:spAutoFit/>
          </a:bodyPr>
          <a:lstStyle/>
          <a:p>
            <a:pPr marL="469265" marR="5080" indent="-457200">
              <a:lnSpc>
                <a:spcPct val="99900"/>
              </a:lnSpc>
              <a:spcBef>
                <a:spcPts val="100"/>
              </a:spcBef>
              <a:buFont typeface="Wingdings"/>
              <a:buChar char=""/>
              <a:tabLst>
                <a:tab pos="469265" algn="l"/>
                <a:tab pos="469900" algn="l"/>
              </a:tabLst>
            </a:pPr>
            <a:r>
              <a:rPr sz="2400" dirty="0">
                <a:latin typeface="Times New Roman"/>
                <a:cs typeface="Times New Roman"/>
              </a:rPr>
              <a:t>The councils were consisted of elected and </a:t>
            </a:r>
            <a:r>
              <a:rPr sz="2400" spc="-15" dirty="0">
                <a:latin typeface="Times New Roman"/>
                <a:cs typeface="Times New Roman"/>
              </a:rPr>
              <a:t>nominated </a:t>
            </a:r>
            <a:r>
              <a:rPr sz="2400" spc="-10" dirty="0">
                <a:latin typeface="Times New Roman"/>
                <a:cs typeface="Times New Roman"/>
              </a:rPr>
              <a:t>members </a:t>
            </a:r>
            <a:r>
              <a:rPr sz="2400" spc="-5" dirty="0">
                <a:latin typeface="Times New Roman"/>
                <a:cs typeface="Times New Roman"/>
              </a:rPr>
              <a:t>as </a:t>
            </a:r>
            <a:r>
              <a:rPr sz="2400" dirty="0">
                <a:latin typeface="Times New Roman"/>
                <a:cs typeface="Times New Roman"/>
              </a:rPr>
              <a:t>well</a:t>
            </a:r>
            <a:r>
              <a:rPr sz="2400" b="1" dirty="0">
                <a:latin typeface="Verdana"/>
                <a:cs typeface="Verdana"/>
              </a:rPr>
              <a:t>. </a:t>
            </a:r>
            <a:r>
              <a:rPr sz="2400" dirty="0">
                <a:latin typeface="Times New Roman"/>
                <a:cs typeface="Times New Roman"/>
              </a:rPr>
              <a:t>There </a:t>
            </a:r>
            <a:r>
              <a:rPr sz="2400" spc="5" dirty="0">
                <a:latin typeface="Times New Roman"/>
                <a:cs typeface="Times New Roman"/>
              </a:rPr>
              <a:t> </a:t>
            </a:r>
            <a:r>
              <a:rPr sz="2400" dirty="0">
                <a:latin typeface="Times New Roman"/>
                <a:cs typeface="Times New Roman"/>
              </a:rPr>
              <a:t>were </a:t>
            </a:r>
            <a:r>
              <a:rPr sz="2400" spc="-5" dirty="0">
                <a:latin typeface="Times New Roman"/>
                <a:cs typeface="Times New Roman"/>
              </a:rPr>
              <a:t>40,000 </a:t>
            </a:r>
            <a:r>
              <a:rPr sz="2400" dirty="0">
                <a:latin typeface="Times New Roman"/>
                <a:cs typeface="Times New Roman"/>
              </a:rPr>
              <a:t>basic </a:t>
            </a:r>
            <a:r>
              <a:rPr sz="2400" spc="-5" dirty="0">
                <a:latin typeface="Times New Roman"/>
                <a:cs typeface="Times New Roman"/>
              </a:rPr>
              <a:t>democrants </a:t>
            </a:r>
            <a:r>
              <a:rPr sz="2400" spc="-10" dirty="0">
                <a:latin typeface="Times New Roman"/>
                <a:cs typeface="Times New Roman"/>
              </a:rPr>
              <a:t>in </a:t>
            </a:r>
            <a:r>
              <a:rPr sz="2400" dirty="0">
                <a:latin typeface="Times New Roman"/>
                <a:cs typeface="Times New Roman"/>
              </a:rPr>
              <a:t>each part </a:t>
            </a:r>
            <a:r>
              <a:rPr sz="2400" spc="-5" dirty="0">
                <a:latin typeface="Times New Roman"/>
                <a:cs typeface="Times New Roman"/>
              </a:rPr>
              <a:t>of </a:t>
            </a:r>
            <a:r>
              <a:rPr sz="2400" dirty="0">
                <a:latin typeface="Times New Roman"/>
                <a:cs typeface="Times New Roman"/>
              </a:rPr>
              <a:t>Pakistan totaling the </a:t>
            </a:r>
            <a:r>
              <a:rPr sz="2400" spc="-5" dirty="0">
                <a:latin typeface="Times New Roman"/>
                <a:cs typeface="Times New Roman"/>
              </a:rPr>
              <a:t>number </a:t>
            </a:r>
            <a:r>
              <a:rPr sz="2400" dirty="0">
                <a:latin typeface="Times New Roman"/>
                <a:cs typeface="Times New Roman"/>
              </a:rPr>
              <a:t>to </a:t>
            </a:r>
            <a:r>
              <a:rPr sz="2400" spc="5" dirty="0">
                <a:latin typeface="Times New Roman"/>
                <a:cs typeface="Times New Roman"/>
              </a:rPr>
              <a:t> </a:t>
            </a:r>
            <a:r>
              <a:rPr sz="2400" dirty="0">
                <a:latin typeface="Times New Roman"/>
                <a:cs typeface="Times New Roman"/>
              </a:rPr>
              <a:t>80,000 in</a:t>
            </a:r>
            <a:r>
              <a:rPr sz="2400" spc="-25" dirty="0">
                <a:latin typeface="Times New Roman"/>
                <a:cs typeface="Times New Roman"/>
              </a:rPr>
              <a:t> </a:t>
            </a:r>
            <a:r>
              <a:rPr sz="2400" spc="-15" dirty="0">
                <a:latin typeface="Times New Roman"/>
                <a:cs typeface="Times New Roman"/>
              </a:rPr>
              <a:t>the</a:t>
            </a:r>
            <a:r>
              <a:rPr sz="2400" spc="-70" dirty="0">
                <a:latin typeface="Times New Roman"/>
                <a:cs typeface="Times New Roman"/>
              </a:rPr>
              <a:t> </a:t>
            </a:r>
            <a:r>
              <a:rPr sz="2400" dirty="0">
                <a:latin typeface="Times New Roman"/>
                <a:cs typeface="Times New Roman"/>
              </a:rPr>
              <a:t>country.</a:t>
            </a:r>
            <a:r>
              <a:rPr sz="2400" spc="-50" dirty="0">
                <a:latin typeface="Times New Roman"/>
                <a:cs typeface="Times New Roman"/>
              </a:rPr>
              <a:t> </a:t>
            </a:r>
            <a:r>
              <a:rPr sz="2400" dirty="0">
                <a:latin typeface="Times New Roman"/>
                <a:cs typeface="Times New Roman"/>
              </a:rPr>
              <a:t>Basic</a:t>
            </a:r>
            <a:r>
              <a:rPr sz="2400" spc="-15" dirty="0">
                <a:latin typeface="Times New Roman"/>
                <a:cs typeface="Times New Roman"/>
              </a:rPr>
              <a:t> </a:t>
            </a:r>
            <a:r>
              <a:rPr sz="2400" spc="-5" dirty="0">
                <a:latin typeface="Times New Roman"/>
                <a:cs typeface="Times New Roman"/>
              </a:rPr>
              <a:t>democrats</a:t>
            </a:r>
            <a:r>
              <a:rPr sz="2400" spc="-30" dirty="0">
                <a:latin typeface="Times New Roman"/>
                <a:cs typeface="Times New Roman"/>
              </a:rPr>
              <a:t> </a:t>
            </a:r>
            <a:r>
              <a:rPr sz="2400" spc="-10" dirty="0">
                <a:latin typeface="Times New Roman"/>
                <a:cs typeface="Times New Roman"/>
              </a:rPr>
              <a:t>member</a:t>
            </a:r>
            <a:r>
              <a:rPr sz="2400" spc="5" dirty="0">
                <a:latin typeface="Times New Roman"/>
                <a:cs typeface="Times New Roman"/>
              </a:rPr>
              <a:t> </a:t>
            </a:r>
            <a:r>
              <a:rPr sz="2400" dirty="0">
                <a:latin typeface="Times New Roman"/>
                <a:cs typeface="Times New Roman"/>
              </a:rPr>
              <a:t>could</a:t>
            </a:r>
            <a:r>
              <a:rPr sz="2400" spc="-35" dirty="0">
                <a:latin typeface="Times New Roman"/>
                <a:cs typeface="Times New Roman"/>
              </a:rPr>
              <a:t> </a:t>
            </a:r>
            <a:r>
              <a:rPr sz="2400" dirty="0">
                <a:latin typeface="Times New Roman"/>
                <a:cs typeface="Times New Roman"/>
              </a:rPr>
              <a:t>elect</a:t>
            </a:r>
            <a:r>
              <a:rPr sz="2400" spc="-6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spc="-15" dirty="0">
                <a:latin typeface="Times New Roman"/>
                <a:cs typeface="Times New Roman"/>
              </a:rPr>
              <a:t>President</a:t>
            </a:r>
            <a:r>
              <a:rPr sz="2400" spc="-3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the </a:t>
            </a:r>
            <a:r>
              <a:rPr sz="2400" spc="-585" dirty="0">
                <a:latin typeface="Times New Roman"/>
                <a:cs typeface="Times New Roman"/>
              </a:rPr>
              <a:t> </a:t>
            </a:r>
            <a:r>
              <a:rPr sz="2400" spc="-10" dirty="0">
                <a:latin typeface="Times New Roman"/>
                <a:cs typeface="Times New Roman"/>
              </a:rPr>
              <a:t>members</a:t>
            </a:r>
            <a:r>
              <a:rPr sz="2400" spc="20"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National</a:t>
            </a:r>
            <a:r>
              <a:rPr sz="2400" spc="-50"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Provincial</a:t>
            </a:r>
            <a:r>
              <a:rPr sz="2400" spc="-75" dirty="0">
                <a:latin typeface="Times New Roman"/>
                <a:cs typeface="Times New Roman"/>
              </a:rPr>
              <a:t> </a:t>
            </a:r>
            <a:r>
              <a:rPr sz="2400" spc="-10" dirty="0">
                <a:latin typeface="Times New Roman"/>
                <a:cs typeface="Times New Roman"/>
              </a:rPr>
              <a:t>Legislative</a:t>
            </a:r>
            <a:r>
              <a:rPr sz="2400" spc="-60" dirty="0">
                <a:latin typeface="Times New Roman"/>
                <a:cs typeface="Times New Roman"/>
              </a:rPr>
              <a:t> </a:t>
            </a:r>
            <a:r>
              <a:rPr sz="2400" spc="-15" dirty="0">
                <a:latin typeface="Times New Roman"/>
                <a:cs typeface="Times New Roman"/>
              </a:rPr>
              <a:t>Councils.</a:t>
            </a:r>
            <a:endParaRPr sz="2400">
              <a:latin typeface="Times New Roman"/>
              <a:cs typeface="Times New Roman"/>
            </a:endParaRPr>
          </a:p>
          <a:p>
            <a:pPr>
              <a:lnSpc>
                <a:spcPct val="100000"/>
              </a:lnSpc>
              <a:spcBef>
                <a:spcPts val="45"/>
              </a:spcBef>
            </a:pPr>
            <a:endParaRPr sz="2550">
              <a:latin typeface="Times New Roman"/>
              <a:cs typeface="Times New Roman"/>
            </a:endParaRPr>
          </a:p>
          <a:p>
            <a:pPr marL="469265">
              <a:lnSpc>
                <a:spcPct val="100000"/>
              </a:lnSpc>
              <a:spcBef>
                <a:spcPts val="5"/>
              </a:spcBef>
            </a:pPr>
            <a:r>
              <a:rPr sz="2400" spc="-5" dirty="0">
                <a:latin typeface="Times New Roman"/>
                <a:cs typeface="Times New Roman"/>
              </a:rPr>
              <a:t>Ayub Khan</a:t>
            </a:r>
            <a:r>
              <a:rPr sz="2400" spc="-15" dirty="0">
                <a:latin typeface="Times New Roman"/>
                <a:cs typeface="Times New Roman"/>
              </a:rPr>
              <a:t> </a:t>
            </a:r>
            <a:r>
              <a:rPr sz="2400" spc="-5" dirty="0">
                <a:latin typeface="Times New Roman"/>
                <a:cs typeface="Times New Roman"/>
              </a:rPr>
              <a:t>became</a:t>
            </a:r>
            <a:r>
              <a:rPr sz="2400" spc="-15" dirty="0">
                <a:latin typeface="Times New Roman"/>
                <a:cs typeface="Times New Roman"/>
              </a:rPr>
              <a:t> </a:t>
            </a:r>
            <a:r>
              <a:rPr sz="2400" dirty="0">
                <a:latin typeface="Times New Roman"/>
                <a:cs typeface="Times New Roman"/>
              </a:rPr>
              <a:t>the</a:t>
            </a:r>
            <a:r>
              <a:rPr sz="2400" spc="-45" dirty="0">
                <a:latin typeface="Times New Roman"/>
                <a:cs typeface="Times New Roman"/>
              </a:rPr>
              <a:t> </a:t>
            </a:r>
            <a:r>
              <a:rPr sz="2400" dirty="0">
                <a:latin typeface="Times New Roman"/>
                <a:cs typeface="Times New Roman"/>
              </a:rPr>
              <a:t>President</a:t>
            </a:r>
            <a:r>
              <a:rPr sz="2400" spc="-65" dirty="0">
                <a:latin typeface="Times New Roman"/>
                <a:cs typeface="Times New Roman"/>
              </a:rPr>
              <a:t> </a:t>
            </a:r>
            <a:r>
              <a:rPr sz="2400" spc="-5" dirty="0">
                <a:latin typeface="Times New Roman"/>
                <a:cs typeface="Times New Roman"/>
              </a:rPr>
              <a:t>for</a:t>
            </a:r>
            <a:r>
              <a:rPr sz="2400" spc="5"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spc="-5" dirty="0">
                <a:latin typeface="Times New Roman"/>
                <a:cs typeface="Times New Roman"/>
              </a:rPr>
              <a:t>following</a:t>
            </a:r>
            <a:r>
              <a:rPr sz="2400" spc="-35" dirty="0">
                <a:latin typeface="Times New Roman"/>
                <a:cs typeface="Times New Roman"/>
              </a:rPr>
              <a:t> </a:t>
            </a:r>
            <a:r>
              <a:rPr sz="2400" spc="-20" dirty="0">
                <a:latin typeface="Times New Roman"/>
                <a:cs typeface="Times New Roman"/>
              </a:rPr>
              <a:t>five</a:t>
            </a:r>
            <a:endParaRPr sz="2400">
              <a:latin typeface="Times New Roman"/>
              <a:cs typeface="Times New Roman"/>
            </a:endParaRPr>
          </a:p>
          <a:p>
            <a:pPr marL="469265">
              <a:lnSpc>
                <a:spcPct val="100000"/>
              </a:lnSpc>
            </a:pPr>
            <a:r>
              <a:rPr sz="2400" dirty="0">
                <a:latin typeface="Times New Roman"/>
                <a:cs typeface="Times New Roman"/>
              </a:rPr>
              <a:t>years</a:t>
            </a:r>
            <a:r>
              <a:rPr sz="2400" spc="-25" dirty="0">
                <a:latin typeface="Times New Roman"/>
                <a:cs typeface="Times New Roman"/>
              </a:rPr>
              <a:t> </a:t>
            </a:r>
            <a:r>
              <a:rPr sz="2400" dirty="0">
                <a:latin typeface="Times New Roman"/>
                <a:cs typeface="Times New Roman"/>
              </a:rPr>
              <a:t>after</a:t>
            </a:r>
            <a:r>
              <a:rPr sz="2400" spc="-50" dirty="0">
                <a:latin typeface="Times New Roman"/>
                <a:cs typeface="Times New Roman"/>
              </a:rPr>
              <a:t> </a:t>
            </a:r>
            <a:r>
              <a:rPr sz="2400" dirty="0">
                <a:latin typeface="Times New Roman"/>
                <a:cs typeface="Times New Roman"/>
              </a:rPr>
              <a:t>winning</a:t>
            </a:r>
            <a:r>
              <a:rPr sz="2400" spc="-10" dirty="0">
                <a:latin typeface="Times New Roman"/>
                <a:cs typeface="Times New Roman"/>
              </a:rPr>
              <a:t> </a:t>
            </a:r>
            <a:r>
              <a:rPr sz="2400" dirty="0">
                <a:latin typeface="Times New Roman"/>
                <a:cs typeface="Times New Roman"/>
              </a:rPr>
              <a:t>the</a:t>
            </a:r>
            <a:r>
              <a:rPr sz="2400" spc="-45" dirty="0">
                <a:latin typeface="Times New Roman"/>
                <a:cs typeface="Times New Roman"/>
              </a:rPr>
              <a:t> </a:t>
            </a:r>
            <a:r>
              <a:rPr sz="2400" dirty="0">
                <a:latin typeface="Times New Roman"/>
                <a:cs typeface="Times New Roman"/>
              </a:rPr>
              <a:t>confidence</a:t>
            </a:r>
            <a:r>
              <a:rPr sz="2400" spc="-20" dirty="0">
                <a:latin typeface="Times New Roman"/>
                <a:cs typeface="Times New Roman"/>
              </a:rPr>
              <a:t> </a:t>
            </a:r>
            <a:r>
              <a:rPr sz="2400" spc="-5" dirty="0">
                <a:latin typeface="Times New Roman"/>
                <a:cs typeface="Times New Roman"/>
              </a:rPr>
              <a:t>votes</a:t>
            </a:r>
            <a:r>
              <a:rPr sz="2400" spc="-4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these</a:t>
            </a:r>
            <a:r>
              <a:rPr sz="2400" spc="-50" dirty="0">
                <a:latin typeface="Times New Roman"/>
                <a:cs typeface="Times New Roman"/>
              </a:rPr>
              <a:t> </a:t>
            </a:r>
            <a:r>
              <a:rPr sz="2400" spc="-20" dirty="0">
                <a:latin typeface="Times New Roman"/>
                <a:cs typeface="Times New Roman"/>
              </a:rPr>
              <a:t>members.</a:t>
            </a:r>
            <a:endParaRPr sz="2400">
              <a:latin typeface="Times New Roman"/>
              <a:cs typeface="Times New Roman"/>
            </a:endParaRPr>
          </a:p>
          <a:p>
            <a:pPr>
              <a:lnSpc>
                <a:spcPct val="100000"/>
              </a:lnSpc>
              <a:spcBef>
                <a:spcPts val="55"/>
              </a:spcBef>
            </a:pPr>
            <a:endParaRPr sz="2550">
              <a:latin typeface="Times New Roman"/>
              <a:cs typeface="Times New Roman"/>
            </a:endParaRPr>
          </a:p>
          <a:p>
            <a:pPr marL="469265" marR="1454150">
              <a:lnSpc>
                <a:spcPct val="100000"/>
              </a:lnSpc>
              <a:tabLst>
                <a:tab pos="6317615" algn="l"/>
              </a:tabLst>
            </a:pPr>
            <a:r>
              <a:rPr sz="2400" spc="-5" dirty="0">
                <a:latin typeface="Times New Roman"/>
                <a:cs typeface="Times New Roman"/>
              </a:rPr>
              <a:t>Thus,</a:t>
            </a:r>
            <a:r>
              <a:rPr sz="2400" dirty="0">
                <a:latin typeface="Times New Roman"/>
                <a:cs typeface="Times New Roman"/>
              </a:rPr>
              <a:t> </a:t>
            </a:r>
            <a:r>
              <a:rPr sz="2400" spc="-5" dirty="0">
                <a:latin typeface="Times New Roman"/>
                <a:cs typeface="Times New Roman"/>
              </a:rPr>
              <a:t>he</a:t>
            </a:r>
            <a:r>
              <a:rPr sz="2400" dirty="0">
                <a:latin typeface="Times New Roman"/>
                <a:cs typeface="Times New Roman"/>
              </a:rPr>
              <a:t> also</a:t>
            </a:r>
            <a:r>
              <a:rPr sz="2400" spc="-25" dirty="0">
                <a:latin typeface="Times New Roman"/>
                <a:cs typeface="Times New Roman"/>
              </a:rPr>
              <a:t> </a:t>
            </a:r>
            <a:r>
              <a:rPr sz="2400" dirty="0">
                <a:latin typeface="Times New Roman"/>
                <a:cs typeface="Times New Roman"/>
              </a:rPr>
              <a:t>gained</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authority</a:t>
            </a:r>
            <a:r>
              <a:rPr sz="2400" spc="-55"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spc="-15" dirty="0">
                <a:latin typeface="Times New Roman"/>
                <a:cs typeface="Times New Roman"/>
              </a:rPr>
              <a:t>formulate	</a:t>
            </a:r>
            <a:r>
              <a:rPr sz="2400" dirty="0">
                <a:latin typeface="Times New Roman"/>
                <a:cs typeface="Times New Roman"/>
              </a:rPr>
              <a:t>a</a:t>
            </a:r>
            <a:r>
              <a:rPr sz="2400" spc="-135" dirty="0">
                <a:latin typeface="Times New Roman"/>
                <a:cs typeface="Times New Roman"/>
              </a:rPr>
              <a:t> </a:t>
            </a:r>
            <a:r>
              <a:rPr sz="2400" dirty="0">
                <a:latin typeface="Times New Roman"/>
                <a:cs typeface="Times New Roman"/>
              </a:rPr>
              <a:t>constitution</a:t>
            </a:r>
            <a:r>
              <a:rPr sz="2400" spc="-110" dirty="0">
                <a:latin typeface="Times New Roman"/>
                <a:cs typeface="Times New Roman"/>
              </a:rPr>
              <a:t> </a:t>
            </a:r>
            <a:r>
              <a:rPr sz="2400" dirty="0">
                <a:latin typeface="Times New Roman"/>
                <a:cs typeface="Times New Roman"/>
              </a:rPr>
              <a:t>for</a:t>
            </a:r>
            <a:r>
              <a:rPr sz="2400" spc="-30" dirty="0">
                <a:latin typeface="Times New Roman"/>
                <a:cs typeface="Times New Roman"/>
              </a:rPr>
              <a:t> </a:t>
            </a:r>
            <a:r>
              <a:rPr sz="2400" dirty="0">
                <a:latin typeface="Times New Roman"/>
                <a:cs typeface="Times New Roman"/>
              </a:rPr>
              <a:t>the </a:t>
            </a:r>
            <a:r>
              <a:rPr sz="2400" spc="-585" dirty="0">
                <a:latin typeface="Times New Roman"/>
                <a:cs typeface="Times New Roman"/>
              </a:rPr>
              <a:t> </a:t>
            </a:r>
            <a:r>
              <a:rPr sz="2400" spc="-15" dirty="0">
                <a:latin typeface="Times New Roman"/>
                <a:cs typeface="Times New Roman"/>
              </a:rPr>
              <a:t>country.</a:t>
            </a:r>
            <a:endParaRPr sz="24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pic>
          <p:nvPicPr>
            <p:cNvPr id="4" name="object 4"/>
            <p:cNvPicPr/>
            <p:nvPr/>
          </p:nvPicPr>
          <p:blipFill>
            <a:blip r:embed="rId3" cstate="print"/>
            <a:stretch>
              <a:fillRect/>
            </a:stretch>
          </p:blipFill>
          <p:spPr>
            <a:xfrm>
              <a:off x="0" y="1600200"/>
              <a:ext cx="12192000" cy="5105400"/>
            </a:xfrm>
            <a:prstGeom prst="rect">
              <a:avLst/>
            </a:prstGeom>
          </p:spPr>
        </p:pic>
        <p:pic>
          <p:nvPicPr>
            <p:cNvPr id="5" name="object 5"/>
            <p:cNvPicPr/>
            <p:nvPr/>
          </p:nvPicPr>
          <p:blipFill>
            <a:blip r:embed="rId4" cstate="print"/>
            <a:stretch>
              <a:fillRect/>
            </a:stretch>
          </p:blipFill>
          <p:spPr>
            <a:xfrm>
              <a:off x="3625977" y="1295400"/>
              <a:ext cx="6026023" cy="5257800"/>
            </a:xfrm>
            <a:prstGeom prst="rect">
              <a:avLst/>
            </a:prstGeom>
          </p:spPr>
        </p:pic>
        <p:pic>
          <p:nvPicPr>
            <p:cNvPr id="6" name="object 6"/>
            <p:cNvPicPr/>
            <p:nvPr/>
          </p:nvPicPr>
          <p:blipFill>
            <a:blip r:embed="rId5" cstate="print"/>
            <a:stretch>
              <a:fillRect/>
            </a:stretch>
          </p:blipFill>
          <p:spPr>
            <a:xfrm>
              <a:off x="8191500" y="1176528"/>
              <a:ext cx="1214627" cy="579120"/>
            </a:xfrm>
            <a:prstGeom prst="rect">
              <a:avLst/>
            </a:prstGeom>
          </p:spPr>
        </p:pic>
        <p:pic>
          <p:nvPicPr>
            <p:cNvPr id="7" name="object 7"/>
            <p:cNvPicPr/>
            <p:nvPr/>
          </p:nvPicPr>
          <p:blipFill>
            <a:blip r:embed="rId6" cstate="print"/>
            <a:stretch>
              <a:fillRect/>
            </a:stretch>
          </p:blipFill>
          <p:spPr>
            <a:xfrm>
              <a:off x="8618219" y="1176528"/>
              <a:ext cx="2068068" cy="579120"/>
            </a:xfrm>
            <a:prstGeom prst="rect">
              <a:avLst/>
            </a:prstGeom>
          </p:spPr>
        </p:pic>
        <p:pic>
          <p:nvPicPr>
            <p:cNvPr id="8" name="object 8"/>
            <p:cNvPicPr/>
            <p:nvPr/>
          </p:nvPicPr>
          <p:blipFill>
            <a:blip r:embed="rId7" cstate="print"/>
            <a:stretch>
              <a:fillRect/>
            </a:stretch>
          </p:blipFill>
          <p:spPr>
            <a:xfrm>
              <a:off x="10125456" y="1176528"/>
              <a:ext cx="2061972" cy="579120"/>
            </a:xfrm>
            <a:prstGeom prst="rect">
              <a:avLst/>
            </a:prstGeom>
          </p:spPr>
        </p:pic>
      </p:grpSp>
      <p:sp>
        <p:nvSpPr>
          <p:cNvPr id="9" name="object 9"/>
          <p:cNvSpPr txBox="1"/>
          <p:nvPr/>
        </p:nvSpPr>
        <p:spPr>
          <a:xfrm>
            <a:off x="8611361" y="421081"/>
            <a:ext cx="379095" cy="923925"/>
          </a:xfrm>
          <a:prstGeom prst="rect">
            <a:avLst/>
          </a:prstGeom>
        </p:spPr>
        <p:txBody>
          <a:bodyPr vert="horz" wrap="square" lIns="0" tIns="12065" rIns="0" bIns="0" rtlCol="0">
            <a:spAutoFit/>
          </a:bodyPr>
          <a:lstStyle/>
          <a:p>
            <a:pPr marL="12700">
              <a:lnSpc>
                <a:spcPct val="100000"/>
              </a:lnSpc>
              <a:spcBef>
                <a:spcPts val="95"/>
              </a:spcBef>
            </a:pPr>
            <a:r>
              <a:rPr sz="5900" spc="-5" dirty="0">
                <a:solidFill>
                  <a:srgbClr val="C3250C"/>
                </a:solidFill>
                <a:latin typeface="Georgia"/>
                <a:cs typeface="Georgia"/>
              </a:rPr>
              <a:t>*</a:t>
            </a:r>
            <a:endParaRPr sz="5900">
              <a:latin typeface="Georgia"/>
              <a:cs typeface="Georgia"/>
            </a:endParaRPr>
          </a:p>
        </p:txBody>
      </p:sp>
      <p:grpSp>
        <p:nvGrpSpPr>
          <p:cNvPr id="10" name="object 10"/>
          <p:cNvGrpSpPr/>
          <p:nvPr/>
        </p:nvGrpSpPr>
        <p:grpSpPr>
          <a:xfrm>
            <a:off x="8976232" y="745998"/>
            <a:ext cx="2819400" cy="556260"/>
            <a:chOff x="8976232" y="745998"/>
            <a:chExt cx="2819400" cy="556260"/>
          </a:xfrm>
        </p:grpSpPr>
        <p:pic>
          <p:nvPicPr>
            <p:cNvPr id="11" name="object 11"/>
            <p:cNvPicPr/>
            <p:nvPr/>
          </p:nvPicPr>
          <p:blipFill>
            <a:blip r:embed="rId8" cstate="print"/>
            <a:stretch>
              <a:fillRect/>
            </a:stretch>
          </p:blipFill>
          <p:spPr>
            <a:xfrm>
              <a:off x="8976232" y="745998"/>
              <a:ext cx="1328801" cy="555751"/>
            </a:xfrm>
            <a:prstGeom prst="rect">
              <a:avLst/>
            </a:prstGeom>
          </p:spPr>
        </p:pic>
        <p:pic>
          <p:nvPicPr>
            <p:cNvPr id="12" name="object 12"/>
            <p:cNvPicPr/>
            <p:nvPr/>
          </p:nvPicPr>
          <p:blipFill>
            <a:blip r:embed="rId9" cstate="print"/>
            <a:stretch>
              <a:fillRect/>
            </a:stretch>
          </p:blipFill>
          <p:spPr>
            <a:xfrm>
              <a:off x="10524870" y="745998"/>
              <a:ext cx="1270634" cy="441705"/>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3200" y="1393316"/>
            <a:ext cx="11785600" cy="4995545"/>
          </a:xfrm>
          <a:custGeom>
            <a:avLst/>
            <a:gdLst/>
            <a:ahLst/>
            <a:cxnLst/>
            <a:rect l="l" t="t" r="r" b="b"/>
            <a:pathLst>
              <a:path w="11785600" h="4995545">
                <a:moveTo>
                  <a:pt x="0" y="4995075"/>
                </a:moveTo>
                <a:lnTo>
                  <a:pt x="11785600" y="4995075"/>
                </a:lnTo>
                <a:lnTo>
                  <a:pt x="11785600" y="0"/>
                </a:lnTo>
                <a:lnTo>
                  <a:pt x="0" y="0"/>
                </a:lnTo>
                <a:lnTo>
                  <a:pt x="0" y="4995075"/>
                </a:lnTo>
                <a:close/>
              </a:path>
            </a:pathLst>
          </a:custGeom>
          <a:solidFill>
            <a:srgbClr val="C5D1D6"/>
          </a:solidFill>
        </p:spPr>
        <p:txBody>
          <a:bodyPr wrap="square" lIns="0" tIns="0" rIns="0" bIns="0" rtlCol="0"/>
          <a:lstStyle/>
          <a:p>
            <a:endParaRPr/>
          </a:p>
        </p:txBody>
      </p:sp>
      <p:grpSp>
        <p:nvGrpSpPr>
          <p:cNvPr id="3" name="object 3"/>
          <p:cNvGrpSpPr/>
          <p:nvPr/>
        </p:nvGrpSpPr>
        <p:grpSpPr>
          <a:xfrm>
            <a:off x="0" y="0"/>
            <a:ext cx="12192000" cy="6858000"/>
            <a:chOff x="0" y="0"/>
            <a:chExt cx="12192000" cy="6858000"/>
          </a:xfrm>
        </p:grpSpPr>
        <p:sp>
          <p:nvSpPr>
            <p:cNvPr id="4" name="object 4"/>
            <p:cNvSpPr/>
            <p:nvPr/>
          </p:nvSpPr>
          <p:spPr>
            <a:xfrm>
              <a:off x="203200" y="6697954"/>
              <a:ext cx="11785600" cy="8255"/>
            </a:xfrm>
            <a:custGeom>
              <a:avLst/>
              <a:gdLst/>
              <a:ahLst/>
              <a:cxnLst/>
              <a:rect l="l" t="t" r="r" b="b"/>
              <a:pathLst>
                <a:path w="11785600" h="8254">
                  <a:moveTo>
                    <a:pt x="0" y="7645"/>
                  </a:moveTo>
                  <a:lnTo>
                    <a:pt x="11785600" y="7645"/>
                  </a:lnTo>
                  <a:lnTo>
                    <a:pt x="11785600" y="0"/>
                  </a:lnTo>
                  <a:lnTo>
                    <a:pt x="0" y="0"/>
                  </a:lnTo>
                  <a:lnTo>
                    <a:pt x="0" y="7645"/>
                  </a:lnTo>
                  <a:close/>
                </a:path>
              </a:pathLst>
            </a:custGeom>
            <a:solidFill>
              <a:srgbClr val="C5D1D6"/>
            </a:solidFill>
          </p:spPr>
          <p:txBody>
            <a:bodyPr wrap="square" lIns="0" tIns="0" rIns="0" bIns="0" rtlCol="0"/>
            <a:lstStyle/>
            <a:p>
              <a:endParaRPr/>
            </a:p>
          </p:txBody>
        </p:sp>
        <p:sp>
          <p:nvSpPr>
            <p:cNvPr id="5" name="object 5"/>
            <p:cNvSpPr/>
            <p:nvPr/>
          </p:nvSpPr>
          <p:spPr>
            <a:xfrm>
              <a:off x="0" y="0"/>
              <a:ext cx="12192000" cy="6858000"/>
            </a:xfrm>
            <a:custGeom>
              <a:avLst/>
              <a:gdLst/>
              <a:ahLst/>
              <a:cxnLst/>
              <a:rect l="l" t="t" r="r" b="b"/>
              <a:pathLst>
                <a:path w="12192000" h="6858000">
                  <a:moveTo>
                    <a:pt x="12192000" y="0"/>
                  </a:moveTo>
                  <a:lnTo>
                    <a:pt x="11988800" y="0"/>
                  </a:lnTo>
                  <a:lnTo>
                    <a:pt x="11988800" y="1393317"/>
                  </a:lnTo>
                  <a:lnTo>
                    <a:pt x="11988800" y="6705600"/>
                  </a:lnTo>
                  <a:lnTo>
                    <a:pt x="203200" y="6705600"/>
                  </a:lnTo>
                  <a:lnTo>
                    <a:pt x="203200" y="1393317"/>
                  </a:lnTo>
                  <a:lnTo>
                    <a:pt x="11988800" y="1393317"/>
                  </a:lnTo>
                  <a:lnTo>
                    <a:pt x="11988800" y="0"/>
                  </a:lnTo>
                  <a:lnTo>
                    <a:pt x="203200" y="0"/>
                  </a:lnTo>
                  <a:lnTo>
                    <a:pt x="0" y="0"/>
                  </a:lnTo>
                  <a:lnTo>
                    <a:pt x="0" y="1393317"/>
                  </a:lnTo>
                  <a:lnTo>
                    <a:pt x="0" y="6705600"/>
                  </a:lnTo>
                  <a:lnTo>
                    <a:pt x="0" y="6858000"/>
                  </a:lnTo>
                  <a:lnTo>
                    <a:pt x="203200" y="6858000"/>
                  </a:lnTo>
                  <a:lnTo>
                    <a:pt x="11988800" y="6858000"/>
                  </a:lnTo>
                  <a:lnTo>
                    <a:pt x="12192000" y="6858000"/>
                  </a:lnTo>
                  <a:lnTo>
                    <a:pt x="12192000" y="6705600"/>
                  </a:lnTo>
                  <a:lnTo>
                    <a:pt x="12192000" y="1393317"/>
                  </a:lnTo>
                  <a:lnTo>
                    <a:pt x="12192000" y="0"/>
                  </a:lnTo>
                  <a:close/>
                </a:path>
              </a:pathLst>
            </a:custGeom>
            <a:solidFill>
              <a:srgbClr val="FFFFFF"/>
            </a:solidFill>
          </p:spPr>
          <p:txBody>
            <a:bodyPr wrap="square" lIns="0" tIns="0" rIns="0" bIns="0" rtlCol="0"/>
            <a:lstStyle/>
            <a:p>
              <a:endParaRPr/>
            </a:p>
          </p:txBody>
        </p:sp>
        <p:sp>
          <p:nvSpPr>
            <p:cNvPr id="6" name="object 6"/>
            <p:cNvSpPr/>
            <p:nvPr/>
          </p:nvSpPr>
          <p:spPr>
            <a:xfrm>
              <a:off x="199136" y="6388392"/>
              <a:ext cx="11777980" cy="309880"/>
            </a:xfrm>
            <a:custGeom>
              <a:avLst/>
              <a:gdLst/>
              <a:ahLst/>
              <a:cxnLst/>
              <a:rect l="l" t="t" r="r" b="b"/>
              <a:pathLst>
                <a:path w="11777980" h="309879">
                  <a:moveTo>
                    <a:pt x="11777472" y="0"/>
                  </a:moveTo>
                  <a:lnTo>
                    <a:pt x="0" y="0"/>
                  </a:lnTo>
                  <a:lnTo>
                    <a:pt x="0" y="309562"/>
                  </a:lnTo>
                  <a:lnTo>
                    <a:pt x="11777472" y="309562"/>
                  </a:lnTo>
                  <a:lnTo>
                    <a:pt x="11777472" y="0"/>
                  </a:lnTo>
                  <a:close/>
                </a:path>
              </a:pathLst>
            </a:custGeom>
            <a:solidFill>
              <a:srgbClr val="8BACAD"/>
            </a:solidFill>
          </p:spPr>
          <p:txBody>
            <a:bodyPr wrap="square" lIns="0" tIns="0" rIns="0" bIns="0" rtlCol="0"/>
            <a:lstStyle/>
            <a:p>
              <a:endParaRPr/>
            </a:p>
          </p:txBody>
        </p:sp>
        <p:sp>
          <p:nvSpPr>
            <p:cNvPr id="7" name="object 7"/>
            <p:cNvSpPr/>
            <p:nvPr/>
          </p:nvSpPr>
          <p:spPr>
            <a:xfrm>
              <a:off x="203200" y="155448"/>
              <a:ext cx="11777980" cy="6547484"/>
            </a:xfrm>
            <a:custGeom>
              <a:avLst/>
              <a:gdLst/>
              <a:ahLst/>
              <a:cxnLst/>
              <a:rect l="l" t="t" r="r" b="b"/>
              <a:pathLst>
                <a:path w="11777980" h="6547484">
                  <a:moveTo>
                    <a:pt x="0" y="6547104"/>
                  </a:moveTo>
                  <a:lnTo>
                    <a:pt x="11777472" y="6547104"/>
                  </a:lnTo>
                  <a:lnTo>
                    <a:pt x="11777472" y="0"/>
                  </a:lnTo>
                  <a:lnTo>
                    <a:pt x="0" y="0"/>
                  </a:lnTo>
                  <a:lnTo>
                    <a:pt x="0" y="6547104"/>
                  </a:lnTo>
                  <a:close/>
                </a:path>
              </a:pathLst>
            </a:custGeom>
            <a:ln w="9525">
              <a:solidFill>
                <a:srgbClr val="7A9799"/>
              </a:solidFill>
            </a:ln>
          </p:spPr>
          <p:txBody>
            <a:bodyPr wrap="square" lIns="0" tIns="0" rIns="0" bIns="0" rtlCol="0"/>
            <a:lstStyle/>
            <a:p>
              <a:endParaRPr/>
            </a:p>
          </p:txBody>
        </p:sp>
        <p:sp>
          <p:nvSpPr>
            <p:cNvPr id="8" name="object 8"/>
            <p:cNvSpPr/>
            <p:nvPr/>
          </p:nvSpPr>
          <p:spPr>
            <a:xfrm>
              <a:off x="203200" y="1276731"/>
              <a:ext cx="11777980" cy="0"/>
            </a:xfrm>
            <a:custGeom>
              <a:avLst/>
              <a:gdLst/>
              <a:ahLst/>
              <a:cxnLst/>
              <a:rect l="l" t="t" r="r" b="b"/>
              <a:pathLst>
                <a:path w="11777980">
                  <a:moveTo>
                    <a:pt x="0" y="0"/>
                  </a:moveTo>
                  <a:lnTo>
                    <a:pt x="11777472" y="0"/>
                  </a:lnTo>
                </a:path>
              </a:pathLst>
            </a:custGeom>
            <a:ln w="9525">
              <a:solidFill>
                <a:srgbClr val="7A9799"/>
              </a:solidFill>
              <a:prstDash val="sysDash"/>
            </a:ln>
          </p:spPr>
          <p:txBody>
            <a:bodyPr wrap="square" lIns="0" tIns="0" rIns="0" bIns="0" rtlCol="0"/>
            <a:lstStyle/>
            <a:p>
              <a:endParaRPr/>
            </a:p>
          </p:txBody>
        </p:sp>
        <p:sp>
          <p:nvSpPr>
            <p:cNvPr id="9" name="object 9"/>
            <p:cNvSpPr/>
            <p:nvPr/>
          </p:nvSpPr>
          <p:spPr>
            <a:xfrm>
              <a:off x="5689600" y="956055"/>
              <a:ext cx="812800" cy="609600"/>
            </a:xfrm>
            <a:custGeom>
              <a:avLst/>
              <a:gdLst/>
              <a:ahLst/>
              <a:cxnLst/>
              <a:rect l="l" t="t" r="r" b="b"/>
              <a:pathLst>
                <a:path w="812800" h="609600">
                  <a:moveTo>
                    <a:pt x="812800" y="304800"/>
                  </a:moveTo>
                  <a:lnTo>
                    <a:pt x="809078" y="263436"/>
                  </a:lnTo>
                  <a:lnTo>
                    <a:pt x="798271" y="223761"/>
                  </a:lnTo>
                  <a:lnTo>
                    <a:pt x="780846" y="186131"/>
                  </a:lnTo>
                  <a:lnTo>
                    <a:pt x="757301" y="150939"/>
                  </a:lnTo>
                  <a:lnTo>
                    <a:pt x="728103" y="118529"/>
                  </a:lnTo>
                  <a:lnTo>
                    <a:pt x="693750" y="89255"/>
                  </a:lnTo>
                  <a:lnTo>
                    <a:pt x="654710" y="63500"/>
                  </a:lnTo>
                  <a:lnTo>
                    <a:pt x="611492" y="41605"/>
                  </a:lnTo>
                  <a:lnTo>
                    <a:pt x="564565" y="23952"/>
                  </a:lnTo>
                  <a:lnTo>
                    <a:pt x="514413" y="10883"/>
                  </a:lnTo>
                  <a:lnTo>
                    <a:pt x="461530" y="2781"/>
                  </a:lnTo>
                  <a:lnTo>
                    <a:pt x="406400" y="0"/>
                  </a:lnTo>
                  <a:lnTo>
                    <a:pt x="351256" y="2781"/>
                  </a:lnTo>
                  <a:lnTo>
                    <a:pt x="298373" y="10883"/>
                  </a:lnTo>
                  <a:lnTo>
                    <a:pt x="248221" y="23952"/>
                  </a:lnTo>
                  <a:lnTo>
                    <a:pt x="201295" y="41605"/>
                  </a:lnTo>
                  <a:lnTo>
                    <a:pt x="158076" y="63500"/>
                  </a:lnTo>
                  <a:lnTo>
                    <a:pt x="119037" y="89255"/>
                  </a:lnTo>
                  <a:lnTo>
                    <a:pt x="84683" y="118529"/>
                  </a:lnTo>
                  <a:lnTo>
                    <a:pt x="55486" y="150939"/>
                  </a:lnTo>
                  <a:lnTo>
                    <a:pt x="31940" y="186131"/>
                  </a:lnTo>
                  <a:lnTo>
                    <a:pt x="14516" y="223761"/>
                  </a:lnTo>
                  <a:lnTo>
                    <a:pt x="3708" y="263436"/>
                  </a:lnTo>
                  <a:lnTo>
                    <a:pt x="0" y="304800"/>
                  </a:lnTo>
                  <a:lnTo>
                    <a:pt x="3708" y="346151"/>
                  </a:lnTo>
                  <a:lnTo>
                    <a:pt x="14516" y="385813"/>
                  </a:lnTo>
                  <a:lnTo>
                    <a:pt x="31940" y="423418"/>
                  </a:lnTo>
                  <a:lnTo>
                    <a:pt x="55486" y="458622"/>
                  </a:lnTo>
                  <a:lnTo>
                    <a:pt x="84683" y="491032"/>
                  </a:lnTo>
                  <a:lnTo>
                    <a:pt x="119037" y="520306"/>
                  </a:lnTo>
                  <a:lnTo>
                    <a:pt x="158076" y="546074"/>
                  </a:lnTo>
                  <a:lnTo>
                    <a:pt x="201295" y="567982"/>
                  </a:lnTo>
                  <a:lnTo>
                    <a:pt x="248221" y="585647"/>
                  </a:lnTo>
                  <a:lnTo>
                    <a:pt x="298373" y="598716"/>
                  </a:lnTo>
                  <a:lnTo>
                    <a:pt x="351256" y="606818"/>
                  </a:lnTo>
                  <a:lnTo>
                    <a:pt x="406400" y="609600"/>
                  </a:lnTo>
                  <a:lnTo>
                    <a:pt x="461530" y="606818"/>
                  </a:lnTo>
                  <a:lnTo>
                    <a:pt x="514413" y="598716"/>
                  </a:lnTo>
                  <a:lnTo>
                    <a:pt x="564565" y="585647"/>
                  </a:lnTo>
                  <a:lnTo>
                    <a:pt x="611492" y="567982"/>
                  </a:lnTo>
                  <a:lnTo>
                    <a:pt x="654710" y="546074"/>
                  </a:lnTo>
                  <a:lnTo>
                    <a:pt x="693750" y="520306"/>
                  </a:lnTo>
                  <a:lnTo>
                    <a:pt x="728103" y="491032"/>
                  </a:lnTo>
                  <a:lnTo>
                    <a:pt x="757301" y="458622"/>
                  </a:lnTo>
                  <a:lnTo>
                    <a:pt x="780846" y="423418"/>
                  </a:lnTo>
                  <a:lnTo>
                    <a:pt x="798271" y="385813"/>
                  </a:lnTo>
                  <a:lnTo>
                    <a:pt x="809078" y="346151"/>
                  </a:lnTo>
                  <a:lnTo>
                    <a:pt x="812800" y="304800"/>
                  </a:lnTo>
                  <a:close/>
                </a:path>
              </a:pathLst>
            </a:custGeom>
            <a:solidFill>
              <a:srgbClr val="FFFFFF"/>
            </a:solidFill>
          </p:spPr>
          <p:txBody>
            <a:bodyPr wrap="square" lIns="0" tIns="0" rIns="0" bIns="0" rtlCol="0"/>
            <a:lstStyle/>
            <a:p>
              <a:endParaRPr/>
            </a:p>
          </p:txBody>
        </p:sp>
        <p:sp>
          <p:nvSpPr>
            <p:cNvPr id="10" name="object 10"/>
            <p:cNvSpPr/>
            <p:nvPr/>
          </p:nvSpPr>
          <p:spPr>
            <a:xfrm>
              <a:off x="5790184" y="1025397"/>
              <a:ext cx="612140" cy="471170"/>
            </a:xfrm>
            <a:custGeom>
              <a:avLst/>
              <a:gdLst/>
              <a:ahLst/>
              <a:cxnLst/>
              <a:rect l="l" t="t" r="r" b="b"/>
              <a:pathLst>
                <a:path w="612139" h="471169">
                  <a:moveTo>
                    <a:pt x="304926" y="0"/>
                  </a:moveTo>
                  <a:lnTo>
                    <a:pt x="244601" y="5080"/>
                  </a:lnTo>
                  <a:lnTo>
                    <a:pt x="187960" y="19050"/>
                  </a:lnTo>
                  <a:lnTo>
                    <a:pt x="136651" y="39370"/>
                  </a:lnTo>
                  <a:lnTo>
                    <a:pt x="91439" y="67310"/>
                  </a:lnTo>
                  <a:lnTo>
                    <a:pt x="53593" y="102870"/>
                  </a:lnTo>
                  <a:lnTo>
                    <a:pt x="24764" y="142240"/>
                  </a:lnTo>
                  <a:lnTo>
                    <a:pt x="6350" y="187960"/>
                  </a:lnTo>
                  <a:lnTo>
                    <a:pt x="0" y="237490"/>
                  </a:lnTo>
                  <a:lnTo>
                    <a:pt x="507" y="248920"/>
                  </a:lnTo>
                  <a:lnTo>
                    <a:pt x="10413" y="297180"/>
                  </a:lnTo>
                  <a:lnTo>
                    <a:pt x="32130" y="341630"/>
                  </a:lnTo>
                  <a:lnTo>
                    <a:pt x="55371" y="372110"/>
                  </a:lnTo>
                  <a:lnTo>
                    <a:pt x="93217" y="406400"/>
                  </a:lnTo>
                  <a:lnTo>
                    <a:pt x="138556" y="433070"/>
                  </a:lnTo>
                  <a:lnTo>
                    <a:pt x="189864" y="454660"/>
                  </a:lnTo>
                  <a:lnTo>
                    <a:pt x="246379" y="467360"/>
                  </a:lnTo>
                  <a:lnTo>
                    <a:pt x="276225" y="471170"/>
                  </a:lnTo>
                  <a:lnTo>
                    <a:pt x="337312" y="471170"/>
                  </a:lnTo>
                  <a:lnTo>
                    <a:pt x="367029" y="467360"/>
                  </a:lnTo>
                  <a:lnTo>
                    <a:pt x="395986" y="461010"/>
                  </a:lnTo>
                  <a:lnTo>
                    <a:pt x="419057" y="454660"/>
                  </a:lnTo>
                  <a:lnTo>
                    <a:pt x="306196" y="454660"/>
                  </a:lnTo>
                  <a:lnTo>
                    <a:pt x="276860" y="453390"/>
                  </a:lnTo>
                  <a:lnTo>
                    <a:pt x="220852" y="445770"/>
                  </a:lnTo>
                  <a:lnTo>
                    <a:pt x="169290" y="429260"/>
                  </a:lnTo>
                  <a:lnTo>
                    <a:pt x="123316" y="406400"/>
                  </a:lnTo>
                  <a:lnTo>
                    <a:pt x="84074" y="375920"/>
                  </a:lnTo>
                  <a:lnTo>
                    <a:pt x="52704" y="341630"/>
                  </a:lnTo>
                  <a:lnTo>
                    <a:pt x="46100" y="331470"/>
                  </a:lnTo>
                  <a:lnTo>
                    <a:pt x="40131" y="322580"/>
                  </a:lnTo>
                  <a:lnTo>
                    <a:pt x="22987" y="280670"/>
                  </a:lnTo>
                  <a:lnTo>
                    <a:pt x="16947" y="237490"/>
                  </a:lnTo>
                  <a:lnTo>
                    <a:pt x="16933" y="234950"/>
                  </a:lnTo>
                  <a:lnTo>
                    <a:pt x="17271" y="224790"/>
                  </a:lnTo>
                  <a:lnTo>
                    <a:pt x="26162" y="181610"/>
                  </a:lnTo>
                  <a:lnTo>
                    <a:pt x="45846" y="140970"/>
                  </a:lnTo>
                  <a:lnTo>
                    <a:pt x="52196" y="130810"/>
                  </a:lnTo>
                  <a:lnTo>
                    <a:pt x="83565" y="96520"/>
                  </a:lnTo>
                  <a:lnTo>
                    <a:pt x="122681" y="67310"/>
                  </a:lnTo>
                  <a:lnTo>
                    <a:pt x="168655" y="43180"/>
                  </a:lnTo>
                  <a:lnTo>
                    <a:pt x="220217" y="26670"/>
                  </a:lnTo>
                  <a:lnTo>
                    <a:pt x="276225" y="19050"/>
                  </a:lnTo>
                  <a:lnTo>
                    <a:pt x="305562" y="17780"/>
                  </a:lnTo>
                  <a:lnTo>
                    <a:pt x="421639" y="17780"/>
                  </a:lnTo>
                  <a:lnTo>
                    <a:pt x="393953" y="10160"/>
                  </a:lnTo>
                  <a:lnTo>
                    <a:pt x="365251" y="5080"/>
                  </a:lnTo>
                  <a:lnTo>
                    <a:pt x="335406" y="1270"/>
                  </a:lnTo>
                  <a:lnTo>
                    <a:pt x="304926" y="0"/>
                  </a:lnTo>
                  <a:close/>
                </a:path>
                <a:path w="612139" h="471169">
                  <a:moveTo>
                    <a:pt x="421639" y="17780"/>
                  </a:moveTo>
                  <a:lnTo>
                    <a:pt x="305562" y="17780"/>
                  </a:lnTo>
                  <a:lnTo>
                    <a:pt x="334771" y="19050"/>
                  </a:lnTo>
                  <a:lnTo>
                    <a:pt x="363219" y="21590"/>
                  </a:lnTo>
                  <a:lnTo>
                    <a:pt x="417194" y="34290"/>
                  </a:lnTo>
                  <a:lnTo>
                    <a:pt x="466089" y="54610"/>
                  </a:lnTo>
                  <a:lnTo>
                    <a:pt x="508888" y="80010"/>
                  </a:lnTo>
                  <a:lnTo>
                    <a:pt x="544321" y="113030"/>
                  </a:lnTo>
                  <a:lnTo>
                    <a:pt x="571500" y="149860"/>
                  </a:lnTo>
                  <a:lnTo>
                    <a:pt x="588644" y="191770"/>
                  </a:lnTo>
                  <a:lnTo>
                    <a:pt x="594684" y="234950"/>
                  </a:lnTo>
                  <a:lnTo>
                    <a:pt x="594698" y="237490"/>
                  </a:lnTo>
                  <a:lnTo>
                    <a:pt x="594360" y="247650"/>
                  </a:lnTo>
                  <a:lnTo>
                    <a:pt x="585469" y="290830"/>
                  </a:lnTo>
                  <a:lnTo>
                    <a:pt x="565912" y="331470"/>
                  </a:lnTo>
                  <a:lnTo>
                    <a:pt x="559435" y="341630"/>
                  </a:lnTo>
                  <a:lnTo>
                    <a:pt x="528192" y="375920"/>
                  </a:lnTo>
                  <a:lnTo>
                    <a:pt x="488950" y="405130"/>
                  </a:lnTo>
                  <a:lnTo>
                    <a:pt x="442975" y="429260"/>
                  </a:lnTo>
                  <a:lnTo>
                    <a:pt x="391413" y="445770"/>
                  </a:lnTo>
                  <a:lnTo>
                    <a:pt x="335406" y="453390"/>
                  </a:lnTo>
                  <a:lnTo>
                    <a:pt x="306196" y="454660"/>
                  </a:lnTo>
                  <a:lnTo>
                    <a:pt x="419057" y="454660"/>
                  </a:lnTo>
                  <a:lnTo>
                    <a:pt x="474979" y="433070"/>
                  </a:lnTo>
                  <a:lnTo>
                    <a:pt x="520318" y="403860"/>
                  </a:lnTo>
                  <a:lnTo>
                    <a:pt x="558038" y="369570"/>
                  </a:lnTo>
                  <a:lnTo>
                    <a:pt x="586739" y="330200"/>
                  </a:lnTo>
                  <a:lnTo>
                    <a:pt x="605281" y="284480"/>
                  </a:lnTo>
                  <a:lnTo>
                    <a:pt x="611631" y="234950"/>
                  </a:lnTo>
                  <a:lnTo>
                    <a:pt x="611124" y="222250"/>
                  </a:lnTo>
                  <a:lnTo>
                    <a:pt x="601217" y="175260"/>
                  </a:lnTo>
                  <a:lnTo>
                    <a:pt x="579627" y="130810"/>
                  </a:lnTo>
                  <a:lnTo>
                    <a:pt x="556387" y="100330"/>
                  </a:lnTo>
                  <a:lnTo>
                    <a:pt x="518413" y="66040"/>
                  </a:lnTo>
                  <a:lnTo>
                    <a:pt x="473201" y="38100"/>
                  </a:lnTo>
                  <a:lnTo>
                    <a:pt x="448055" y="26670"/>
                  </a:lnTo>
                  <a:lnTo>
                    <a:pt x="421639" y="17780"/>
                  </a:lnTo>
                  <a:close/>
                </a:path>
                <a:path w="612139" h="471169">
                  <a:moveTo>
                    <a:pt x="306069" y="34290"/>
                  </a:moveTo>
                  <a:lnTo>
                    <a:pt x="250951" y="38100"/>
                  </a:lnTo>
                  <a:lnTo>
                    <a:pt x="199516" y="50800"/>
                  </a:lnTo>
                  <a:lnTo>
                    <a:pt x="153162" y="68580"/>
                  </a:lnTo>
                  <a:lnTo>
                    <a:pt x="113029" y="93980"/>
                  </a:lnTo>
                  <a:lnTo>
                    <a:pt x="79882" y="124460"/>
                  </a:lnTo>
                  <a:lnTo>
                    <a:pt x="54990" y="158750"/>
                  </a:lnTo>
                  <a:lnTo>
                    <a:pt x="39369" y="195580"/>
                  </a:lnTo>
                  <a:lnTo>
                    <a:pt x="33956" y="234950"/>
                  </a:lnTo>
                  <a:lnTo>
                    <a:pt x="33940" y="237490"/>
                  </a:lnTo>
                  <a:lnTo>
                    <a:pt x="34162" y="246380"/>
                  </a:lnTo>
                  <a:lnTo>
                    <a:pt x="42163" y="285750"/>
                  </a:lnTo>
                  <a:lnTo>
                    <a:pt x="59943" y="322580"/>
                  </a:lnTo>
                  <a:lnTo>
                    <a:pt x="94868" y="363220"/>
                  </a:lnTo>
                  <a:lnTo>
                    <a:pt x="131699" y="391160"/>
                  </a:lnTo>
                  <a:lnTo>
                    <a:pt x="175005" y="412750"/>
                  </a:lnTo>
                  <a:lnTo>
                    <a:pt x="224027" y="429260"/>
                  </a:lnTo>
                  <a:lnTo>
                    <a:pt x="277494" y="436880"/>
                  </a:lnTo>
                  <a:lnTo>
                    <a:pt x="305435" y="438150"/>
                  </a:lnTo>
                  <a:lnTo>
                    <a:pt x="333501" y="436880"/>
                  </a:lnTo>
                  <a:lnTo>
                    <a:pt x="360679" y="434340"/>
                  </a:lnTo>
                  <a:lnTo>
                    <a:pt x="386841" y="429260"/>
                  </a:lnTo>
                  <a:lnTo>
                    <a:pt x="412114" y="421640"/>
                  </a:lnTo>
                  <a:lnTo>
                    <a:pt x="304800" y="421640"/>
                  </a:lnTo>
                  <a:lnTo>
                    <a:pt x="278129" y="420370"/>
                  </a:lnTo>
                  <a:lnTo>
                    <a:pt x="227202" y="412750"/>
                  </a:lnTo>
                  <a:lnTo>
                    <a:pt x="180848" y="397510"/>
                  </a:lnTo>
                  <a:lnTo>
                    <a:pt x="139953" y="375920"/>
                  </a:lnTo>
                  <a:lnTo>
                    <a:pt x="105663" y="350520"/>
                  </a:lnTo>
                  <a:lnTo>
                    <a:pt x="79120" y="320040"/>
                  </a:lnTo>
                  <a:lnTo>
                    <a:pt x="58038" y="279400"/>
                  </a:lnTo>
                  <a:lnTo>
                    <a:pt x="50800" y="234950"/>
                  </a:lnTo>
                  <a:lnTo>
                    <a:pt x="51180" y="226060"/>
                  </a:lnTo>
                  <a:lnTo>
                    <a:pt x="61721" y="182880"/>
                  </a:lnTo>
                  <a:lnTo>
                    <a:pt x="92963" y="134620"/>
                  </a:lnTo>
                  <a:lnTo>
                    <a:pt x="123698" y="106680"/>
                  </a:lnTo>
                  <a:lnTo>
                    <a:pt x="161416" y="83820"/>
                  </a:lnTo>
                  <a:lnTo>
                    <a:pt x="205358" y="66040"/>
                  </a:lnTo>
                  <a:lnTo>
                    <a:pt x="254126" y="54610"/>
                  </a:lnTo>
                  <a:lnTo>
                    <a:pt x="306704" y="50800"/>
                  </a:lnTo>
                  <a:lnTo>
                    <a:pt x="412750" y="50800"/>
                  </a:lnTo>
                  <a:lnTo>
                    <a:pt x="387603" y="43180"/>
                  </a:lnTo>
                  <a:lnTo>
                    <a:pt x="361314" y="38100"/>
                  </a:lnTo>
                  <a:lnTo>
                    <a:pt x="334137" y="35560"/>
                  </a:lnTo>
                  <a:lnTo>
                    <a:pt x="306069" y="34290"/>
                  </a:lnTo>
                  <a:close/>
                </a:path>
                <a:path w="612139" h="471169">
                  <a:moveTo>
                    <a:pt x="412750" y="50800"/>
                  </a:moveTo>
                  <a:lnTo>
                    <a:pt x="306704" y="50800"/>
                  </a:lnTo>
                  <a:lnTo>
                    <a:pt x="333501" y="52070"/>
                  </a:lnTo>
                  <a:lnTo>
                    <a:pt x="384428" y="59690"/>
                  </a:lnTo>
                  <a:lnTo>
                    <a:pt x="430783" y="74930"/>
                  </a:lnTo>
                  <a:lnTo>
                    <a:pt x="471804" y="96520"/>
                  </a:lnTo>
                  <a:lnTo>
                    <a:pt x="506094" y="121920"/>
                  </a:lnTo>
                  <a:lnTo>
                    <a:pt x="532764" y="152400"/>
                  </a:lnTo>
                  <a:lnTo>
                    <a:pt x="537590" y="158750"/>
                  </a:lnTo>
                  <a:lnTo>
                    <a:pt x="542416" y="167640"/>
                  </a:lnTo>
                  <a:lnTo>
                    <a:pt x="546607" y="175260"/>
                  </a:lnTo>
                  <a:lnTo>
                    <a:pt x="550544" y="184150"/>
                  </a:lnTo>
                  <a:lnTo>
                    <a:pt x="553592" y="191770"/>
                  </a:lnTo>
                  <a:lnTo>
                    <a:pt x="556260" y="201930"/>
                  </a:lnTo>
                  <a:lnTo>
                    <a:pt x="558291" y="209550"/>
                  </a:lnTo>
                  <a:lnTo>
                    <a:pt x="559815" y="218440"/>
                  </a:lnTo>
                  <a:lnTo>
                    <a:pt x="560577" y="227330"/>
                  </a:lnTo>
                  <a:lnTo>
                    <a:pt x="560831" y="237490"/>
                  </a:lnTo>
                  <a:lnTo>
                    <a:pt x="560451" y="246380"/>
                  </a:lnTo>
                  <a:lnTo>
                    <a:pt x="549910" y="289560"/>
                  </a:lnTo>
                  <a:lnTo>
                    <a:pt x="536828" y="313690"/>
                  </a:lnTo>
                  <a:lnTo>
                    <a:pt x="531494" y="322580"/>
                  </a:lnTo>
                  <a:lnTo>
                    <a:pt x="504189" y="351790"/>
                  </a:lnTo>
                  <a:lnTo>
                    <a:pt x="469900" y="377190"/>
                  </a:lnTo>
                  <a:lnTo>
                    <a:pt x="429005" y="397510"/>
                  </a:lnTo>
                  <a:lnTo>
                    <a:pt x="382396" y="412750"/>
                  </a:lnTo>
                  <a:lnTo>
                    <a:pt x="331596" y="420370"/>
                  </a:lnTo>
                  <a:lnTo>
                    <a:pt x="304800" y="421640"/>
                  </a:lnTo>
                  <a:lnTo>
                    <a:pt x="412114" y="421640"/>
                  </a:lnTo>
                  <a:lnTo>
                    <a:pt x="458469" y="403860"/>
                  </a:lnTo>
                  <a:lnTo>
                    <a:pt x="498728" y="378460"/>
                  </a:lnTo>
                  <a:lnTo>
                    <a:pt x="531749" y="347980"/>
                  </a:lnTo>
                  <a:lnTo>
                    <a:pt x="556767" y="313690"/>
                  </a:lnTo>
                  <a:lnTo>
                    <a:pt x="572262" y="276860"/>
                  </a:lnTo>
                  <a:lnTo>
                    <a:pt x="577675" y="237490"/>
                  </a:lnTo>
                  <a:lnTo>
                    <a:pt x="577691" y="234950"/>
                  </a:lnTo>
                  <a:lnTo>
                    <a:pt x="577468" y="226060"/>
                  </a:lnTo>
                  <a:lnTo>
                    <a:pt x="569467" y="186690"/>
                  </a:lnTo>
                  <a:lnTo>
                    <a:pt x="551561" y="149860"/>
                  </a:lnTo>
                  <a:lnTo>
                    <a:pt x="516889" y="109220"/>
                  </a:lnTo>
                  <a:lnTo>
                    <a:pt x="480060" y="81280"/>
                  </a:lnTo>
                  <a:lnTo>
                    <a:pt x="436625" y="59690"/>
                  </a:lnTo>
                  <a:lnTo>
                    <a:pt x="412750" y="50800"/>
                  </a:lnTo>
                  <a:close/>
                </a:path>
              </a:pathLst>
            </a:custGeom>
            <a:solidFill>
              <a:srgbClr val="7A9799"/>
            </a:solidFill>
          </p:spPr>
          <p:txBody>
            <a:bodyPr wrap="square" lIns="0" tIns="0" rIns="0" bIns="0" rtlCol="0"/>
            <a:lstStyle/>
            <a:p>
              <a:endParaRPr/>
            </a:p>
          </p:txBody>
        </p:sp>
      </p:grpSp>
      <p:sp>
        <p:nvSpPr>
          <p:cNvPr id="11" name="object 11"/>
          <p:cNvSpPr txBox="1">
            <a:spLocks noGrp="1"/>
          </p:cNvSpPr>
          <p:nvPr>
            <p:ph type="title"/>
          </p:nvPr>
        </p:nvSpPr>
        <p:spPr>
          <a:xfrm>
            <a:off x="4152138" y="412445"/>
            <a:ext cx="3881120" cy="528955"/>
          </a:xfrm>
          <a:prstGeom prst="rect">
            <a:avLst/>
          </a:prstGeom>
        </p:spPr>
        <p:txBody>
          <a:bodyPr vert="horz" wrap="square" lIns="0" tIns="12700" rIns="0" bIns="0" rtlCol="0">
            <a:spAutoFit/>
          </a:bodyPr>
          <a:lstStyle/>
          <a:p>
            <a:pPr marL="12700">
              <a:lnSpc>
                <a:spcPct val="100000"/>
              </a:lnSpc>
              <a:spcBef>
                <a:spcPts val="100"/>
              </a:spcBef>
            </a:pPr>
            <a:r>
              <a:rPr sz="3300" b="1" spc="-5" dirty="0">
                <a:solidFill>
                  <a:srgbClr val="7A9799"/>
                </a:solidFill>
                <a:latin typeface="Georgia"/>
                <a:cs typeface="Georgia"/>
              </a:rPr>
              <a:t>Martial</a:t>
            </a:r>
            <a:r>
              <a:rPr sz="3300" b="1" spc="-40" dirty="0">
                <a:solidFill>
                  <a:srgbClr val="7A9799"/>
                </a:solidFill>
                <a:latin typeface="Georgia"/>
                <a:cs typeface="Georgia"/>
              </a:rPr>
              <a:t> </a:t>
            </a:r>
            <a:r>
              <a:rPr sz="3300" b="1" dirty="0">
                <a:solidFill>
                  <a:srgbClr val="7A9799"/>
                </a:solidFill>
                <a:latin typeface="Georgia"/>
                <a:cs typeface="Georgia"/>
              </a:rPr>
              <a:t>Law</a:t>
            </a:r>
            <a:r>
              <a:rPr sz="3300" b="1" spc="-60" dirty="0">
                <a:solidFill>
                  <a:srgbClr val="7A9799"/>
                </a:solidFill>
                <a:latin typeface="Georgia"/>
                <a:cs typeface="Georgia"/>
              </a:rPr>
              <a:t> </a:t>
            </a:r>
            <a:r>
              <a:rPr sz="3300" b="1" spc="-5" dirty="0">
                <a:solidFill>
                  <a:srgbClr val="7A9799"/>
                </a:solidFill>
                <a:latin typeface="Georgia"/>
                <a:cs typeface="Georgia"/>
              </a:rPr>
              <a:t>lifted</a:t>
            </a:r>
            <a:endParaRPr sz="3300">
              <a:latin typeface="Georgia"/>
              <a:cs typeface="Georgia"/>
            </a:endParaRPr>
          </a:p>
        </p:txBody>
      </p:sp>
      <p:sp>
        <p:nvSpPr>
          <p:cNvPr id="12" name="object 12"/>
          <p:cNvSpPr txBox="1"/>
          <p:nvPr/>
        </p:nvSpPr>
        <p:spPr>
          <a:xfrm>
            <a:off x="481076" y="1494790"/>
            <a:ext cx="11182985" cy="4223385"/>
          </a:xfrm>
          <a:prstGeom prst="rect">
            <a:avLst/>
          </a:prstGeom>
        </p:spPr>
        <p:txBody>
          <a:bodyPr vert="horz" wrap="square" lIns="0" tIns="69850" rIns="0" bIns="0" rtlCol="0">
            <a:spAutoFit/>
          </a:bodyPr>
          <a:lstStyle/>
          <a:p>
            <a:pPr marL="12700" marR="7620" algn="just">
              <a:lnSpc>
                <a:spcPts val="3679"/>
              </a:lnSpc>
              <a:spcBef>
                <a:spcPts val="550"/>
              </a:spcBef>
            </a:pPr>
            <a:r>
              <a:rPr sz="3400" spc="-5" dirty="0">
                <a:latin typeface="Georgia"/>
                <a:cs typeface="Georgia"/>
              </a:rPr>
              <a:t>In</a:t>
            </a:r>
            <a:r>
              <a:rPr sz="3400" dirty="0">
                <a:latin typeface="Georgia"/>
                <a:cs typeface="Georgia"/>
              </a:rPr>
              <a:t> 1962</a:t>
            </a:r>
            <a:r>
              <a:rPr sz="3400" spc="5" dirty="0">
                <a:latin typeface="Georgia"/>
                <a:cs typeface="Georgia"/>
              </a:rPr>
              <a:t> </a:t>
            </a:r>
            <a:r>
              <a:rPr sz="3400" spc="-10" dirty="0">
                <a:latin typeface="Georgia"/>
                <a:cs typeface="Georgia"/>
              </a:rPr>
              <a:t>president</a:t>
            </a:r>
            <a:r>
              <a:rPr sz="3400" spc="-5" dirty="0">
                <a:latin typeface="Georgia"/>
                <a:cs typeface="Georgia"/>
              </a:rPr>
              <a:t> </a:t>
            </a:r>
            <a:r>
              <a:rPr sz="3400" spc="-10" dirty="0">
                <a:latin typeface="Georgia"/>
                <a:cs typeface="Georgia"/>
              </a:rPr>
              <a:t>Ayub</a:t>
            </a:r>
            <a:r>
              <a:rPr sz="3400" spc="-5" dirty="0">
                <a:latin typeface="Georgia"/>
                <a:cs typeface="Georgia"/>
              </a:rPr>
              <a:t> khan</a:t>
            </a:r>
            <a:r>
              <a:rPr sz="3400" dirty="0">
                <a:latin typeface="Georgia"/>
                <a:cs typeface="Georgia"/>
              </a:rPr>
              <a:t> </a:t>
            </a:r>
            <a:r>
              <a:rPr sz="3400" spc="-10" dirty="0">
                <a:latin typeface="Georgia"/>
                <a:cs typeface="Georgia"/>
              </a:rPr>
              <a:t>lifted</a:t>
            </a:r>
            <a:r>
              <a:rPr sz="3400" spc="-5" dirty="0">
                <a:latin typeface="Georgia"/>
                <a:cs typeface="Georgia"/>
              </a:rPr>
              <a:t> martial</a:t>
            </a:r>
            <a:r>
              <a:rPr sz="3400" dirty="0">
                <a:latin typeface="Georgia"/>
                <a:cs typeface="Georgia"/>
              </a:rPr>
              <a:t> </a:t>
            </a:r>
            <a:r>
              <a:rPr sz="3400" spc="-10" dirty="0">
                <a:latin typeface="Georgia"/>
                <a:cs typeface="Georgia"/>
              </a:rPr>
              <a:t>law</a:t>
            </a:r>
            <a:r>
              <a:rPr sz="3400" spc="-5" dirty="0">
                <a:latin typeface="Georgia"/>
                <a:cs typeface="Georgia"/>
              </a:rPr>
              <a:t> </a:t>
            </a:r>
            <a:r>
              <a:rPr sz="3400" dirty="0">
                <a:latin typeface="Georgia"/>
                <a:cs typeface="Georgia"/>
              </a:rPr>
              <a:t>and </a:t>
            </a:r>
            <a:r>
              <a:rPr sz="3400" spc="5" dirty="0">
                <a:latin typeface="Georgia"/>
                <a:cs typeface="Georgia"/>
              </a:rPr>
              <a:t> </a:t>
            </a:r>
            <a:r>
              <a:rPr sz="3400" spc="-5" dirty="0">
                <a:latin typeface="Georgia"/>
                <a:cs typeface="Georgia"/>
              </a:rPr>
              <a:t>introduced</a:t>
            </a:r>
            <a:r>
              <a:rPr sz="3400" dirty="0">
                <a:latin typeface="Georgia"/>
                <a:cs typeface="Georgia"/>
              </a:rPr>
              <a:t> </a:t>
            </a:r>
            <a:r>
              <a:rPr sz="3400" spc="-5" dirty="0">
                <a:latin typeface="Georgia"/>
                <a:cs typeface="Georgia"/>
              </a:rPr>
              <a:t>a new</a:t>
            </a:r>
            <a:r>
              <a:rPr sz="3400" spc="5" dirty="0">
                <a:latin typeface="Georgia"/>
                <a:cs typeface="Georgia"/>
              </a:rPr>
              <a:t> </a:t>
            </a:r>
            <a:r>
              <a:rPr sz="3400" spc="-5" dirty="0">
                <a:latin typeface="Georgia"/>
                <a:cs typeface="Georgia"/>
              </a:rPr>
              <a:t>constitution.</a:t>
            </a:r>
            <a:endParaRPr sz="3400">
              <a:latin typeface="Georgia"/>
              <a:cs typeface="Georgia"/>
            </a:endParaRPr>
          </a:p>
          <a:p>
            <a:pPr>
              <a:lnSpc>
                <a:spcPct val="100000"/>
              </a:lnSpc>
              <a:spcBef>
                <a:spcPts val="5"/>
              </a:spcBef>
            </a:pPr>
            <a:endParaRPr sz="4250">
              <a:latin typeface="Georgia"/>
              <a:cs typeface="Georgia"/>
            </a:endParaRPr>
          </a:p>
          <a:p>
            <a:pPr marL="12700" algn="just">
              <a:lnSpc>
                <a:spcPct val="100000"/>
              </a:lnSpc>
            </a:pPr>
            <a:r>
              <a:rPr sz="3400" spc="-5" dirty="0">
                <a:latin typeface="Georgia"/>
                <a:cs typeface="Georgia"/>
              </a:rPr>
              <a:t>Abdul</a:t>
            </a:r>
            <a:r>
              <a:rPr sz="3400" dirty="0">
                <a:latin typeface="Georgia"/>
                <a:cs typeface="Georgia"/>
              </a:rPr>
              <a:t> </a:t>
            </a:r>
            <a:r>
              <a:rPr sz="3400" spc="-10" dirty="0">
                <a:latin typeface="Georgia"/>
                <a:cs typeface="Georgia"/>
              </a:rPr>
              <a:t>Monem</a:t>
            </a:r>
            <a:r>
              <a:rPr sz="3400" spc="25" dirty="0">
                <a:latin typeface="Georgia"/>
                <a:cs typeface="Georgia"/>
              </a:rPr>
              <a:t> </a:t>
            </a:r>
            <a:r>
              <a:rPr sz="3400" spc="-10" dirty="0">
                <a:latin typeface="Georgia"/>
                <a:cs typeface="Georgia"/>
              </a:rPr>
              <a:t>Khan</a:t>
            </a:r>
            <a:r>
              <a:rPr sz="3400" spc="30" dirty="0">
                <a:latin typeface="Georgia"/>
                <a:cs typeface="Georgia"/>
              </a:rPr>
              <a:t> </a:t>
            </a:r>
            <a:r>
              <a:rPr sz="3400" spc="-5" dirty="0">
                <a:latin typeface="Georgia"/>
                <a:cs typeface="Georgia"/>
              </a:rPr>
              <a:t>made</a:t>
            </a:r>
            <a:r>
              <a:rPr sz="3400" spc="20" dirty="0">
                <a:latin typeface="Georgia"/>
                <a:cs typeface="Georgia"/>
              </a:rPr>
              <a:t> </a:t>
            </a:r>
            <a:r>
              <a:rPr sz="3400" spc="-5" dirty="0">
                <a:latin typeface="Georgia"/>
                <a:cs typeface="Georgia"/>
              </a:rPr>
              <a:t>the</a:t>
            </a:r>
            <a:r>
              <a:rPr sz="3400" spc="-10" dirty="0">
                <a:latin typeface="Georgia"/>
                <a:cs typeface="Georgia"/>
              </a:rPr>
              <a:t> </a:t>
            </a:r>
            <a:r>
              <a:rPr sz="3400" spc="-5" dirty="0">
                <a:latin typeface="Georgia"/>
                <a:cs typeface="Georgia"/>
              </a:rPr>
              <a:t>Governor</a:t>
            </a:r>
            <a:r>
              <a:rPr sz="3400" spc="5" dirty="0">
                <a:latin typeface="Georgia"/>
                <a:cs typeface="Georgia"/>
              </a:rPr>
              <a:t> </a:t>
            </a:r>
            <a:r>
              <a:rPr sz="3400" dirty="0">
                <a:latin typeface="Georgia"/>
                <a:cs typeface="Georgia"/>
              </a:rPr>
              <a:t>of</a:t>
            </a:r>
            <a:r>
              <a:rPr sz="3400" spc="15" dirty="0">
                <a:latin typeface="Georgia"/>
                <a:cs typeface="Georgia"/>
              </a:rPr>
              <a:t> </a:t>
            </a:r>
            <a:r>
              <a:rPr sz="3400" spc="-10" dirty="0">
                <a:latin typeface="Georgia"/>
                <a:cs typeface="Georgia"/>
              </a:rPr>
              <a:t>East</a:t>
            </a:r>
            <a:r>
              <a:rPr sz="3400" spc="30" dirty="0">
                <a:latin typeface="Georgia"/>
                <a:cs typeface="Georgia"/>
              </a:rPr>
              <a:t> </a:t>
            </a:r>
            <a:r>
              <a:rPr sz="3400" spc="-5" dirty="0">
                <a:latin typeface="Georgia"/>
                <a:cs typeface="Georgia"/>
              </a:rPr>
              <a:t>Pakistan.</a:t>
            </a:r>
            <a:endParaRPr sz="3400">
              <a:latin typeface="Georgia"/>
              <a:cs typeface="Georgia"/>
            </a:endParaRPr>
          </a:p>
          <a:p>
            <a:pPr marL="12700" marR="5080" algn="just">
              <a:lnSpc>
                <a:spcPts val="3670"/>
              </a:lnSpc>
              <a:spcBef>
                <a:spcPts val="875"/>
              </a:spcBef>
            </a:pPr>
            <a:r>
              <a:rPr sz="3400" spc="-5" dirty="0">
                <a:latin typeface="Georgia"/>
                <a:cs typeface="Georgia"/>
              </a:rPr>
              <a:t>In </a:t>
            </a:r>
            <a:r>
              <a:rPr sz="3400" dirty="0">
                <a:latin typeface="Georgia"/>
                <a:cs typeface="Georgia"/>
              </a:rPr>
              <a:t>1964, </a:t>
            </a:r>
            <a:r>
              <a:rPr sz="3400" spc="-5" dirty="0">
                <a:latin typeface="Georgia"/>
                <a:cs typeface="Georgia"/>
              </a:rPr>
              <a:t>presidential election held and Ayub Khan won </a:t>
            </a:r>
            <a:r>
              <a:rPr sz="3400" dirty="0">
                <a:latin typeface="Georgia"/>
                <a:cs typeface="Georgia"/>
              </a:rPr>
              <a:t> </a:t>
            </a:r>
            <a:r>
              <a:rPr sz="3400" spc="-5" dirty="0">
                <a:latin typeface="Georgia"/>
                <a:cs typeface="Georgia"/>
              </a:rPr>
              <a:t>against</a:t>
            </a:r>
            <a:r>
              <a:rPr sz="3400" dirty="0">
                <a:latin typeface="Georgia"/>
                <a:cs typeface="Georgia"/>
              </a:rPr>
              <a:t> </a:t>
            </a:r>
            <a:r>
              <a:rPr sz="3400" spc="-5" dirty="0">
                <a:latin typeface="Georgia"/>
                <a:cs typeface="Georgia"/>
              </a:rPr>
              <a:t>Fatima</a:t>
            </a:r>
            <a:r>
              <a:rPr sz="3400" dirty="0">
                <a:latin typeface="Georgia"/>
                <a:cs typeface="Georgia"/>
              </a:rPr>
              <a:t> Jinnah,</a:t>
            </a:r>
            <a:r>
              <a:rPr sz="3400" spc="5" dirty="0">
                <a:latin typeface="Georgia"/>
                <a:cs typeface="Georgia"/>
              </a:rPr>
              <a:t> </a:t>
            </a:r>
            <a:r>
              <a:rPr sz="3400" spc="-10" dirty="0">
                <a:latin typeface="Georgia"/>
                <a:cs typeface="Georgia"/>
              </a:rPr>
              <a:t>daughter</a:t>
            </a:r>
            <a:r>
              <a:rPr sz="3400" spc="-5" dirty="0">
                <a:latin typeface="Georgia"/>
                <a:cs typeface="Georgia"/>
              </a:rPr>
              <a:t> </a:t>
            </a:r>
            <a:r>
              <a:rPr sz="3400" dirty="0">
                <a:latin typeface="Georgia"/>
                <a:cs typeface="Georgia"/>
              </a:rPr>
              <a:t>of</a:t>
            </a:r>
            <a:r>
              <a:rPr sz="3400" spc="5" dirty="0">
                <a:latin typeface="Georgia"/>
                <a:cs typeface="Georgia"/>
              </a:rPr>
              <a:t> </a:t>
            </a:r>
            <a:r>
              <a:rPr sz="3400" spc="-5" dirty="0">
                <a:latin typeface="Georgia"/>
                <a:cs typeface="Georgia"/>
              </a:rPr>
              <a:t>Mohammad</a:t>
            </a:r>
            <a:r>
              <a:rPr sz="3400" dirty="0">
                <a:latin typeface="Georgia"/>
                <a:cs typeface="Georgia"/>
              </a:rPr>
              <a:t> </a:t>
            </a:r>
            <a:r>
              <a:rPr sz="3400" spc="-5" dirty="0">
                <a:latin typeface="Georgia"/>
                <a:cs typeface="Georgia"/>
              </a:rPr>
              <a:t>Ali </a:t>
            </a:r>
            <a:r>
              <a:rPr sz="3400" dirty="0">
                <a:latin typeface="Georgia"/>
                <a:cs typeface="Georgia"/>
              </a:rPr>
              <a:t> </a:t>
            </a:r>
            <a:r>
              <a:rPr sz="3400" spc="-5" dirty="0">
                <a:latin typeface="Georgia"/>
                <a:cs typeface="Georgia"/>
              </a:rPr>
              <a:t>Jinnah.</a:t>
            </a:r>
            <a:endParaRPr sz="3400">
              <a:latin typeface="Georgia"/>
              <a:cs typeface="Georgia"/>
            </a:endParaRPr>
          </a:p>
          <a:p>
            <a:pPr marL="12700" algn="just">
              <a:lnSpc>
                <a:spcPct val="100000"/>
              </a:lnSpc>
              <a:spcBef>
                <a:spcPts val="360"/>
              </a:spcBef>
            </a:pPr>
            <a:r>
              <a:rPr sz="3400" spc="-5" dirty="0">
                <a:latin typeface="Georgia"/>
                <a:cs typeface="Georgia"/>
              </a:rPr>
              <a:t>He remained</a:t>
            </a:r>
            <a:r>
              <a:rPr sz="3400" dirty="0">
                <a:latin typeface="Georgia"/>
                <a:cs typeface="Georgia"/>
              </a:rPr>
              <a:t> </a:t>
            </a:r>
            <a:r>
              <a:rPr sz="3400" spc="-5" dirty="0">
                <a:latin typeface="Georgia"/>
                <a:cs typeface="Georgia"/>
              </a:rPr>
              <a:t>the</a:t>
            </a:r>
            <a:r>
              <a:rPr sz="3400" spc="5" dirty="0">
                <a:latin typeface="Georgia"/>
                <a:cs typeface="Georgia"/>
              </a:rPr>
              <a:t> </a:t>
            </a:r>
            <a:r>
              <a:rPr sz="3400" spc="-10" dirty="0">
                <a:latin typeface="Georgia"/>
                <a:cs typeface="Georgia"/>
              </a:rPr>
              <a:t>president</a:t>
            </a:r>
            <a:r>
              <a:rPr sz="3400" spc="5" dirty="0">
                <a:latin typeface="Georgia"/>
                <a:cs typeface="Georgia"/>
              </a:rPr>
              <a:t> </a:t>
            </a:r>
            <a:r>
              <a:rPr sz="3400" spc="-5" dirty="0">
                <a:latin typeface="Georgia"/>
                <a:cs typeface="Georgia"/>
              </a:rPr>
              <a:t>till</a:t>
            </a:r>
            <a:r>
              <a:rPr sz="3400" spc="10" dirty="0">
                <a:latin typeface="Georgia"/>
                <a:cs typeface="Georgia"/>
              </a:rPr>
              <a:t> </a:t>
            </a:r>
            <a:r>
              <a:rPr sz="3400" spc="-5" dirty="0">
                <a:latin typeface="Georgia"/>
                <a:cs typeface="Georgia"/>
              </a:rPr>
              <a:t>1969.</a:t>
            </a:r>
            <a:endParaRPr sz="3400">
              <a:latin typeface="Georgia"/>
              <a:cs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1843786"/>
            <a:ext cx="10208261" cy="670814"/>
          </a:xfrm>
        </p:spPr>
        <p:txBody>
          <a:bodyPr/>
          <a:lstStyle/>
          <a:p>
            <a:r>
              <a:rPr lang="en-US" dirty="0"/>
              <a:t>Characteristics of military rule</a:t>
            </a:r>
          </a:p>
        </p:txBody>
      </p:sp>
      <p:sp>
        <p:nvSpPr>
          <p:cNvPr id="3" name="Text Placeholder 2"/>
          <p:cNvSpPr>
            <a:spLocks noGrp="1"/>
          </p:cNvSpPr>
          <p:nvPr>
            <p:ph type="body" idx="1"/>
          </p:nvPr>
        </p:nvSpPr>
        <p:spPr>
          <a:xfrm>
            <a:off x="916938" y="2590801"/>
            <a:ext cx="10741661" cy="3323987"/>
          </a:xfrm>
        </p:spPr>
        <p:txBody>
          <a:bodyPr/>
          <a:lstStyle/>
          <a:p>
            <a:pPr marL="742950" indent="-742950" algn="just">
              <a:buAutoNum type="arabicPeriod"/>
            </a:pPr>
            <a:r>
              <a:rPr lang="en-US" sz="3600" dirty="0" smtClean="0">
                <a:latin typeface="Times New Roman" pitchFamily="18" charset="0"/>
                <a:cs typeface="Times New Roman" pitchFamily="18" charset="0"/>
              </a:rPr>
              <a:t>Military </a:t>
            </a:r>
            <a:r>
              <a:rPr lang="en-US" sz="3600" dirty="0">
                <a:latin typeface="Times New Roman" pitchFamily="18" charset="0"/>
                <a:cs typeface="Times New Roman" pitchFamily="18" charset="0"/>
              </a:rPr>
              <a:t>Rule in the sense of governing a country unconstitutionally by armed forces was very common during cold war period between 1940s and 1960s. </a:t>
            </a:r>
          </a:p>
          <a:p>
            <a:pPr marL="742950" indent="-742950" algn="just">
              <a:buAutoNum type="arabicPeriod"/>
            </a:pPr>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In staging a military rule by overthrowing an elected government, major role was often played by contending super powers. </a:t>
            </a:r>
          </a:p>
        </p:txBody>
      </p:sp>
    </p:spTree>
    <p:extLst>
      <p:ext uri="{BB962C8B-B14F-4D97-AF65-F5344CB8AC3E}">
        <p14:creationId xmlns:p14="http://schemas.microsoft.com/office/powerpoint/2010/main" val="473526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6938" y="1676400"/>
            <a:ext cx="10894061" cy="3077766"/>
          </a:xfrm>
        </p:spPr>
        <p:txBody>
          <a:bodyPr/>
          <a:lstStyle/>
          <a:p>
            <a:pPr marR="0" lvl="0" defTabSz="914400" eaLnBrk="1" fontAlgn="auto" latinLnBrk="0" hangingPunct="1">
              <a:lnSpc>
                <a:spcPct val="100000"/>
              </a:lnSpc>
              <a:spcBef>
                <a:spcPts val="0"/>
              </a:spcBef>
              <a:spcAft>
                <a:spcPts val="0"/>
              </a:spcAft>
              <a:buClrTx/>
              <a:buSzTx/>
              <a:tabLst/>
              <a:defRPr/>
            </a:pPr>
            <a:r>
              <a:rPr lang="en-US" dirty="0">
                <a:solidFill>
                  <a:prstClr val="black"/>
                </a:solidFill>
              </a:rPr>
              <a:t>In some countries, even in the absence of direct military rule, the army is often seen to have been asserting their influence in administration. Characteristics of military rule </a:t>
            </a:r>
            <a:endParaRPr lang="en-US" dirty="0" smtClean="0">
              <a:solidFill>
                <a:prstClr val="black"/>
              </a:solidFill>
            </a:endParaRPr>
          </a:p>
          <a:p>
            <a:endParaRPr lang="en-US" dirty="0"/>
          </a:p>
        </p:txBody>
      </p:sp>
    </p:spTree>
    <p:extLst>
      <p:ext uri="{BB962C8B-B14F-4D97-AF65-F5344CB8AC3E}">
        <p14:creationId xmlns:p14="http://schemas.microsoft.com/office/powerpoint/2010/main" val="3405522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3200" y="1393316"/>
            <a:ext cx="11785600" cy="4995545"/>
          </a:xfrm>
          <a:custGeom>
            <a:avLst/>
            <a:gdLst/>
            <a:ahLst/>
            <a:cxnLst/>
            <a:rect l="l" t="t" r="r" b="b"/>
            <a:pathLst>
              <a:path w="11785600" h="4995545">
                <a:moveTo>
                  <a:pt x="0" y="4995075"/>
                </a:moveTo>
                <a:lnTo>
                  <a:pt x="11785600" y="4995075"/>
                </a:lnTo>
                <a:lnTo>
                  <a:pt x="11785600" y="0"/>
                </a:lnTo>
                <a:lnTo>
                  <a:pt x="0" y="0"/>
                </a:lnTo>
                <a:lnTo>
                  <a:pt x="0" y="4995075"/>
                </a:lnTo>
                <a:close/>
              </a:path>
            </a:pathLst>
          </a:custGeom>
          <a:solidFill>
            <a:srgbClr val="C5D1D6"/>
          </a:solidFill>
        </p:spPr>
        <p:txBody>
          <a:bodyPr wrap="square" lIns="0" tIns="0" rIns="0" bIns="0" rtlCol="0"/>
          <a:lstStyle/>
          <a:p>
            <a:endParaRPr/>
          </a:p>
        </p:txBody>
      </p:sp>
      <p:grpSp>
        <p:nvGrpSpPr>
          <p:cNvPr id="3" name="object 3"/>
          <p:cNvGrpSpPr/>
          <p:nvPr/>
        </p:nvGrpSpPr>
        <p:grpSpPr>
          <a:xfrm>
            <a:off x="0" y="0"/>
            <a:ext cx="12192000" cy="6858000"/>
            <a:chOff x="0" y="0"/>
            <a:chExt cx="12192000" cy="6858000"/>
          </a:xfrm>
        </p:grpSpPr>
        <p:sp>
          <p:nvSpPr>
            <p:cNvPr id="4" name="object 4"/>
            <p:cNvSpPr/>
            <p:nvPr/>
          </p:nvSpPr>
          <p:spPr>
            <a:xfrm>
              <a:off x="203200" y="6697954"/>
              <a:ext cx="11785600" cy="8255"/>
            </a:xfrm>
            <a:custGeom>
              <a:avLst/>
              <a:gdLst/>
              <a:ahLst/>
              <a:cxnLst/>
              <a:rect l="l" t="t" r="r" b="b"/>
              <a:pathLst>
                <a:path w="11785600" h="8254">
                  <a:moveTo>
                    <a:pt x="0" y="7645"/>
                  </a:moveTo>
                  <a:lnTo>
                    <a:pt x="11785600" y="7645"/>
                  </a:lnTo>
                  <a:lnTo>
                    <a:pt x="11785600" y="0"/>
                  </a:lnTo>
                  <a:lnTo>
                    <a:pt x="0" y="0"/>
                  </a:lnTo>
                  <a:lnTo>
                    <a:pt x="0" y="7645"/>
                  </a:lnTo>
                  <a:close/>
                </a:path>
              </a:pathLst>
            </a:custGeom>
            <a:solidFill>
              <a:srgbClr val="C5D1D6"/>
            </a:solidFill>
          </p:spPr>
          <p:txBody>
            <a:bodyPr wrap="square" lIns="0" tIns="0" rIns="0" bIns="0" rtlCol="0"/>
            <a:lstStyle/>
            <a:p>
              <a:endParaRPr/>
            </a:p>
          </p:txBody>
        </p:sp>
        <p:sp>
          <p:nvSpPr>
            <p:cNvPr id="5" name="object 5"/>
            <p:cNvSpPr/>
            <p:nvPr/>
          </p:nvSpPr>
          <p:spPr>
            <a:xfrm>
              <a:off x="0" y="0"/>
              <a:ext cx="12192000" cy="6858000"/>
            </a:xfrm>
            <a:custGeom>
              <a:avLst/>
              <a:gdLst/>
              <a:ahLst/>
              <a:cxnLst/>
              <a:rect l="l" t="t" r="r" b="b"/>
              <a:pathLst>
                <a:path w="12192000" h="6858000">
                  <a:moveTo>
                    <a:pt x="12192000" y="0"/>
                  </a:moveTo>
                  <a:lnTo>
                    <a:pt x="11988800" y="0"/>
                  </a:lnTo>
                  <a:lnTo>
                    <a:pt x="11988800" y="1393317"/>
                  </a:lnTo>
                  <a:lnTo>
                    <a:pt x="11988800" y="6705600"/>
                  </a:lnTo>
                  <a:lnTo>
                    <a:pt x="203200" y="6705600"/>
                  </a:lnTo>
                  <a:lnTo>
                    <a:pt x="203200" y="1393317"/>
                  </a:lnTo>
                  <a:lnTo>
                    <a:pt x="11988800" y="1393317"/>
                  </a:lnTo>
                  <a:lnTo>
                    <a:pt x="11988800" y="0"/>
                  </a:lnTo>
                  <a:lnTo>
                    <a:pt x="203200" y="0"/>
                  </a:lnTo>
                  <a:lnTo>
                    <a:pt x="0" y="0"/>
                  </a:lnTo>
                  <a:lnTo>
                    <a:pt x="0" y="1393317"/>
                  </a:lnTo>
                  <a:lnTo>
                    <a:pt x="0" y="6705600"/>
                  </a:lnTo>
                  <a:lnTo>
                    <a:pt x="0" y="6858000"/>
                  </a:lnTo>
                  <a:lnTo>
                    <a:pt x="203200" y="6858000"/>
                  </a:lnTo>
                  <a:lnTo>
                    <a:pt x="11988800" y="6858000"/>
                  </a:lnTo>
                  <a:lnTo>
                    <a:pt x="12192000" y="6858000"/>
                  </a:lnTo>
                  <a:lnTo>
                    <a:pt x="12192000" y="6705600"/>
                  </a:lnTo>
                  <a:lnTo>
                    <a:pt x="12192000" y="1393317"/>
                  </a:lnTo>
                  <a:lnTo>
                    <a:pt x="12192000" y="0"/>
                  </a:lnTo>
                  <a:close/>
                </a:path>
              </a:pathLst>
            </a:custGeom>
            <a:solidFill>
              <a:srgbClr val="FFFFFF"/>
            </a:solidFill>
          </p:spPr>
          <p:txBody>
            <a:bodyPr wrap="square" lIns="0" tIns="0" rIns="0" bIns="0" rtlCol="0"/>
            <a:lstStyle/>
            <a:p>
              <a:endParaRPr/>
            </a:p>
          </p:txBody>
        </p:sp>
        <p:sp>
          <p:nvSpPr>
            <p:cNvPr id="6" name="object 6"/>
            <p:cNvSpPr/>
            <p:nvPr/>
          </p:nvSpPr>
          <p:spPr>
            <a:xfrm>
              <a:off x="199136" y="6388392"/>
              <a:ext cx="11777980" cy="309880"/>
            </a:xfrm>
            <a:custGeom>
              <a:avLst/>
              <a:gdLst/>
              <a:ahLst/>
              <a:cxnLst/>
              <a:rect l="l" t="t" r="r" b="b"/>
              <a:pathLst>
                <a:path w="11777980" h="309879">
                  <a:moveTo>
                    <a:pt x="11777472" y="0"/>
                  </a:moveTo>
                  <a:lnTo>
                    <a:pt x="0" y="0"/>
                  </a:lnTo>
                  <a:lnTo>
                    <a:pt x="0" y="309562"/>
                  </a:lnTo>
                  <a:lnTo>
                    <a:pt x="11777472" y="309562"/>
                  </a:lnTo>
                  <a:lnTo>
                    <a:pt x="11777472" y="0"/>
                  </a:lnTo>
                  <a:close/>
                </a:path>
              </a:pathLst>
            </a:custGeom>
            <a:solidFill>
              <a:srgbClr val="8BACAD"/>
            </a:solidFill>
          </p:spPr>
          <p:txBody>
            <a:bodyPr wrap="square" lIns="0" tIns="0" rIns="0" bIns="0" rtlCol="0"/>
            <a:lstStyle/>
            <a:p>
              <a:endParaRPr/>
            </a:p>
          </p:txBody>
        </p:sp>
        <p:sp>
          <p:nvSpPr>
            <p:cNvPr id="7" name="object 7"/>
            <p:cNvSpPr/>
            <p:nvPr/>
          </p:nvSpPr>
          <p:spPr>
            <a:xfrm>
              <a:off x="203200" y="155448"/>
              <a:ext cx="11777980" cy="6547484"/>
            </a:xfrm>
            <a:custGeom>
              <a:avLst/>
              <a:gdLst/>
              <a:ahLst/>
              <a:cxnLst/>
              <a:rect l="l" t="t" r="r" b="b"/>
              <a:pathLst>
                <a:path w="11777980" h="6547484">
                  <a:moveTo>
                    <a:pt x="0" y="6547104"/>
                  </a:moveTo>
                  <a:lnTo>
                    <a:pt x="11777472" y="6547104"/>
                  </a:lnTo>
                  <a:lnTo>
                    <a:pt x="11777472" y="0"/>
                  </a:lnTo>
                  <a:lnTo>
                    <a:pt x="0" y="0"/>
                  </a:lnTo>
                  <a:lnTo>
                    <a:pt x="0" y="6547104"/>
                  </a:lnTo>
                  <a:close/>
                </a:path>
              </a:pathLst>
            </a:custGeom>
            <a:ln w="9525">
              <a:solidFill>
                <a:srgbClr val="7A9799"/>
              </a:solidFill>
            </a:ln>
          </p:spPr>
          <p:txBody>
            <a:bodyPr wrap="square" lIns="0" tIns="0" rIns="0" bIns="0" rtlCol="0"/>
            <a:lstStyle/>
            <a:p>
              <a:endParaRPr/>
            </a:p>
          </p:txBody>
        </p:sp>
        <p:sp>
          <p:nvSpPr>
            <p:cNvPr id="8" name="object 8"/>
            <p:cNvSpPr/>
            <p:nvPr/>
          </p:nvSpPr>
          <p:spPr>
            <a:xfrm>
              <a:off x="203200" y="1276731"/>
              <a:ext cx="11777980" cy="0"/>
            </a:xfrm>
            <a:custGeom>
              <a:avLst/>
              <a:gdLst/>
              <a:ahLst/>
              <a:cxnLst/>
              <a:rect l="l" t="t" r="r" b="b"/>
              <a:pathLst>
                <a:path w="11777980">
                  <a:moveTo>
                    <a:pt x="0" y="0"/>
                  </a:moveTo>
                  <a:lnTo>
                    <a:pt x="11777472" y="0"/>
                  </a:lnTo>
                </a:path>
              </a:pathLst>
            </a:custGeom>
            <a:ln w="9525">
              <a:solidFill>
                <a:srgbClr val="7A9799"/>
              </a:solidFill>
              <a:prstDash val="sysDash"/>
            </a:ln>
          </p:spPr>
          <p:txBody>
            <a:bodyPr wrap="square" lIns="0" tIns="0" rIns="0" bIns="0" rtlCol="0"/>
            <a:lstStyle/>
            <a:p>
              <a:endParaRPr/>
            </a:p>
          </p:txBody>
        </p:sp>
        <p:sp>
          <p:nvSpPr>
            <p:cNvPr id="9" name="object 9"/>
            <p:cNvSpPr/>
            <p:nvPr/>
          </p:nvSpPr>
          <p:spPr>
            <a:xfrm>
              <a:off x="5689600" y="956055"/>
              <a:ext cx="812800" cy="609600"/>
            </a:xfrm>
            <a:custGeom>
              <a:avLst/>
              <a:gdLst/>
              <a:ahLst/>
              <a:cxnLst/>
              <a:rect l="l" t="t" r="r" b="b"/>
              <a:pathLst>
                <a:path w="812800" h="609600">
                  <a:moveTo>
                    <a:pt x="812800" y="304800"/>
                  </a:moveTo>
                  <a:lnTo>
                    <a:pt x="809078" y="263436"/>
                  </a:lnTo>
                  <a:lnTo>
                    <a:pt x="798271" y="223761"/>
                  </a:lnTo>
                  <a:lnTo>
                    <a:pt x="780846" y="186131"/>
                  </a:lnTo>
                  <a:lnTo>
                    <a:pt x="757301" y="150939"/>
                  </a:lnTo>
                  <a:lnTo>
                    <a:pt x="728103" y="118529"/>
                  </a:lnTo>
                  <a:lnTo>
                    <a:pt x="693750" y="89255"/>
                  </a:lnTo>
                  <a:lnTo>
                    <a:pt x="654710" y="63500"/>
                  </a:lnTo>
                  <a:lnTo>
                    <a:pt x="611492" y="41605"/>
                  </a:lnTo>
                  <a:lnTo>
                    <a:pt x="564565" y="23952"/>
                  </a:lnTo>
                  <a:lnTo>
                    <a:pt x="514413" y="10883"/>
                  </a:lnTo>
                  <a:lnTo>
                    <a:pt x="461530" y="2781"/>
                  </a:lnTo>
                  <a:lnTo>
                    <a:pt x="406400" y="0"/>
                  </a:lnTo>
                  <a:lnTo>
                    <a:pt x="351256" y="2781"/>
                  </a:lnTo>
                  <a:lnTo>
                    <a:pt x="298373" y="10883"/>
                  </a:lnTo>
                  <a:lnTo>
                    <a:pt x="248221" y="23952"/>
                  </a:lnTo>
                  <a:lnTo>
                    <a:pt x="201295" y="41605"/>
                  </a:lnTo>
                  <a:lnTo>
                    <a:pt x="158076" y="63500"/>
                  </a:lnTo>
                  <a:lnTo>
                    <a:pt x="119037" y="89255"/>
                  </a:lnTo>
                  <a:lnTo>
                    <a:pt x="84683" y="118529"/>
                  </a:lnTo>
                  <a:lnTo>
                    <a:pt x="55486" y="150939"/>
                  </a:lnTo>
                  <a:lnTo>
                    <a:pt x="31940" y="186131"/>
                  </a:lnTo>
                  <a:lnTo>
                    <a:pt x="14516" y="223761"/>
                  </a:lnTo>
                  <a:lnTo>
                    <a:pt x="3708" y="263436"/>
                  </a:lnTo>
                  <a:lnTo>
                    <a:pt x="0" y="304800"/>
                  </a:lnTo>
                  <a:lnTo>
                    <a:pt x="3708" y="346151"/>
                  </a:lnTo>
                  <a:lnTo>
                    <a:pt x="14516" y="385813"/>
                  </a:lnTo>
                  <a:lnTo>
                    <a:pt x="31940" y="423418"/>
                  </a:lnTo>
                  <a:lnTo>
                    <a:pt x="55486" y="458622"/>
                  </a:lnTo>
                  <a:lnTo>
                    <a:pt x="84683" y="491032"/>
                  </a:lnTo>
                  <a:lnTo>
                    <a:pt x="119037" y="520306"/>
                  </a:lnTo>
                  <a:lnTo>
                    <a:pt x="158076" y="546074"/>
                  </a:lnTo>
                  <a:lnTo>
                    <a:pt x="201295" y="567982"/>
                  </a:lnTo>
                  <a:lnTo>
                    <a:pt x="248221" y="585647"/>
                  </a:lnTo>
                  <a:lnTo>
                    <a:pt x="298373" y="598716"/>
                  </a:lnTo>
                  <a:lnTo>
                    <a:pt x="351256" y="606818"/>
                  </a:lnTo>
                  <a:lnTo>
                    <a:pt x="406400" y="609600"/>
                  </a:lnTo>
                  <a:lnTo>
                    <a:pt x="461530" y="606818"/>
                  </a:lnTo>
                  <a:lnTo>
                    <a:pt x="514413" y="598716"/>
                  </a:lnTo>
                  <a:lnTo>
                    <a:pt x="564565" y="585647"/>
                  </a:lnTo>
                  <a:lnTo>
                    <a:pt x="611492" y="567982"/>
                  </a:lnTo>
                  <a:lnTo>
                    <a:pt x="654710" y="546074"/>
                  </a:lnTo>
                  <a:lnTo>
                    <a:pt x="693750" y="520306"/>
                  </a:lnTo>
                  <a:lnTo>
                    <a:pt x="728103" y="491032"/>
                  </a:lnTo>
                  <a:lnTo>
                    <a:pt x="757301" y="458622"/>
                  </a:lnTo>
                  <a:lnTo>
                    <a:pt x="780846" y="423418"/>
                  </a:lnTo>
                  <a:lnTo>
                    <a:pt x="798271" y="385813"/>
                  </a:lnTo>
                  <a:lnTo>
                    <a:pt x="809078" y="346151"/>
                  </a:lnTo>
                  <a:lnTo>
                    <a:pt x="812800" y="304800"/>
                  </a:lnTo>
                  <a:close/>
                </a:path>
              </a:pathLst>
            </a:custGeom>
            <a:solidFill>
              <a:srgbClr val="FFFFFF"/>
            </a:solidFill>
          </p:spPr>
          <p:txBody>
            <a:bodyPr wrap="square" lIns="0" tIns="0" rIns="0" bIns="0" rtlCol="0"/>
            <a:lstStyle/>
            <a:p>
              <a:endParaRPr/>
            </a:p>
          </p:txBody>
        </p:sp>
        <p:sp>
          <p:nvSpPr>
            <p:cNvPr id="10" name="object 10"/>
            <p:cNvSpPr/>
            <p:nvPr/>
          </p:nvSpPr>
          <p:spPr>
            <a:xfrm>
              <a:off x="5790184" y="1025397"/>
              <a:ext cx="612140" cy="471170"/>
            </a:xfrm>
            <a:custGeom>
              <a:avLst/>
              <a:gdLst/>
              <a:ahLst/>
              <a:cxnLst/>
              <a:rect l="l" t="t" r="r" b="b"/>
              <a:pathLst>
                <a:path w="612139" h="471169">
                  <a:moveTo>
                    <a:pt x="304926" y="0"/>
                  </a:moveTo>
                  <a:lnTo>
                    <a:pt x="244601" y="5080"/>
                  </a:lnTo>
                  <a:lnTo>
                    <a:pt x="187960" y="19050"/>
                  </a:lnTo>
                  <a:lnTo>
                    <a:pt x="136651" y="39370"/>
                  </a:lnTo>
                  <a:lnTo>
                    <a:pt x="91439" y="67310"/>
                  </a:lnTo>
                  <a:lnTo>
                    <a:pt x="53593" y="102870"/>
                  </a:lnTo>
                  <a:lnTo>
                    <a:pt x="24764" y="142240"/>
                  </a:lnTo>
                  <a:lnTo>
                    <a:pt x="6350" y="187960"/>
                  </a:lnTo>
                  <a:lnTo>
                    <a:pt x="0" y="237490"/>
                  </a:lnTo>
                  <a:lnTo>
                    <a:pt x="507" y="248920"/>
                  </a:lnTo>
                  <a:lnTo>
                    <a:pt x="10413" y="297180"/>
                  </a:lnTo>
                  <a:lnTo>
                    <a:pt x="32130" y="341630"/>
                  </a:lnTo>
                  <a:lnTo>
                    <a:pt x="55371" y="372110"/>
                  </a:lnTo>
                  <a:lnTo>
                    <a:pt x="93217" y="406400"/>
                  </a:lnTo>
                  <a:lnTo>
                    <a:pt x="138556" y="433070"/>
                  </a:lnTo>
                  <a:lnTo>
                    <a:pt x="189864" y="454660"/>
                  </a:lnTo>
                  <a:lnTo>
                    <a:pt x="246379" y="467360"/>
                  </a:lnTo>
                  <a:lnTo>
                    <a:pt x="276225" y="471170"/>
                  </a:lnTo>
                  <a:lnTo>
                    <a:pt x="337312" y="471170"/>
                  </a:lnTo>
                  <a:lnTo>
                    <a:pt x="367029" y="467360"/>
                  </a:lnTo>
                  <a:lnTo>
                    <a:pt x="395986" y="461010"/>
                  </a:lnTo>
                  <a:lnTo>
                    <a:pt x="419057" y="454660"/>
                  </a:lnTo>
                  <a:lnTo>
                    <a:pt x="306196" y="454660"/>
                  </a:lnTo>
                  <a:lnTo>
                    <a:pt x="276860" y="453390"/>
                  </a:lnTo>
                  <a:lnTo>
                    <a:pt x="220852" y="445770"/>
                  </a:lnTo>
                  <a:lnTo>
                    <a:pt x="169290" y="429260"/>
                  </a:lnTo>
                  <a:lnTo>
                    <a:pt x="123316" y="406400"/>
                  </a:lnTo>
                  <a:lnTo>
                    <a:pt x="84074" y="375920"/>
                  </a:lnTo>
                  <a:lnTo>
                    <a:pt x="52704" y="341630"/>
                  </a:lnTo>
                  <a:lnTo>
                    <a:pt x="46100" y="331470"/>
                  </a:lnTo>
                  <a:lnTo>
                    <a:pt x="40131" y="322580"/>
                  </a:lnTo>
                  <a:lnTo>
                    <a:pt x="22987" y="280670"/>
                  </a:lnTo>
                  <a:lnTo>
                    <a:pt x="16947" y="237490"/>
                  </a:lnTo>
                  <a:lnTo>
                    <a:pt x="16933" y="234950"/>
                  </a:lnTo>
                  <a:lnTo>
                    <a:pt x="17271" y="224790"/>
                  </a:lnTo>
                  <a:lnTo>
                    <a:pt x="26162" y="181610"/>
                  </a:lnTo>
                  <a:lnTo>
                    <a:pt x="45846" y="140970"/>
                  </a:lnTo>
                  <a:lnTo>
                    <a:pt x="52196" y="130810"/>
                  </a:lnTo>
                  <a:lnTo>
                    <a:pt x="83565" y="96520"/>
                  </a:lnTo>
                  <a:lnTo>
                    <a:pt x="122681" y="67310"/>
                  </a:lnTo>
                  <a:lnTo>
                    <a:pt x="168655" y="43180"/>
                  </a:lnTo>
                  <a:lnTo>
                    <a:pt x="220217" y="26670"/>
                  </a:lnTo>
                  <a:lnTo>
                    <a:pt x="276225" y="19050"/>
                  </a:lnTo>
                  <a:lnTo>
                    <a:pt x="305562" y="17780"/>
                  </a:lnTo>
                  <a:lnTo>
                    <a:pt x="421639" y="17780"/>
                  </a:lnTo>
                  <a:lnTo>
                    <a:pt x="393953" y="10160"/>
                  </a:lnTo>
                  <a:lnTo>
                    <a:pt x="365251" y="5080"/>
                  </a:lnTo>
                  <a:lnTo>
                    <a:pt x="335406" y="1270"/>
                  </a:lnTo>
                  <a:lnTo>
                    <a:pt x="304926" y="0"/>
                  </a:lnTo>
                  <a:close/>
                </a:path>
                <a:path w="612139" h="471169">
                  <a:moveTo>
                    <a:pt x="421639" y="17780"/>
                  </a:moveTo>
                  <a:lnTo>
                    <a:pt x="305562" y="17780"/>
                  </a:lnTo>
                  <a:lnTo>
                    <a:pt x="334771" y="19050"/>
                  </a:lnTo>
                  <a:lnTo>
                    <a:pt x="363219" y="21590"/>
                  </a:lnTo>
                  <a:lnTo>
                    <a:pt x="417194" y="34290"/>
                  </a:lnTo>
                  <a:lnTo>
                    <a:pt x="466089" y="54610"/>
                  </a:lnTo>
                  <a:lnTo>
                    <a:pt x="508888" y="80010"/>
                  </a:lnTo>
                  <a:lnTo>
                    <a:pt x="544321" y="113030"/>
                  </a:lnTo>
                  <a:lnTo>
                    <a:pt x="571500" y="149860"/>
                  </a:lnTo>
                  <a:lnTo>
                    <a:pt x="588644" y="191770"/>
                  </a:lnTo>
                  <a:lnTo>
                    <a:pt x="594684" y="234950"/>
                  </a:lnTo>
                  <a:lnTo>
                    <a:pt x="594698" y="237490"/>
                  </a:lnTo>
                  <a:lnTo>
                    <a:pt x="594360" y="247650"/>
                  </a:lnTo>
                  <a:lnTo>
                    <a:pt x="585469" y="290830"/>
                  </a:lnTo>
                  <a:lnTo>
                    <a:pt x="565912" y="331470"/>
                  </a:lnTo>
                  <a:lnTo>
                    <a:pt x="559435" y="341630"/>
                  </a:lnTo>
                  <a:lnTo>
                    <a:pt x="528192" y="375920"/>
                  </a:lnTo>
                  <a:lnTo>
                    <a:pt x="488950" y="405130"/>
                  </a:lnTo>
                  <a:lnTo>
                    <a:pt x="442975" y="429260"/>
                  </a:lnTo>
                  <a:lnTo>
                    <a:pt x="391413" y="445770"/>
                  </a:lnTo>
                  <a:lnTo>
                    <a:pt x="335406" y="453390"/>
                  </a:lnTo>
                  <a:lnTo>
                    <a:pt x="306196" y="454660"/>
                  </a:lnTo>
                  <a:lnTo>
                    <a:pt x="419057" y="454660"/>
                  </a:lnTo>
                  <a:lnTo>
                    <a:pt x="474979" y="433070"/>
                  </a:lnTo>
                  <a:lnTo>
                    <a:pt x="520318" y="403860"/>
                  </a:lnTo>
                  <a:lnTo>
                    <a:pt x="558038" y="369570"/>
                  </a:lnTo>
                  <a:lnTo>
                    <a:pt x="586739" y="330200"/>
                  </a:lnTo>
                  <a:lnTo>
                    <a:pt x="605281" y="284480"/>
                  </a:lnTo>
                  <a:lnTo>
                    <a:pt x="611631" y="234950"/>
                  </a:lnTo>
                  <a:lnTo>
                    <a:pt x="611124" y="222250"/>
                  </a:lnTo>
                  <a:lnTo>
                    <a:pt x="601217" y="175260"/>
                  </a:lnTo>
                  <a:lnTo>
                    <a:pt x="579627" y="130810"/>
                  </a:lnTo>
                  <a:lnTo>
                    <a:pt x="556387" y="100330"/>
                  </a:lnTo>
                  <a:lnTo>
                    <a:pt x="518413" y="66040"/>
                  </a:lnTo>
                  <a:lnTo>
                    <a:pt x="473201" y="38100"/>
                  </a:lnTo>
                  <a:lnTo>
                    <a:pt x="448055" y="26670"/>
                  </a:lnTo>
                  <a:lnTo>
                    <a:pt x="421639" y="17780"/>
                  </a:lnTo>
                  <a:close/>
                </a:path>
                <a:path w="612139" h="471169">
                  <a:moveTo>
                    <a:pt x="306069" y="34290"/>
                  </a:moveTo>
                  <a:lnTo>
                    <a:pt x="250951" y="38100"/>
                  </a:lnTo>
                  <a:lnTo>
                    <a:pt x="199516" y="50800"/>
                  </a:lnTo>
                  <a:lnTo>
                    <a:pt x="153162" y="68580"/>
                  </a:lnTo>
                  <a:lnTo>
                    <a:pt x="113029" y="93980"/>
                  </a:lnTo>
                  <a:lnTo>
                    <a:pt x="79882" y="124460"/>
                  </a:lnTo>
                  <a:lnTo>
                    <a:pt x="54990" y="158750"/>
                  </a:lnTo>
                  <a:lnTo>
                    <a:pt x="39369" y="195580"/>
                  </a:lnTo>
                  <a:lnTo>
                    <a:pt x="33956" y="234950"/>
                  </a:lnTo>
                  <a:lnTo>
                    <a:pt x="33940" y="237490"/>
                  </a:lnTo>
                  <a:lnTo>
                    <a:pt x="34162" y="246380"/>
                  </a:lnTo>
                  <a:lnTo>
                    <a:pt x="42163" y="285750"/>
                  </a:lnTo>
                  <a:lnTo>
                    <a:pt x="59943" y="322580"/>
                  </a:lnTo>
                  <a:lnTo>
                    <a:pt x="94868" y="363220"/>
                  </a:lnTo>
                  <a:lnTo>
                    <a:pt x="131699" y="391160"/>
                  </a:lnTo>
                  <a:lnTo>
                    <a:pt x="175005" y="412750"/>
                  </a:lnTo>
                  <a:lnTo>
                    <a:pt x="224027" y="429260"/>
                  </a:lnTo>
                  <a:lnTo>
                    <a:pt x="277494" y="436880"/>
                  </a:lnTo>
                  <a:lnTo>
                    <a:pt x="305435" y="438150"/>
                  </a:lnTo>
                  <a:lnTo>
                    <a:pt x="333501" y="436880"/>
                  </a:lnTo>
                  <a:lnTo>
                    <a:pt x="360679" y="434340"/>
                  </a:lnTo>
                  <a:lnTo>
                    <a:pt x="386841" y="429260"/>
                  </a:lnTo>
                  <a:lnTo>
                    <a:pt x="412114" y="421640"/>
                  </a:lnTo>
                  <a:lnTo>
                    <a:pt x="304800" y="421640"/>
                  </a:lnTo>
                  <a:lnTo>
                    <a:pt x="278129" y="420370"/>
                  </a:lnTo>
                  <a:lnTo>
                    <a:pt x="227202" y="412750"/>
                  </a:lnTo>
                  <a:lnTo>
                    <a:pt x="180848" y="397510"/>
                  </a:lnTo>
                  <a:lnTo>
                    <a:pt x="139953" y="375920"/>
                  </a:lnTo>
                  <a:lnTo>
                    <a:pt x="105663" y="350520"/>
                  </a:lnTo>
                  <a:lnTo>
                    <a:pt x="79120" y="320040"/>
                  </a:lnTo>
                  <a:lnTo>
                    <a:pt x="58038" y="279400"/>
                  </a:lnTo>
                  <a:lnTo>
                    <a:pt x="50800" y="234950"/>
                  </a:lnTo>
                  <a:lnTo>
                    <a:pt x="51180" y="226060"/>
                  </a:lnTo>
                  <a:lnTo>
                    <a:pt x="61721" y="182880"/>
                  </a:lnTo>
                  <a:lnTo>
                    <a:pt x="92963" y="134620"/>
                  </a:lnTo>
                  <a:lnTo>
                    <a:pt x="123698" y="106680"/>
                  </a:lnTo>
                  <a:lnTo>
                    <a:pt x="161416" y="83820"/>
                  </a:lnTo>
                  <a:lnTo>
                    <a:pt x="205358" y="66040"/>
                  </a:lnTo>
                  <a:lnTo>
                    <a:pt x="254126" y="54610"/>
                  </a:lnTo>
                  <a:lnTo>
                    <a:pt x="306704" y="50800"/>
                  </a:lnTo>
                  <a:lnTo>
                    <a:pt x="412750" y="50800"/>
                  </a:lnTo>
                  <a:lnTo>
                    <a:pt x="387603" y="43180"/>
                  </a:lnTo>
                  <a:lnTo>
                    <a:pt x="361314" y="38100"/>
                  </a:lnTo>
                  <a:lnTo>
                    <a:pt x="334137" y="35560"/>
                  </a:lnTo>
                  <a:lnTo>
                    <a:pt x="306069" y="34290"/>
                  </a:lnTo>
                  <a:close/>
                </a:path>
                <a:path w="612139" h="471169">
                  <a:moveTo>
                    <a:pt x="412750" y="50800"/>
                  </a:moveTo>
                  <a:lnTo>
                    <a:pt x="306704" y="50800"/>
                  </a:lnTo>
                  <a:lnTo>
                    <a:pt x="333501" y="52070"/>
                  </a:lnTo>
                  <a:lnTo>
                    <a:pt x="384428" y="59690"/>
                  </a:lnTo>
                  <a:lnTo>
                    <a:pt x="430783" y="74930"/>
                  </a:lnTo>
                  <a:lnTo>
                    <a:pt x="471804" y="96520"/>
                  </a:lnTo>
                  <a:lnTo>
                    <a:pt x="506094" y="121920"/>
                  </a:lnTo>
                  <a:lnTo>
                    <a:pt x="532764" y="152400"/>
                  </a:lnTo>
                  <a:lnTo>
                    <a:pt x="537590" y="158750"/>
                  </a:lnTo>
                  <a:lnTo>
                    <a:pt x="542416" y="167640"/>
                  </a:lnTo>
                  <a:lnTo>
                    <a:pt x="546607" y="175260"/>
                  </a:lnTo>
                  <a:lnTo>
                    <a:pt x="550544" y="184150"/>
                  </a:lnTo>
                  <a:lnTo>
                    <a:pt x="553592" y="191770"/>
                  </a:lnTo>
                  <a:lnTo>
                    <a:pt x="556260" y="201930"/>
                  </a:lnTo>
                  <a:lnTo>
                    <a:pt x="558291" y="209550"/>
                  </a:lnTo>
                  <a:lnTo>
                    <a:pt x="559815" y="218440"/>
                  </a:lnTo>
                  <a:lnTo>
                    <a:pt x="560577" y="227330"/>
                  </a:lnTo>
                  <a:lnTo>
                    <a:pt x="560831" y="237490"/>
                  </a:lnTo>
                  <a:lnTo>
                    <a:pt x="560451" y="246380"/>
                  </a:lnTo>
                  <a:lnTo>
                    <a:pt x="549910" y="289560"/>
                  </a:lnTo>
                  <a:lnTo>
                    <a:pt x="536828" y="313690"/>
                  </a:lnTo>
                  <a:lnTo>
                    <a:pt x="531494" y="322580"/>
                  </a:lnTo>
                  <a:lnTo>
                    <a:pt x="504189" y="351790"/>
                  </a:lnTo>
                  <a:lnTo>
                    <a:pt x="469900" y="377190"/>
                  </a:lnTo>
                  <a:lnTo>
                    <a:pt x="429005" y="397510"/>
                  </a:lnTo>
                  <a:lnTo>
                    <a:pt x="382396" y="412750"/>
                  </a:lnTo>
                  <a:lnTo>
                    <a:pt x="331596" y="420370"/>
                  </a:lnTo>
                  <a:lnTo>
                    <a:pt x="304800" y="421640"/>
                  </a:lnTo>
                  <a:lnTo>
                    <a:pt x="412114" y="421640"/>
                  </a:lnTo>
                  <a:lnTo>
                    <a:pt x="458469" y="403860"/>
                  </a:lnTo>
                  <a:lnTo>
                    <a:pt x="498728" y="378460"/>
                  </a:lnTo>
                  <a:lnTo>
                    <a:pt x="531749" y="347980"/>
                  </a:lnTo>
                  <a:lnTo>
                    <a:pt x="556767" y="313690"/>
                  </a:lnTo>
                  <a:lnTo>
                    <a:pt x="572262" y="276860"/>
                  </a:lnTo>
                  <a:lnTo>
                    <a:pt x="577675" y="237490"/>
                  </a:lnTo>
                  <a:lnTo>
                    <a:pt x="577691" y="234950"/>
                  </a:lnTo>
                  <a:lnTo>
                    <a:pt x="577468" y="226060"/>
                  </a:lnTo>
                  <a:lnTo>
                    <a:pt x="569467" y="186690"/>
                  </a:lnTo>
                  <a:lnTo>
                    <a:pt x="551561" y="149860"/>
                  </a:lnTo>
                  <a:lnTo>
                    <a:pt x="516889" y="109220"/>
                  </a:lnTo>
                  <a:lnTo>
                    <a:pt x="480060" y="81280"/>
                  </a:lnTo>
                  <a:lnTo>
                    <a:pt x="436625" y="59690"/>
                  </a:lnTo>
                  <a:lnTo>
                    <a:pt x="412750" y="50800"/>
                  </a:lnTo>
                  <a:close/>
                </a:path>
              </a:pathLst>
            </a:custGeom>
            <a:solidFill>
              <a:srgbClr val="7A9799"/>
            </a:solidFill>
          </p:spPr>
          <p:txBody>
            <a:bodyPr wrap="square" lIns="0" tIns="0" rIns="0" bIns="0" rtlCol="0"/>
            <a:lstStyle/>
            <a:p>
              <a:endParaRPr/>
            </a:p>
          </p:txBody>
        </p:sp>
      </p:grpSp>
      <p:sp>
        <p:nvSpPr>
          <p:cNvPr id="11" name="object 11"/>
          <p:cNvSpPr txBox="1">
            <a:spLocks noGrp="1"/>
          </p:cNvSpPr>
          <p:nvPr>
            <p:ph type="title"/>
          </p:nvPr>
        </p:nvSpPr>
        <p:spPr>
          <a:xfrm>
            <a:off x="4502022" y="3531184"/>
            <a:ext cx="3137535" cy="848994"/>
          </a:xfrm>
          <a:prstGeom prst="rect">
            <a:avLst/>
          </a:prstGeom>
        </p:spPr>
        <p:txBody>
          <a:bodyPr vert="horz" wrap="square" lIns="0" tIns="12700" rIns="0" bIns="0" rtlCol="0">
            <a:spAutoFit/>
          </a:bodyPr>
          <a:lstStyle/>
          <a:p>
            <a:pPr marL="12700">
              <a:lnSpc>
                <a:spcPct val="100000"/>
              </a:lnSpc>
              <a:spcBef>
                <a:spcPts val="100"/>
              </a:spcBef>
              <a:tabLst>
                <a:tab pos="2023745" algn="l"/>
              </a:tabLst>
            </a:pPr>
            <a:r>
              <a:rPr sz="5400" spc="5" dirty="0">
                <a:latin typeface="Bahnschrift"/>
                <a:cs typeface="Bahnschrift"/>
              </a:rPr>
              <a:t>T</a:t>
            </a:r>
            <a:r>
              <a:rPr sz="5400" dirty="0">
                <a:latin typeface="Bahnschrift"/>
                <a:cs typeface="Bahnschrift"/>
              </a:rPr>
              <a:t>h</a:t>
            </a:r>
            <a:r>
              <a:rPr sz="5400" spc="15" dirty="0">
                <a:latin typeface="Bahnschrift"/>
                <a:cs typeface="Bahnschrift"/>
              </a:rPr>
              <a:t>a</a:t>
            </a:r>
            <a:r>
              <a:rPr sz="5400" dirty="0">
                <a:latin typeface="Bahnschrift"/>
                <a:cs typeface="Bahnschrift"/>
              </a:rPr>
              <a:t>nk	You</a:t>
            </a:r>
            <a:endParaRPr sz="5400">
              <a:latin typeface="Bahnschrift"/>
              <a:cs typeface="Bahnschrif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1295400"/>
            <a:ext cx="10363200" cy="609600"/>
          </a:xfrm>
        </p:spPr>
        <p:txBody>
          <a:bodyPr/>
          <a:lstStyle/>
          <a:p>
            <a:pPr algn="ctr"/>
            <a:r>
              <a:rPr lang="en-US" b="1" dirty="0">
                <a:solidFill>
                  <a:prstClr val="black"/>
                </a:solidFill>
                <a:ea typeface="+mn-ea"/>
              </a:rPr>
              <a:t>Constitution of Pakistan in 1956</a:t>
            </a:r>
            <a:endParaRPr lang="en-US" b="1" dirty="0"/>
          </a:p>
        </p:txBody>
      </p:sp>
      <p:sp>
        <p:nvSpPr>
          <p:cNvPr id="4" name="Subtitle 3"/>
          <p:cNvSpPr>
            <a:spLocks noGrp="1"/>
          </p:cNvSpPr>
          <p:nvPr>
            <p:ph type="subTitle" idx="4"/>
          </p:nvPr>
        </p:nvSpPr>
        <p:spPr>
          <a:xfrm>
            <a:off x="762000" y="1905000"/>
            <a:ext cx="10820400" cy="3323987"/>
          </a:xfrm>
        </p:spPr>
        <p:txBody>
          <a:bodyPr/>
          <a:lstStyle/>
          <a:p>
            <a:pPr algn="just"/>
            <a:r>
              <a:rPr lang="en-US" sz="3600" dirty="0" smtClean="0">
                <a:latin typeface="Times New Roman" pitchFamily="18" charset="0"/>
                <a:cs typeface="Times New Roman" pitchFamily="18" charset="0"/>
              </a:rPr>
              <a:t>In </a:t>
            </a:r>
            <a:r>
              <a:rPr lang="en-US" sz="3600" dirty="0">
                <a:latin typeface="Times New Roman" pitchFamily="18" charset="0"/>
                <a:cs typeface="Times New Roman" pitchFamily="18" charset="0"/>
              </a:rPr>
              <a:t>9 January, 1956 a constitutional bill was arise in mass assemble which was accepted in 29 February. This constitution declares Pakistan as the Islamic Republican state. The constitution deserves the post of president only for Muslim. In 23 March 1956 the new constitution was effected. </a:t>
            </a:r>
            <a:r>
              <a:rPr lang="en-US" sz="3600" dirty="0" err="1">
                <a:latin typeface="Times New Roman" pitchFamily="18" charset="0"/>
                <a:cs typeface="Times New Roman" pitchFamily="18" charset="0"/>
              </a:rPr>
              <a:t>Iskandar</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Mirza</a:t>
            </a:r>
            <a:r>
              <a:rPr lang="en-US" sz="3600" dirty="0">
                <a:latin typeface="Times New Roman" pitchFamily="18" charset="0"/>
                <a:cs typeface="Times New Roman" pitchFamily="18" charset="0"/>
              </a:rPr>
              <a:t> elected as first president.</a:t>
            </a:r>
          </a:p>
        </p:txBody>
      </p:sp>
    </p:spTree>
    <p:extLst>
      <p:ext uri="{BB962C8B-B14F-4D97-AF65-F5344CB8AC3E}">
        <p14:creationId xmlns:p14="http://schemas.microsoft.com/office/powerpoint/2010/main" val="352429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1570" y="256997"/>
            <a:ext cx="10316845" cy="680720"/>
          </a:xfrm>
          <a:prstGeom prst="rect">
            <a:avLst/>
          </a:prstGeom>
        </p:spPr>
        <p:txBody>
          <a:bodyPr vert="horz" wrap="square" lIns="0" tIns="12065" rIns="0" bIns="0" rtlCol="0">
            <a:spAutoFit/>
          </a:bodyPr>
          <a:lstStyle/>
          <a:p>
            <a:pPr marL="12700">
              <a:lnSpc>
                <a:spcPct val="100000"/>
              </a:lnSpc>
              <a:spcBef>
                <a:spcPts val="95"/>
              </a:spcBef>
            </a:pPr>
            <a:r>
              <a:rPr sz="4300" b="1" spc="-5" dirty="0">
                <a:solidFill>
                  <a:srgbClr val="7A9799"/>
                </a:solidFill>
                <a:latin typeface="Georgia"/>
                <a:cs typeface="Georgia"/>
              </a:rPr>
              <a:t>Iskandar</a:t>
            </a:r>
            <a:r>
              <a:rPr sz="4300" b="1" spc="-15" dirty="0">
                <a:solidFill>
                  <a:srgbClr val="7A9799"/>
                </a:solidFill>
                <a:latin typeface="Georgia"/>
                <a:cs typeface="Georgia"/>
              </a:rPr>
              <a:t> </a:t>
            </a:r>
            <a:r>
              <a:rPr sz="4300" b="1" spc="-5" dirty="0">
                <a:solidFill>
                  <a:srgbClr val="7A9799"/>
                </a:solidFill>
                <a:latin typeface="Georgia"/>
                <a:cs typeface="Georgia"/>
              </a:rPr>
              <a:t>Mirza</a:t>
            </a:r>
            <a:r>
              <a:rPr sz="4300" b="1" dirty="0">
                <a:solidFill>
                  <a:srgbClr val="7A9799"/>
                </a:solidFill>
                <a:latin typeface="Georgia"/>
                <a:cs typeface="Georgia"/>
              </a:rPr>
              <a:t> </a:t>
            </a:r>
            <a:r>
              <a:rPr sz="4300" b="1" spc="-5" dirty="0">
                <a:solidFill>
                  <a:srgbClr val="7A9799"/>
                </a:solidFill>
                <a:latin typeface="Georgia"/>
                <a:cs typeface="Georgia"/>
              </a:rPr>
              <a:t>as</a:t>
            </a:r>
            <a:r>
              <a:rPr sz="4300" b="1" spc="-10" dirty="0">
                <a:solidFill>
                  <a:srgbClr val="7A9799"/>
                </a:solidFill>
                <a:latin typeface="Georgia"/>
                <a:cs typeface="Georgia"/>
              </a:rPr>
              <a:t> </a:t>
            </a:r>
            <a:r>
              <a:rPr sz="4300" b="1" spc="-5" dirty="0">
                <a:solidFill>
                  <a:srgbClr val="7A9799"/>
                </a:solidFill>
                <a:latin typeface="Georgia"/>
                <a:cs typeface="Georgia"/>
              </a:rPr>
              <a:t>the</a:t>
            </a:r>
            <a:r>
              <a:rPr sz="4300" b="1" spc="-10" dirty="0">
                <a:solidFill>
                  <a:srgbClr val="7A9799"/>
                </a:solidFill>
                <a:latin typeface="Georgia"/>
                <a:cs typeface="Georgia"/>
              </a:rPr>
              <a:t> </a:t>
            </a:r>
            <a:r>
              <a:rPr sz="4300" b="1" spc="-5" dirty="0">
                <a:solidFill>
                  <a:srgbClr val="7A9799"/>
                </a:solidFill>
                <a:latin typeface="Georgia"/>
                <a:cs typeface="Georgia"/>
              </a:rPr>
              <a:t>first</a:t>
            </a:r>
            <a:r>
              <a:rPr sz="4300" b="1" spc="-15" dirty="0">
                <a:solidFill>
                  <a:srgbClr val="7A9799"/>
                </a:solidFill>
                <a:latin typeface="Georgia"/>
                <a:cs typeface="Georgia"/>
              </a:rPr>
              <a:t> </a:t>
            </a:r>
            <a:r>
              <a:rPr sz="4300" b="1" spc="-10" dirty="0">
                <a:solidFill>
                  <a:srgbClr val="7A9799"/>
                </a:solidFill>
                <a:latin typeface="Georgia"/>
                <a:cs typeface="Georgia"/>
              </a:rPr>
              <a:t>President</a:t>
            </a:r>
            <a:endParaRPr sz="4300">
              <a:latin typeface="Georgia"/>
              <a:cs typeface="Georgia"/>
            </a:endParaRPr>
          </a:p>
        </p:txBody>
      </p:sp>
      <p:sp>
        <p:nvSpPr>
          <p:cNvPr id="3" name="object 3"/>
          <p:cNvSpPr txBox="1"/>
          <p:nvPr/>
        </p:nvSpPr>
        <p:spPr>
          <a:xfrm>
            <a:off x="916939" y="1732533"/>
            <a:ext cx="7014209" cy="2844800"/>
          </a:xfrm>
          <a:prstGeom prst="rect">
            <a:avLst/>
          </a:prstGeom>
        </p:spPr>
        <p:txBody>
          <a:bodyPr vert="horz" wrap="square" lIns="0" tIns="124460" rIns="0" bIns="0" rtlCol="0">
            <a:spAutoFit/>
          </a:bodyPr>
          <a:lstStyle/>
          <a:p>
            <a:pPr marL="286385" marR="5080" indent="-274320" algn="just">
              <a:lnSpc>
                <a:spcPct val="80000"/>
              </a:lnSpc>
              <a:spcBef>
                <a:spcPts val="980"/>
              </a:spcBef>
              <a:buClr>
                <a:srgbClr val="D16248"/>
              </a:buClr>
              <a:buSzPct val="85135"/>
              <a:buFont typeface="Segoe UI Symbol"/>
              <a:buChar char="⚫"/>
              <a:tabLst>
                <a:tab pos="287020" algn="l"/>
              </a:tabLst>
            </a:pPr>
            <a:r>
              <a:rPr sz="3700" spc="-5" dirty="0">
                <a:latin typeface="Georgia"/>
                <a:cs typeface="Georgia"/>
              </a:rPr>
              <a:t>He </a:t>
            </a:r>
            <a:r>
              <a:rPr sz="3700" spc="-10" dirty="0">
                <a:latin typeface="Georgia"/>
                <a:cs typeface="Georgia"/>
              </a:rPr>
              <a:t>was </a:t>
            </a:r>
            <a:r>
              <a:rPr sz="3700" spc="-5" dirty="0">
                <a:latin typeface="Georgia"/>
                <a:cs typeface="Georgia"/>
              </a:rPr>
              <a:t>appointed Governor </a:t>
            </a:r>
            <a:r>
              <a:rPr sz="3700" spc="-10" dirty="0">
                <a:latin typeface="Georgia"/>
                <a:cs typeface="Georgia"/>
              </a:rPr>
              <a:t>of </a:t>
            </a:r>
            <a:r>
              <a:rPr sz="3700" spc="-5" dirty="0">
                <a:latin typeface="Georgia"/>
                <a:cs typeface="Georgia"/>
              </a:rPr>
              <a:t> </a:t>
            </a:r>
            <a:r>
              <a:rPr sz="3700" spc="-10" dirty="0">
                <a:latin typeface="Georgia"/>
                <a:cs typeface="Georgia"/>
              </a:rPr>
              <a:t>East </a:t>
            </a:r>
            <a:r>
              <a:rPr sz="3700" spc="-5" dirty="0">
                <a:latin typeface="Georgia"/>
                <a:cs typeface="Georgia"/>
              </a:rPr>
              <a:t>Pakistan in 1954.</a:t>
            </a:r>
            <a:r>
              <a:rPr sz="3700" dirty="0">
                <a:latin typeface="Georgia"/>
                <a:cs typeface="Georgia"/>
              </a:rPr>
              <a:t> </a:t>
            </a:r>
            <a:r>
              <a:rPr sz="3700" spc="-5" dirty="0">
                <a:latin typeface="Georgia"/>
                <a:cs typeface="Georgia"/>
              </a:rPr>
              <a:t>Ghulam </a:t>
            </a:r>
            <a:r>
              <a:rPr sz="3700" dirty="0">
                <a:latin typeface="Georgia"/>
                <a:cs typeface="Georgia"/>
              </a:rPr>
              <a:t> </a:t>
            </a:r>
            <a:r>
              <a:rPr sz="3700" spc="-10" dirty="0">
                <a:latin typeface="Georgia"/>
                <a:cs typeface="Georgia"/>
              </a:rPr>
              <a:t>Muhammad</a:t>
            </a:r>
            <a:r>
              <a:rPr sz="3700" spc="-5" dirty="0">
                <a:latin typeface="Georgia"/>
                <a:cs typeface="Georgia"/>
              </a:rPr>
              <a:t> was</a:t>
            </a:r>
            <a:r>
              <a:rPr sz="3700" dirty="0">
                <a:latin typeface="Georgia"/>
                <a:cs typeface="Georgia"/>
              </a:rPr>
              <a:t> </a:t>
            </a:r>
            <a:r>
              <a:rPr sz="3700" spc="-5" dirty="0">
                <a:latin typeface="Georgia"/>
                <a:cs typeface="Georgia"/>
              </a:rPr>
              <a:t>succeeded</a:t>
            </a:r>
            <a:r>
              <a:rPr sz="3700" dirty="0">
                <a:latin typeface="Georgia"/>
                <a:cs typeface="Georgia"/>
              </a:rPr>
              <a:t> </a:t>
            </a:r>
            <a:r>
              <a:rPr sz="3700" spc="-15" dirty="0">
                <a:latin typeface="Georgia"/>
                <a:cs typeface="Georgia"/>
              </a:rPr>
              <a:t>by </a:t>
            </a:r>
            <a:r>
              <a:rPr sz="3700" spc="-880" dirty="0">
                <a:latin typeface="Georgia"/>
                <a:cs typeface="Georgia"/>
              </a:rPr>
              <a:t> </a:t>
            </a:r>
            <a:r>
              <a:rPr sz="3700" spc="-5" dirty="0">
                <a:latin typeface="Georgia"/>
                <a:cs typeface="Georgia"/>
              </a:rPr>
              <a:t>Iskander</a:t>
            </a:r>
            <a:r>
              <a:rPr sz="3700" dirty="0">
                <a:latin typeface="Georgia"/>
                <a:cs typeface="Georgia"/>
              </a:rPr>
              <a:t> </a:t>
            </a:r>
            <a:r>
              <a:rPr sz="3700" spc="-5" dirty="0">
                <a:latin typeface="Georgia"/>
                <a:cs typeface="Georgia"/>
              </a:rPr>
              <a:t>Mirza</a:t>
            </a:r>
            <a:r>
              <a:rPr sz="3700" dirty="0">
                <a:latin typeface="Georgia"/>
                <a:cs typeface="Georgia"/>
              </a:rPr>
              <a:t> </a:t>
            </a:r>
            <a:r>
              <a:rPr sz="3700" spc="-5" dirty="0">
                <a:latin typeface="Georgia"/>
                <a:cs typeface="Georgia"/>
              </a:rPr>
              <a:t>so</a:t>
            </a:r>
            <a:r>
              <a:rPr sz="3700" dirty="0">
                <a:latin typeface="Georgia"/>
                <a:cs typeface="Georgia"/>
              </a:rPr>
              <a:t> </a:t>
            </a:r>
            <a:r>
              <a:rPr sz="3700" spc="-5" dirty="0">
                <a:latin typeface="Georgia"/>
                <a:cs typeface="Georgia"/>
              </a:rPr>
              <a:t>he</a:t>
            </a:r>
            <a:r>
              <a:rPr sz="3700" spc="880" dirty="0">
                <a:latin typeface="Georgia"/>
                <a:cs typeface="Georgia"/>
              </a:rPr>
              <a:t> </a:t>
            </a:r>
            <a:r>
              <a:rPr sz="3700" spc="-5" dirty="0">
                <a:latin typeface="Georgia"/>
                <a:cs typeface="Georgia"/>
              </a:rPr>
              <a:t>became </a:t>
            </a:r>
            <a:r>
              <a:rPr sz="3700" dirty="0">
                <a:latin typeface="Georgia"/>
                <a:cs typeface="Georgia"/>
              </a:rPr>
              <a:t> </a:t>
            </a:r>
            <a:r>
              <a:rPr sz="3700" spc="-10" dirty="0">
                <a:latin typeface="Georgia"/>
                <a:cs typeface="Georgia"/>
              </a:rPr>
              <a:t>the</a:t>
            </a:r>
            <a:r>
              <a:rPr sz="3700" spc="-5" dirty="0">
                <a:latin typeface="Georgia"/>
                <a:cs typeface="Georgia"/>
              </a:rPr>
              <a:t> </a:t>
            </a:r>
            <a:r>
              <a:rPr sz="3700" spc="-10" dirty="0">
                <a:latin typeface="Georgia"/>
                <a:cs typeface="Georgia"/>
              </a:rPr>
              <a:t>last</a:t>
            </a:r>
            <a:r>
              <a:rPr sz="3700" spc="-5" dirty="0">
                <a:latin typeface="Georgia"/>
                <a:cs typeface="Georgia"/>
              </a:rPr>
              <a:t> Governor-General</a:t>
            </a:r>
            <a:r>
              <a:rPr sz="3700" dirty="0">
                <a:latin typeface="Georgia"/>
                <a:cs typeface="Georgia"/>
              </a:rPr>
              <a:t> </a:t>
            </a:r>
            <a:r>
              <a:rPr sz="3700" spc="-10" dirty="0">
                <a:latin typeface="Georgia"/>
                <a:cs typeface="Georgia"/>
              </a:rPr>
              <a:t>of </a:t>
            </a:r>
            <a:r>
              <a:rPr sz="3700" spc="-5" dirty="0">
                <a:latin typeface="Georgia"/>
                <a:cs typeface="Georgia"/>
              </a:rPr>
              <a:t> Pakistan.</a:t>
            </a:r>
            <a:endParaRPr sz="3700">
              <a:latin typeface="Georgia"/>
              <a:cs typeface="Georgia"/>
            </a:endParaRPr>
          </a:p>
        </p:txBody>
      </p:sp>
      <p:sp>
        <p:nvSpPr>
          <p:cNvPr id="4" name="object 4"/>
          <p:cNvSpPr txBox="1"/>
          <p:nvPr/>
        </p:nvSpPr>
        <p:spPr>
          <a:xfrm>
            <a:off x="916939" y="4552569"/>
            <a:ext cx="5184140" cy="589280"/>
          </a:xfrm>
          <a:prstGeom prst="rect">
            <a:avLst/>
          </a:prstGeom>
        </p:spPr>
        <p:txBody>
          <a:bodyPr vert="horz" wrap="square" lIns="0" tIns="12065" rIns="0" bIns="0" rtlCol="0">
            <a:spAutoFit/>
          </a:bodyPr>
          <a:lstStyle/>
          <a:p>
            <a:pPr marL="287020" indent="-274320">
              <a:lnSpc>
                <a:spcPct val="100000"/>
              </a:lnSpc>
              <a:spcBef>
                <a:spcPts val="95"/>
              </a:spcBef>
              <a:buClr>
                <a:srgbClr val="D16248"/>
              </a:buClr>
              <a:buSzPct val="85135"/>
              <a:buFont typeface="Segoe UI Symbol"/>
              <a:buChar char="⚫"/>
              <a:tabLst>
                <a:tab pos="287020" algn="l"/>
                <a:tab pos="3246755" algn="l"/>
                <a:tab pos="4508500" algn="l"/>
              </a:tabLst>
            </a:pPr>
            <a:r>
              <a:rPr sz="3700" spc="-5" dirty="0">
                <a:latin typeface="Georgia"/>
                <a:cs typeface="Georgia"/>
              </a:rPr>
              <a:t>According</a:t>
            </a:r>
            <a:r>
              <a:rPr sz="3700" dirty="0">
                <a:latin typeface="Georgia"/>
                <a:cs typeface="Georgia"/>
              </a:rPr>
              <a:t>	</a:t>
            </a:r>
            <a:r>
              <a:rPr sz="3700" spc="-10" dirty="0">
                <a:latin typeface="Georgia"/>
                <a:cs typeface="Georgia"/>
              </a:rPr>
              <a:t>t</a:t>
            </a:r>
            <a:r>
              <a:rPr sz="3700" spc="-5" dirty="0">
                <a:latin typeface="Georgia"/>
                <a:cs typeface="Georgia"/>
              </a:rPr>
              <a:t>o</a:t>
            </a:r>
            <a:r>
              <a:rPr sz="3700" dirty="0">
                <a:latin typeface="Georgia"/>
                <a:cs typeface="Georgia"/>
              </a:rPr>
              <a:t>	</a:t>
            </a:r>
            <a:r>
              <a:rPr sz="3700" spc="-10" dirty="0">
                <a:latin typeface="Georgia"/>
                <a:cs typeface="Georgia"/>
              </a:rPr>
              <a:t>the</a:t>
            </a:r>
            <a:endParaRPr sz="3700">
              <a:latin typeface="Georgia"/>
              <a:cs typeface="Georgia"/>
            </a:endParaRPr>
          </a:p>
        </p:txBody>
      </p:sp>
      <p:sp>
        <p:nvSpPr>
          <p:cNvPr id="5" name="object 5"/>
          <p:cNvSpPr txBox="1"/>
          <p:nvPr/>
        </p:nvSpPr>
        <p:spPr>
          <a:xfrm>
            <a:off x="1191260" y="4552569"/>
            <a:ext cx="6739890" cy="1040130"/>
          </a:xfrm>
          <a:prstGeom prst="rect">
            <a:avLst/>
          </a:prstGeom>
        </p:spPr>
        <p:txBody>
          <a:bodyPr vert="horz" wrap="square" lIns="0" tIns="12065" rIns="0" bIns="0" rtlCol="0">
            <a:spAutoFit/>
          </a:bodyPr>
          <a:lstStyle/>
          <a:p>
            <a:pPr marR="5080" algn="r">
              <a:lnSpc>
                <a:spcPts val="3995"/>
              </a:lnSpc>
              <a:spcBef>
                <a:spcPts val="95"/>
              </a:spcBef>
            </a:pPr>
            <a:r>
              <a:rPr sz="3700" spc="-5" dirty="0">
                <a:latin typeface="Georgia"/>
                <a:cs typeface="Georgia"/>
              </a:rPr>
              <a:t>1956</a:t>
            </a:r>
            <a:endParaRPr sz="3700">
              <a:latin typeface="Georgia"/>
              <a:cs typeface="Georgia"/>
            </a:endParaRPr>
          </a:p>
          <a:p>
            <a:pPr marR="5715" algn="r">
              <a:lnSpc>
                <a:spcPts val="3995"/>
              </a:lnSpc>
              <a:tabLst>
                <a:tab pos="3141345" algn="l"/>
                <a:tab pos="4055745" algn="l"/>
                <a:tab pos="6052185" algn="l"/>
              </a:tabLst>
            </a:pPr>
            <a:r>
              <a:rPr sz="3700" spc="-10" dirty="0">
                <a:latin typeface="Georgia"/>
                <a:cs typeface="Georgia"/>
              </a:rPr>
              <a:t>Cons</a:t>
            </a:r>
            <a:r>
              <a:rPr sz="3700" spc="5" dirty="0">
                <a:latin typeface="Georgia"/>
                <a:cs typeface="Georgia"/>
              </a:rPr>
              <a:t>t</a:t>
            </a:r>
            <a:r>
              <a:rPr sz="3700" spc="-5" dirty="0">
                <a:latin typeface="Georgia"/>
                <a:cs typeface="Georgia"/>
              </a:rPr>
              <a:t>itution,</a:t>
            </a:r>
            <a:r>
              <a:rPr sz="3700" dirty="0">
                <a:latin typeface="Georgia"/>
                <a:cs typeface="Georgia"/>
              </a:rPr>
              <a:t>	</a:t>
            </a:r>
            <a:r>
              <a:rPr sz="3700" spc="-10" dirty="0">
                <a:latin typeface="Georgia"/>
                <a:cs typeface="Georgia"/>
              </a:rPr>
              <a:t>h</a:t>
            </a:r>
            <a:r>
              <a:rPr sz="3700" spc="-5" dirty="0">
                <a:latin typeface="Georgia"/>
                <a:cs typeface="Georgia"/>
              </a:rPr>
              <a:t>e</a:t>
            </a:r>
            <a:r>
              <a:rPr sz="3700" dirty="0">
                <a:latin typeface="Georgia"/>
                <a:cs typeface="Georgia"/>
              </a:rPr>
              <a:t>	</a:t>
            </a:r>
            <a:r>
              <a:rPr sz="3700" spc="-10" dirty="0">
                <a:latin typeface="Georgia"/>
                <a:cs typeface="Georgia"/>
              </a:rPr>
              <a:t>beca</a:t>
            </a:r>
            <a:r>
              <a:rPr sz="3700" spc="5" dirty="0">
                <a:latin typeface="Georgia"/>
                <a:cs typeface="Georgia"/>
              </a:rPr>
              <a:t>m</a:t>
            </a:r>
            <a:r>
              <a:rPr sz="3700" spc="-5" dirty="0">
                <a:latin typeface="Georgia"/>
                <a:cs typeface="Georgia"/>
              </a:rPr>
              <a:t>e</a:t>
            </a:r>
            <a:r>
              <a:rPr sz="3700" dirty="0">
                <a:latin typeface="Georgia"/>
                <a:cs typeface="Georgia"/>
              </a:rPr>
              <a:t>	</a:t>
            </a:r>
            <a:r>
              <a:rPr sz="3700" spc="-10" dirty="0">
                <a:latin typeface="Georgia"/>
                <a:cs typeface="Georgia"/>
              </a:rPr>
              <a:t>the</a:t>
            </a:r>
            <a:endParaRPr sz="3700">
              <a:latin typeface="Georgia"/>
              <a:cs typeface="Georgia"/>
            </a:endParaRPr>
          </a:p>
        </p:txBody>
      </p:sp>
      <p:sp>
        <p:nvSpPr>
          <p:cNvPr id="6" name="object 6"/>
          <p:cNvSpPr txBox="1"/>
          <p:nvPr/>
        </p:nvSpPr>
        <p:spPr>
          <a:xfrm>
            <a:off x="1191260" y="5454802"/>
            <a:ext cx="5519420" cy="589280"/>
          </a:xfrm>
          <a:prstGeom prst="rect">
            <a:avLst/>
          </a:prstGeom>
        </p:spPr>
        <p:txBody>
          <a:bodyPr vert="horz" wrap="square" lIns="0" tIns="12065" rIns="0" bIns="0" rtlCol="0">
            <a:spAutoFit/>
          </a:bodyPr>
          <a:lstStyle/>
          <a:p>
            <a:pPr marL="12700">
              <a:lnSpc>
                <a:spcPct val="100000"/>
              </a:lnSpc>
              <a:spcBef>
                <a:spcPts val="95"/>
              </a:spcBef>
            </a:pPr>
            <a:r>
              <a:rPr sz="3700" spc="-10" dirty="0">
                <a:latin typeface="Georgia"/>
                <a:cs typeface="Georgia"/>
              </a:rPr>
              <a:t>first</a:t>
            </a:r>
            <a:r>
              <a:rPr sz="3700" spc="-15" dirty="0">
                <a:latin typeface="Georgia"/>
                <a:cs typeface="Georgia"/>
              </a:rPr>
              <a:t> </a:t>
            </a:r>
            <a:r>
              <a:rPr sz="3700" spc="-5" dirty="0">
                <a:latin typeface="Georgia"/>
                <a:cs typeface="Georgia"/>
              </a:rPr>
              <a:t>President</a:t>
            </a:r>
            <a:r>
              <a:rPr sz="3700" spc="5" dirty="0">
                <a:latin typeface="Georgia"/>
                <a:cs typeface="Georgia"/>
              </a:rPr>
              <a:t> </a:t>
            </a:r>
            <a:r>
              <a:rPr sz="3700" spc="-5" dirty="0">
                <a:latin typeface="Georgia"/>
                <a:cs typeface="Georgia"/>
              </a:rPr>
              <a:t>of</a:t>
            </a:r>
            <a:r>
              <a:rPr sz="3700" spc="-10" dirty="0">
                <a:latin typeface="Georgia"/>
                <a:cs typeface="Georgia"/>
              </a:rPr>
              <a:t> </a:t>
            </a:r>
            <a:r>
              <a:rPr sz="3700" spc="-5" dirty="0">
                <a:latin typeface="Georgia"/>
                <a:cs typeface="Georgia"/>
              </a:rPr>
              <a:t>Pakistan.</a:t>
            </a:r>
            <a:endParaRPr sz="3700">
              <a:latin typeface="Georgia"/>
              <a:cs typeface="Georgia"/>
            </a:endParaRPr>
          </a:p>
        </p:txBody>
      </p:sp>
      <p:pic>
        <p:nvPicPr>
          <p:cNvPr id="7" name="object 7"/>
          <p:cNvPicPr/>
          <p:nvPr/>
        </p:nvPicPr>
        <p:blipFill>
          <a:blip r:embed="rId2" cstate="print"/>
          <a:stretch>
            <a:fillRect/>
          </a:stretch>
        </p:blipFill>
        <p:spPr>
          <a:xfrm>
            <a:off x="8632952" y="1949830"/>
            <a:ext cx="3012186" cy="3429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1570" y="256997"/>
            <a:ext cx="10316845" cy="680720"/>
          </a:xfrm>
          <a:prstGeom prst="rect">
            <a:avLst/>
          </a:prstGeom>
        </p:spPr>
        <p:txBody>
          <a:bodyPr vert="horz" wrap="square" lIns="0" tIns="12065" rIns="0" bIns="0" rtlCol="0">
            <a:spAutoFit/>
          </a:bodyPr>
          <a:lstStyle/>
          <a:p>
            <a:pPr marL="12700">
              <a:lnSpc>
                <a:spcPct val="100000"/>
              </a:lnSpc>
              <a:spcBef>
                <a:spcPts val="95"/>
              </a:spcBef>
            </a:pPr>
            <a:r>
              <a:rPr sz="4300" b="1" spc="-5" dirty="0">
                <a:solidFill>
                  <a:srgbClr val="7A9799"/>
                </a:solidFill>
                <a:latin typeface="Georgia"/>
                <a:cs typeface="Georgia"/>
              </a:rPr>
              <a:t>Iskandar</a:t>
            </a:r>
            <a:r>
              <a:rPr sz="4300" b="1" spc="-15" dirty="0">
                <a:solidFill>
                  <a:srgbClr val="7A9799"/>
                </a:solidFill>
                <a:latin typeface="Georgia"/>
                <a:cs typeface="Georgia"/>
              </a:rPr>
              <a:t> </a:t>
            </a:r>
            <a:r>
              <a:rPr sz="4300" b="1" spc="-5" dirty="0">
                <a:solidFill>
                  <a:srgbClr val="7A9799"/>
                </a:solidFill>
                <a:latin typeface="Georgia"/>
                <a:cs typeface="Georgia"/>
              </a:rPr>
              <a:t>Mirza</a:t>
            </a:r>
            <a:r>
              <a:rPr sz="4300" b="1" dirty="0">
                <a:solidFill>
                  <a:srgbClr val="7A9799"/>
                </a:solidFill>
                <a:latin typeface="Georgia"/>
                <a:cs typeface="Georgia"/>
              </a:rPr>
              <a:t> </a:t>
            </a:r>
            <a:r>
              <a:rPr sz="4300" b="1" spc="-5" dirty="0">
                <a:solidFill>
                  <a:srgbClr val="7A9799"/>
                </a:solidFill>
                <a:latin typeface="Georgia"/>
                <a:cs typeface="Georgia"/>
              </a:rPr>
              <a:t>as</a:t>
            </a:r>
            <a:r>
              <a:rPr sz="4300" b="1" spc="-10" dirty="0">
                <a:solidFill>
                  <a:srgbClr val="7A9799"/>
                </a:solidFill>
                <a:latin typeface="Georgia"/>
                <a:cs typeface="Georgia"/>
              </a:rPr>
              <a:t> </a:t>
            </a:r>
            <a:r>
              <a:rPr sz="4300" b="1" spc="-5" dirty="0">
                <a:solidFill>
                  <a:srgbClr val="7A9799"/>
                </a:solidFill>
                <a:latin typeface="Georgia"/>
                <a:cs typeface="Georgia"/>
              </a:rPr>
              <a:t>the</a:t>
            </a:r>
            <a:r>
              <a:rPr sz="4300" b="1" spc="-10" dirty="0">
                <a:solidFill>
                  <a:srgbClr val="7A9799"/>
                </a:solidFill>
                <a:latin typeface="Georgia"/>
                <a:cs typeface="Georgia"/>
              </a:rPr>
              <a:t> </a:t>
            </a:r>
            <a:r>
              <a:rPr sz="4300" b="1" spc="-5" dirty="0">
                <a:solidFill>
                  <a:srgbClr val="7A9799"/>
                </a:solidFill>
                <a:latin typeface="Georgia"/>
                <a:cs typeface="Georgia"/>
              </a:rPr>
              <a:t>first</a:t>
            </a:r>
            <a:r>
              <a:rPr sz="4300" b="1" spc="-15" dirty="0">
                <a:solidFill>
                  <a:srgbClr val="7A9799"/>
                </a:solidFill>
                <a:latin typeface="Georgia"/>
                <a:cs typeface="Georgia"/>
              </a:rPr>
              <a:t> </a:t>
            </a:r>
            <a:r>
              <a:rPr sz="4300" b="1" spc="-10" dirty="0">
                <a:solidFill>
                  <a:srgbClr val="7A9799"/>
                </a:solidFill>
                <a:latin typeface="Georgia"/>
                <a:cs typeface="Georgia"/>
              </a:rPr>
              <a:t>President</a:t>
            </a:r>
            <a:endParaRPr sz="4300">
              <a:latin typeface="Georgia"/>
              <a:cs typeface="Georgia"/>
            </a:endParaRPr>
          </a:p>
        </p:txBody>
      </p:sp>
      <p:sp>
        <p:nvSpPr>
          <p:cNvPr id="3" name="object 3"/>
          <p:cNvSpPr txBox="1"/>
          <p:nvPr/>
        </p:nvSpPr>
        <p:spPr>
          <a:xfrm>
            <a:off x="916939" y="1843786"/>
            <a:ext cx="2755265" cy="1244600"/>
          </a:xfrm>
          <a:prstGeom prst="rect">
            <a:avLst/>
          </a:prstGeom>
        </p:spPr>
        <p:txBody>
          <a:bodyPr vert="horz" wrap="square" lIns="0" tIns="12065" rIns="0" bIns="0" rtlCol="0">
            <a:spAutoFit/>
          </a:bodyPr>
          <a:lstStyle/>
          <a:p>
            <a:pPr marL="286385" marR="5080" indent="-274320">
              <a:lnSpc>
                <a:spcPct val="100000"/>
              </a:lnSpc>
              <a:spcBef>
                <a:spcPts val="95"/>
              </a:spcBef>
              <a:buClr>
                <a:srgbClr val="D16248"/>
              </a:buClr>
              <a:buSzPct val="85000"/>
              <a:buFont typeface="Segoe UI Symbol"/>
              <a:buChar char="⚫"/>
              <a:tabLst>
                <a:tab pos="287020" algn="l"/>
              </a:tabLst>
            </a:pPr>
            <a:r>
              <a:rPr sz="4000" spc="-5" dirty="0">
                <a:latin typeface="Georgia"/>
                <a:cs typeface="Georgia"/>
              </a:rPr>
              <a:t>Iskander </a:t>
            </a:r>
            <a:r>
              <a:rPr sz="4000" dirty="0">
                <a:latin typeface="Georgia"/>
                <a:cs typeface="Georgia"/>
              </a:rPr>
              <a:t> </a:t>
            </a:r>
            <a:r>
              <a:rPr sz="4000" spc="-10" dirty="0">
                <a:latin typeface="Georgia"/>
                <a:cs typeface="Georgia"/>
              </a:rPr>
              <a:t>consider</a:t>
            </a:r>
            <a:r>
              <a:rPr sz="4000" dirty="0">
                <a:latin typeface="Georgia"/>
                <a:cs typeface="Georgia"/>
              </a:rPr>
              <a:t>e</a:t>
            </a:r>
            <a:r>
              <a:rPr sz="4000" spc="-5" dirty="0">
                <a:latin typeface="Georgia"/>
                <a:cs typeface="Georgia"/>
              </a:rPr>
              <a:t>d</a:t>
            </a:r>
            <a:endParaRPr sz="4000">
              <a:latin typeface="Georgia"/>
              <a:cs typeface="Georgia"/>
            </a:endParaRPr>
          </a:p>
        </p:txBody>
      </p:sp>
      <p:sp>
        <p:nvSpPr>
          <p:cNvPr id="4" name="object 4"/>
          <p:cNvSpPr txBox="1"/>
          <p:nvPr/>
        </p:nvSpPr>
        <p:spPr>
          <a:xfrm>
            <a:off x="4053966" y="1843786"/>
            <a:ext cx="3876675" cy="1244600"/>
          </a:xfrm>
          <a:prstGeom prst="rect">
            <a:avLst/>
          </a:prstGeom>
        </p:spPr>
        <p:txBody>
          <a:bodyPr vert="horz" wrap="square" lIns="0" tIns="12065" rIns="0" bIns="0" rtlCol="0">
            <a:spAutoFit/>
          </a:bodyPr>
          <a:lstStyle/>
          <a:p>
            <a:pPr marL="12700" marR="5080" indent="409575">
              <a:lnSpc>
                <a:spcPct val="100000"/>
              </a:lnSpc>
              <a:spcBef>
                <a:spcPts val="95"/>
              </a:spcBef>
              <a:tabLst>
                <a:tab pos="673735" algn="l"/>
                <a:tab pos="3013075" algn="l"/>
              </a:tabLst>
            </a:pPr>
            <a:r>
              <a:rPr sz="4000" spc="-10" dirty="0">
                <a:latin typeface="Georgia"/>
                <a:cs typeface="Georgia"/>
              </a:rPr>
              <a:t>Mirz</a:t>
            </a:r>
            <a:r>
              <a:rPr sz="4000" spc="-5" dirty="0">
                <a:latin typeface="Georgia"/>
                <a:cs typeface="Georgia"/>
              </a:rPr>
              <a:t>a</a:t>
            </a:r>
            <a:r>
              <a:rPr sz="4000" dirty="0">
                <a:latin typeface="Georgia"/>
                <a:cs typeface="Georgia"/>
              </a:rPr>
              <a:t>	</a:t>
            </a:r>
            <a:r>
              <a:rPr sz="4000" spc="-10" dirty="0">
                <a:latin typeface="Georgia"/>
                <a:cs typeface="Georgia"/>
              </a:rPr>
              <a:t>was  </a:t>
            </a:r>
            <a:r>
              <a:rPr sz="4000" spc="-5" dirty="0">
                <a:latin typeface="Georgia"/>
                <a:cs typeface="Georgia"/>
              </a:rPr>
              <a:t>a</a:t>
            </a:r>
            <a:r>
              <a:rPr sz="4000" dirty="0">
                <a:latin typeface="Georgia"/>
                <a:cs typeface="Georgia"/>
              </a:rPr>
              <a:t>	</a:t>
            </a:r>
            <a:r>
              <a:rPr sz="4000" spc="-10" dirty="0">
                <a:latin typeface="Georgia"/>
                <a:cs typeface="Georgia"/>
              </a:rPr>
              <a:t>p</a:t>
            </a:r>
            <a:r>
              <a:rPr sz="4000" dirty="0">
                <a:latin typeface="Georgia"/>
                <a:cs typeface="Georgia"/>
              </a:rPr>
              <a:t>o</a:t>
            </a:r>
            <a:r>
              <a:rPr sz="4000" spc="-10" dirty="0">
                <a:latin typeface="Georgia"/>
                <a:cs typeface="Georgia"/>
              </a:rPr>
              <a:t>we</a:t>
            </a:r>
            <a:r>
              <a:rPr sz="4000" dirty="0">
                <a:latin typeface="Georgia"/>
                <a:cs typeface="Georgia"/>
              </a:rPr>
              <a:t>r</a:t>
            </a:r>
            <a:r>
              <a:rPr sz="4000" spc="-5" dirty="0">
                <a:latin typeface="Georgia"/>
                <a:cs typeface="Georgia"/>
              </a:rPr>
              <a:t>-</a:t>
            </a:r>
            <a:r>
              <a:rPr sz="4000" spc="-10" dirty="0">
                <a:latin typeface="Georgia"/>
                <a:cs typeface="Georgia"/>
              </a:rPr>
              <a:t>hun</a:t>
            </a:r>
            <a:r>
              <a:rPr sz="4000" spc="5" dirty="0">
                <a:latin typeface="Georgia"/>
                <a:cs typeface="Georgia"/>
              </a:rPr>
              <a:t>g</a:t>
            </a:r>
            <a:r>
              <a:rPr sz="4000" spc="-5" dirty="0">
                <a:latin typeface="Georgia"/>
                <a:cs typeface="Georgia"/>
              </a:rPr>
              <a:t>ry</a:t>
            </a:r>
            <a:endParaRPr sz="4000">
              <a:latin typeface="Georgia"/>
              <a:cs typeface="Georgia"/>
            </a:endParaRPr>
          </a:p>
        </p:txBody>
      </p:sp>
      <p:sp>
        <p:nvSpPr>
          <p:cNvPr id="5" name="object 5"/>
          <p:cNvSpPr txBox="1"/>
          <p:nvPr/>
        </p:nvSpPr>
        <p:spPr>
          <a:xfrm>
            <a:off x="1191260" y="3063367"/>
            <a:ext cx="6739890" cy="2463800"/>
          </a:xfrm>
          <a:prstGeom prst="rect">
            <a:avLst/>
          </a:prstGeom>
        </p:spPr>
        <p:txBody>
          <a:bodyPr vert="horz" wrap="square" lIns="0" tIns="12065" rIns="0" bIns="0" rtlCol="0">
            <a:spAutoFit/>
          </a:bodyPr>
          <a:lstStyle/>
          <a:p>
            <a:pPr marL="12700" marR="5080" algn="just">
              <a:lnSpc>
                <a:spcPct val="100000"/>
              </a:lnSpc>
              <a:spcBef>
                <a:spcPts val="95"/>
              </a:spcBef>
            </a:pPr>
            <a:r>
              <a:rPr sz="4000" spc="-5" dirty="0">
                <a:latin typeface="Georgia"/>
                <a:cs typeface="Georgia"/>
              </a:rPr>
              <a:t>person.</a:t>
            </a:r>
            <a:r>
              <a:rPr sz="4000" dirty="0">
                <a:latin typeface="Georgia"/>
                <a:cs typeface="Georgia"/>
              </a:rPr>
              <a:t> </a:t>
            </a:r>
            <a:r>
              <a:rPr sz="4000" spc="-10" dirty="0">
                <a:latin typeface="Georgia"/>
                <a:cs typeface="Georgia"/>
              </a:rPr>
              <a:t>He</a:t>
            </a:r>
            <a:r>
              <a:rPr sz="4000" spc="-5" dirty="0">
                <a:latin typeface="Georgia"/>
                <a:cs typeface="Georgia"/>
              </a:rPr>
              <a:t> wanted</a:t>
            </a:r>
            <a:r>
              <a:rPr sz="4000" dirty="0">
                <a:latin typeface="Georgia"/>
                <a:cs typeface="Georgia"/>
              </a:rPr>
              <a:t> </a:t>
            </a:r>
            <a:r>
              <a:rPr sz="4000" spc="-5" dirty="0">
                <a:latin typeface="Georgia"/>
                <a:cs typeface="Georgia"/>
              </a:rPr>
              <a:t>to </a:t>
            </a:r>
            <a:r>
              <a:rPr sz="4000" dirty="0">
                <a:latin typeface="Georgia"/>
                <a:cs typeface="Georgia"/>
              </a:rPr>
              <a:t> </a:t>
            </a:r>
            <a:r>
              <a:rPr sz="4000" spc="-5" dirty="0">
                <a:latin typeface="Georgia"/>
                <a:cs typeface="Georgia"/>
              </a:rPr>
              <a:t>dominate</a:t>
            </a:r>
            <a:r>
              <a:rPr sz="4000" dirty="0">
                <a:latin typeface="Georgia"/>
                <a:cs typeface="Georgia"/>
              </a:rPr>
              <a:t> </a:t>
            </a:r>
            <a:r>
              <a:rPr sz="4000" spc="-10" dirty="0">
                <a:latin typeface="Georgia"/>
                <a:cs typeface="Georgia"/>
              </a:rPr>
              <a:t>the</a:t>
            </a:r>
            <a:r>
              <a:rPr sz="4000" spc="-5" dirty="0">
                <a:latin typeface="Georgia"/>
                <a:cs typeface="Georgia"/>
              </a:rPr>
              <a:t> political</a:t>
            </a:r>
            <a:r>
              <a:rPr sz="4000" spc="950" dirty="0">
                <a:latin typeface="Georgia"/>
                <a:cs typeface="Georgia"/>
              </a:rPr>
              <a:t> </a:t>
            </a:r>
            <a:r>
              <a:rPr sz="4000" spc="-10" dirty="0">
                <a:latin typeface="Georgia"/>
                <a:cs typeface="Georgia"/>
              </a:rPr>
              <a:t>scene </a:t>
            </a:r>
            <a:r>
              <a:rPr sz="4000" spc="-950" dirty="0">
                <a:latin typeface="Georgia"/>
                <a:cs typeface="Georgia"/>
              </a:rPr>
              <a:t> </a:t>
            </a:r>
            <a:r>
              <a:rPr sz="4000" spc="-5" dirty="0">
                <a:latin typeface="Georgia"/>
                <a:cs typeface="Georgia"/>
              </a:rPr>
              <a:t>of the </a:t>
            </a:r>
            <a:r>
              <a:rPr sz="4000" spc="-10" dirty="0">
                <a:latin typeface="Georgia"/>
                <a:cs typeface="Georgia"/>
              </a:rPr>
              <a:t>country </a:t>
            </a:r>
            <a:r>
              <a:rPr sz="4000" spc="-5" dirty="0">
                <a:latin typeface="Georgia"/>
                <a:cs typeface="Georgia"/>
              </a:rPr>
              <a:t>by any </a:t>
            </a:r>
            <a:r>
              <a:rPr sz="4000" dirty="0">
                <a:latin typeface="Georgia"/>
                <a:cs typeface="Georgia"/>
              </a:rPr>
              <a:t>means </a:t>
            </a:r>
            <a:r>
              <a:rPr sz="4000" spc="5" dirty="0">
                <a:latin typeface="Georgia"/>
                <a:cs typeface="Georgia"/>
              </a:rPr>
              <a:t> </a:t>
            </a:r>
            <a:r>
              <a:rPr sz="4000" spc="-5" dirty="0">
                <a:latin typeface="Georgia"/>
                <a:cs typeface="Georgia"/>
              </a:rPr>
              <a:t>possible.</a:t>
            </a:r>
            <a:endParaRPr sz="4000">
              <a:latin typeface="Georgia"/>
              <a:cs typeface="Georgia"/>
            </a:endParaRPr>
          </a:p>
        </p:txBody>
      </p:sp>
      <p:pic>
        <p:nvPicPr>
          <p:cNvPr id="6" name="object 6"/>
          <p:cNvPicPr/>
          <p:nvPr/>
        </p:nvPicPr>
        <p:blipFill>
          <a:blip r:embed="rId2" cstate="print"/>
          <a:stretch>
            <a:fillRect/>
          </a:stretch>
        </p:blipFill>
        <p:spPr>
          <a:xfrm>
            <a:off x="8632952" y="1949830"/>
            <a:ext cx="3012186" cy="3429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9301" y="412445"/>
            <a:ext cx="6607175" cy="528955"/>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9"/>
                </a:solidFill>
              </a:rPr>
              <a:t>Death</a:t>
            </a:r>
            <a:r>
              <a:rPr sz="3300" spc="-10" dirty="0">
                <a:solidFill>
                  <a:srgbClr val="7A9799"/>
                </a:solidFill>
              </a:rPr>
              <a:t> </a:t>
            </a:r>
            <a:r>
              <a:rPr sz="3300" spc="-5" dirty="0">
                <a:solidFill>
                  <a:srgbClr val="7A9799"/>
                </a:solidFill>
              </a:rPr>
              <a:t>of</a:t>
            </a:r>
            <a:r>
              <a:rPr sz="3300" spc="5" dirty="0">
                <a:solidFill>
                  <a:srgbClr val="7A9799"/>
                </a:solidFill>
              </a:rPr>
              <a:t> </a:t>
            </a:r>
            <a:r>
              <a:rPr sz="3300" spc="-5" dirty="0">
                <a:solidFill>
                  <a:srgbClr val="7A9799"/>
                </a:solidFill>
              </a:rPr>
              <a:t>Shahid</a:t>
            </a:r>
            <a:r>
              <a:rPr sz="3300" dirty="0">
                <a:solidFill>
                  <a:srgbClr val="7A9799"/>
                </a:solidFill>
              </a:rPr>
              <a:t> Ali</a:t>
            </a:r>
            <a:r>
              <a:rPr sz="3300" spc="-5" dirty="0">
                <a:solidFill>
                  <a:srgbClr val="7A9799"/>
                </a:solidFill>
              </a:rPr>
              <a:t> </a:t>
            </a:r>
            <a:r>
              <a:rPr sz="3300" dirty="0">
                <a:solidFill>
                  <a:srgbClr val="7A9799"/>
                </a:solidFill>
              </a:rPr>
              <a:t>in</a:t>
            </a:r>
            <a:r>
              <a:rPr sz="3300" spc="-5" dirty="0">
                <a:solidFill>
                  <a:srgbClr val="7A9799"/>
                </a:solidFill>
              </a:rPr>
              <a:t> the</a:t>
            </a:r>
            <a:r>
              <a:rPr sz="3300" spc="-10" dirty="0">
                <a:solidFill>
                  <a:srgbClr val="7A9799"/>
                </a:solidFill>
              </a:rPr>
              <a:t> </a:t>
            </a:r>
            <a:r>
              <a:rPr sz="3300" spc="-5" dirty="0">
                <a:solidFill>
                  <a:srgbClr val="7A9799"/>
                </a:solidFill>
              </a:rPr>
              <a:t>assembly</a:t>
            </a:r>
            <a:endParaRPr sz="3300"/>
          </a:p>
        </p:txBody>
      </p:sp>
      <p:sp>
        <p:nvSpPr>
          <p:cNvPr id="3" name="object 3"/>
          <p:cNvSpPr txBox="1"/>
          <p:nvPr/>
        </p:nvSpPr>
        <p:spPr>
          <a:xfrm>
            <a:off x="916939" y="1752345"/>
            <a:ext cx="7013575" cy="3333115"/>
          </a:xfrm>
          <a:prstGeom prst="rect">
            <a:avLst/>
          </a:prstGeom>
        </p:spPr>
        <p:txBody>
          <a:bodyPr vert="horz" wrap="square" lIns="0" tIns="106680" rIns="0" bIns="0" rtlCol="0">
            <a:spAutoFit/>
          </a:bodyPr>
          <a:lstStyle/>
          <a:p>
            <a:pPr marL="12700" marR="5080" algn="just">
              <a:lnSpc>
                <a:spcPct val="80000"/>
              </a:lnSpc>
              <a:spcBef>
                <a:spcPts val="840"/>
              </a:spcBef>
            </a:pPr>
            <a:r>
              <a:rPr sz="3100" dirty="0">
                <a:latin typeface="Georgia"/>
                <a:cs typeface="Georgia"/>
              </a:rPr>
              <a:t>On 23 </a:t>
            </a:r>
            <a:r>
              <a:rPr sz="3100" spc="-5" dirty="0">
                <a:latin typeface="Georgia"/>
                <a:cs typeface="Georgia"/>
              </a:rPr>
              <a:t>September 1958, an unfortunate </a:t>
            </a:r>
            <a:r>
              <a:rPr sz="3100" dirty="0">
                <a:latin typeface="Georgia"/>
                <a:cs typeface="Georgia"/>
              </a:rPr>
              <a:t> </a:t>
            </a:r>
            <a:r>
              <a:rPr sz="3100" spc="-5" dirty="0">
                <a:latin typeface="Georgia"/>
                <a:cs typeface="Georgia"/>
              </a:rPr>
              <a:t>incident</a:t>
            </a:r>
            <a:r>
              <a:rPr sz="3100" dirty="0">
                <a:latin typeface="Georgia"/>
                <a:cs typeface="Georgia"/>
              </a:rPr>
              <a:t> </a:t>
            </a:r>
            <a:r>
              <a:rPr sz="3100" spc="-5" dirty="0">
                <a:latin typeface="Georgia"/>
                <a:cs typeface="Georgia"/>
              </a:rPr>
              <a:t>occurred</a:t>
            </a:r>
            <a:r>
              <a:rPr sz="3100" dirty="0">
                <a:latin typeface="Georgia"/>
                <a:cs typeface="Georgia"/>
              </a:rPr>
              <a:t> in</a:t>
            </a:r>
            <a:r>
              <a:rPr sz="3100" spc="5" dirty="0">
                <a:latin typeface="Georgia"/>
                <a:cs typeface="Georgia"/>
              </a:rPr>
              <a:t> </a:t>
            </a:r>
            <a:r>
              <a:rPr sz="3100" spc="-10" dirty="0">
                <a:latin typeface="Georgia"/>
                <a:cs typeface="Georgia"/>
              </a:rPr>
              <a:t>the</a:t>
            </a:r>
            <a:r>
              <a:rPr sz="3100" spc="-5" dirty="0">
                <a:latin typeface="Georgia"/>
                <a:cs typeface="Georgia"/>
              </a:rPr>
              <a:t> </a:t>
            </a:r>
            <a:r>
              <a:rPr sz="3100" dirty="0">
                <a:latin typeface="Georgia"/>
                <a:cs typeface="Georgia"/>
              </a:rPr>
              <a:t>Provincial </a:t>
            </a:r>
            <a:r>
              <a:rPr sz="3100" spc="5" dirty="0">
                <a:latin typeface="Georgia"/>
                <a:cs typeface="Georgia"/>
              </a:rPr>
              <a:t> </a:t>
            </a:r>
            <a:r>
              <a:rPr sz="3100" spc="-10" dirty="0">
                <a:latin typeface="Georgia"/>
                <a:cs typeface="Georgia"/>
              </a:rPr>
              <a:t>Assembly</a:t>
            </a:r>
            <a:r>
              <a:rPr sz="3100" spc="10" dirty="0">
                <a:latin typeface="Georgia"/>
                <a:cs typeface="Georgia"/>
              </a:rPr>
              <a:t> </a:t>
            </a:r>
            <a:r>
              <a:rPr sz="3100" spc="-5" dirty="0">
                <a:latin typeface="Georgia"/>
                <a:cs typeface="Georgia"/>
              </a:rPr>
              <a:t>of</a:t>
            </a:r>
            <a:r>
              <a:rPr sz="3100" spc="20" dirty="0">
                <a:latin typeface="Georgia"/>
                <a:cs typeface="Georgia"/>
              </a:rPr>
              <a:t> </a:t>
            </a:r>
            <a:r>
              <a:rPr sz="3100" spc="-5" dirty="0">
                <a:latin typeface="Georgia"/>
                <a:cs typeface="Georgia"/>
              </a:rPr>
              <a:t>East</a:t>
            </a:r>
            <a:r>
              <a:rPr sz="3100" dirty="0">
                <a:latin typeface="Georgia"/>
                <a:cs typeface="Georgia"/>
              </a:rPr>
              <a:t> </a:t>
            </a:r>
            <a:r>
              <a:rPr sz="3100" spc="-5" dirty="0">
                <a:latin typeface="Georgia"/>
                <a:cs typeface="Georgia"/>
              </a:rPr>
              <a:t>Pakistan.</a:t>
            </a:r>
            <a:endParaRPr sz="3100">
              <a:latin typeface="Georgia"/>
              <a:cs typeface="Georgia"/>
            </a:endParaRPr>
          </a:p>
          <a:p>
            <a:pPr>
              <a:lnSpc>
                <a:spcPct val="100000"/>
              </a:lnSpc>
              <a:spcBef>
                <a:spcPts val="35"/>
              </a:spcBef>
            </a:pPr>
            <a:endParaRPr sz="3900">
              <a:latin typeface="Georgia"/>
              <a:cs typeface="Georgia"/>
            </a:endParaRPr>
          </a:p>
          <a:p>
            <a:pPr marL="12700" marR="5715" algn="just">
              <a:lnSpc>
                <a:spcPct val="80000"/>
              </a:lnSpc>
            </a:pPr>
            <a:r>
              <a:rPr sz="3100" spc="-5" dirty="0">
                <a:latin typeface="Georgia"/>
                <a:cs typeface="Georgia"/>
              </a:rPr>
              <a:t>A</a:t>
            </a:r>
            <a:r>
              <a:rPr sz="3100" dirty="0">
                <a:latin typeface="Georgia"/>
                <a:cs typeface="Georgia"/>
              </a:rPr>
              <a:t> </a:t>
            </a:r>
            <a:r>
              <a:rPr sz="3100" spc="-5" dirty="0">
                <a:latin typeface="Georgia"/>
                <a:cs typeface="Georgia"/>
              </a:rPr>
              <a:t>serious</a:t>
            </a:r>
            <a:r>
              <a:rPr sz="3100" dirty="0">
                <a:latin typeface="Georgia"/>
                <a:cs typeface="Georgia"/>
              </a:rPr>
              <a:t> </a:t>
            </a:r>
            <a:r>
              <a:rPr sz="3100" spc="-5" dirty="0">
                <a:latin typeface="Georgia"/>
                <a:cs typeface="Georgia"/>
              </a:rPr>
              <a:t>altercation</a:t>
            </a:r>
            <a:r>
              <a:rPr sz="3100" dirty="0">
                <a:latin typeface="Georgia"/>
                <a:cs typeface="Georgia"/>
              </a:rPr>
              <a:t> </a:t>
            </a:r>
            <a:r>
              <a:rPr sz="3100" spc="-5" dirty="0">
                <a:latin typeface="Georgia"/>
                <a:cs typeface="Georgia"/>
              </a:rPr>
              <a:t>and</a:t>
            </a:r>
            <a:r>
              <a:rPr sz="3100" dirty="0">
                <a:latin typeface="Georgia"/>
                <a:cs typeface="Georgia"/>
              </a:rPr>
              <a:t> </a:t>
            </a:r>
            <a:r>
              <a:rPr sz="3100" spc="-5" dirty="0">
                <a:latin typeface="Georgia"/>
                <a:cs typeface="Georgia"/>
              </a:rPr>
              <a:t>scuffle</a:t>
            </a:r>
            <a:r>
              <a:rPr sz="3100" dirty="0">
                <a:latin typeface="Georgia"/>
                <a:cs typeface="Georgia"/>
              </a:rPr>
              <a:t> </a:t>
            </a:r>
            <a:r>
              <a:rPr sz="3100" spc="-5" dirty="0">
                <a:latin typeface="Georgia"/>
                <a:cs typeface="Georgia"/>
              </a:rPr>
              <a:t>took </a:t>
            </a:r>
            <a:r>
              <a:rPr sz="3100" dirty="0">
                <a:latin typeface="Georgia"/>
                <a:cs typeface="Georgia"/>
              </a:rPr>
              <a:t> </a:t>
            </a:r>
            <a:r>
              <a:rPr sz="3100" spc="-5" dirty="0">
                <a:latin typeface="Georgia"/>
                <a:cs typeface="Georgia"/>
              </a:rPr>
              <a:t>place inside </a:t>
            </a:r>
            <a:r>
              <a:rPr sz="3100" spc="-10" dirty="0">
                <a:latin typeface="Georgia"/>
                <a:cs typeface="Georgia"/>
              </a:rPr>
              <a:t>the </a:t>
            </a:r>
            <a:r>
              <a:rPr sz="3100" spc="-5" dirty="0">
                <a:latin typeface="Georgia"/>
                <a:cs typeface="Georgia"/>
              </a:rPr>
              <a:t>Assembly </a:t>
            </a:r>
            <a:r>
              <a:rPr sz="3100" dirty="0">
                <a:latin typeface="Georgia"/>
                <a:cs typeface="Georgia"/>
              </a:rPr>
              <a:t>in </a:t>
            </a:r>
            <a:r>
              <a:rPr sz="3100" spc="-5" dirty="0">
                <a:latin typeface="Georgia"/>
                <a:cs typeface="Georgia"/>
              </a:rPr>
              <a:t>which </a:t>
            </a:r>
            <a:r>
              <a:rPr sz="3100" spc="-10" dirty="0">
                <a:latin typeface="Georgia"/>
                <a:cs typeface="Georgia"/>
              </a:rPr>
              <a:t>the </a:t>
            </a:r>
            <a:r>
              <a:rPr sz="3100" spc="-5" dirty="0">
                <a:latin typeface="Georgia"/>
                <a:cs typeface="Georgia"/>
              </a:rPr>
              <a:t> deputy Speaker Shahed Ali was severely </a:t>
            </a:r>
            <a:r>
              <a:rPr sz="3100" spc="-735" dirty="0">
                <a:latin typeface="Georgia"/>
                <a:cs typeface="Georgia"/>
              </a:rPr>
              <a:t> </a:t>
            </a:r>
            <a:r>
              <a:rPr sz="3100" spc="-5" dirty="0">
                <a:latin typeface="Georgia"/>
                <a:cs typeface="Georgia"/>
              </a:rPr>
              <a:t>injured</a:t>
            </a:r>
            <a:r>
              <a:rPr sz="3100" spc="20" dirty="0">
                <a:latin typeface="Georgia"/>
                <a:cs typeface="Georgia"/>
              </a:rPr>
              <a:t> </a:t>
            </a:r>
            <a:r>
              <a:rPr sz="3100" spc="-5" dirty="0">
                <a:latin typeface="Georgia"/>
                <a:cs typeface="Georgia"/>
              </a:rPr>
              <a:t>and</a:t>
            </a:r>
            <a:r>
              <a:rPr sz="3100" spc="10" dirty="0">
                <a:latin typeface="Georgia"/>
                <a:cs typeface="Georgia"/>
              </a:rPr>
              <a:t> </a:t>
            </a:r>
            <a:r>
              <a:rPr sz="3100" spc="-10" dirty="0">
                <a:latin typeface="Georgia"/>
                <a:cs typeface="Georgia"/>
              </a:rPr>
              <a:t>later</a:t>
            </a:r>
            <a:r>
              <a:rPr sz="3100" spc="20" dirty="0">
                <a:latin typeface="Georgia"/>
                <a:cs typeface="Georgia"/>
              </a:rPr>
              <a:t> </a:t>
            </a:r>
            <a:r>
              <a:rPr sz="3100" spc="-5" dirty="0">
                <a:latin typeface="Georgia"/>
                <a:cs typeface="Georgia"/>
              </a:rPr>
              <a:t>died.</a:t>
            </a:r>
            <a:endParaRPr sz="3100">
              <a:latin typeface="Georgia"/>
              <a:cs typeface="Georgia"/>
            </a:endParaRPr>
          </a:p>
        </p:txBody>
      </p:sp>
      <p:pic>
        <p:nvPicPr>
          <p:cNvPr id="4" name="object 4"/>
          <p:cNvPicPr/>
          <p:nvPr/>
        </p:nvPicPr>
        <p:blipFill>
          <a:blip r:embed="rId2" cstate="print"/>
          <a:stretch>
            <a:fillRect/>
          </a:stretch>
        </p:blipFill>
        <p:spPr>
          <a:xfrm>
            <a:off x="9313926" y="2124836"/>
            <a:ext cx="2166366" cy="30266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4769" y="256997"/>
            <a:ext cx="5975985" cy="680720"/>
          </a:xfrm>
          <a:prstGeom prst="rect">
            <a:avLst/>
          </a:prstGeom>
        </p:spPr>
        <p:txBody>
          <a:bodyPr vert="horz" wrap="square" lIns="0" tIns="12065" rIns="0" bIns="0" rtlCol="0">
            <a:spAutoFit/>
          </a:bodyPr>
          <a:lstStyle/>
          <a:p>
            <a:pPr marL="12700">
              <a:lnSpc>
                <a:spcPct val="100000"/>
              </a:lnSpc>
              <a:spcBef>
                <a:spcPts val="95"/>
              </a:spcBef>
            </a:pPr>
            <a:r>
              <a:rPr sz="4300" b="1" spc="-10" dirty="0">
                <a:solidFill>
                  <a:srgbClr val="7A9799"/>
                </a:solidFill>
                <a:latin typeface="Georgia"/>
                <a:cs typeface="Georgia"/>
              </a:rPr>
              <a:t>Political</a:t>
            </a:r>
            <a:r>
              <a:rPr sz="4300" b="1" spc="5" dirty="0">
                <a:solidFill>
                  <a:srgbClr val="7A9799"/>
                </a:solidFill>
                <a:latin typeface="Georgia"/>
                <a:cs typeface="Georgia"/>
              </a:rPr>
              <a:t> </a:t>
            </a:r>
            <a:r>
              <a:rPr sz="4300" b="1" spc="-5" dirty="0">
                <a:solidFill>
                  <a:srgbClr val="7A9799"/>
                </a:solidFill>
                <a:latin typeface="Georgia"/>
                <a:cs typeface="Georgia"/>
              </a:rPr>
              <a:t>interference</a:t>
            </a:r>
            <a:endParaRPr sz="4300">
              <a:latin typeface="Georgia"/>
              <a:cs typeface="Georgia"/>
            </a:endParaRPr>
          </a:p>
        </p:txBody>
      </p:sp>
      <p:sp>
        <p:nvSpPr>
          <p:cNvPr id="3" name="object 3"/>
          <p:cNvSpPr txBox="1"/>
          <p:nvPr/>
        </p:nvSpPr>
        <p:spPr>
          <a:xfrm>
            <a:off x="916939" y="1843786"/>
            <a:ext cx="9967595" cy="3074035"/>
          </a:xfrm>
          <a:prstGeom prst="rect">
            <a:avLst/>
          </a:prstGeom>
        </p:spPr>
        <p:txBody>
          <a:bodyPr vert="horz" wrap="square" lIns="0" tIns="12065" rIns="0" bIns="0" rtlCol="0">
            <a:spAutoFit/>
          </a:bodyPr>
          <a:lstStyle/>
          <a:p>
            <a:pPr marL="12700" marR="5080" algn="just">
              <a:lnSpc>
                <a:spcPct val="100000"/>
              </a:lnSpc>
              <a:spcBef>
                <a:spcPts val="95"/>
              </a:spcBef>
            </a:pPr>
            <a:r>
              <a:rPr sz="4000" spc="-5" dirty="0">
                <a:latin typeface="Georgia"/>
                <a:cs typeface="Georgia"/>
              </a:rPr>
              <a:t>Chaos</a:t>
            </a:r>
            <a:r>
              <a:rPr sz="4000" dirty="0">
                <a:latin typeface="Georgia"/>
                <a:cs typeface="Georgia"/>
              </a:rPr>
              <a:t> in</a:t>
            </a:r>
            <a:r>
              <a:rPr sz="4000" spc="5" dirty="0">
                <a:latin typeface="Georgia"/>
                <a:cs typeface="Georgia"/>
              </a:rPr>
              <a:t> </a:t>
            </a:r>
            <a:r>
              <a:rPr sz="4000" spc="-10" dirty="0">
                <a:latin typeface="Georgia"/>
                <a:cs typeface="Georgia"/>
              </a:rPr>
              <a:t>the</a:t>
            </a:r>
            <a:r>
              <a:rPr sz="4000" spc="-5" dirty="0">
                <a:latin typeface="Georgia"/>
                <a:cs typeface="Georgia"/>
              </a:rPr>
              <a:t> </a:t>
            </a:r>
            <a:r>
              <a:rPr sz="4000" dirty="0">
                <a:latin typeface="Georgia"/>
                <a:cs typeface="Georgia"/>
              </a:rPr>
              <a:t>Provincial</a:t>
            </a:r>
            <a:r>
              <a:rPr sz="4000" spc="5" dirty="0">
                <a:latin typeface="Georgia"/>
                <a:cs typeface="Georgia"/>
              </a:rPr>
              <a:t> </a:t>
            </a:r>
            <a:r>
              <a:rPr sz="4000" dirty="0">
                <a:latin typeface="Georgia"/>
                <a:cs typeface="Georgia"/>
              </a:rPr>
              <a:t>Assembly</a:t>
            </a:r>
            <a:r>
              <a:rPr sz="4000" spc="5" dirty="0">
                <a:latin typeface="Georgia"/>
                <a:cs typeface="Georgia"/>
              </a:rPr>
              <a:t> </a:t>
            </a:r>
            <a:r>
              <a:rPr sz="4000" dirty="0">
                <a:latin typeface="Georgia"/>
                <a:cs typeface="Georgia"/>
              </a:rPr>
              <a:t>of</a:t>
            </a:r>
            <a:r>
              <a:rPr sz="4000" spc="5" dirty="0">
                <a:latin typeface="Georgia"/>
                <a:cs typeface="Georgia"/>
              </a:rPr>
              <a:t> </a:t>
            </a:r>
            <a:r>
              <a:rPr sz="4000" spc="-5" dirty="0">
                <a:latin typeface="Georgia"/>
                <a:cs typeface="Georgia"/>
              </a:rPr>
              <a:t>East </a:t>
            </a:r>
            <a:r>
              <a:rPr sz="4000" spc="-950" dirty="0">
                <a:latin typeface="Georgia"/>
                <a:cs typeface="Georgia"/>
              </a:rPr>
              <a:t> </a:t>
            </a:r>
            <a:r>
              <a:rPr sz="4000" spc="-5" dirty="0">
                <a:latin typeface="Georgia"/>
                <a:cs typeface="Georgia"/>
              </a:rPr>
              <a:t>Pakistan</a:t>
            </a:r>
            <a:r>
              <a:rPr sz="4000" dirty="0">
                <a:latin typeface="Georgia"/>
                <a:cs typeface="Georgia"/>
              </a:rPr>
              <a:t> </a:t>
            </a:r>
            <a:r>
              <a:rPr sz="4000" spc="-5" dirty="0">
                <a:latin typeface="Georgia"/>
                <a:cs typeface="Georgia"/>
              </a:rPr>
              <a:t>and</a:t>
            </a:r>
            <a:r>
              <a:rPr sz="4000" dirty="0">
                <a:latin typeface="Georgia"/>
                <a:cs typeface="Georgia"/>
              </a:rPr>
              <a:t> </a:t>
            </a:r>
            <a:r>
              <a:rPr sz="4000" spc="-5" dirty="0">
                <a:latin typeface="Georgia"/>
                <a:cs typeface="Georgia"/>
              </a:rPr>
              <a:t>the</a:t>
            </a:r>
            <a:r>
              <a:rPr sz="4000" dirty="0">
                <a:latin typeface="Georgia"/>
                <a:cs typeface="Georgia"/>
              </a:rPr>
              <a:t> </a:t>
            </a:r>
            <a:r>
              <a:rPr sz="4000" spc="-5" dirty="0">
                <a:latin typeface="Georgia"/>
                <a:cs typeface="Georgia"/>
              </a:rPr>
              <a:t>death</a:t>
            </a:r>
            <a:r>
              <a:rPr sz="4000" dirty="0">
                <a:latin typeface="Georgia"/>
                <a:cs typeface="Georgia"/>
              </a:rPr>
              <a:t> of</a:t>
            </a:r>
            <a:r>
              <a:rPr sz="4000" spc="5" dirty="0">
                <a:latin typeface="Georgia"/>
                <a:cs typeface="Georgia"/>
              </a:rPr>
              <a:t> </a:t>
            </a:r>
            <a:r>
              <a:rPr sz="4000" spc="-5" dirty="0">
                <a:latin typeface="Georgia"/>
                <a:cs typeface="Georgia"/>
              </a:rPr>
              <a:t>the</a:t>
            </a:r>
            <a:r>
              <a:rPr sz="4000" dirty="0">
                <a:latin typeface="Georgia"/>
                <a:cs typeface="Georgia"/>
              </a:rPr>
              <a:t> </a:t>
            </a:r>
            <a:r>
              <a:rPr sz="4000" spc="-5" dirty="0">
                <a:latin typeface="Georgia"/>
                <a:cs typeface="Georgia"/>
              </a:rPr>
              <a:t>Deputy </a:t>
            </a:r>
            <a:r>
              <a:rPr sz="4000" dirty="0">
                <a:latin typeface="Georgia"/>
                <a:cs typeface="Georgia"/>
              </a:rPr>
              <a:t> </a:t>
            </a:r>
            <a:r>
              <a:rPr sz="4000" spc="-5" dirty="0">
                <a:latin typeface="Georgia"/>
                <a:cs typeface="Georgia"/>
              </a:rPr>
              <a:t>Speaker </a:t>
            </a:r>
            <a:r>
              <a:rPr sz="4000" dirty="0">
                <a:latin typeface="Georgia"/>
                <a:cs typeface="Georgia"/>
              </a:rPr>
              <a:t>provide </a:t>
            </a:r>
            <a:r>
              <a:rPr sz="4000" spc="-5" dirty="0">
                <a:latin typeface="Georgia"/>
                <a:cs typeface="Georgia"/>
              </a:rPr>
              <a:t>the Pakistani ruling party </a:t>
            </a:r>
            <a:r>
              <a:rPr sz="4000" dirty="0">
                <a:latin typeface="Georgia"/>
                <a:cs typeface="Georgia"/>
              </a:rPr>
              <a:t> </a:t>
            </a:r>
            <a:r>
              <a:rPr sz="4000" spc="-5" dirty="0">
                <a:latin typeface="Georgia"/>
                <a:cs typeface="Georgia"/>
              </a:rPr>
              <a:t>an</a:t>
            </a:r>
            <a:r>
              <a:rPr sz="4000" dirty="0">
                <a:latin typeface="Georgia"/>
                <a:cs typeface="Georgia"/>
              </a:rPr>
              <a:t> </a:t>
            </a:r>
            <a:r>
              <a:rPr sz="4000" spc="-5" dirty="0">
                <a:latin typeface="Georgia"/>
                <a:cs typeface="Georgia"/>
              </a:rPr>
              <a:t>excuse</a:t>
            </a:r>
            <a:r>
              <a:rPr sz="4000" dirty="0">
                <a:latin typeface="Georgia"/>
                <a:cs typeface="Georgia"/>
              </a:rPr>
              <a:t> for political </a:t>
            </a:r>
            <a:r>
              <a:rPr sz="4000" spc="-5" dirty="0">
                <a:latin typeface="Georgia"/>
                <a:cs typeface="Georgia"/>
              </a:rPr>
              <a:t>interference </a:t>
            </a:r>
            <a:r>
              <a:rPr sz="4000" dirty="0">
                <a:latin typeface="Georgia"/>
                <a:cs typeface="Georgia"/>
              </a:rPr>
              <a:t>in</a:t>
            </a:r>
            <a:r>
              <a:rPr sz="4000" spc="5" dirty="0">
                <a:latin typeface="Georgia"/>
                <a:cs typeface="Georgia"/>
              </a:rPr>
              <a:t> </a:t>
            </a:r>
            <a:r>
              <a:rPr sz="4000" spc="-5" dirty="0">
                <a:latin typeface="Georgia"/>
                <a:cs typeface="Georgia"/>
              </a:rPr>
              <a:t>this </a:t>
            </a:r>
            <a:r>
              <a:rPr sz="4000" dirty="0">
                <a:latin typeface="Georgia"/>
                <a:cs typeface="Georgia"/>
              </a:rPr>
              <a:t> </a:t>
            </a:r>
            <a:r>
              <a:rPr sz="4000" spc="-5" dirty="0">
                <a:latin typeface="Georgia"/>
                <a:cs typeface="Georgia"/>
              </a:rPr>
              <a:t>region.</a:t>
            </a:r>
            <a:endParaRPr sz="4000">
              <a:latin typeface="Georgia"/>
              <a:cs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2341" y="412445"/>
            <a:ext cx="2139315" cy="528955"/>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9"/>
                </a:solidFill>
              </a:rPr>
              <a:t>Martial</a:t>
            </a:r>
            <a:r>
              <a:rPr sz="3300" spc="-60" dirty="0">
                <a:solidFill>
                  <a:srgbClr val="7A9799"/>
                </a:solidFill>
              </a:rPr>
              <a:t> </a:t>
            </a:r>
            <a:r>
              <a:rPr sz="3300" spc="-5" dirty="0">
                <a:solidFill>
                  <a:srgbClr val="7A9799"/>
                </a:solidFill>
              </a:rPr>
              <a:t>law</a:t>
            </a:r>
            <a:endParaRPr sz="3300"/>
          </a:p>
        </p:txBody>
      </p:sp>
      <p:sp>
        <p:nvSpPr>
          <p:cNvPr id="3" name="object 3"/>
          <p:cNvSpPr txBox="1"/>
          <p:nvPr/>
        </p:nvSpPr>
        <p:spPr>
          <a:xfrm>
            <a:off x="916939" y="1752345"/>
            <a:ext cx="5767070" cy="4088765"/>
          </a:xfrm>
          <a:prstGeom prst="rect">
            <a:avLst/>
          </a:prstGeom>
        </p:spPr>
        <p:txBody>
          <a:bodyPr vert="horz" wrap="square" lIns="0" tIns="106680" rIns="0" bIns="0" rtlCol="0">
            <a:spAutoFit/>
          </a:bodyPr>
          <a:lstStyle/>
          <a:p>
            <a:pPr marL="12700" marR="8255" algn="just">
              <a:lnSpc>
                <a:spcPct val="80000"/>
              </a:lnSpc>
              <a:spcBef>
                <a:spcPts val="840"/>
              </a:spcBef>
            </a:pPr>
            <a:r>
              <a:rPr sz="3100" spc="-5" dirty="0">
                <a:latin typeface="Georgia"/>
                <a:cs typeface="Georgia"/>
              </a:rPr>
              <a:t>7</a:t>
            </a:r>
            <a:r>
              <a:rPr sz="3100" dirty="0">
                <a:latin typeface="Georgia"/>
                <a:cs typeface="Georgia"/>
              </a:rPr>
              <a:t> </a:t>
            </a:r>
            <a:r>
              <a:rPr sz="3100" spc="-5" dirty="0">
                <a:latin typeface="Georgia"/>
                <a:cs typeface="Georgia"/>
              </a:rPr>
              <a:t>October</a:t>
            </a:r>
            <a:r>
              <a:rPr sz="3100" dirty="0">
                <a:latin typeface="Georgia"/>
                <a:cs typeface="Georgia"/>
              </a:rPr>
              <a:t> </a:t>
            </a:r>
            <a:r>
              <a:rPr sz="3100" spc="-5" dirty="0">
                <a:latin typeface="Georgia"/>
                <a:cs typeface="Georgia"/>
              </a:rPr>
              <a:t>1958,</a:t>
            </a:r>
            <a:r>
              <a:rPr sz="3100" dirty="0">
                <a:latin typeface="Georgia"/>
                <a:cs typeface="Georgia"/>
              </a:rPr>
              <a:t> </a:t>
            </a:r>
            <a:r>
              <a:rPr sz="3100" spc="-5" dirty="0">
                <a:latin typeface="Georgia"/>
                <a:cs typeface="Georgia"/>
              </a:rPr>
              <a:t>President </a:t>
            </a:r>
            <a:r>
              <a:rPr sz="3100" dirty="0">
                <a:latin typeface="Georgia"/>
                <a:cs typeface="Georgia"/>
              </a:rPr>
              <a:t> </a:t>
            </a:r>
            <a:r>
              <a:rPr sz="3100" spc="-5" dirty="0">
                <a:latin typeface="Georgia"/>
                <a:cs typeface="Georgia"/>
              </a:rPr>
              <a:t>Iskander</a:t>
            </a:r>
            <a:r>
              <a:rPr sz="3100" dirty="0">
                <a:latin typeface="Georgia"/>
                <a:cs typeface="Georgia"/>
              </a:rPr>
              <a:t> </a:t>
            </a:r>
            <a:r>
              <a:rPr sz="3100" spc="-5" dirty="0">
                <a:latin typeface="Georgia"/>
                <a:cs typeface="Georgia"/>
              </a:rPr>
              <a:t>Mirza</a:t>
            </a:r>
            <a:r>
              <a:rPr sz="3100" dirty="0">
                <a:latin typeface="Georgia"/>
                <a:cs typeface="Georgia"/>
              </a:rPr>
              <a:t> </a:t>
            </a:r>
            <a:r>
              <a:rPr sz="3100" spc="-5" dirty="0">
                <a:latin typeface="Georgia"/>
                <a:cs typeface="Georgia"/>
              </a:rPr>
              <a:t>introduced </a:t>
            </a:r>
            <a:r>
              <a:rPr sz="3100" dirty="0">
                <a:latin typeface="Georgia"/>
                <a:cs typeface="Georgia"/>
              </a:rPr>
              <a:t> </a:t>
            </a:r>
            <a:r>
              <a:rPr sz="3100" spc="-5" dirty="0">
                <a:latin typeface="Georgia"/>
                <a:cs typeface="Georgia"/>
              </a:rPr>
              <a:t>martial</a:t>
            </a:r>
            <a:r>
              <a:rPr sz="3100" spc="15" dirty="0">
                <a:latin typeface="Georgia"/>
                <a:cs typeface="Georgia"/>
              </a:rPr>
              <a:t> </a:t>
            </a:r>
            <a:r>
              <a:rPr sz="3100" spc="-5" dirty="0">
                <a:latin typeface="Georgia"/>
                <a:cs typeface="Georgia"/>
              </a:rPr>
              <a:t>law</a:t>
            </a:r>
            <a:r>
              <a:rPr sz="3100" dirty="0">
                <a:latin typeface="Georgia"/>
                <a:cs typeface="Georgia"/>
              </a:rPr>
              <a:t> </a:t>
            </a:r>
            <a:r>
              <a:rPr sz="3100" spc="-10" dirty="0">
                <a:latin typeface="Georgia"/>
                <a:cs typeface="Georgia"/>
              </a:rPr>
              <a:t>by</a:t>
            </a:r>
            <a:r>
              <a:rPr sz="3100" spc="15" dirty="0">
                <a:latin typeface="Georgia"/>
                <a:cs typeface="Georgia"/>
              </a:rPr>
              <a:t> </a:t>
            </a:r>
            <a:r>
              <a:rPr sz="3100" spc="-5" dirty="0">
                <a:latin typeface="Georgia"/>
                <a:cs typeface="Georgia"/>
              </a:rPr>
              <a:t>a </a:t>
            </a:r>
            <a:r>
              <a:rPr sz="3100" spc="-10" dirty="0">
                <a:latin typeface="Georgia"/>
                <a:cs typeface="Georgia"/>
              </a:rPr>
              <a:t>declaration.</a:t>
            </a:r>
            <a:endParaRPr sz="3100">
              <a:latin typeface="Georgia"/>
              <a:cs typeface="Georgia"/>
            </a:endParaRPr>
          </a:p>
          <a:p>
            <a:pPr>
              <a:lnSpc>
                <a:spcPct val="100000"/>
              </a:lnSpc>
              <a:spcBef>
                <a:spcPts val="35"/>
              </a:spcBef>
            </a:pPr>
            <a:endParaRPr sz="3900">
              <a:latin typeface="Georgia"/>
              <a:cs typeface="Georgia"/>
            </a:endParaRPr>
          </a:p>
          <a:p>
            <a:pPr marL="12700" marR="5080" indent="93980" algn="just">
              <a:lnSpc>
                <a:spcPct val="80000"/>
              </a:lnSpc>
            </a:pPr>
            <a:r>
              <a:rPr sz="3100" spc="-10" dirty="0">
                <a:latin typeface="Georgia"/>
                <a:cs typeface="Georgia"/>
              </a:rPr>
              <a:t>He</a:t>
            </a:r>
            <a:r>
              <a:rPr sz="3100" spc="-5" dirty="0">
                <a:latin typeface="Georgia"/>
                <a:cs typeface="Georgia"/>
              </a:rPr>
              <a:t> suspend</a:t>
            </a:r>
            <a:r>
              <a:rPr sz="3100" dirty="0">
                <a:latin typeface="Georgia"/>
                <a:cs typeface="Georgia"/>
              </a:rPr>
              <a:t> </a:t>
            </a:r>
            <a:r>
              <a:rPr sz="3100" spc="-5" dirty="0">
                <a:latin typeface="Georgia"/>
                <a:cs typeface="Georgia"/>
              </a:rPr>
              <a:t>the</a:t>
            </a:r>
            <a:r>
              <a:rPr sz="3100" dirty="0">
                <a:latin typeface="Georgia"/>
                <a:cs typeface="Georgia"/>
              </a:rPr>
              <a:t> </a:t>
            </a:r>
            <a:r>
              <a:rPr sz="3100" spc="-5" dirty="0">
                <a:latin typeface="Georgia"/>
                <a:cs typeface="Georgia"/>
              </a:rPr>
              <a:t>Constitution, </a:t>
            </a:r>
            <a:r>
              <a:rPr sz="3100" spc="-735" dirty="0">
                <a:latin typeface="Georgia"/>
                <a:cs typeface="Georgia"/>
              </a:rPr>
              <a:t> </a:t>
            </a:r>
            <a:r>
              <a:rPr sz="3100" spc="-5" dirty="0">
                <a:latin typeface="Georgia"/>
                <a:cs typeface="Georgia"/>
              </a:rPr>
              <a:t>Legislative</a:t>
            </a:r>
            <a:r>
              <a:rPr sz="3100" dirty="0">
                <a:latin typeface="Georgia"/>
                <a:cs typeface="Georgia"/>
              </a:rPr>
              <a:t> </a:t>
            </a:r>
            <a:r>
              <a:rPr sz="3100" spc="-5" dirty="0">
                <a:latin typeface="Georgia"/>
                <a:cs typeface="Georgia"/>
              </a:rPr>
              <a:t>Assembly,</a:t>
            </a:r>
            <a:r>
              <a:rPr sz="3100" dirty="0">
                <a:latin typeface="Georgia"/>
                <a:cs typeface="Georgia"/>
              </a:rPr>
              <a:t> </a:t>
            </a:r>
            <a:r>
              <a:rPr sz="3100" spc="-5" dirty="0">
                <a:latin typeface="Georgia"/>
                <a:cs typeface="Georgia"/>
              </a:rPr>
              <a:t>Central </a:t>
            </a:r>
            <a:r>
              <a:rPr sz="3100" spc="-735" dirty="0">
                <a:latin typeface="Georgia"/>
                <a:cs typeface="Georgia"/>
              </a:rPr>
              <a:t> </a:t>
            </a:r>
            <a:r>
              <a:rPr sz="3100" spc="-5" dirty="0">
                <a:latin typeface="Georgia"/>
                <a:cs typeface="Georgia"/>
              </a:rPr>
              <a:t>and</a:t>
            </a:r>
            <a:r>
              <a:rPr sz="3100" dirty="0">
                <a:latin typeface="Georgia"/>
                <a:cs typeface="Georgia"/>
              </a:rPr>
              <a:t> Provincial</a:t>
            </a:r>
            <a:r>
              <a:rPr sz="3100" spc="5" dirty="0">
                <a:latin typeface="Georgia"/>
                <a:cs typeface="Georgia"/>
              </a:rPr>
              <a:t> </a:t>
            </a:r>
            <a:r>
              <a:rPr sz="3100" dirty="0">
                <a:latin typeface="Georgia"/>
                <a:cs typeface="Georgia"/>
              </a:rPr>
              <a:t>Ministries.</a:t>
            </a:r>
            <a:r>
              <a:rPr sz="3100" spc="5" dirty="0">
                <a:latin typeface="Georgia"/>
                <a:cs typeface="Georgia"/>
              </a:rPr>
              <a:t> </a:t>
            </a:r>
            <a:r>
              <a:rPr sz="3100" dirty="0">
                <a:latin typeface="Georgia"/>
                <a:cs typeface="Georgia"/>
              </a:rPr>
              <a:t>He </a:t>
            </a:r>
            <a:r>
              <a:rPr sz="3100" spc="-735" dirty="0">
                <a:latin typeface="Georgia"/>
                <a:cs typeface="Georgia"/>
              </a:rPr>
              <a:t> </a:t>
            </a:r>
            <a:r>
              <a:rPr sz="3100" spc="-5" dirty="0">
                <a:latin typeface="Georgia"/>
                <a:cs typeface="Georgia"/>
              </a:rPr>
              <a:t>also</a:t>
            </a:r>
            <a:r>
              <a:rPr sz="3100" dirty="0">
                <a:latin typeface="Georgia"/>
                <a:cs typeface="Georgia"/>
              </a:rPr>
              <a:t> </a:t>
            </a:r>
            <a:r>
              <a:rPr sz="3100" spc="-5" dirty="0">
                <a:latin typeface="Georgia"/>
                <a:cs typeface="Georgia"/>
              </a:rPr>
              <a:t>prohibited</a:t>
            </a:r>
            <a:r>
              <a:rPr sz="3100" spc="740" dirty="0">
                <a:latin typeface="Georgia"/>
                <a:cs typeface="Georgia"/>
              </a:rPr>
              <a:t> </a:t>
            </a:r>
            <a:r>
              <a:rPr sz="3100" dirty="0">
                <a:latin typeface="Georgia"/>
                <a:cs typeface="Georgia"/>
              </a:rPr>
              <a:t>political </a:t>
            </a:r>
            <a:r>
              <a:rPr sz="3100" spc="5" dirty="0">
                <a:latin typeface="Georgia"/>
                <a:cs typeface="Georgia"/>
              </a:rPr>
              <a:t> </a:t>
            </a:r>
            <a:r>
              <a:rPr sz="3100" dirty="0">
                <a:latin typeface="Georgia"/>
                <a:cs typeface="Georgia"/>
              </a:rPr>
              <a:t>activities </a:t>
            </a:r>
            <a:r>
              <a:rPr sz="3100" spc="-10" dirty="0">
                <a:latin typeface="Georgia"/>
                <a:cs typeface="Georgia"/>
              </a:rPr>
              <a:t>by </a:t>
            </a:r>
            <a:r>
              <a:rPr sz="3100" dirty="0">
                <a:latin typeface="Georgia"/>
                <a:cs typeface="Georgia"/>
              </a:rPr>
              <a:t>banning </a:t>
            </a:r>
            <a:r>
              <a:rPr sz="3100" spc="-5" dirty="0">
                <a:latin typeface="Georgia"/>
                <a:cs typeface="Georgia"/>
              </a:rPr>
              <a:t>all political </a:t>
            </a:r>
            <a:r>
              <a:rPr sz="3100" dirty="0">
                <a:latin typeface="Georgia"/>
                <a:cs typeface="Georgia"/>
              </a:rPr>
              <a:t> </a:t>
            </a:r>
            <a:r>
              <a:rPr sz="3100" spc="-5" dirty="0">
                <a:latin typeface="Georgia"/>
                <a:cs typeface="Georgia"/>
              </a:rPr>
              <a:t>parties.</a:t>
            </a:r>
            <a:endParaRPr sz="3100">
              <a:latin typeface="Georgia"/>
              <a:cs typeface="Georgia"/>
            </a:endParaRPr>
          </a:p>
        </p:txBody>
      </p:sp>
      <p:pic>
        <p:nvPicPr>
          <p:cNvPr id="4" name="object 4"/>
          <p:cNvPicPr/>
          <p:nvPr/>
        </p:nvPicPr>
        <p:blipFill>
          <a:blip r:embed="rId2" cstate="print"/>
          <a:stretch>
            <a:fillRect/>
          </a:stretch>
        </p:blipFill>
        <p:spPr>
          <a:xfrm>
            <a:off x="7347077" y="2125091"/>
            <a:ext cx="4006723" cy="32840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75453" y="412445"/>
            <a:ext cx="2636520" cy="528955"/>
          </a:xfrm>
          <a:prstGeom prst="rect">
            <a:avLst/>
          </a:prstGeom>
        </p:spPr>
        <p:txBody>
          <a:bodyPr vert="horz" wrap="square" lIns="0" tIns="12700" rIns="0" bIns="0" rtlCol="0">
            <a:spAutoFit/>
          </a:bodyPr>
          <a:lstStyle/>
          <a:p>
            <a:pPr marL="12700">
              <a:lnSpc>
                <a:spcPct val="100000"/>
              </a:lnSpc>
              <a:spcBef>
                <a:spcPts val="100"/>
              </a:spcBef>
            </a:pPr>
            <a:r>
              <a:rPr sz="3300" b="1" spc="-5" dirty="0">
                <a:solidFill>
                  <a:srgbClr val="7A9799"/>
                </a:solidFill>
                <a:latin typeface="Georgia"/>
                <a:cs typeface="Georgia"/>
              </a:rPr>
              <a:t>Martial</a:t>
            </a:r>
            <a:r>
              <a:rPr sz="3300" b="1" spc="-75" dirty="0">
                <a:solidFill>
                  <a:srgbClr val="7A9799"/>
                </a:solidFill>
                <a:latin typeface="Georgia"/>
                <a:cs typeface="Georgia"/>
              </a:rPr>
              <a:t> </a:t>
            </a:r>
            <a:r>
              <a:rPr sz="3300" b="1" dirty="0">
                <a:solidFill>
                  <a:srgbClr val="7A9799"/>
                </a:solidFill>
                <a:latin typeface="Georgia"/>
                <a:cs typeface="Georgia"/>
              </a:rPr>
              <a:t>Law</a:t>
            </a:r>
            <a:endParaRPr sz="3300">
              <a:latin typeface="Georgia"/>
              <a:cs typeface="Georgia"/>
            </a:endParaRPr>
          </a:p>
        </p:txBody>
      </p:sp>
      <p:sp>
        <p:nvSpPr>
          <p:cNvPr id="3" name="object 3"/>
          <p:cNvSpPr txBox="1"/>
          <p:nvPr/>
        </p:nvSpPr>
        <p:spPr>
          <a:xfrm>
            <a:off x="916939" y="1782825"/>
            <a:ext cx="5446395" cy="3927475"/>
          </a:xfrm>
          <a:prstGeom prst="rect">
            <a:avLst/>
          </a:prstGeom>
        </p:spPr>
        <p:txBody>
          <a:bodyPr vert="horz" wrap="square" lIns="0" tIns="73025" rIns="0" bIns="0" rtlCol="0">
            <a:spAutoFit/>
          </a:bodyPr>
          <a:lstStyle/>
          <a:p>
            <a:pPr marL="12700" marR="5080" algn="just">
              <a:lnSpc>
                <a:spcPct val="90000"/>
              </a:lnSpc>
              <a:spcBef>
                <a:spcPts val="575"/>
              </a:spcBef>
              <a:tabLst>
                <a:tab pos="4495165" algn="l"/>
              </a:tabLst>
            </a:pPr>
            <a:r>
              <a:rPr sz="4000" spc="-5" dirty="0">
                <a:latin typeface="Georgia"/>
                <a:cs typeface="Georgia"/>
              </a:rPr>
              <a:t>President</a:t>
            </a:r>
            <a:r>
              <a:rPr sz="4000" dirty="0">
                <a:latin typeface="Georgia"/>
                <a:cs typeface="Georgia"/>
              </a:rPr>
              <a:t> </a:t>
            </a:r>
            <a:r>
              <a:rPr sz="4000" spc="-5" dirty="0">
                <a:latin typeface="Georgia"/>
                <a:cs typeface="Georgia"/>
              </a:rPr>
              <a:t>Iskander </a:t>
            </a:r>
            <a:r>
              <a:rPr sz="4000" spc="-950" dirty="0">
                <a:latin typeface="Georgia"/>
                <a:cs typeface="Georgia"/>
              </a:rPr>
              <a:t> </a:t>
            </a:r>
            <a:r>
              <a:rPr sz="4000" spc="-10" dirty="0">
                <a:latin typeface="Georgia"/>
                <a:cs typeface="Georgia"/>
              </a:rPr>
              <a:t>Mirza</a:t>
            </a:r>
            <a:r>
              <a:rPr sz="4000" spc="-5" dirty="0">
                <a:latin typeface="Georgia"/>
                <a:cs typeface="Georgia"/>
              </a:rPr>
              <a:t> abrogated</a:t>
            </a:r>
            <a:r>
              <a:rPr sz="4000" dirty="0">
                <a:latin typeface="Georgia"/>
                <a:cs typeface="Georgia"/>
              </a:rPr>
              <a:t> </a:t>
            </a:r>
            <a:r>
              <a:rPr sz="4000" spc="-5" dirty="0">
                <a:latin typeface="Georgia"/>
                <a:cs typeface="Georgia"/>
              </a:rPr>
              <a:t>the </a:t>
            </a:r>
            <a:r>
              <a:rPr sz="4000" dirty="0">
                <a:latin typeface="Georgia"/>
                <a:cs typeface="Georgia"/>
              </a:rPr>
              <a:t> </a:t>
            </a:r>
            <a:r>
              <a:rPr sz="4000" spc="-5" dirty="0">
                <a:latin typeface="Georgia"/>
                <a:cs typeface="Georgia"/>
              </a:rPr>
              <a:t>1956</a:t>
            </a:r>
            <a:r>
              <a:rPr sz="4000" dirty="0">
                <a:latin typeface="Georgia"/>
                <a:cs typeface="Georgia"/>
              </a:rPr>
              <a:t> </a:t>
            </a:r>
            <a:r>
              <a:rPr sz="4000" spc="-5" dirty="0">
                <a:latin typeface="Georgia"/>
                <a:cs typeface="Georgia"/>
              </a:rPr>
              <a:t>Constitution</a:t>
            </a:r>
            <a:r>
              <a:rPr sz="4000" dirty="0">
                <a:latin typeface="Georgia"/>
                <a:cs typeface="Georgia"/>
              </a:rPr>
              <a:t> </a:t>
            </a:r>
            <a:r>
              <a:rPr sz="4000" spc="-5" dirty="0">
                <a:latin typeface="Georgia"/>
                <a:cs typeface="Georgia"/>
              </a:rPr>
              <a:t>with </a:t>
            </a:r>
            <a:r>
              <a:rPr sz="4000" spc="-950" dirty="0">
                <a:latin typeface="Georgia"/>
                <a:cs typeface="Georgia"/>
              </a:rPr>
              <a:t> </a:t>
            </a:r>
            <a:r>
              <a:rPr sz="4000" spc="-5" dirty="0">
                <a:latin typeface="Georgia"/>
                <a:cs typeface="Georgia"/>
              </a:rPr>
              <a:t>the</a:t>
            </a:r>
            <a:r>
              <a:rPr sz="4000" dirty="0">
                <a:latin typeface="Georgia"/>
                <a:cs typeface="Georgia"/>
              </a:rPr>
              <a:t> </a:t>
            </a:r>
            <a:r>
              <a:rPr sz="4000" spc="-5" dirty="0">
                <a:latin typeface="Georgia"/>
                <a:cs typeface="Georgia"/>
              </a:rPr>
              <a:t>help</a:t>
            </a:r>
            <a:r>
              <a:rPr sz="4000" dirty="0">
                <a:latin typeface="Georgia"/>
                <a:cs typeface="Georgia"/>
              </a:rPr>
              <a:t> </a:t>
            </a:r>
            <a:r>
              <a:rPr sz="4000" spc="5" dirty="0">
                <a:latin typeface="Georgia"/>
                <a:cs typeface="Georgia"/>
              </a:rPr>
              <a:t>of</a:t>
            </a:r>
            <a:r>
              <a:rPr sz="4000" spc="10" dirty="0">
                <a:latin typeface="Georgia"/>
                <a:cs typeface="Georgia"/>
              </a:rPr>
              <a:t> </a:t>
            </a:r>
            <a:r>
              <a:rPr sz="4000" spc="-5" dirty="0">
                <a:latin typeface="Georgia"/>
                <a:cs typeface="Georgia"/>
              </a:rPr>
              <a:t>General </a:t>
            </a:r>
            <a:r>
              <a:rPr sz="4000" spc="-950" dirty="0">
                <a:latin typeface="Georgia"/>
                <a:cs typeface="Georgia"/>
              </a:rPr>
              <a:t> </a:t>
            </a:r>
            <a:r>
              <a:rPr sz="4000" dirty="0">
                <a:latin typeface="Georgia"/>
                <a:cs typeface="Georgia"/>
              </a:rPr>
              <a:t>Ayub</a:t>
            </a:r>
            <a:r>
              <a:rPr sz="4000" spc="5" dirty="0">
                <a:latin typeface="Georgia"/>
                <a:cs typeface="Georgia"/>
              </a:rPr>
              <a:t> </a:t>
            </a:r>
            <a:r>
              <a:rPr sz="4000" spc="-5" dirty="0">
                <a:latin typeface="Georgia"/>
                <a:cs typeface="Georgia"/>
              </a:rPr>
              <a:t>Khan,</a:t>
            </a:r>
            <a:r>
              <a:rPr sz="4000" dirty="0">
                <a:latin typeface="Georgia"/>
                <a:cs typeface="Georgia"/>
              </a:rPr>
              <a:t> </a:t>
            </a:r>
            <a:r>
              <a:rPr sz="4000" spc="-5" dirty="0">
                <a:latin typeface="Georgia"/>
                <a:cs typeface="Georgia"/>
              </a:rPr>
              <a:t>the</a:t>
            </a:r>
            <a:r>
              <a:rPr sz="4000" dirty="0">
                <a:latin typeface="Georgia"/>
                <a:cs typeface="Georgia"/>
              </a:rPr>
              <a:t> </a:t>
            </a:r>
            <a:r>
              <a:rPr sz="4000" spc="-10" dirty="0">
                <a:latin typeface="Georgia"/>
                <a:cs typeface="Georgia"/>
              </a:rPr>
              <a:t>Chief </a:t>
            </a:r>
            <a:r>
              <a:rPr sz="4000" spc="-5" dirty="0">
                <a:latin typeface="Georgia"/>
                <a:cs typeface="Georgia"/>
              </a:rPr>
              <a:t> </a:t>
            </a:r>
            <a:r>
              <a:rPr sz="4000" spc="-10" dirty="0">
                <a:latin typeface="Georgia"/>
                <a:cs typeface="Georgia"/>
              </a:rPr>
              <a:t>Martia</a:t>
            </a:r>
            <a:r>
              <a:rPr sz="4000" spc="-5" dirty="0">
                <a:latin typeface="Georgia"/>
                <a:cs typeface="Georgia"/>
              </a:rPr>
              <a:t>l</a:t>
            </a:r>
            <a:r>
              <a:rPr sz="4000" dirty="0">
                <a:latin typeface="Georgia"/>
                <a:cs typeface="Georgia"/>
              </a:rPr>
              <a:t>	</a:t>
            </a:r>
            <a:r>
              <a:rPr sz="4000" spc="-5" dirty="0">
                <a:latin typeface="Georgia"/>
                <a:cs typeface="Georgia"/>
              </a:rPr>
              <a:t>Law</a:t>
            </a:r>
            <a:endParaRPr sz="4000">
              <a:latin typeface="Georgia"/>
              <a:cs typeface="Georgia"/>
            </a:endParaRPr>
          </a:p>
          <a:p>
            <a:pPr marL="12700">
              <a:lnSpc>
                <a:spcPts val="4320"/>
              </a:lnSpc>
            </a:pPr>
            <a:r>
              <a:rPr sz="4000" spc="-5" dirty="0">
                <a:latin typeface="Georgia"/>
                <a:cs typeface="Georgia"/>
              </a:rPr>
              <a:t>Administrator.</a:t>
            </a:r>
            <a:endParaRPr sz="4000">
              <a:latin typeface="Georgia"/>
              <a:cs typeface="Georgia"/>
            </a:endParaRPr>
          </a:p>
        </p:txBody>
      </p:sp>
      <p:pic>
        <p:nvPicPr>
          <p:cNvPr id="4" name="object 4"/>
          <p:cNvPicPr/>
          <p:nvPr/>
        </p:nvPicPr>
        <p:blipFill>
          <a:blip r:embed="rId2" cstate="print"/>
          <a:stretch>
            <a:fillRect/>
          </a:stretch>
        </p:blipFill>
        <p:spPr>
          <a:xfrm>
            <a:off x="8208264" y="1995423"/>
            <a:ext cx="3145535" cy="32623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22341" y="412445"/>
            <a:ext cx="2139315" cy="528955"/>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9"/>
                </a:solidFill>
                <a:latin typeface="Georgia"/>
                <a:cs typeface="Georgia"/>
              </a:rPr>
              <a:t>Martial</a:t>
            </a:r>
            <a:r>
              <a:rPr sz="3300" spc="-60" dirty="0">
                <a:solidFill>
                  <a:srgbClr val="7A9799"/>
                </a:solidFill>
                <a:latin typeface="Georgia"/>
                <a:cs typeface="Georgia"/>
              </a:rPr>
              <a:t> </a:t>
            </a:r>
            <a:r>
              <a:rPr sz="3300" spc="-5" dirty="0">
                <a:solidFill>
                  <a:srgbClr val="7A9799"/>
                </a:solidFill>
                <a:latin typeface="Georgia"/>
                <a:cs typeface="Georgia"/>
              </a:rPr>
              <a:t>law</a:t>
            </a:r>
            <a:endParaRPr sz="3300">
              <a:latin typeface="Georgia"/>
              <a:cs typeface="Georgia"/>
            </a:endParaRPr>
          </a:p>
        </p:txBody>
      </p:sp>
      <p:sp>
        <p:nvSpPr>
          <p:cNvPr id="3" name="object 3"/>
          <p:cNvSpPr txBox="1">
            <a:spLocks noGrp="1"/>
          </p:cNvSpPr>
          <p:nvPr>
            <p:ph type="title"/>
          </p:nvPr>
        </p:nvSpPr>
        <p:spPr>
          <a:xfrm>
            <a:off x="916939" y="1782825"/>
            <a:ext cx="5441315" cy="635000"/>
          </a:xfrm>
          <a:prstGeom prst="rect">
            <a:avLst/>
          </a:prstGeom>
        </p:spPr>
        <p:txBody>
          <a:bodyPr vert="horz" wrap="square" lIns="0" tIns="12065" rIns="0" bIns="0" rtlCol="0">
            <a:spAutoFit/>
          </a:bodyPr>
          <a:lstStyle/>
          <a:p>
            <a:pPr marL="12700">
              <a:lnSpc>
                <a:spcPct val="100000"/>
              </a:lnSpc>
              <a:spcBef>
                <a:spcPts val="95"/>
              </a:spcBef>
              <a:tabLst>
                <a:tab pos="2428240" algn="l"/>
                <a:tab pos="3759200" algn="l"/>
              </a:tabLst>
            </a:pPr>
            <a:r>
              <a:rPr spc="-5" dirty="0"/>
              <a:t>Pakistan	</a:t>
            </a:r>
            <a:r>
              <a:rPr spc="-10" dirty="0"/>
              <a:t>was	divided</a:t>
            </a:r>
          </a:p>
        </p:txBody>
      </p:sp>
      <p:sp>
        <p:nvSpPr>
          <p:cNvPr id="4" name="object 4"/>
          <p:cNvSpPr txBox="1"/>
          <p:nvPr/>
        </p:nvSpPr>
        <p:spPr>
          <a:xfrm>
            <a:off x="916939" y="2331466"/>
            <a:ext cx="5445125" cy="3378835"/>
          </a:xfrm>
          <a:prstGeom prst="rect">
            <a:avLst/>
          </a:prstGeom>
        </p:spPr>
        <p:txBody>
          <a:bodyPr vert="horz" wrap="square" lIns="0" tIns="73025" rIns="0" bIns="0" rtlCol="0">
            <a:spAutoFit/>
          </a:bodyPr>
          <a:lstStyle/>
          <a:p>
            <a:pPr marL="12700" marR="5080" algn="just">
              <a:lnSpc>
                <a:spcPct val="90000"/>
              </a:lnSpc>
              <a:spcBef>
                <a:spcPts val="575"/>
              </a:spcBef>
            </a:pPr>
            <a:r>
              <a:rPr sz="4000" spc="-5" dirty="0">
                <a:latin typeface="Georgia"/>
                <a:cs typeface="Georgia"/>
              </a:rPr>
              <a:t>into number </a:t>
            </a:r>
            <a:r>
              <a:rPr sz="4000" dirty="0">
                <a:latin typeface="Georgia"/>
                <a:cs typeface="Georgia"/>
              </a:rPr>
              <a:t>of </a:t>
            </a:r>
            <a:r>
              <a:rPr sz="4000" spc="-5" dirty="0">
                <a:latin typeface="Georgia"/>
                <a:cs typeface="Georgia"/>
              </a:rPr>
              <a:t>military </a:t>
            </a:r>
            <a:r>
              <a:rPr sz="4000" dirty="0">
                <a:latin typeface="Georgia"/>
                <a:cs typeface="Georgia"/>
              </a:rPr>
              <a:t> </a:t>
            </a:r>
            <a:r>
              <a:rPr sz="4000" spc="-5" dirty="0">
                <a:latin typeface="Georgia"/>
                <a:cs typeface="Georgia"/>
              </a:rPr>
              <a:t>zones.</a:t>
            </a:r>
            <a:r>
              <a:rPr sz="4000" dirty="0">
                <a:latin typeface="Georgia"/>
                <a:cs typeface="Georgia"/>
              </a:rPr>
              <a:t> </a:t>
            </a:r>
            <a:r>
              <a:rPr sz="4000" spc="-10" dirty="0">
                <a:latin typeface="Georgia"/>
                <a:cs typeface="Georgia"/>
              </a:rPr>
              <a:t>Major</a:t>
            </a:r>
            <a:r>
              <a:rPr sz="4000" spc="-5" dirty="0">
                <a:latin typeface="Georgia"/>
                <a:cs typeface="Georgia"/>
              </a:rPr>
              <a:t> General </a:t>
            </a:r>
            <a:r>
              <a:rPr sz="4000" dirty="0">
                <a:latin typeface="Georgia"/>
                <a:cs typeface="Georgia"/>
              </a:rPr>
              <a:t> </a:t>
            </a:r>
            <a:r>
              <a:rPr sz="4000" spc="-10" dirty="0">
                <a:latin typeface="Georgia"/>
                <a:cs typeface="Georgia"/>
              </a:rPr>
              <a:t>Umrao</a:t>
            </a:r>
            <a:r>
              <a:rPr sz="4000" spc="944" dirty="0">
                <a:latin typeface="Georgia"/>
                <a:cs typeface="Georgia"/>
              </a:rPr>
              <a:t> </a:t>
            </a:r>
            <a:r>
              <a:rPr sz="4000" spc="-5" dirty="0">
                <a:latin typeface="Georgia"/>
                <a:cs typeface="Georgia"/>
              </a:rPr>
              <a:t>Khan</a:t>
            </a:r>
            <a:r>
              <a:rPr sz="4000" dirty="0">
                <a:latin typeface="Georgia"/>
                <a:cs typeface="Georgia"/>
              </a:rPr>
              <a:t> </a:t>
            </a:r>
            <a:r>
              <a:rPr sz="4000" spc="-10" dirty="0">
                <a:latin typeface="Georgia"/>
                <a:cs typeface="Georgia"/>
              </a:rPr>
              <a:t>was </a:t>
            </a:r>
            <a:r>
              <a:rPr sz="4000" spc="-950" dirty="0">
                <a:latin typeface="Georgia"/>
                <a:cs typeface="Georgia"/>
              </a:rPr>
              <a:t> </a:t>
            </a:r>
            <a:r>
              <a:rPr sz="4000" dirty="0">
                <a:latin typeface="Georgia"/>
                <a:cs typeface="Georgia"/>
              </a:rPr>
              <a:t>appointed</a:t>
            </a:r>
            <a:r>
              <a:rPr sz="4000" spc="5" dirty="0">
                <a:latin typeface="Georgia"/>
                <a:cs typeface="Georgia"/>
              </a:rPr>
              <a:t> </a:t>
            </a:r>
            <a:r>
              <a:rPr sz="4000" spc="-5" dirty="0">
                <a:latin typeface="Georgia"/>
                <a:cs typeface="Georgia"/>
              </a:rPr>
              <a:t>Martial</a:t>
            </a:r>
            <a:r>
              <a:rPr sz="4000" dirty="0">
                <a:latin typeface="Georgia"/>
                <a:cs typeface="Georgia"/>
              </a:rPr>
              <a:t> </a:t>
            </a:r>
            <a:r>
              <a:rPr sz="4000" spc="-5" dirty="0">
                <a:latin typeface="Georgia"/>
                <a:cs typeface="Georgia"/>
              </a:rPr>
              <a:t>Law </a:t>
            </a:r>
            <a:r>
              <a:rPr sz="4000" spc="-950" dirty="0">
                <a:latin typeface="Georgia"/>
                <a:cs typeface="Georgia"/>
              </a:rPr>
              <a:t> </a:t>
            </a:r>
            <a:r>
              <a:rPr sz="4000" spc="-5" dirty="0">
                <a:latin typeface="Georgia"/>
                <a:cs typeface="Georgia"/>
              </a:rPr>
              <a:t>Administrate</a:t>
            </a:r>
            <a:r>
              <a:rPr sz="4000" dirty="0">
                <a:latin typeface="Georgia"/>
                <a:cs typeface="Georgia"/>
              </a:rPr>
              <a:t> of</a:t>
            </a:r>
            <a:r>
              <a:rPr sz="4000" spc="5" dirty="0">
                <a:latin typeface="Georgia"/>
                <a:cs typeface="Georgia"/>
              </a:rPr>
              <a:t> </a:t>
            </a:r>
            <a:r>
              <a:rPr sz="4000" spc="-5" dirty="0">
                <a:latin typeface="Georgia"/>
                <a:cs typeface="Georgia"/>
              </a:rPr>
              <a:t>East </a:t>
            </a:r>
            <a:r>
              <a:rPr sz="4000" spc="-950" dirty="0">
                <a:latin typeface="Georgia"/>
                <a:cs typeface="Georgia"/>
              </a:rPr>
              <a:t> </a:t>
            </a:r>
            <a:r>
              <a:rPr sz="4000" spc="-5" dirty="0">
                <a:latin typeface="Georgia"/>
                <a:cs typeface="Georgia"/>
              </a:rPr>
              <a:t>Pakistan.</a:t>
            </a:r>
            <a:endParaRPr sz="4000">
              <a:latin typeface="Georgia"/>
              <a:cs typeface="Georgia"/>
            </a:endParaRPr>
          </a:p>
        </p:txBody>
      </p:sp>
      <p:pic>
        <p:nvPicPr>
          <p:cNvPr id="5" name="object 5"/>
          <p:cNvPicPr/>
          <p:nvPr/>
        </p:nvPicPr>
        <p:blipFill>
          <a:blip r:embed="rId2" cstate="print"/>
          <a:stretch>
            <a:fillRect/>
          </a:stretch>
        </p:blipFill>
        <p:spPr>
          <a:xfrm>
            <a:off x="6884923" y="2039620"/>
            <a:ext cx="4468876" cy="32720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662</Words>
  <Application>Microsoft Office PowerPoint</Application>
  <PresentationFormat>Custom</PresentationFormat>
  <Paragraphs>57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Constitution and Military Rule</vt:lpstr>
      <vt:lpstr>Constitution of Pakistan in 1956</vt:lpstr>
      <vt:lpstr>Iskandar Mirza as the first President</vt:lpstr>
      <vt:lpstr>Iskandar Mirza as the first President</vt:lpstr>
      <vt:lpstr>Death of Shahid Ali in the assembly</vt:lpstr>
      <vt:lpstr>Political interference</vt:lpstr>
      <vt:lpstr>Martial law</vt:lpstr>
      <vt:lpstr>Martial Law</vt:lpstr>
      <vt:lpstr>Pakistan was divided</vt:lpstr>
      <vt:lpstr>On 27 October 1958, General Ayub  Khan removed Iskander Mirza and he  himself assume supreme power as the  President of Pakistan.</vt:lpstr>
      <vt:lpstr>Basic Democracies</vt:lpstr>
      <vt:lpstr>PowerPoint Presentation</vt:lpstr>
      <vt:lpstr>PowerPoint Presentation</vt:lpstr>
      <vt:lpstr>Martial Law lifted</vt:lpstr>
      <vt:lpstr>Characteristics of military rule</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and Military Rule in Pakistan</dc:title>
  <dc:creator>USER</dc:creator>
  <cp:lastModifiedBy>Ms. Mallika Datta</cp:lastModifiedBy>
  <cp:revision>2</cp:revision>
  <dcterms:created xsi:type="dcterms:W3CDTF">2024-03-31T10:42:45Z</dcterms:created>
  <dcterms:modified xsi:type="dcterms:W3CDTF">2024-04-16T06:11:18Z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2023-11-22T00:00:00Z</vt:filetime>
  </property>
  <property fmtid="{D5CDD505-2E9C-101B-9397-08002B2CF9AE}" pid="3" name="Creator">
    <vt:lpwstr>Microsoft® PowerPoint® 2010</vt:lpwstr>
  </property>
  <property fmtid="{D5CDD505-2E9C-101B-9397-08002B2CF9AE}" pid="4" name="LastSaved">
    <vt:filetime>2024-03-31T00:00:00Z</vt:filetime>
  </property>
</Properties>
</file>