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9002" y="207086"/>
            <a:ext cx="7425994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71066"/>
            <a:ext cx="8074659" cy="446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12215" marR="5080" indent="-1199515">
              <a:lnSpc>
                <a:spcPts val="4700"/>
              </a:lnSpc>
              <a:spcBef>
                <a:spcPts val="300"/>
              </a:spcBef>
            </a:pPr>
            <a:r>
              <a:rPr dirty="0" spc="-30"/>
              <a:t>1960’s</a:t>
            </a:r>
            <a:r>
              <a:rPr dirty="0" spc="-190"/>
              <a:t> </a:t>
            </a:r>
            <a:r>
              <a:rPr dirty="0" spc="-25"/>
              <a:t>Students’</a:t>
            </a:r>
            <a:r>
              <a:rPr dirty="0" spc="-300"/>
              <a:t> </a:t>
            </a:r>
            <a:r>
              <a:rPr dirty="0"/>
              <a:t>Movement</a:t>
            </a:r>
            <a:r>
              <a:rPr dirty="0" spc="-90"/>
              <a:t> </a:t>
            </a:r>
            <a:r>
              <a:rPr dirty="0" spc="-10"/>
              <a:t>against </a:t>
            </a:r>
            <a:r>
              <a:rPr dirty="0"/>
              <a:t>Sharif</a:t>
            </a:r>
            <a:r>
              <a:rPr dirty="0" spc="-110"/>
              <a:t> </a:t>
            </a:r>
            <a:r>
              <a:rPr dirty="0"/>
              <a:t>Education</a:t>
            </a:r>
            <a:r>
              <a:rPr dirty="0" spc="-125"/>
              <a:t> </a:t>
            </a:r>
            <a:r>
              <a:rPr dirty="0" spc="-10"/>
              <a:t>policy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algn="just" marL="354330" marR="5080" indent="-342265">
              <a:lnSpc>
                <a:spcPct val="90000"/>
              </a:lnSpc>
              <a:spcBef>
                <a:spcPts val="49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In</a:t>
            </a:r>
            <a:r>
              <a:rPr dirty="0" spc="705"/>
              <a:t> </a:t>
            </a:r>
            <a:r>
              <a:rPr dirty="0"/>
              <a:t>1959,</a:t>
            </a:r>
            <a:r>
              <a:rPr dirty="0" spc="700"/>
              <a:t> </a:t>
            </a:r>
            <a:r>
              <a:rPr dirty="0"/>
              <a:t>then</a:t>
            </a:r>
            <a:r>
              <a:rPr dirty="0" spc="700"/>
              <a:t> </a:t>
            </a:r>
            <a:r>
              <a:rPr dirty="0"/>
              <a:t>president</a:t>
            </a:r>
            <a:r>
              <a:rPr dirty="0" spc="695"/>
              <a:t> </a:t>
            </a:r>
            <a:r>
              <a:rPr dirty="0"/>
              <a:t>of</a:t>
            </a:r>
            <a:r>
              <a:rPr dirty="0" spc="710"/>
              <a:t> </a:t>
            </a:r>
            <a:r>
              <a:rPr dirty="0"/>
              <a:t>Pakistan,</a:t>
            </a:r>
            <a:r>
              <a:rPr dirty="0" spc="705"/>
              <a:t> </a:t>
            </a:r>
            <a:r>
              <a:rPr dirty="0" spc="-10"/>
              <a:t>military </a:t>
            </a:r>
            <a:r>
              <a:rPr dirty="0" spc="-10"/>
              <a:t>	</a:t>
            </a:r>
            <a:r>
              <a:rPr dirty="0"/>
              <a:t>dictator</a:t>
            </a:r>
            <a:r>
              <a:rPr dirty="0" spc="260"/>
              <a:t>  </a:t>
            </a:r>
            <a:r>
              <a:rPr dirty="0"/>
              <a:t>Ayub</a:t>
            </a:r>
            <a:r>
              <a:rPr dirty="0" spc="265"/>
              <a:t>  </a:t>
            </a:r>
            <a:r>
              <a:rPr dirty="0"/>
              <a:t>Khan</a:t>
            </a:r>
            <a:r>
              <a:rPr dirty="0" spc="265"/>
              <a:t>  </a:t>
            </a:r>
            <a:r>
              <a:rPr dirty="0"/>
              <a:t>formed</a:t>
            </a:r>
            <a:r>
              <a:rPr dirty="0" spc="260"/>
              <a:t>  </a:t>
            </a:r>
            <a:r>
              <a:rPr dirty="0"/>
              <a:t>a</a:t>
            </a:r>
            <a:r>
              <a:rPr dirty="0" spc="260"/>
              <a:t>  </a:t>
            </a:r>
            <a:r>
              <a:rPr dirty="0" spc="-10"/>
              <a:t>commission </a:t>
            </a:r>
            <a:r>
              <a:rPr dirty="0" spc="-10"/>
              <a:t>	</a:t>
            </a:r>
            <a:r>
              <a:rPr dirty="0"/>
              <a:t>headed</a:t>
            </a:r>
            <a:r>
              <a:rPr dirty="0" spc="715"/>
              <a:t> </a:t>
            </a:r>
            <a:r>
              <a:rPr dirty="0"/>
              <a:t>by</a:t>
            </a:r>
            <a:r>
              <a:rPr dirty="0" spc="725"/>
              <a:t> </a:t>
            </a:r>
            <a:r>
              <a:rPr dirty="0"/>
              <a:t>education</a:t>
            </a:r>
            <a:r>
              <a:rPr dirty="0" spc="735"/>
              <a:t> </a:t>
            </a:r>
            <a:r>
              <a:rPr dirty="0"/>
              <a:t>secretary</a:t>
            </a:r>
            <a:r>
              <a:rPr dirty="0" spc="720"/>
              <a:t> </a:t>
            </a:r>
            <a:r>
              <a:rPr dirty="0"/>
              <a:t>SM</a:t>
            </a:r>
            <a:r>
              <a:rPr dirty="0" spc="705"/>
              <a:t> </a:t>
            </a:r>
            <a:r>
              <a:rPr dirty="0"/>
              <a:t>Sharif</a:t>
            </a:r>
            <a:r>
              <a:rPr dirty="0" spc="715"/>
              <a:t> </a:t>
            </a:r>
            <a:r>
              <a:rPr dirty="0" spc="-25"/>
              <a:t>to </a:t>
            </a:r>
            <a:r>
              <a:rPr dirty="0" spc="-25"/>
              <a:t>	</a:t>
            </a:r>
            <a:r>
              <a:rPr dirty="0"/>
              <a:t>draft</a:t>
            </a:r>
            <a:r>
              <a:rPr dirty="0" spc="365"/>
              <a:t>   </a:t>
            </a:r>
            <a:r>
              <a:rPr dirty="0"/>
              <a:t>a</a:t>
            </a:r>
            <a:r>
              <a:rPr dirty="0" spc="370"/>
              <a:t>   </a:t>
            </a:r>
            <a:r>
              <a:rPr dirty="0"/>
              <a:t>national</a:t>
            </a:r>
            <a:r>
              <a:rPr dirty="0" spc="370"/>
              <a:t>   </a:t>
            </a:r>
            <a:r>
              <a:rPr dirty="0"/>
              <a:t>education</a:t>
            </a:r>
            <a:r>
              <a:rPr dirty="0" spc="370"/>
              <a:t>   </a:t>
            </a:r>
            <a:r>
              <a:rPr dirty="0"/>
              <a:t>policy</a:t>
            </a:r>
            <a:r>
              <a:rPr dirty="0" spc="370"/>
              <a:t>   </a:t>
            </a:r>
            <a:r>
              <a:rPr dirty="0" spc="-20"/>
              <a:t>that </a:t>
            </a:r>
            <a:r>
              <a:rPr dirty="0" spc="-20"/>
              <a:t>	</a:t>
            </a:r>
            <a:r>
              <a:rPr dirty="0"/>
              <a:t>deprioritized</a:t>
            </a:r>
            <a:r>
              <a:rPr dirty="0" spc="265"/>
              <a:t>  </a:t>
            </a:r>
            <a:r>
              <a:rPr dirty="0"/>
              <a:t>education</a:t>
            </a:r>
            <a:r>
              <a:rPr dirty="0" spc="265"/>
              <a:t>  </a:t>
            </a:r>
            <a:r>
              <a:rPr dirty="0"/>
              <a:t>for</a:t>
            </a:r>
            <a:r>
              <a:rPr dirty="0" spc="260"/>
              <a:t>  </a:t>
            </a:r>
            <a:r>
              <a:rPr dirty="0"/>
              <a:t>all.</a:t>
            </a:r>
            <a:r>
              <a:rPr dirty="0" spc="260"/>
              <a:t>  </a:t>
            </a:r>
            <a:r>
              <a:rPr dirty="0"/>
              <a:t>The</a:t>
            </a:r>
            <a:r>
              <a:rPr dirty="0" spc="270"/>
              <a:t>  </a:t>
            </a:r>
            <a:r>
              <a:rPr dirty="0" spc="-10"/>
              <a:t>report, </a:t>
            </a:r>
            <a:r>
              <a:rPr dirty="0" spc="-10"/>
              <a:t>	</a:t>
            </a:r>
            <a:r>
              <a:rPr dirty="0"/>
              <a:t>popularly</a:t>
            </a:r>
            <a:r>
              <a:rPr dirty="0" spc="350"/>
              <a:t>  </a:t>
            </a:r>
            <a:r>
              <a:rPr dirty="0"/>
              <a:t>known</a:t>
            </a:r>
            <a:r>
              <a:rPr dirty="0" spc="345"/>
              <a:t>  </a:t>
            </a:r>
            <a:r>
              <a:rPr dirty="0"/>
              <a:t>as</a:t>
            </a:r>
            <a:r>
              <a:rPr dirty="0" spc="355"/>
              <a:t>  </a:t>
            </a:r>
            <a:r>
              <a:rPr dirty="0"/>
              <a:t>SM</a:t>
            </a:r>
            <a:r>
              <a:rPr dirty="0" spc="355"/>
              <a:t>  </a:t>
            </a:r>
            <a:r>
              <a:rPr dirty="0"/>
              <a:t>Sharif</a:t>
            </a:r>
            <a:r>
              <a:rPr dirty="0" spc="345"/>
              <a:t>  </a:t>
            </a:r>
            <a:r>
              <a:rPr dirty="0" spc="-10"/>
              <a:t>Education </a:t>
            </a:r>
            <a:r>
              <a:rPr dirty="0" spc="-10"/>
              <a:t>	</a:t>
            </a:r>
            <a:r>
              <a:rPr dirty="0"/>
              <a:t>policy,</a:t>
            </a:r>
            <a:r>
              <a:rPr dirty="0" spc="635"/>
              <a:t>   </a:t>
            </a:r>
            <a:r>
              <a:rPr dirty="0"/>
              <a:t>was</a:t>
            </a:r>
            <a:r>
              <a:rPr dirty="0" spc="640"/>
              <a:t>   </a:t>
            </a:r>
            <a:r>
              <a:rPr dirty="0"/>
              <a:t>published</a:t>
            </a:r>
            <a:r>
              <a:rPr dirty="0" spc="645"/>
              <a:t>   </a:t>
            </a:r>
            <a:r>
              <a:rPr dirty="0"/>
              <a:t>in</a:t>
            </a:r>
            <a:r>
              <a:rPr dirty="0" spc="635"/>
              <a:t>   </a:t>
            </a:r>
            <a:r>
              <a:rPr dirty="0"/>
              <a:t>1962,</a:t>
            </a:r>
            <a:r>
              <a:rPr dirty="0" spc="640"/>
              <a:t>   </a:t>
            </a:r>
            <a:r>
              <a:rPr dirty="0" spc="-25"/>
              <a:t>its </a:t>
            </a:r>
            <a:r>
              <a:rPr dirty="0" spc="-25"/>
              <a:t>	</a:t>
            </a:r>
            <a:r>
              <a:rPr dirty="0"/>
              <a:t>recommendations</a:t>
            </a:r>
            <a:r>
              <a:rPr dirty="0" spc="660"/>
              <a:t>    </a:t>
            </a:r>
            <a:r>
              <a:rPr dirty="0"/>
              <a:t>were</a:t>
            </a:r>
            <a:r>
              <a:rPr dirty="0" spc="665"/>
              <a:t>    </a:t>
            </a:r>
            <a:r>
              <a:rPr dirty="0"/>
              <a:t>so</a:t>
            </a:r>
            <a:r>
              <a:rPr dirty="0" spc="660"/>
              <a:t>    </a:t>
            </a:r>
            <a:r>
              <a:rPr dirty="0" spc="-10"/>
              <a:t>blatantly </a:t>
            </a:r>
            <a:r>
              <a:rPr dirty="0" spc="-10"/>
              <a:t>	</a:t>
            </a:r>
            <a:r>
              <a:rPr dirty="0"/>
              <a:t>exclusionary</a:t>
            </a:r>
            <a:r>
              <a:rPr dirty="0" spc="330"/>
              <a:t>   </a:t>
            </a:r>
            <a:r>
              <a:rPr dirty="0"/>
              <a:t>that</a:t>
            </a:r>
            <a:r>
              <a:rPr dirty="0" spc="330"/>
              <a:t>   </a:t>
            </a:r>
            <a:r>
              <a:rPr dirty="0"/>
              <a:t>it</a:t>
            </a:r>
            <a:r>
              <a:rPr dirty="0" spc="330"/>
              <a:t>   </a:t>
            </a:r>
            <a:r>
              <a:rPr dirty="0"/>
              <a:t>sparked</a:t>
            </a:r>
            <a:r>
              <a:rPr dirty="0" spc="325"/>
              <a:t>   </a:t>
            </a:r>
            <a:r>
              <a:rPr dirty="0"/>
              <a:t>a</a:t>
            </a:r>
            <a:r>
              <a:rPr dirty="0" spc="330"/>
              <a:t>   </a:t>
            </a:r>
            <a:r>
              <a:rPr dirty="0" spc="-10"/>
              <a:t>student </a:t>
            </a:r>
            <a:r>
              <a:rPr dirty="0" spc="-10"/>
              <a:t>	</a:t>
            </a:r>
            <a:r>
              <a:rPr dirty="0"/>
              <a:t>movement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former</a:t>
            </a:r>
            <a:r>
              <a:rPr dirty="0" spc="-35"/>
              <a:t> </a:t>
            </a:r>
            <a:r>
              <a:rPr dirty="0"/>
              <a:t>East</a:t>
            </a:r>
            <a:r>
              <a:rPr dirty="0" spc="-10"/>
              <a:t> Pakistan.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403301"/>
            <a:ext cx="8074025" cy="4928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715" indent="-3409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The  Sharif  Commission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report  </a:t>
            </a:r>
            <a:r>
              <a:rPr dirty="0" sz="2400">
                <a:latin typeface="Times New Roman"/>
                <a:cs typeface="Times New Roman"/>
              </a:rPr>
              <a:t>recommended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that,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1)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 spc="-20">
                <a:latin typeface="Times New Roman"/>
                <a:cs typeface="Times New Roman"/>
              </a:rPr>
              <a:t>Urdu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4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4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made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language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people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Pakistan;</a:t>
            </a:r>
            <a:r>
              <a:rPr dirty="0" sz="2400" spc="484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2)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English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made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compulsory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fourth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grade;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3)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Education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offered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cheaper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rate;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4)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are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reasons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view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investments 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industry 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education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at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par.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Shockingly,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commission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built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assumption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concept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free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primary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education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is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utopian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education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considered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site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investment.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353060" marR="5080" indent="-3409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Inevitably,</a:t>
            </a:r>
            <a:r>
              <a:rPr dirty="0" sz="2400" spc="43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students</a:t>
            </a:r>
            <a:r>
              <a:rPr dirty="0" sz="2400" spc="4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East</a:t>
            </a:r>
            <a:r>
              <a:rPr dirty="0" sz="2400" spc="4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Pakistan</a:t>
            </a:r>
            <a:r>
              <a:rPr dirty="0" sz="2400" spc="4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vehemently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opposed</a:t>
            </a:r>
            <a:r>
              <a:rPr dirty="0" sz="2400" spc="2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policy</a:t>
            </a:r>
            <a:r>
              <a:rPr dirty="0" sz="2400" spc="3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demanded</a:t>
            </a:r>
            <a:r>
              <a:rPr dirty="0" sz="2400" spc="3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3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2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30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repealed.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Committees</a:t>
            </a:r>
            <a:r>
              <a:rPr dirty="0" sz="2400" spc="4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protest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organise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meetings</a:t>
            </a:r>
            <a:r>
              <a:rPr dirty="0" sz="2400" spc="4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against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policy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formed 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colleges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479501"/>
            <a:ext cx="8073390" cy="26790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353060" marR="5080" indent="-340995">
              <a:lnSpc>
                <a:spcPct val="99400"/>
              </a:lnSpc>
              <a:spcBef>
                <a:spcPts val="1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came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morning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September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17,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1962.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Thousands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students</a:t>
            </a:r>
            <a:r>
              <a:rPr dirty="0" sz="2400" spc="5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took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streets</a:t>
            </a:r>
            <a:r>
              <a:rPr dirty="0" sz="2400" spc="5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protesting</a:t>
            </a:r>
            <a:r>
              <a:rPr dirty="0" sz="2400" spc="5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5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discriminatory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education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policy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Ayub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Khan’s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military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regime.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demand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equal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education,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students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took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bullets.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least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three</a:t>
            </a:r>
            <a:r>
              <a:rPr dirty="0" sz="2400" spc="1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people</a:t>
            </a:r>
            <a:r>
              <a:rPr dirty="0" sz="2400" spc="16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including</a:t>
            </a:r>
            <a:r>
              <a:rPr dirty="0" sz="2400" spc="1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6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student</a:t>
            </a:r>
            <a:r>
              <a:rPr dirty="0" sz="2400" spc="1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were</a:t>
            </a:r>
            <a:r>
              <a:rPr dirty="0" sz="2400" spc="16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killed.</a:t>
            </a:r>
            <a:r>
              <a:rPr dirty="0" sz="2400" spc="1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Since</a:t>
            </a:r>
            <a:r>
              <a:rPr dirty="0" sz="2400" spc="160">
                <a:latin typeface="Times New Roman"/>
                <a:cs typeface="Times New Roman"/>
              </a:rPr>
              <a:t>  </a:t>
            </a:r>
            <a:r>
              <a:rPr dirty="0" sz="2400" spc="-20">
                <a:latin typeface="Times New Roman"/>
                <a:cs typeface="Times New Roman"/>
              </a:rPr>
              <a:t>then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September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17 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observed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Education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Day by </a:t>
            </a:r>
            <a:r>
              <a:rPr dirty="0" sz="2400" spc="-10">
                <a:latin typeface="Times New Roman"/>
                <a:cs typeface="Times New Roman"/>
              </a:rPr>
              <a:t>progressive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student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organisations.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year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0">
                <a:latin typeface="Times New Roman"/>
                <a:cs typeface="Times New Roman"/>
              </a:rPr>
              <a:t> different</a:t>
            </a:r>
            <a:r>
              <a:rPr dirty="0" sz="3100" spc="-10">
                <a:latin typeface="Calibri"/>
                <a:cs typeface="Calibri"/>
              </a:rPr>
              <a:t>.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dc:title>1960’s Students’ Movement against Sharif Education policy</dc:title>
  <dcterms:created xsi:type="dcterms:W3CDTF">2024-04-20T03:14:13Z</dcterms:created>
  <dcterms:modified xsi:type="dcterms:W3CDTF">2024-04-20T03:14:13Z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2024-04-20T00:00:00Z</vt:filetime>
  </property>
  <property fmtid="{D5CDD505-2E9C-101B-9397-08002B2CF9AE}" pid="5" name="Producer">
    <vt:lpwstr>Microsoft® PowerPoint® 2010</vt:lpwstr>
  </property>
</Properties>
</file>