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3548" autoAdjust="0"/>
  </p:normalViewPr>
  <p:slideViewPr>
    <p:cSldViewPr snapToGrid="0">
      <p:cViewPr varScale="1">
        <p:scale>
          <a:sx n="66" d="100"/>
          <a:sy n="66" d="100"/>
        </p:scale>
        <p:origin x="-876" y="-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tableStyles" Target="tableStyles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4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75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76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7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Isosceles Triangle 6"/>
          <p:cNvSpPr/>
          <p:nvPr/>
        </p:nvSpPr>
        <p:spPr>
          <a:xfrm rot="16200000">
            <a:off x="10387963" y="5038579"/>
            <a:ext cx="1892949" cy="1725637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83" name="Title 7"/>
          <p:cNvSpPr>
            <a:spLocks noGrp="1"/>
          </p:cNvSpPr>
          <p:nvPr>
            <p:ph type="ctrTitle"/>
          </p:nvPr>
        </p:nvSpPr>
        <p:spPr>
          <a:xfrm>
            <a:off x="720726" y="776289"/>
            <a:ext cx="10750549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84" name="Subtitle 8"/>
          <p:cNvSpPr>
            <a:spLocks noGrp="1"/>
          </p:cNvSpPr>
          <p:nvPr>
            <p:ph type="subTitle" idx="1"/>
          </p:nvPr>
        </p:nvSpPr>
        <p:spPr>
          <a:xfrm>
            <a:off x="720726" y="2250280"/>
            <a:ext cx="10750549" cy="1752600"/>
          </a:xfrm>
        </p:spPr>
        <p:txBody>
          <a:bodyPr/>
          <a:lstStyle>
            <a:lvl1pPr algn="r" indent="0" marL="0" marR="36830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48585" name="Date Placeholder 27"/>
          <p:cNvSpPr>
            <a:spLocks noGrp="1"/>
          </p:cNvSpPr>
          <p:nvPr>
            <p:ph type="dt" sz="half" idx="10"/>
          </p:nvPr>
        </p:nvSpPr>
        <p:spPr>
          <a:xfrm>
            <a:off x="1828800" y="6012657"/>
            <a:ext cx="7721600" cy="365125"/>
          </a:xfrm>
        </p:spPr>
        <p:txBody>
          <a:bodyPr anchor="t" bIns="0" tIns="0"/>
          <a:lstStyle>
            <a:lvl1pPr algn="r">
              <a:defRPr sz="1000"/>
            </a:lvl1pPr>
          </a:lstStyle>
          <a:p>
            <a:fld id="{B61BEF0D-F0BB-DE4B-95CE-6DB70DBA9567}" type="datetimeFigureOut">
              <a:rPr lang="en-US" smtClean="0"/>
            </a:fld>
            <a:endParaRPr lang="en-US"/>
          </a:p>
        </p:txBody>
      </p:sp>
      <p:sp>
        <p:nvSpPr>
          <p:cNvPr id="1048586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828800" y="5650705"/>
            <a:ext cx="7721600" cy="365125"/>
          </a:xfrm>
        </p:spPr>
        <p:txBody>
          <a:bodyPr anchor="b" bIns="0" tIns="0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587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189663" y="5752308"/>
            <a:ext cx="67056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46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  <a:endParaRPr lang="en-US" smtClean="0"/>
          </a:p>
          <a:p>
            <a:pPr eaLnBrk="1" hangingPunct="1" latinLnBrk="0" lvl="1"/>
            <a:r>
              <a:rPr lang="en-US" smtClean="0"/>
              <a:t>Second level</a:t>
            </a:r>
            <a:endParaRPr lang="en-US" smtClean="0"/>
          </a:p>
          <a:p>
            <a:pPr eaLnBrk="1" hangingPunct="1" latinLnBrk="0" lvl="2"/>
            <a:r>
              <a:rPr lang="en-US" smtClean="0"/>
              <a:t>Third level</a:t>
            </a:r>
            <a:endParaRPr lang="en-US" smtClean="0"/>
          </a:p>
          <a:p>
            <a:pPr eaLnBrk="1" hangingPunct="1" latinLnBrk="0" lvl="3"/>
            <a:r>
              <a:rPr lang="en-US" smtClean="0"/>
              <a:t>Fourth level</a:t>
            </a:r>
            <a:endParaRPr lang="en-US" smtClean="0"/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4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</a:fld>
            <a:endParaRPr lang="en-US"/>
          </a:p>
        </p:txBody>
      </p:sp>
      <p:sp>
        <p:nvSpPr>
          <p:cNvPr id="104864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381000"/>
            <a:ext cx="2540000" cy="5486400"/>
          </a:xfrm>
        </p:spPr>
        <p:txBody>
          <a:bodyPr vert="eaVert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3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8331200" cy="5486400"/>
          </a:xfrm>
        </p:spPr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  <a:endParaRPr lang="en-US" smtClean="0"/>
          </a:p>
          <a:p>
            <a:pPr eaLnBrk="1" hangingPunct="1" latinLnBrk="0" lvl="1"/>
            <a:r>
              <a:rPr lang="en-US" smtClean="0"/>
              <a:t>Second level</a:t>
            </a:r>
            <a:endParaRPr lang="en-US" smtClean="0"/>
          </a:p>
          <a:p>
            <a:pPr eaLnBrk="1" hangingPunct="1" latinLnBrk="0" lvl="2"/>
            <a:r>
              <a:rPr lang="en-US" smtClean="0"/>
              <a:t>Third level</a:t>
            </a:r>
            <a:endParaRPr lang="en-US" smtClean="0"/>
          </a:p>
          <a:p>
            <a:pPr eaLnBrk="1" hangingPunct="1" latinLnBrk="0" lvl="3"/>
            <a:r>
              <a:rPr lang="en-US" smtClean="0"/>
              <a:t>Fourth level</a:t>
            </a:r>
            <a:endParaRPr lang="en-US" smtClean="0"/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3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</a:fld>
            <a:endParaRPr lang="en-US"/>
          </a:p>
        </p:txBody>
      </p:sp>
      <p:sp>
        <p:nvSpPr>
          <p:cNvPr id="104863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</p:spPr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01" name="Content Placeholder 2"/>
          <p:cNvSpPr>
            <a:spLocks noGrp="1"/>
          </p:cNvSpPr>
          <p:nvPr>
            <p:ph idx="1"/>
          </p:nvPr>
        </p:nvSpPr>
        <p:spPr>
          <a:xfrm>
            <a:off x="609600" y="1882808"/>
            <a:ext cx="10972800" cy="4572000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  <a:endParaRPr lang="en-US" smtClean="0"/>
          </a:p>
          <a:p>
            <a:pPr eaLnBrk="1" hangingPunct="1" latinLnBrk="0" lvl="1"/>
            <a:r>
              <a:rPr lang="en-US" smtClean="0"/>
              <a:t>Second level</a:t>
            </a:r>
            <a:endParaRPr lang="en-US" smtClean="0"/>
          </a:p>
          <a:p>
            <a:pPr eaLnBrk="1" hangingPunct="1" latinLnBrk="0" lvl="2"/>
            <a:r>
              <a:rPr lang="en-US" smtClean="0"/>
              <a:t>Third level</a:t>
            </a:r>
            <a:endParaRPr lang="en-US" smtClean="0"/>
          </a:p>
          <a:p>
            <a:pPr eaLnBrk="1" hangingPunct="1" latinLnBrk="0" lvl="3"/>
            <a:r>
              <a:rPr lang="en-US" smtClean="0"/>
              <a:t>Fourth level</a:t>
            </a:r>
            <a:endParaRPr lang="en-US" smtClean="0"/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02" name="Date Placeholder 3"/>
          <p:cNvSpPr>
            <a:spLocks noGrp="1"/>
          </p:cNvSpPr>
          <p:nvPr>
            <p:ph type="dt" sz="half" idx="10"/>
          </p:nvPr>
        </p:nvSpPr>
        <p:spPr>
          <a:xfrm>
            <a:off x="6388608" y="6480048"/>
            <a:ext cx="2844800" cy="301752"/>
          </a:xfrm>
        </p:spPr>
        <p:txBody>
          <a:bodyPr/>
          <a:p>
            <a:fld id="{B61BEF0D-F0BB-DE4B-95CE-6DB70DBA9567}" type="datetimeFigureOut">
              <a:rPr lang="en-US" smtClean="0"/>
            </a:fld>
            <a:endParaRPr lang="en-US"/>
          </a:p>
        </p:txBody>
      </p:sp>
      <p:sp>
        <p:nvSpPr>
          <p:cNvPr id="104860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480970"/>
            <a:ext cx="5680075" cy="300831"/>
          </a:xfrm>
        </p:spPr>
        <p:txBody>
          <a:bodyPr/>
          <a:p>
            <a:endParaRPr lang="en-US"/>
          </a:p>
        </p:txBody>
      </p:sp>
      <p:sp>
        <p:nvSpPr>
          <p:cNvPr id="104860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secHead">
  <p:cSld name="Section Header">
    <p:bg>
      <p:bgRef idx="1002">
        <a:schemeClr val="bg1"/>
      </p:bgRef>
    </p:bg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Right Triangle 8"/>
          <p:cNvSpPr/>
          <p:nvPr/>
        </p:nvSpPr>
        <p:spPr>
          <a:xfrm flipV="1">
            <a:off x="9379" y="7035"/>
            <a:ext cx="12173243" cy="6836899"/>
          </a:xfrm>
          <a:prstGeom prst="rtTriangle"/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defTabSz="914400" eaLnBrk="1" hangingPunct="1" latinLnBrk="0" marL="0" rtl="0"/>
            <a:endParaRPr sz="1800" kern="1200" kumimoji="0"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91" name="Isosceles Triangle 7"/>
          <p:cNvSpPr/>
          <p:nvPr/>
        </p:nvSpPr>
        <p:spPr>
          <a:xfrm rot="5400000" flipV="1">
            <a:off x="10387963" y="93786"/>
            <a:ext cx="1892949" cy="1725637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92" name="Date Placeholder 3"/>
          <p:cNvSpPr>
            <a:spLocks noGrp="1"/>
          </p:cNvSpPr>
          <p:nvPr>
            <p:ph type="dt" sz="half" idx="10"/>
          </p:nvPr>
        </p:nvSpPr>
        <p:spPr>
          <a:xfrm>
            <a:off x="9274176" y="6477000"/>
            <a:ext cx="2844800" cy="304800"/>
          </a:xfrm>
        </p:spPr>
        <p:txBody>
          <a:bodyPr/>
          <a:p>
            <a:fld id="{B61BEF0D-F0BB-DE4B-95CE-6DB70DBA9567}" type="datetimeFigureOut">
              <a:rPr lang="en-US" smtClean="0"/>
            </a:fld>
            <a:endParaRPr lang="en-US"/>
          </a:p>
        </p:txBody>
      </p:sp>
      <p:sp>
        <p:nvSpPr>
          <p:cNvPr id="104859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92501" y="6480970"/>
            <a:ext cx="5680075" cy="300831"/>
          </a:xfrm>
        </p:spPr>
        <p:txBody>
          <a:bodyPr/>
          <a:p>
            <a:endParaRPr lang="en-US"/>
          </a:p>
        </p:txBody>
      </p:sp>
      <p:sp>
        <p:nvSpPr>
          <p:cNvPr id="104859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68075" y="809625"/>
            <a:ext cx="670560" cy="300831"/>
          </a:xfrm>
        </p:spPr>
        <p:txBody>
          <a:bodyPr/>
          <a:p>
            <a:fld id="{D57F1E4F-1CFF-5643-939E-217C01CDF565}" type="slidenum">
              <a:rPr lang="en-US" smtClean="0"/>
            </a:fld>
            <a:endParaRPr lang="en-US"/>
          </a:p>
        </p:txBody>
      </p:sp>
      <p:cxnSp>
        <p:nvCxnSpPr>
          <p:cNvPr id="3145730" name="Straight Connector 10"/>
          <p:cNvCxnSpPr>
            <a:cxnSpLocks/>
          </p:cNvCxnSpPr>
          <p:nvPr/>
        </p:nvCxnSpPr>
        <p:spPr>
          <a:xfrm rot="10800000">
            <a:off x="8625059" y="9381"/>
            <a:ext cx="3563815" cy="1900210"/>
          </a:xfrm>
          <a:prstGeom prst="line"/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31" name="Straight Connector 9"/>
          <p:cNvCxnSpPr>
            <a:cxnSpLocks/>
          </p:cNvCxnSpPr>
          <p:nvPr/>
        </p:nvCxnSpPr>
        <p:spPr>
          <a:xfrm flipV="1">
            <a:off x="0" y="7035"/>
            <a:ext cx="12182621" cy="6843933"/>
          </a:xfrm>
          <a:prstGeom prst="line"/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508000" y="271465"/>
            <a:ext cx="9652000" cy="1362075"/>
          </a:xfrm>
        </p:spPr>
        <p:txBody>
          <a:bodyPr anchor="ctr"/>
          <a:lstStyle>
            <a:lvl1pPr algn="l" marL="0">
              <a:buNone/>
              <a:defRPr baseline="0" b="1" cap="none" sz="3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96" name="Text Placeholder 2"/>
          <p:cNvSpPr>
            <a:spLocks noGrp="1"/>
          </p:cNvSpPr>
          <p:nvPr>
            <p:ph type="body" idx="1"/>
          </p:nvPr>
        </p:nvSpPr>
        <p:spPr>
          <a:xfrm>
            <a:off x="508000" y="1633536"/>
            <a:ext cx="5181600" cy="2286000"/>
          </a:xfrm>
        </p:spPr>
        <p:txBody>
          <a:bodyPr anchor="t"/>
          <a:lstStyle>
            <a:lvl1pPr algn="l" indent="0" marL="5461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marL="0"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51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22438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  <a:endParaRPr lang="en-US" smtClean="0"/>
          </a:p>
          <a:p>
            <a:pPr eaLnBrk="1" hangingPunct="1" latinLnBrk="0" lvl="1"/>
            <a:r>
              <a:rPr lang="en-US" smtClean="0"/>
              <a:t>Second level</a:t>
            </a:r>
            <a:endParaRPr lang="en-US" smtClean="0"/>
          </a:p>
          <a:p>
            <a:pPr eaLnBrk="1" hangingPunct="1" latinLnBrk="0" lvl="2"/>
            <a:r>
              <a:rPr lang="en-US" smtClean="0"/>
              <a:t>Third level</a:t>
            </a:r>
            <a:endParaRPr lang="en-US" smtClean="0"/>
          </a:p>
          <a:p>
            <a:pPr eaLnBrk="1" hangingPunct="1" latinLnBrk="0" lvl="3"/>
            <a:r>
              <a:rPr lang="en-US" smtClean="0"/>
              <a:t>Fourth level</a:t>
            </a:r>
            <a:endParaRPr lang="en-US" smtClean="0"/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52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22438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  <a:endParaRPr lang="en-US" smtClean="0"/>
          </a:p>
          <a:p>
            <a:pPr eaLnBrk="1" hangingPunct="1" latinLnBrk="0" lvl="1"/>
            <a:r>
              <a:rPr lang="en-US" smtClean="0"/>
              <a:t>Second level</a:t>
            </a:r>
            <a:endParaRPr lang="en-US" smtClean="0"/>
          </a:p>
          <a:p>
            <a:pPr eaLnBrk="1" hangingPunct="1" latinLnBrk="0" lvl="2"/>
            <a:r>
              <a:rPr lang="en-US" smtClean="0"/>
              <a:t>Third level</a:t>
            </a:r>
            <a:endParaRPr lang="en-US" smtClean="0"/>
          </a:p>
          <a:p>
            <a:pPr eaLnBrk="1" hangingPunct="1" latinLnBrk="0" lvl="3"/>
            <a:r>
              <a:rPr lang="en-US" smtClean="0"/>
              <a:t>Fourth level</a:t>
            </a:r>
            <a:endParaRPr lang="en-US" smtClean="0"/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53" name="Date Placeholder 4"/>
          <p:cNvSpPr>
            <a:spLocks noGrp="1"/>
          </p:cNvSpPr>
          <p:nvPr>
            <p:ph type="dt" sz="half" idx="10"/>
          </p:nvPr>
        </p:nvSpPr>
        <p:spPr>
          <a:xfrm>
            <a:off x="6388608" y="6480969"/>
            <a:ext cx="2844800" cy="301752"/>
          </a:xfrm>
        </p:spPr>
        <p:txBody>
          <a:bodyPr/>
          <a:p>
            <a:fld id="{B61BEF0D-F0BB-DE4B-95CE-6DB70DBA9567}" type="datetimeFigureOut">
              <a:rPr lang="en-US" smtClean="0"/>
            </a:fld>
            <a:endParaRPr lang="en-US"/>
          </a:p>
        </p:txBody>
      </p:sp>
      <p:sp>
        <p:nvSpPr>
          <p:cNvPr id="104865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480969"/>
            <a:ext cx="5680075" cy="301752"/>
          </a:xfrm>
        </p:spPr>
        <p:txBody>
          <a:bodyPr/>
          <a:p>
            <a:endParaRPr lang="en-US"/>
          </a:p>
        </p:txBody>
      </p:sp>
      <p:sp>
        <p:nvSpPr>
          <p:cNvPr id="104865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19360" y="6480969"/>
            <a:ext cx="670560" cy="301752"/>
          </a:xfrm>
        </p:spPr>
        <p:txBody>
          <a:bodyPr/>
          <a:p>
            <a:fld id="{D57F1E4F-1CFF-5643-939E-217C01CDF56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woTxTwoObj">
  <p:cSld name="Comparison">
    <p:bg>
      <p:bgRef idx="1002">
        <a:schemeClr val="bg2"/>
      </p:bgRef>
    </p:bg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Title 1"/>
          <p:cNvSpPr>
            <a:spLocks noGrp="1"/>
          </p:cNvSpPr>
          <p:nvPr>
            <p:ph type="title"/>
          </p:nvPr>
        </p:nvSpPr>
        <p:spPr>
          <a:xfrm>
            <a:off x="330931" y="290732"/>
            <a:ext cx="1422400" cy="6153912"/>
          </a:xfrm>
        </p:spPr>
        <p:txBody>
          <a:bodyPr anchor="b" vert="vert270"/>
          <a:lstStyle>
            <a:lvl1pPr algn="ctr" marL="0">
              <a:defRPr b="1" sz="330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57" name="Text Placeholder 2"/>
          <p:cNvSpPr>
            <a:spLocks noGrp="1"/>
          </p:cNvSpPr>
          <p:nvPr>
            <p:ph type="body" idx="1"/>
          </p:nvPr>
        </p:nvSpPr>
        <p:spPr>
          <a:xfrm>
            <a:off x="1820008" y="290732"/>
            <a:ext cx="774699" cy="3017520"/>
          </a:xfrm>
          <a:solidFill>
            <a:schemeClr val="bg1"/>
          </a:solidFill>
          <a:ln w="12700">
            <a:noFill/>
          </a:ln>
        </p:spPr>
        <p:txBody>
          <a:bodyPr anchor="ctr" vert="vert270"/>
          <a:lstStyle>
            <a:lvl1pPr algn="ctr" indent="0" marL="0">
              <a:buNone/>
              <a:defRPr b="0" sz="1600">
                <a:solidFill>
                  <a:schemeClr val="tx1"/>
                </a:solidFill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1048658" name="Text Placeholder 3"/>
          <p:cNvSpPr>
            <a:spLocks noGrp="1"/>
          </p:cNvSpPr>
          <p:nvPr>
            <p:ph type="body" sz="half" idx="3"/>
          </p:nvPr>
        </p:nvSpPr>
        <p:spPr>
          <a:xfrm>
            <a:off x="1820008" y="3427124"/>
            <a:ext cx="774699" cy="3017520"/>
          </a:xfrm>
          <a:solidFill>
            <a:schemeClr val="bg1"/>
          </a:solidFill>
          <a:ln w="12700">
            <a:noFill/>
          </a:ln>
        </p:spPr>
        <p:txBody>
          <a:bodyPr anchor="ctr" vert="vert270"/>
          <a:lstStyle>
            <a:lvl1pPr algn="ctr" indent="0" marL="0">
              <a:buNone/>
              <a:defRPr b="0" sz="1600">
                <a:solidFill>
                  <a:schemeClr val="tx1"/>
                </a:solidFill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1048659" name="Content Placeholder 4"/>
          <p:cNvSpPr>
            <a:spLocks noGrp="1"/>
          </p:cNvSpPr>
          <p:nvPr>
            <p:ph sz="quarter" idx="2"/>
          </p:nvPr>
        </p:nvSpPr>
        <p:spPr>
          <a:xfrm>
            <a:off x="2696307" y="290732"/>
            <a:ext cx="9144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  <a:endParaRPr lang="en-US" smtClean="0"/>
          </a:p>
          <a:p>
            <a:pPr eaLnBrk="1" hangingPunct="1" latinLnBrk="0" lvl="1"/>
            <a:r>
              <a:rPr lang="en-US" smtClean="0"/>
              <a:t>Second level</a:t>
            </a:r>
            <a:endParaRPr lang="en-US" smtClean="0"/>
          </a:p>
          <a:p>
            <a:pPr eaLnBrk="1" hangingPunct="1" latinLnBrk="0" lvl="2"/>
            <a:r>
              <a:rPr lang="en-US" smtClean="0"/>
              <a:t>Third level</a:t>
            </a:r>
            <a:endParaRPr lang="en-US" smtClean="0"/>
          </a:p>
          <a:p>
            <a:pPr eaLnBrk="1" hangingPunct="1" latinLnBrk="0" lvl="3"/>
            <a:r>
              <a:rPr lang="en-US" smtClean="0"/>
              <a:t>Fourth level</a:t>
            </a:r>
            <a:endParaRPr lang="en-US" smtClean="0"/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60" name="Content Placeholder 5"/>
          <p:cNvSpPr>
            <a:spLocks noGrp="1"/>
          </p:cNvSpPr>
          <p:nvPr>
            <p:ph sz="quarter" idx="4"/>
          </p:nvPr>
        </p:nvSpPr>
        <p:spPr>
          <a:xfrm>
            <a:off x="2696307" y="3427124"/>
            <a:ext cx="9144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  <a:endParaRPr lang="en-US" smtClean="0"/>
          </a:p>
          <a:p>
            <a:pPr eaLnBrk="1" hangingPunct="1" latinLnBrk="0" lvl="1"/>
            <a:r>
              <a:rPr lang="en-US" smtClean="0"/>
              <a:t>Second level</a:t>
            </a:r>
            <a:endParaRPr lang="en-US" smtClean="0"/>
          </a:p>
          <a:p>
            <a:pPr eaLnBrk="1" hangingPunct="1" latinLnBrk="0" lvl="2"/>
            <a:r>
              <a:rPr lang="en-US" smtClean="0"/>
              <a:t>Third level</a:t>
            </a:r>
            <a:endParaRPr lang="en-US" smtClean="0"/>
          </a:p>
          <a:p>
            <a:pPr eaLnBrk="1" hangingPunct="1" latinLnBrk="0" lvl="3"/>
            <a:r>
              <a:rPr lang="en-US" smtClean="0"/>
              <a:t>Fourth level</a:t>
            </a:r>
            <a:endParaRPr lang="en-US" smtClean="0"/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61" name="Date Placeholder 6"/>
          <p:cNvSpPr>
            <a:spLocks noGrp="1"/>
          </p:cNvSpPr>
          <p:nvPr>
            <p:ph type="dt" sz="half" idx="10"/>
          </p:nvPr>
        </p:nvSpPr>
        <p:spPr>
          <a:xfrm>
            <a:off x="6388608" y="6480969"/>
            <a:ext cx="2840736" cy="301752"/>
          </a:xfrm>
        </p:spPr>
        <p:txBody>
          <a:bodyPr/>
          <a:p>
            <a:fld id="{B61BEF0D-F0BB-DE4B-95CE-6DB70DBA9567}" type="datetimeFigureOut">
              <a:rPr lang="en-US" smtClean="0"/>
            </a:fld>
            <a:endParaRPr lang="en-US"/>
          </a:p>
        </p:txBody>
      </p:sp>
      <p:sp>
        <p:nvSpPr>
          <p:cNvPr id="1048662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9600" y="6480969"/>
            <a:ext cx="5681472" cy="301752"/>
          </a:xfrm>
        </p:spPr>
        <p:txBody>
          <a:bodyPr/>
          <a:p>
            <a:endParaRPr lang="en-US"/>
          </a:p>
        </p:txBody>
      </p:sp>
      <p:sp>
        <p:nvSpPr>
          <p:cNvPr id="1048663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119360" y="6483096"/>
            <a:ext cx="670560" cy="301752"/>
          </a:xfrm>
        </p:spPr>
        <p:txBody>
          <a:bodyPr/>
          <a:lstStyle>
            <a:lvl1pPr algn="ctr"/>
          </a:lstStyle>
          <a:p>
            <a:fld id="{D57F1E4F-1CFF-5643-939E-217C01CDF565}" type="slidenum">
              <a:rPr lang="en-US" smtClean="0"/>
            </a:fld>
            <a:endParaRPr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3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</a:fld>
            <a:endParaRPr lang="en-US"/>
          </a:p>
        </p:txBody>
      </p:sp>
      <p:sp>
        <p:nvSpPr>
          <p:cNvPr id="104863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Date Placeholder 1"/>
          <p:cNvSpPr>
            <a:spLocks noGrp="1"/>
          </p:cNvSpPr>
          <p:nvPr>
            <p:ph type="dt" sz="half" idx="10"/>
          </p:nvPr>
        </p:nvSpPr>
        <p:spPr>
          <a:xfrm>
            <a:off x="6388608" y="6480969"/>
            <a:ext cx="2844800" cy="301752"/>
          </a:xfrm>
        </p:spPr>
        <p:txBody>
          <a:bodyPr/>
          <a:p>
            <a:fld id="{B61BEF0D-F0BB-DE4B-95CE-6DB70DBA9567}" type="datetimeFigureOut">
              <a:rPr lang="en-US" smtClean="0"/>
            </a:fld>
            <a:endParaRPr lang="en-US"/>
          </a:p>
        </p:txBody>
      </p:sp>
      <p:sp>
        <p:nvSpPr>
          <p:cNvPr id="104866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481891"/>
            <a:ext cx="5680075" cy="300831"/>
          </a:xfrm>
        </p:spPr>
        <p:txBody>
          <a:bodyPr/>
          <a:p>
            <a:endParaRPr lang="en-US"/>
          </a:p>
        </p:txBody>
      </p:sp>
      <p:sp>
        <p:nvSpPr>
          <p:cNvPr id="104866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19360" y="6480969"/>
            <a:ext cx="670560" cy="301752"/>
          </a:xfrm>
        </p:spPr>
        <p:txBody>
          <a:bodyPr/>
          <a:p>
            <a:fld id="{D57F1E4F-1CFF-5643-939E-217C01CDF56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Tx">
  <p:cSld name="Content with Caption">
    <p:bg>
      <p:bgRef idx="1002">
        <a:schemeClr val="bg2"/>
      </p:bgRef>
    </p:bg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292608" y="367664"/>
            <a:ext cx="1219200" cy="5943600"/>
          </a:xfrm>
        </p:spPr>
        <p:txBody>
          <a:bodyPr anchor="b" vert="vert270"/>
          <a:lstStyle>
            <a:lvl1pPr algn="r" marL="0" marR="18415">
              <a:spcBef>
                <a:spcPts val="0"/>
              </a:spcBef>
              <a:buNone/>
              <a:defRPr baseline="0" b="0" cap="all" sz="29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68" name="Text Placeholder 2"/>
          <p:cNvSpPr>
            <a:spLocks noGrp="1"/>
          </p:cNvSpPr>
          <p:nvPr>
            <p:ph type="body" idx="2"/>
          </p:nvPr>
        </p:nvSpPr>
        <p:spPr>
          <a:xfrm>
            <a:off x="1514475" y="367664"/>
            <a:ext cx="3251200" cy="5943600"/>
          </a:xfrm>
        </p:spPr>
        <p:txBody>
          <a:bodyPr anchor="t"/>
          <a:lstStyle>
            <a:lvl1pPr indent="0" marL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1048669" name="Content Placeholder 3"/>
          <p:cNvSpPr>
            <a:spLocks noGrp="1"/>
          </p:cNvSpPr>
          <p:nvPr>
            <p:ph sz="half" idx="1"/>
          </p:nvPr>
        </p:nvSpPr>
        <p:spPr>
          <a:xfrm>
            <a:off x="4868333" y="320040"/>
            <a:ext cx="7034784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  <a:endParaRPr lang="en-US" smtClean="0"/>
          </a:p>
          <a:p>
            <a:pPr eaLnBrk="1" hangingPunct="1" latinLnBrk="0" lvl="1"/>
            <a:r>
              <a:rPr lang="en-US" smtClean="0"/>
              <a:t>Second level</a:t>
            </a:r>
            <a:endParaRPr lang="en-US" smtClean="0"/>
          </a:p>
          <a:p>
            <a:pPr eaLnBrk="1" hangingPunct="1" latinLnBrk="0" lvl="2"/>
            <a:r>
              <a:rPr lang="en-US" smtClean="0"/>
              <a:t>Third level</a:t>
            </a:r>
            <a:endParaRPr lang="en-US" smtClean="0"/>
          </a:p>
          <a:p>
            <a:pPr eaLnBrk="1" hangingPunct="1" latinLnBrk="0" lvl="3"/>
            <a:r>
              <a:rPr lang="en-US" smtClean="0"/>
              <a:t>Fourth level</a:t>
            </a:r>
            <a:endParaRPr lang="en-US" smtClean="0"/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70" name="Date Placeholder 4"/>
          <p:cNvSpPr>
            <a:spLocks noGrp="1"/>
          </p:cNvSpPr>
          <p:nvPr>
            <p:ph type="dt" sz="half" idx="10"/>
          </p:nvPr>
        </p:nvSpPr>
        <p:spPr>
          <a:xfrm>
            <a:off x="8371968" y="6556248"/>
            <a:ext cx="2844800" cy="301752"/>
          </a:xfrm>
        </p:spPr>
        <p:txBody>
          <a:bodyPr/>
          <a:lstStyle>
            <a:lvl1pPr>
              <a:defRPr sz="900"/>
            </a:lvl1pPr>
          </a:lstStyle>
          <a:p>
            <a:fld id="{B61BEF0D-F0BB-DE4B-95CE-6DB70DBA9567}" type="datetimeFigureOut">
              <a:rPr lang="en-US" smtClean="0"/>
            </a:fld>
            <a:endParaRPr lang="en-US"/>
          </a:p>
        </p:txBody>
      </p:sp>
      <p:sp>
        <p:nvSpPr>
          <p:cNvPr id="104867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14475" y="6556248"/>
            <a:ext cx="6857493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1048672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14101" y="6556248"/>
            <a:ext cx="670560" cy="301752"/>
          </a:xfrm>
        </p:spPr>
        <p:txBody>
          <a:bodyPr/>
          <a:lstStyle>
            <a:lvl1pPr>
              <a:defRPr sz="900"/>
            </a:lvl1pPr>
          </a:lstStyle>
          <a:p>
            <a:fld id="{D57F1E4F-1CFF-5643-939E-217C01CDF565}" type="slidenum">
              <a:rPr lang="en-US" smtClean="0"/>
            </a:fld>
            <a:endParaRPr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bg>
      <p:bgRef idx="1002">
        <a:schemeClr val="bg1"/>
      </p:bgRef>
    </p:bg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itle 1"/>
          <p:cNvSpPr>
            <a:spLocks noGrp="1"/>
          </p:cNvSpPr>
          <p:nvPr>
            <p:ph type="title"/>
          </p:nvPr>
        </p:nvSpPr>
        <p:spPr>
          <a:xfrm>
            <a:off x="292608" y="150896"/>
            <a:ext cx="1219200" cy="6400800"/>
          </a:xfrm>
        </p:spPr>
        <p:txBody>
          <a:bodyPr anchor="b" vert="vert270"/>
          <a:lstStyle>
            <a:lvl1pPr algn="l" marL="0">
              <a:buNone/>
              <a:defRPr baseline="0" b="0" cap="all" sz="30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40" name="Picture Placeholder 2"/>
          <p:cNvSpPr>
            <a:spLocks noGrp="1"/>
          </p:cNvSpPr>
          <p:nvPr>
            <p:ph type="pic" idx="1"/>
          </p:nvPr>
        </p:nvSpPr>
        <p:spPr>
          <a:xfrm>
            <a:off x="1517649" y="373966"/>
            <a:ext cx="9777984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indent="0" marL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dirty="0" kumimoji="0" lang="en-US"/>
          </a:p>
        </p:txBody>
      </p:sp>
      <p:sp>
        <p:nvSpPr>
          <p:cNvPr id="1048641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0" y="5867400"/>
            <a:ext cx="9777984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indent="0" marL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1048642" name="Date Placeholder 4"/>
          <p:cNvSpPr>
            <a:spLocks noGrp="1"/>
          </p:cNvSpPr>
          <p:nvPr>
            <p:ph type="dt" sz="half" idx="10"/>
          </p:nvPr>
        </p:nvSpPr>
        <p:spPr>
          <a:xfrm>
            <a:off x="8144256" y="6556248"/>
            <a:ext cx="2804160" cy="301752"/>
          </a:xfrm>
        </p:spPr>
        <p:txBody>
          <a:bodyPr/>
          <a:lstStyle>
            <a:lvl1pPr>
              <a:defRPr sz="900"/>
            </a:lvl1pPr>
          </a:lstStyle>
          <a:p>
            <a:fld id="{B61BEF0D-F0BB-DE4B-95CE-6DB70DBA9567}" type="datetimeFigureOut">
              <a:rPr lang="en-US" smtClean="0"/>
            </a:fld>
            <a:endParaRPr lang="en-US"/>
          </a:p>
        </p:txBody>
      </p:sp>
      <p:sp>
        <p:nvSpPr>
          <p:cNvPr id="104864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60576" y="6557169"/>
            <a:ext cx="6597429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104864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56256" y="6556248"/>
            <a:ext cx="487680" cy="301752"/>
          </a:xfrm>
        </p:spPr>
        <p:txBody>
          <a:bodyPr/>
          <a:lstStyle>
            <a:lvl1pPr algn="ctr">
              <a:defRPr sz="900"/>
            </a:lvl1pPr>
          </a:lstStyle>
          <a:p>
            <a:fld id="{D57F1E4F-1CFF-5643-939E-217C01CDF565}" type="slidenum">
              <a:rPr lang="en-US" smtClean="0"/>
            </a:fld>
            <a:endParaRPr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ight Triangle 10"/>
          <p:cNvSpPr/>
          <p:nvPr/>
        </p:nvSpPr>
        <p:spPr>
          <a:xfrm>
            <a:off x="9379" y="14069"/>
            <a:ext cx="12173243" cy="6836899"/>
          </a:xfrm>
          <a:prstGeom prst="rtTriangle"/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cxnSp>
        <p:nvCxnSpPr>
          <p:cNvPr id="3145728" name="Straight Connector 7"/>
          <p:cNvCxnSpPr>
            <a:cxnSpLocks/>
          </p:cNvCxnSpPr>
          <p:nvPr/>
        </p:nvCxnSpPr>
        <p:spPr>
          <a:xfrm>
            <a:off x="0" y="7035"/>
            <a:ext cx="12182621" cy="6843933"/>
          </a:xfrm>
          <a:prstGeom prst="line"/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29" name="Straight Connector 8"/>
          <p:cNvCxnSpPr>
            <a:cxnSpLocks/>
          </p:cNvCxnSpPr>
          <p:nvPr/>
        </p:nvCxnSpPr>
        <p:spPr>
          <a:xfrm rot="10800000" flipV="1">
            <a:off x="8625059" y="4948410"/>
            <a:ext cx="3563815" cy="1900210"/>
          </a:xfrm>
          <a:prstGeom prst="line"/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577" name="Title Placeholder 2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  <a:prstGeom prst="rect"/>
        </p:spPr>
        <p:txBody>
          <a:bodyPr anchor="ctr" vert="horz">
            <a:normAutofit/>
          </a:bodyPr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78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882808"/>
            <a:ext cx="10972800" cy="4572000"/>
          </a:xfrm>
          <a:prstGeom prst="rect"/>
        </p:spPr>
        <p:txBody>
          <a:bodyPr anchor="t" vert="horz">
            <a:normAutofit/>
          </a:bodyPr>
          <a:p>
            <a:pPr eaLnBrk="1" hangingPunct="1" latinLnBrk="0" lvl="0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eaLnBrk="1" hangingPunct="1" latinLnBrk="0" lvl="1"/>
            <a:r>
              <a:rPr kumimoji="0" lang="en-US" smtClean="0"/>
              <a:t>Second level</a:t>
            </a:r>
            <a:endParaRPr kumimoji="0" lang="en-US" smtClean="0"/>
          </a:p>
          <a:p>
            <a:pPr eaLnBrk="1" hangingPunct="1" latinLnBrk="0" lvl="2"/>
            <a:r>
              <a:rPr kumimoji="0" lang="en-US" smtClean="0"/>
              <a:t>Third level</a:t>
            </a:r>
            <a:endParaRPr kumimoji="0" lang="en-US" smtClean="0"/>
          </a:p>
          <a:p>
            <a:pPr eaLnBrk="1" hangingPunct="1" latinLnBrk="0" lvl="3"/>
            <a:r>
              <a:rPr kumimoji="0" lang="en-US" smtClean="0"/>
              <a:t>Fourth level</a:t>
            </a:r>
            <a:endParaRPr kumimoji="0" lang="en-US" smtClean="0"/>
          </a:p>
          <a:p>
            <a:pPr eaLnBrk="1" hangingPunct="1" latinLnBrk="0" lvl="4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48579" name="Date Placeholder 13"/>
          <p:cNvSpPr>
            <a:spLocks noGrp="1"/>
          </p:cNvSpPr>
          <p:nvPr>
            <p:ph type="dt" sz="half" idx="2"/>
          </p:nvPr>
        </p:nvSpPr>
        <p:spPr>
          <a:xfrm>
            <a:off x="6388608" y="6480969"/>
            <a:ext cx="2844800" cy="301752"/>
          </a:xfrm>
          <a:prstGeom prst="rect"/>
        </p:spPr>
        <p:txBody>
          <a:bodyPr anchor="b" vert="horz"/>
          <a:lstStyle>
            <a:lvl1pPr algn="l" eaLnBrk="1" hangingPunct="1" latinLnBrk="0">
              <a:defRPr b="0" sz="1000" kumimoji="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</a:fld>
            <a:endParaRPr lang="en-US"/>
          </a:p>
        </p:txBody>
      </p:sp>
      <p:sp>
        <p:nvSpPr>
          <p:cNvPr id="104858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481891"/>
            <a:ext cx="5680075" cy="300831"/>
          </a:xfrm>
          <a:prstGeom prst="rect"/>
        </p:spPr>
        <p:txBody>
          <a:bodyPr anchor="b" vert="horz"/>
          <a:lstStyle>
            <a:lvl1pPr algn="r" eaLnBrk="1" hangingPunct="1" latinLnBrk="0">
              <a:defRPr sz="1000" kumimoj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048581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119360" y="6480969"/>
            <a:ext cx="670560" cy="301752"/>
          </a:xfrm>
          <a:prstGeom prst="rect"/>
        </p:spPr>
        <p:txBody>
          <a:bodyPr anchor="b" vert="horz"/>
          <a:lstStyle>
            <a:lvl1pPr algn="ctr" eaLnBrk="1" hangingPunct="1" latinLnBrk="0">
              <a:defRPr sz="1200" kumimoji="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/>
          </a:p>
        </p:txBody>
      </p:sp>
    </p:spTree>
  </p:cSld>
  <p:clrMap accent1="accent1" accent2="accent2" accent3="accent3" accent4="accent4" accent5="accent5" accent6="accent6" bg1="dk1" bg2="dk2" tx1="lt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eaLnBrk="1" hangingPunct="1" latinLnBrk="0" marL="484505" rtl="0">
        <a:spcBef>
          <a:spcPct val="0"/>
        </a:spcBef>
        <a:buNone/>
        <a:defRPr sz="4200" kern="1200" kumimoji="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algn="tl" blurRad="26000" dir="14500000" dist="26000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algn="l" eaLnBrk="1" hangingPunct="1" indent="-384175" latinLnBrk="0" marL="448310" rtl="0">
        <a:spcBef>
          <a:spcPct val="20000"/>
        </a:spcBef>
        <a:buClr>
          <a:schemeClr val="accent1"/>
        </a:buClr>
        <a:buSzPct val="80000"/>
        <a:buFont typeface="Wingdings 2" panose="05020102010507070707"/>
        <a:buChar char=""/>
        <a:defRPr sz="3000"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indent="-285750" latinLnBrk="0" marL="822960" rtl="0">
        <a:spcBef>
          <a:spcPct val="20000"/>
        </a:spcBef>
        <a:buClr>
          <a:schemeClr val="accent1"/>
        </a:buClr>
        <a:buSzPct val="95000"/>
        <a:buFont typeface="Verdana" panose="020B0604030504040204"/>
        <a:buChar char="›"/>
        <a:defRPr sz="2600"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indent="-228600" latinLnBrk="0" marL="1106170" rtl="0">
        <a:spcBef>
          <a:spcPct val="20000"/>
        </a:spcBef>
        <a:buClr>
          <a:schemeClr val="accent1"/>
        </a:buClr>
        <a:buFont typeface="Wingdings 2" panose="05020102010507070707"/>
        <a:buChar char=""/>
        <a:defRPr sz="2400"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indent="-210185" latinLnBrk="0" marL="1371600" rtl="0">
        <a:spcBef>
          <a:spcPct val="20000"/>
        </a:spcBef>
        <a:buClr>
          <a:schemeClr val="accent1"/>
        </a:buClr>
        <a:buFont typeface="Wingdings 2" panose="05020102010507070707"/>
        <a:buChar char="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indent="-210185" latinLnBrk="0" marL="1600200" rtl="0">
        <a:spcBef>
          <a:spcPct val="20000"/>
        </a:spcBef>
        <a:buClr>
          <a:schemeClr val="accent1">
            <a:tint val="75000"/>
          </a:schemeClr>
        </a:buClr>
        <a:buFont typeface="Wingdings 2" panose="05020102010507070707"/>
        <a:buChar char=""/>
        <a:defRPr sz="1900"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indent="-210185" latinLnBrk="0" marL="1828800" rtl="0">
        <a:spcBef>
          <a:spcPct val="20000"/>
        </a:spcBef>
        <a:buClr>
          <a:schemeClr val="accent1">
            <a:tint val="75000"/>
          </a:schemeClr>
        </a:buClr>
        <a:buFont typeface="Wingdings 2" panose="05020102010507070707"/>
        <a:buChar char="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indent="-210185" latinLnBrk="0" marL="2084705" rtl="0">
        <a:spcBef>
          <a:spcPct val="20000"/>
        </a:spcBef>
        <a:buClr>
          <a:schemeClr val="accent1">
            <a:tint val="75000"/>
          </a:schemeClr>
        </a:buClr>
        <a:buFont typeface="Wingdings 2" panose="05020102010507070707"/>
        <a:buChar char=""/>
        <a:defRPr sz="1600"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indent="-182880" latinLnBrk="0" marL="2286000" rtl="0">
        <a:spcBef>
          <a:spcPct val="20000"/>
        </a:spcBef>
        <a:buClr>
          <a:schemeClr val="accent1">
            <a:tint val="75000"/>
          </a:schemeClr>
        </a:buClr>
        <a:buFont typeface="Wingdings 2" panose="05020102010507070707"/>
        <a:buChar char=""/>
        <a:defRPr sz="1600"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indent="-182880" latinLnBrk="0" marL="2514600" rtl="0">
        <a:spcBef>
          <a:spcPct val="20000"/>
        </a:spcBef>
        <a:buClr>
          <a:schemeClr val="accent1">
            <a:tint val="75000"/>
          </a:schemeClr>
        </a:buClr>
        <a:buFont typeface="Wingdings 2" panose="05020102010507070707"/>
        <a:buChar char=""/>
        <a:defRPr sz="1600" kern="1200" kumimoji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eaLnBrk="1" hangingPunct="1" latinLnBrk="0" marL="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latinLnBrk="0" marL="457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latinLnBrk="0" marL="914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latinLnBrk="0" marL="1371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latinLnBrk="0" marL="18288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latinLnBrk="0" marL="22860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latinLnBrk="0" marL="2743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latinLnBrk="0" marL="3200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latinLnBrk="0" marL="3657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588" name="Rectangle 15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-3175" y="0"/>
            <a:ext cx="12192000" cy="6858000"/>
          </a:xfrm>
          <a:prstGeom prst="rect"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pic>
        <p:nvPicPr>
          <p:cNvPr id="2097152" name="Picture 7" descr="A picture containing book, table  Description generated with high confidence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>
            <a:alphaModFix amt="40000"/>
          </a:blip>
          <a:srcRect t="1637" b="14094"/>
          <a:stretch>
            <a:fillRect/>
          </a:stretch>
        </p:blipFill>
        <p:spPr>
          <a:xfrm>
            <a:off x="1691746" y="1551195"/>
            <a:ext cx="9005357" cy="5065506"/>
          </a:xfrm>
          <a:prstGeom prst="rect"/>
        </p:spPr>
      </p:pic>
      <p:sp>
        <p:nvSpPr>
          <p:cNvPr id="1048589" name="Title 1"/>
          <p:cNvSpPr>
            <a:spLocks noGrp="1"/>
          </p:cNvSpPr>
          <p:nvPr>
            <p:ph type="ctrTitle"/>
          </p:nvPr>
        </p:nvSpPr>
        <p:spPr>
          <a:xfrm>
            <a:off x="-876065" y="400928"/>
            <a:ext cx="12270801" cy="749338"/>
          </a:xfrm>
        </p:spPr>
        <p:txBody>
          <a:bodyPr>
            <a:noAutofit/>
          </a:bodyPr>
          <a:p>
            <a:r>
              <a:rPr b="1" dirty="0" sz="4300" lang="en-US" smtClean="0">
                <a:solidFill>
                  <a:srgbClr val="FFFFFF"/>
                </a:solidFill>
                <a:latin typeface="+mn-lt"/>
              </a:rPr>
              <a:t>     PECUNIA BANKING MANAGEMENT SYSTEM</a:t>
            </a:r>
            <a:endParaRPr b="1" dirty="0" sz="4300" lang="en-US">
              <a:solidFill>
                <a:srgbClr val="FFFFFF"/>
              </a:solidFill>
              <a:latin typeface="+mn-lt"/>
            </a:endParaRPr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"/>
          <p:cNvSpPr>
            <a:spLocks noGrp="1"/>
          </p:cNvSpPr>
          <p:nvPr>
            <p:ph type="title"/>
          </p:nvPr>
        </p:nvSpPr>
        <p:spPr>
          <a:xfrm>
            <a:off x="0" y="1829533"/>
            <a:ext cx="4483453" cy="2356237"/>
          </a:xfrm>
        </p:spPr>
        <p:txBody>
          <a:bodyPr>
            <a:normAutofit/>
          </a:bodyPr>
          <a:p>
            <a:r>
              <a:rPr b="1" dirty="0" sz="4200" lang="en-US"/>
              <a:t>Login </a:t>
            </a:r>
            <a:r>
              <a:rPr b="1" dirty="0" sz="4200" lang="en-US" smtClean="0"/>
              <a:t>Sequence </a:t>
            </a:r>
            <a:r>
              <a:rPr b="1" dirty="0" sz="4200" lang="en-US"/>
              <a:t>diagram</a:t>
            </a:r>
            <a:endParaRPr b="1" dirty="0" sz="4200" lang="en-US"/>
          </a:p>
        </p:txBody>
      </p:sp>
      <p:pic>
        <p:nvPicPr>
          <p:cNvPr id="2097157" name="Content Placeholder 4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5143307" y="419100"/>
            <a:ext cx="6616306" cy="6019799"/>
          </a:xfrm>
        </p:spPr>
      </p:pic>
    </p:spTree>
  </p:cSld>
  <p:clrMapOvr>
    <a:masterClrMapping/>
  </p:clrMapOvr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>
          <a:xfrm>
            <a:off x="152400" y="1714500"/>
            <a:ext cx="5772760" cy="2782728"/>
          </a:xfrm>
        </p:spPr>
        <p:txBody>
          <a:bodyPr>
            <a:normAutofit/>
          </a:bodyPr>
          <a:p>
            <a:r>
              <a:rPr b="1" dirty="0" sz="4800" lang="en-US"/>
              <a:t>Account </a:t>
            </a:r>
            <a:r>
              <a:rPr b="1" dirty="0" sz="4800" lang="en-US" smtClean="0"/>
              <a:t>Management</a:t>
            </a:r>
            <a:br>
              <a:rPr b="1" dirty="0" sz="4800" lang="en-US"/>
            </a:br>
            <a:r>
              <a:rPr b="1" dirty="0" sz="4800" lang="en-US"/>
              <a:t>Use Case</a:t>
            </a:r>
            <a:endParaRPr b="1" dirty="0" sz="4800" lang="en-US"/>
          </a:p>
        </p:txBody>
      </p:sp>
      <p:pic>
        <p:nvPicPr>
          <p:cNvPr id="2097158" name="Content Placeholder 8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775200" y="574674"/>
            <a:ext cx="6743700" cy="5419725"/>
          </a:xfrm>
        </p:spPr>
      </p:pic>
    </p:spTree>
  </p:cSld>
  <p:clrMapOvr>
    <a:masterClrMapping/>
  </p:clrMapOvr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329400" y="2018605"/>
            <a:ext cx="4672578" cy="3154163"/>
          </a:xfrm>
        </p:spPr>
        <p:txBody>
          <a:bodyPr>
            <a:noAutofit/>
          </a:bodyPr>
          <a:p>
            <a:r>
              <a:rPr b="1" dirty="0" sz="4100" lang="en-US" smtClean="0">
                <a:ea typeface="+mj-lt"/>
                <a:cs typeface="+mj-lt"/>
              </a:rPr>
              <a:t>Account Creation Sequence Diagram</a:t>
            </a:r>
            <a:endParaRPr b="1" dirty="0" sz="4100" lang="en-US">
              <a:ea typeface="+mj-lt"/>
              <a:cs typeface="+mj-lt"/>
            </a:endParaRPr>
          </a:p>
          <a:p>
            <a:endParaRPr b="1" dirty="0" sz="4100" lang="en-US"/>
          </a:p>
        </p:txBody>
      </p:sp>
      <p:pic>
        <p:nvPicPr>
          <p:cNvPr id="2097159" name="Content Placeholder 6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5585249" y="203145"/>
            <a:ext cx="6283662" cy="6451710"/>
          </a:xfrm>
        </p:spPr>
      </p:pic>
    </p:spTree>
  </p:cSld>
  <p:clrMapOvr>
    <a:masterClrMapping/>
  </p:clrMapOvr>
  <p:timing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>
          <a:xfrm>
            <a:off x="0" y="1372359"/>
            <a:ext cx="3108913" cy="3468062"/>
          </a:xfrm>
        </p:spPr>
        <p:txBody>
          <a:bodyPr>
            <a:normAutofit/>
          </a:bodyPr>
          <a:p>
            <a:r>
              <a:rPr b="1" dirty="0" sz="4800" lang="en-US" smtClean="0">
                <a:ea typeface="+mj-lt"/>
                <a:cs typeface="+mj-lt"/>
              </a:rPr>
              <a:t>Account </a:t>
            </a:r>
            <a:r>
              <a:rPr b="1" dirty="0" sz="4800" lang="en-US">
                <a:ea typeface="+mj-lt"/>
                <a:cs typeface="+mj-lt"/>
              </a:rPr>
              <a:t>update </a:t>
            </a:r>
            <a:r>
              <a:rPr b="1" dirty="0" sz="4800" lang="en-US" smtClean="0">
                <a:ea typeface="+mj-lt"/>
                <a:cs typeface="+mj-lt"/>
              </a:rPr>
              <a:t>Diagram</a:t>
            </a:r>
            <a:endParaRPr b="1" dirty="0" sz="4800" lang="en-US">
              <a:ea typeface="+mj-lt"/>
              <a:cs typeface="+mj-lt"/>
            </a:endParaRPr>
          </a:p>
          <a:p>
            <a:endParaRPr b="1" dirty="0" sz="4800" lang="en-US"/>
          </a:p>
        </p:txBody>
      </p:sp>
      <p:pic>
        <p:nvPicPr>
          <p:cNvPr id="2097160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530600" y="342796"/>
            <a:ext cx="8445500" cy="6172408"/>
          </a:xfrm>
          <a:prstGeom prst="rect"/>
        </p:spPr>
      </p:pic>
    </p:spTree>
  </p:cSld>
  <p:clrMapOvr>
    <a:masterClrMapping/>
  </p:clrMapOvr>
  <p:timing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>
          <a:xfrm>
            <a:off x="0" y="881607"/>
            <a:ext cx="3848100" cy="3768314"/>
          </a:xfrm>
        </p:spPr>
        <p:txBody>
          <a:bodyPr>
            <a:normAutofit/>
          </a:bodyPr>
          <a:p>
            <a:r>
              <a:rPr b="1" dirty="0" sz="4600" lang="en-US" smtClean="0">
                <a:ea typeface="+mj-lt"/>
                <a:cs typeface="+mj-lt"/>
              </a:rPr>
              <a:t>Account </a:t>
            </a:r>
            <a:r>
              <a:rPr b="1" dirty="0" sz="4600" lang="en-US">
                <a:ea typeface="+mj-lt"/>
                <a:cs typeface="+mj-lt"/>
              </a:rPr>
              <a:t>update </a:t>
            </a:r>
            <a:r>
              <a:rPr b="1" dirty="0" sz="4600" lang="en-US" smtClean="0">
                <a:ea typeface="+mj-lt"/>
                <a:cs typeface="+mj-lt"/>
              </a:rPr>
              <a:t>Diagram</a:t>
            </a:r>
            <a:endParaRPr b="1" dirty="0" sz="4600" lang="en-US">
              <a:ea typeface="+mj-lt"/>
              <a:cs typeface="+mj-lt"/>
            </a:endParaRPr>
          </a:p>
          <a:p>
            <a:r>
              <a:rPr b="1" dirty="0" sz="4600" lang="en-US"/>
              <a:t>(continued)</a:t>
            </a:r>
            <a:endParaRPr b="1" dirty="0" sz="4600" lang="en-US"/>
          </a:p>
        </p:txBody>
      </p:sp>
      <p:pic>
        <p:nvPicPr>
          <p:cNvPr id="2097161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683000" y="547443"/>
            <a:ext cx="8382000" cy="6003482"/>
          </a:xfrm>
          <a:prstGeom prst="rect"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>
          <a:xfrm>
            <a:off x="411257" y="2258250"/>
            <a:ext cx="4188039" cy="1507067"/>
          </a:xfrm>
        </p:spPr>
        <p:txBody>
          <a:bodyPr>
            <a:noAutofit/>
          </a:bodyPr>
          <a:p>
            <a:r>
              <a:rPr b="1" sz="4900" lang="en-US"/>
              <a:t>Account Deletion Sequence diagram</a:t>
            </a:r>
            <a:endParaRPr b="1" sz="4900" lang="en-US"/>
          </a:p>
        </p:txBody>
      </p:sp>
      <p:pic>
        <p:nvPicPr>
          <p:cNvPr id="2097162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890704" y="393699"/>
            <a:ext cx="7067027" cy="6070600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1466339" y="544182"/>
            <a:ext cx="10018713" cy="929017"/>
          </a:xfrm>
        </p:spPr>
        <p:txBody>
          <a:bodyPr>
            <a:normAutofit/>
          </a:bodyPr>
          <a:p>
            <a:r>
              <a:rPr b="1" dirty="0" sz="4900" lang="en-US" smtClean="0"/>
              <a:t>  Payment </a:t>
            </a:r>
            <a:r>
              <a:rPr b="1" dirty="0" sz="4900" lang="en-US"/>
              <a:t>Use Case Diagram</a:t>
            </a:r>
            <a:endParaRPr b="1" dirty="0" sz="4900" lang="en-US"/>
          </a:p>
        </p:txBody>
      </p:sp>
      <p:pic>
        <p:nvPicPr>
          <p:cNvPr id="2097163" name="Content Placeholder 4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2819783" y="1882775"/>
            <a:ext cx="6552434" cy="4572000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>
          <a:xfrm>
            <a:off x="195382" y="246012"/>
            <a:ext cx="11653718" cy="745067"/>
          </a:xfrm>
        </p:spPr>
        <p:txBody>
          <a:bodyPr>
            <a:noAutofit/>
          </a:bodyPr>
          <a:p>
            <a:r>
              <a:rPr b="1" dirty="0" sz="4200" lang="en-US" smtClean="0"/>
              <a:t>  Payment</a:t>
            </a:r>
            <a:r>
              <a:rPr b="1" dirty="0" sz="4200" lang="en-US"/>
              <a:t> </a:t>
            </a:r>
            <a:r>
              <a:rPr b="1" dirty="0" sz="4200" lang="en-US" smtClean="0"/>
              <a:t>Sequence Diagram </a:t>
            </a:r>
            <a:r>
              <a:rPr b="1" dirty="0" sz="4200" lang="en-US"/>
              <a:t>debit using slip</a:t>
            </a:r>
            <a:endParaRPr b="1" dirty="0" sz="4200" lang="en-US"/>
          </a:p>
        </p:txBody>
      </p:sp>
      <p:pic>
        <p:nvPicPr>
          <p:cNvPr id="2097164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415315" y="1311274"/>
            <a:ext cx="9843969" cy="4949825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>
          <a:xfrm>
            <a:off x="-279399" y="246011"/>
            <a:ext cx="13347700" cy="745067"/>
          </a:xfrm>
        </p:spPr>
        <p:txBody>
          <a:bodyPr>
            <a:normAutofit/>
          </a:bodyPr>
          <a:p>
            <a:r>
              <a:rPr b="1" dirty="0" lang="en-US" smtClean="0"/>
              <a:t>Payment</a:t>
            </a:r>
            <a:r>
              <a:rPr b="1" dirty="0" lang="en-US"/>
              <a:t> </a:t>
            </a:r>
            <a:r>
              <a:rPr b="1" dirty="0" lang="en-US" smtClean="0"/>
              <a:t>Sequence Diagram </a:t>
            </a:r>
            <a:r>
              <a:rPr b="1" dirty="0" lang="en-US"/>
              <a:t>Debit using cheque</a:t>
            </a:r>
            <a:endParaRPr b="1" dirty="0" lang="en-US"/>
          </a:p>
        </p:txBody>
      </p:sp>
      <p:pic>
        <p:nvPicPr>
          <p:cNvPr id="2097165" name="Content Placeholder 2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739900" y="1298574"/>
            <a:ext cx="9380674" cy="4975225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>
          <a:xfrm>
            <a:off x="209758" y="123181"/>
            <a:ext cx="11677441" cy="745067"/>
          </a:xfrm>
        </p:spPr>
        <p:txBody>
          <a:bodyPr>
            <a:normAutofit/>
          </a:bodyPr>
          <a:p>
            <a:r>
              <a:rPr b="1" dirty="0" lang="en-US" smtClean="0"/>
              <a:t>Payment</a:t>
            </a:r>
            <a:r>
              <a:rPr b="1" dirty="0" lang="en-US"/>
              <a:t> </a:t>
            </a:r>
            <a:r>
              <a:rPr b="1" dirty="0" lang="en-US" smtClean="0"/>
              <a:t>Sequence Diagram </a:t>
            </a:r>
            <a:r>
              <a:rPr b="1" dirty="0" lang="en-US"/>
              <a:t>credit using slip</a:t>
            </a:r>
            <a:endParaRPr b="1" dirty="0" lang="en-US"/>
          </a:p>
        </p:txBody>
      </p:sp>
      <p:pic>
        <p:nvPicPr>
          <p:cNvPr id="2097166" name="Content Placeholder 2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372408" y="1336674"/>
            <a:ext cx="9421783" cy="4873625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3"/>
          <p:cNvSpPr>
            <a:spLocks noGrp="1"/>
          </p:cNvSpPr>
          <p:nvPr>
            <p:ph type="title"/>
          </p:nvPr>
        </p:nvSpPr>
        <p:spPr>
          <a:xfrm>
            <a:off x="2325370" y="535305"/>
            <a:ext cx="4751705" cy="1000125"/>
          </a:xfrm>
        </p:spPr>
        <p:txBody>
          <a:bodyPr>
            <a:normAutofit/>
          </a:bodyPr>
          <a:p>
            <a:pPr algn="ctr"/>
            <a:r>
              <a:rPr dirty="0" sz="5100" lang="en-US" smtClean="0">
                <a:latin typeface="Calibri" panose="020F0502020204030204" pitchFamily="34" charset="0"/>
                <a:cs typeface="Calibri" panose="020F0502020204030204" pitchFamily="34" charset="0"/>
              </a:rPr>
              <a:t>Team Members</a:t>
            </a:r>
            <a:r>
              <a:rPr dirty="0" sz="5100" lang="en-US" smtClean="0"/>
              <a:t> </a:t>
            </a:r>
            <a:endParaRPr dirty="0" sz="5100" lang="en-US"/>
          </a:p>
        </p:txBody>
      </p:sp>
      <p:sp>
        <p:nvSpPr>
          <p:cNvPr id="1048598" name="Text Placeholder 4"/>
          <p:cNvSpPr>
            <a:spLocks noGrp="1"/>
          </p:cNvSpPr>
          <p:nvPr>
            <p:ph type="body" idx="1"/>
          </p:nvPr>
        </p:nvSpPr>
        <p:spPr>
          <a:xfrm>
            <a:off x="2730533" y="1874860"/>
            <a:ext cx="5575300" cy="4561101"/>
          </a:xfrm>
        </p:spPr>
        <p:txBody>
          <a:bodyPr>
            <a:normAutofit/>
          </a:bodyPr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700" lang="en-US" smtClean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K. Shashankan(Team Leader)</a:t>
            </a:r>
            <a:r>
              <a:rPr dirty="0" sz="2700" lang="en-US">
                <a:latin typeface="Calibri" panose="020F0502020204030204"/>
                <a:cs typeface="Calibri" panose="020F0502020204030204"/>
              </a:rPr>
              <a:t> </a:t>
            </a:r>
            <a:endParaRPr dirty="0" sz="2700"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indent="-342900" marL="342900">
              <a:buFont typeface="Wingdings" panose="05000000000000000000" pitchFamily="2" charset="2"/>
              <a:buChar char="Ø"/>
            </a:pPr>
            <a:r>
              <a:rPr dirty="0" sz="2700" lang="en-US" smtClean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K. </a:t>
            </a:r>
            <a:r>
              <a:rPr dirty="0" sz="2700" lang="en-US" err="1" smtClean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Sai</a:t>
            </a:r>
            <a:r>
              <a:rPr dirty="0" sz="2700" lang="en-US" smtClean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dirty="0" sz="2700" lang="en-US" err="1" smtClean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Nivas</a:t>
            </a:r>
            <a:r>
              <a:rPr dirty="0" sz="2700" lang="en-US" smtClean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(Team Member)</a:t>
            </a:r>
            <a:endParaRPr dirty="0" sz="2700" lang="en-US">
              <a:solidFill>
                <a:schemeClr val="tx1"/>
              </a:solidFill>
              <a:latin typeface="Calibri" panose="020F0502020204030204"/>
              <a:cs typeface="Calibri" panose="020F0502020204030204"/>
            </a:endParaRPr>
          </a:p>
          <a:p>
            <a:pPr algn="l" indent="-342900" marL="342900">
              <a:buFont typeface="Wingdings" panose="05000000000000000000" pitchFamily="2" charset="2"/>
              <a:buChar char="Ø"/>
            </a:pPr>
            <a:r>
              <a:rPr dirty="0" sz="2700" lang="en-US" smtClean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Rajeev(Team Member)</a:t>
            </a:r>
            <a:endParaRPr dirty="0" sz="2700" lang="en-US">
              <a:solidFill>
                <a:schemeClr val="tx1"/>
              </a:solidFill>
              <a:latin typeface="Calibri" panose="020F0502020204030204"/>
              <a:cs typeface="Calibri" panose="020F0502020204030204"/>
            </a:endParaRPr>
          </a:p>
          <a:p>
            <a:pPr algn="l" indent="-342900" marL="342900">
              <a:buFont typeface="Wingdings" panose="05000000000000000000" pitchFamily="2" charset="2"/>
              <a:buChar char="Ø"/>
            </a:pPr>
            <a:r>
              <a:rPr dirty="0" sz="2700" lang="en-US" smtClean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J. </a:t>
            </a:r>
            <a:r>
              <a:rPr dirty="0" sz="2700" lang="en-US" err="1" smtClean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Venu</a:t>
            </a:r>
            <a:r>
              <a:rPr dirty="0" sz="2700" lang="en-US" smtClean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(Team Member)</a:t>
            </a:r>
            <a:endParaRPr dirty="0" sz="2700" lang="en-US">
              <a:solidFill>
                <a:schemeClr val="tx1"/>
              </a:solidFill>
              <a:latin typeface="Calibri" panose="020F0502020204030204"/>
              <a:cs typeface="Calibri" panose="020F0502020204030204"/>
            </a:endParaRPr>
          </a:p>
          <a:p>
            <a:pPr algn="l" indent="-342900" marL="342900">
              <a:buFont typeface="Wingdings" panose="05000000000000000000" pitchFamily="2" charset="2"/>
              <a:buChar char="Ø"/>
            </a:pPr>
            <a:r>
              <a:rPr dirty="0" sz="2700" lang="en-US" err="1" smtClean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Goverdhan</a:t>
            </a:r>
            <a:r>
              <a:rPr dirty="0" sz="2700" lang="en-US" smtClean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 Reddy(Team Member)</a:t>
            </a:r>
            <a:endParaRPr dirty="0" sz="2700" lang="en-US">
              <a:solidFill>
                <a:schemeClr val="tx1"/>
              </a:solidFill>
              <a:latin typeface="Calibri" panose="020F0502020204030204"/>
              <a:cs typeface="Calibri" panose="020F0502020204030204"/>
            </a:endParaRPr>
          </a:p>
          <a:p>
            <a:pPr algn="l"/>
            <a:endParaRPr dirty="0" sz="2700" lang="en-US">
              <a:solidFill>
                <a:schemeClr val="tx1"/>
              </a:solidFill>
            </a:endParaRPr>
          </a:p>
        </p:txBody>
      </p:sp>
      <p:sp>
        <p:nvSpPr>
          <p:cNvPr id="1048599" name="Text Placeholder 4"/>
          <p:cNvSpPr txBox="1"/>
          <p:nvPr/>
        </p:nvSpPr>
        <p:spPr>
          <a:xfrm>
            <a:off x="7077203" y="1717428"/>
            <a:ext cx="2457260" cy="4561101"/>
          </a:xfrm>
          <a:prstGeom prst="rect"/>
        </p:spPr>
        <p:txBody>
          <a:bodyPr anchor="t" bIns="45720" lIns="91440" rIns="91440" rtlCol="0" tIns="45720" vert="horz">
            <a:normAutofit/>
          </a:bodyPr>
          <a:lstStyle>
            <a:lvl1pPr algn="l" defTabSz="457200" eaLnBrk="1" hangingPunct="1" indent="0" latinLnBrk="0" marL="0" rtl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cap="none" sz="1800" kern="1200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algn="l" defTabSz="457200" eaLnBrk="1" hangingPunct="1" indent="0" latinLnBrk="0" marL="457200" rtl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cap="none" sz="1800" kern="120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algn="l" defTabSz="457200" eaLnBrk="1" hangingPunct="1" indent="0" latinLnBrk="0" marL="914400" rtl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cap="none" sz="1600" kern="120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algn="l" defTabSz="457200" eaLnBrk="1" hangingPunct="1" indent="0" latinLnBrk="0" marL="1371600" rtl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cap="none" sz="1400" kern="120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algn="l" defTabSz="457200" eaLnBrk="1" hangingPunct="1" indent="0" latinLnBrk="0" marL="1828800" rtl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cap="none" sz="1400" kern="120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algn="l" defTabSz="457200" eaLnBrk="1" hangingPunct="1" indent="0" latinLnBrk="0" marL="2286000" rtl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cap="none" sz="1400" kern="120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algn="l" defTabSz="457200" eaLnBrk="1" hangingPunct="1" indent="0" latinLnBrk="0" marL="2743200" rtl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cap="none" sz="1400" kern="120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algn="l" defTabSz="457200" eaLnBrk="1" hangingPunct="1" indent="0" latinLnBrk="0" marL="3200400" rtl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cap="none" sz="1400" kern="120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algn="l" defTabSz="457200" eaLnBrk="1" hangingPunct="1" indent="0" latinLnBrk="0" marL="3657600" rtl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cap="none" sz="1400" kern="120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dirty="0" sz="2400" lang="en-US">
              <a:solidFill>
                <a:schemeClr val="tx1"/>
              </a:solidFill>
              <a:latin typeface="Calibri" panose="020F0502020204030204"/>
              <a:cs typeface="Calibri" panose="020F0502020204030204"/>
            </a:endParaRPr>
          </a:p>
          <a:p>
            <a:endParaRPr dirty="0" sz="2400"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extBox 7"/>
          <p:cNvSpPr txBox="1"/>
          <p:nvPr/>
        </p:nvSpPr>
        <p:spPr>
          <a:xfrm>
            <a:off x="177800" y="80513"/>
            <a:ext cx="12433300" cy="688339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spAutoFit/>
          </a:bodyPr>
          <a:p>
            <a:r>
              <a:rPr b="1" dirty="0" sz="4000" lang="en-US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algn="tl" blurRad="26000" dir="14500000" dist="26000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Payment</a:t>
            </a:r>
            <a:r>
              <a:rPr b="1" dirty="0" sz="4000" lang="en-US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algn="tl" blurRad="26000" dir="14500000" dist="26000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 </a:t>
            </a:r>
            <a:r>
              <a:rPr b="1" dirty="0" sz="4000" lang="en-US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algn="tl" blurRad="26000" dir="14500000" dist="26000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Sequence Diagram</a:t>
            </a:r>
            <a:r>
              <a:rPr b="1" dirty="0" sz="4000" lang="en-US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algn="tl" blurRad="26000" dir="14500000" dist="26000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 </a:t>
            </a:r>
            <a:r>
              <a:rPr b="1" dirty="0" sz="4000" lang="en-US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algn="tl" blurRad="26000" dir="14500000" dist="26000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Credit</a:t>
            </a:r>
            <a:r>
              <a:rPr b="1" dirty="0" sz="4000" lang="en-US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algn="tl" blurRad="26000" dir="14500000" dist="26000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 </a:t>
            </a:r>
            <a:r>
              <a:rPr b="1" dirty="0" sz="4000" lang="en-US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algn="tl" blurRad="26000" dir="14500000" dist="26000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Using </a:t>
            </a:r>
            <a:r>
              <a:rPr b="1" dirty="0" sz="4000" lang="en-US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algn="tl" blurRad="26000" dir="14500000" dist="26000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cheque</a:t>
            </a:r>
            <a:endParaRPr b="1" dirty="0" sz="4000" lang="en-US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algn="tl" blurRad="26000" dir="14500000" dist="26000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2097167" name="Content Placeholder 2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886542" y="1120774"/>
            <a:ext cx="9022758" cy="5076825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>
            <a:spLocks noGrp="1"/>
          </p:cNvSpPr>
          <p:nvPr>
            <p:ph type="title"/>
          </p:nvPr>
        </p:nvSpPr>
        <p:spPr>
          <a:xfrm>
            <a:off x="747078" y="689194"/>
            <a:ext cx="10018713" cy="588033"/>
          </a:xfrm>
        </p:spPr>
        <p:txBody>
          <a:bodyPr>
            <a:noAutofit/>
          </a:bodyPr>
          <a:p>
            <a:r>
              <a:rPr b="1" dirty="0" sz="5200" lang="en-US" smtClean="0"/>
              <a:t>        Loan </a:t>
            </a:r>
            <a:r>
              <a:rPr b="1" dirty="0" sz="5200" lang="en-US"/>
              <a:t>Use Case Diagram</a:t>
            </a:r>
            <a:endParaRPr b="1" dirty="0" sz="5200" lang="en-US"/>
          </a:p>
        </p:txBody>
      </p:sp>
      <p:pic>
        <p:nvPicPr>
          <p:cNvPr id="2097168" name="Content Placeholder 4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2662464" y="1882775"/>
            <a:ext cx="6867071" cy="4572000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>
          <a:xfrm>
            <a:off x="1624454" y="423756"/>
            <a:ext cx="7699745" cy="731807"/>
          </a:xfrm>
        </p:spPr>
        <p:txBody>
          <a:bodyPr>
            <a:noAutofit/>
          </a:bodyPr>
          <a:p>
            <a:r>
              <a:rPr b="1" dirty="0" sz="4900" lang="en-US" smtClean="0"/>
              <a:t>Loan </a:t>
            </a:r>
            <a:r>
              <a:rPr b="1" dirty="0" sz="4900" lang="en-US"/>
              <a:t>Sequence Diagram</a:t>
            </a:r>
            <a:endParaRPr b="1" dirty="0" sz="4900" lang="en-US"/>
          </a:p>
        </p:txBody>
      </p:sp>
      <p:pic>
        <p:nvPicPr>
          <p:cNvPr id="2097169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47700" y="1155564"/>
            <a:ext cx="10641414" cy="5600078"/>
          </a:xfrm>
          <a:prstGeom prst="rect"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639764" y="458921"/>
            <a:ext cx="10989139" cy="762142"/>
          </a:xfrm>
        </p:spPr>
        <p:txBody>
          <a:bodyPr>
            <a:noAutofit/>
          </a:bodyPr>
          <a:p>
            <a:r>
              <a:rPr b="1" sz="4800" lang="en-US"/>
              <a:t>    Use case diagram for passbook</a:t>
            </a:r>
            <a:endParaRPr b="1" sz="4800" lang="en-US"/>
          </a:p>
        </p:txBody>
      </p:sp>
      <p:pic>
        <p:nvPicPr>
          <p:cNvPr id="2097170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2642631" y="1882775"/>
            <a:ext cx="6906737" cy="4572000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>
          <a:xfrm>
            <a:off x="1505270" y="276816"/>
            <a:ext cx="9181461" cy="1121910"/>
          </a:xfrm>
        </p:spPr>
        <p:txBody>
          <a:bodyPr>
            <a:noAutofit/>
          </a:bodyPr>
          <a:p>
            <a:r>
              <a:rPr b="1" dirty="0" sz="4800" lang="en-US"/>
              <a:t>Passbook Sequence Diagram</a:t>
            </a:r>
            <a:endParaRPr b="1" dirty="0" sz="4800" lang="en-US"/>
          </a:p>
        </p:txBody>
      </p:sp>
      <p:pic>
        <p:nvPicPr>
          <p:cNvPr id="2097171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567485" y="1882775"/>
            <a:ext cx="7057029" cy="4572000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"/>
          <p:cNvSpPr>
            <a:spLocks noGrp="1"/>
          </p:cNvSpPr>
          <p:nvPr>
            <p:ph type="title"/>
          </p:nvPr>
        </p:nvSpPr>
        <p:spPr>
          <a:xfrm>
            <a:off x="997105" y="458475"/>
            <a:ext cx="9626092" cy="1256021"/>
          </a:xfrm>
        </p:spPr>
        <p:txBody>
          <a:bodyPr>
            <a:noAutofit/>
          </a:bodyPr>
          <a:p>
            <a:r>
              <a:rPr b="1" dirty="0" sz="4900" lang="en-US" smtClean="0"/>
              <a:t>     Passbook </a:t>
            </a:r>
            <a:r>
              <a:rPr b="1" dirty="0" sz="4900" lang="en-US"/>
              <a:t>Sequence Diagram</a:t>
            </a:r>
            <a:endParaRPr b="1" dirty="0" sz="4900" lang="en-US"/>
          </a:p>
        </p:txBody>
      </p:sp>
      <p:pic>
        <p:nvPicPr>
          <p:cNvPr id="2097172" name="Content Placeholder 4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012757" y="2051367"/>
            <a:ext cx="6166485" cy="4234815"/>
          </a:xfr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</p:bgPr>
    </p:bg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24"/>
          <p:cNvGrpSpPr>
            <a:grpSpLocks noMove="1" noResize="1" noRot="1" noGrp="1" noChangeAspect="1"/>
          </p:cNvGrpSpPr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145732" name="Straight Connector 25"/>
            <p:cNvCxnSpPr>
              <a:cxnSpLocks/>
            </p:cNvCxnSpPr>
            <p:nvPr/>
          </p:nvCxnSpPr>
          <p:spPr>
            <a:xfrm flipH="1">
              <a:off x="11276012" y="2963333"/>
              <a:ext cx="912814" cy="912812"/>
            </a:xfrm>
            <a:prstGeom prst="line"/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3" name="Straight Connector 26"/>
            <p:cNvCxnSpPr>
              <a:cxnSpLocks/>
            </p:cNvCxnSpPr>
            <p:nvPr/>
          </p:nvCxnSpPr>
          <p:spPr>
            <a:xfrm flipH="1">
              <a:off x="9206969" y="3190344"/>
              <a:ext cx="2981857" cy="2981856"/>
            </a:xfrm>
            <a:prstGeom prst="line"/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4" name="Straight Connector 27"/>
            <p:cNvCxnSpPr>
              <a:cxnSpLocks/>
            </p:cNvCxnSpPr>
            <p:nvPr/>
          </p:nvCxnSpPr>
          <p:spPr>
            <a:xfrm flipH="1">
              <a:off x="10292292" y="3285067"/>
              <a:ext cx="1896534" cy="1896533"/>
            </a:xfrm>
            <a:prstGeom prst="line"/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5" name="Straight Connector 28"/>
            <p:cNvCxnSpPr>
              <a:cxnSpLocks/>
            </p:cNvCxnSpPr>
            <p:nvPr/>
          </p:nvCxnSpPr>
          <p:spPr>
            <a:xfrm flipH="1">
              <a:off x="10443103" y="3131080"/>
              <a:ext cx="1745722" cy="1745720"/>
            </a:xfrm>
            <a:prstGeom prst="line"/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6" name="Straight Connector 29"/>
            <p:cNvCxnSpPr>
              <a:cxnSpLocks/>
            </p:cNvCxnSpPr>
            <p:nvPr/>
          </p:nvCxnSpPr>
          <p:spPr>
            <a:xfrm flipH="1">
              <a:off x="10918826" y="3683001"/>
              <a:ext cx="1270001" cy="1269999"/>
            </a:xfrm>
            <a:prstGeom prst="line"/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627" name="Rectangle 31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/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28" name="Rectangle 33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477012" y="480060"/>
            <a:ext cx="11237976" cy="5897880"/>
          </a:xfrm>
          <a:prstGeom prst="rect"/>
          <a:solidFill>
            <a:srgbClr val="FFFFFF"/>
          </a:solidFill>
          <a:ln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29" name="Content Placeholder 1"/>
          <p:cNvSpPr>
            <a:spLocks noGrp="1"/>
          </p:cNvSpPr>
          <p:nvPr>
            <p:ph idx="1"/>
          </p:nvPr>
        </p:nvSpPr>
        <p:spPr>
          <a:xfrm>
            <a:off x="1646153" y="2395271"/>
            <a:ext cx="10972800" cy="4572000"/>
          </a:xfrm>
        </p:spPr>
        <p:txBody>
          <a:bodyPr>
            <a:normAutofit/>
          </a:bodyPr>
          <a:p>
            <a:pPr indent="0" marL="64135">
              <a:buNone/>
            </a:pPr>
            <a:r>
              <a:rPr b="1" dirty="0" sz="7500" lang="en-US" smtClean="0">
                <a:solidFill>
                  <a:schemeClr val="accent1"/>
                </a:solidFill>
              </a:rPr>
              <a:t>    THANK</a:t>
            </a:r>
            <a:r>
              <a:rPr b="1" dirty="0" sz="7500" lang="en-US" smtClean="0">
                <a:solidFill>
                  <a:schemeClr val="accent1"/>
                </a:solidFill>
              </a:rPr>
              <a:t> </a:t>
            </a:r>
            <a:r>
              <a:rPr b="1" dirty="0" sz="7500" lang="en-US" smtClean="0">
                <a:solidFill>
                  <a:schemeClr val="accent1"/>
                </a:solidFill>
              </a:rPr>
              <a:t>YOU</a:t>
            </a:r>
            <a:r>
              <a:rPr b="1" dirty="0" sz="7500" lang="en-US" smtClean="0">
                <a:solidFill>
                  <a:schemeClr val="accent1"/>
                </a:solidFill>
              </a:rPr>
              <a:t>!</a:t>
            </a:r>
            <a:r>
              <a:rPr b="1" dirty="0" sz="7500" lang="en-US" smtClean="0">
                <a:solidFill>
                  <a:schemeClr val="accent1"/>
                </a:solidFill>
              </a:rPr>
              <a:t>😊</a:t>
            </a:r>
            <a:endParaRPr b="1" dirty="0" sz="7500" lang="en-IN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Picture 4" descr="A screenshot of a cell phone  Description generated with high confidence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54325" y="1153721"/>
            <a:ext cx="11312104" cy="4104859"/>
          </a:xfrm>
          <a:prstGeom prst="rect"/>
        </p:spPr>
      </p:pic>
      <p:sp>
        <p:nvSpPr>
          <p:cNvPr id="1048605" name="Rectangle 1"/>
          <p:cNvSpPr/>
          <p:nvPr/>
        </p:nvSpPr>
        <p:spPr>
          <a:xfrm>
            <a:off x="448574" y="5257800"/>
            <a:ext cx="11294852" cy="914400"/>
          </a:xfrm>
          <a:prstGeom prst="rect"/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Picture 4" descr="A screenshot of a cell phone  Description generated with very high confidence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r="121" b="-3876"/>
          <a:stretch>
            <a:fillRect/>
          </a:stretch>
        </p:blipFill>
        <p:spPr>
          <a:xfrm>
            <a:off x="166778" y="640864"/>
            <a:ext cx="11858455" cy="5777474"/>
          </a:xfrm>
          <a:prstGeom prst="rect"/>
        </p:spPr>
      </p:pic>
      <p:sp>
        <p:nvSpPr>
          <p:cNvPr id="1048606" name="Rectangle 1"/>
          <p:cNvSpPr/>
          <p:nvPr/>
        </p:nvSpPr>
        <p:spPr>
          <a:xfrm>
            <a:off x="161027" y="6192328"/>
            <a:ext cx="11841191" cy="483080"/>
          </a:xfrm>
          <a:prstGeom prst="rect"/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4" name="Content Placeholder 3"/>
          <p:cNvGraphicFramePr>
            <a:graphicFrameLocks noGrp="1"/>
          </p:cNvGraphicFramePr>
          <p:nvPr>
            <p:ph idx="1"/>
          </p:nvPr>
        </p:nvGraphicFramePr>
        <p:xfrm>
          <a:off x="504967" y="685798"/>
          <a:ext cx="10781732" cy="570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0866"/>
                <a:gridCol w="5390866"/>
              </a:tblGrid>
              <a:tr h="639209">
                <a:tc>
                  <a:txBody>
                    <a:bodyPr/>
                    <a:p>
                      <a:r>
                        <a:rPr dirty="0" lang="en-US"/>
                        <a:t>Functional Requirements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lang="en-US"/>
                        <a:t>Non-Functional</a:t>
                      </a:r>
                      <a:r>
                        <a:rPr baseline="0" lang="en-US"/>
                        <a:t> Requirements</a:t>
                      </a:r>
                      <a:endParaRPr lang="en-US"/>
                    </a:p>
                  </a:txBody>
                </a:tc>
              </a:tr>
              <a:tr h="1111006">
                <a:tc>
                  <a:txBody>
                    <a:bodyPr/>
                    <a:p>
                      <a:r>
                        <a:rPr lang="en-US"/>
                        <a:t>Account</a:t>
                      </a:r>
                      <a:r>
                        <a:rPr baseline="0" lang="en-US"/>
                        <a:t> Management</a:t>
                      </a:r>
                      <a:endParaRPr lang="en-US"/>
                    </a:p>
                  </a:txBody>
                </a:tc>
                <a:tc>
                  <a:txBody>
                    <a:bodyPr/>
                    <a:p>
                      <a:r>
                        <a:rPr lang="en-US"/>
                        <a:t>Application</a:t>
                      </a:r>
                      <a:r>
                        <a:rPr baseline="0" lang="en-US"/>
                        <a:t> must support for 100 branches</a:t>
                      </a:r>
                      <a:endParaRPr lang="en-US"/>
                    </a:p>
                  </a:txBody>
                </a:tc>
              </a:tr>
              <a:tr h="1111006">
                <a:tc>
                  <a:txBody>
                    <a:bodyPr/>
                    <a:p>
                      <a:r>
                        <a:rPr lang="en-US"/>
                        <a:t>Transaction</a:t>
                      </a:r>
                      <a:r>
                        <a:rPr baseline="0" lang="en-US"/>
                        <a:t> Management</a:t>
                      </a:r>
                      <a:endParaRPr lang="en-US"/>
                    </a:p>
                  </a:txBody>
                </a:tc>
                <a:tc>
                  <a:txBody>
                    <a:bodyPr/>
                    <a:p>
                      <a:r>
                        <a:rPr lang="en-US"/>
                        <a:t>All canned</a:t>
                      </a:r>
                      <a:r>
                        <a:rPr baseline="0" lang="en-US"/>
                        <a:t> reports should be published in &lt;10 sec</a:t>
                      </a:r>
                      <a:endParaRPr lang="en-US"/>
                    </a:p>
                  </a:txBody>
                </a:tc>
              </a:tr>
              <a:tr h="1111006">
                <a:tc>
                  <a:txBody>
                    <a:bodyPr/>
                    <a:p>
                      <a:r>
                        <a:rPr lang="en-US"/>
                        <a:t>Loan Management</a:t>
                      </a:r>
                      <a:r>
                        <a:rPr baseline="0" lang="en-US"/>
                        <a:t> </a:t>
                      </a:r>
                      <a:endParaRPr lang="en-US"/>
                    </a:p>
                  </a:txBody>
                </a:tc>
                <a:tc>
                  <a:txBody>
                    <a:bodyPr/>
                    <a:p>
                      <a:r>
                        <a:rPr lang="en-US"/>
                        <a:t>All ad-Hoc</a:t>
                      </a:r>
                      <a:r>
                        <a:rPr baseline="0" lang="en-US"/>
                        <a:t> reports should be published in &lt;5 sec</a:t>
                      </a:r>
                      <a:endParaRPr lang="en-US"/>
                    </a:p>
                  </a:txBody>
                </a:tc>
              </a:tr>
              <a:tr h="1734996">
                <a:tc>
                  <a:txBody>
                    <a:bodyPr/>
                    <a:p>
                      <a:r>
                        <a:rPr dirty="0" lang="en-US"/>
                        <a:t>Passbook</a:t>
                      </a:r>
                      <a:r>
                        <a:rPr baseline="0" dirty="0" lang="en-US"/>
                        <a:t> Maintenance</a:t>
                      </a:r>
                      <a:endParaRPr baseline="0" dirty="0" lang="en-US"/>
                    </a:p>
                    <a:p>
                      <a:pPr lvl="0">
                        <a:buNone/>
                      </a:pPr>
                      <a:endParaRPr baseline="0" dirty="0" lang="en-US"/>
                    </a:p>
                    <a:p>
                      <a:pPr lvl="0">
                        <a:buNone/>
                      </a:pPr>
                      <a:endParaRPr baseline="0" dirty="0" lang="en-US"/>
                    </a:p>
                    <a:p>
                      <a:pPr lvl="0">
                        <a:buNone/>
                      </a:pPr>
                      <a:endParaRPr baseline="0" dirty="0" lang="en-US"/>
                    </a:p>
                    <a:p>
                      <a:pPr lvl="0">
                        <a:buNone/>
                      </a:pPr>
                      <a:endParaRPr baseline="0" dirty="0" lang="en-US"/>
                    </a:p>
                  </a:txBody>
                </a:tc>
                <a:tc>
                  <a:txBody>
                    <a:bodyPr/>
                    <a:p>
                      <a:r>
                        <a:rPr lang="en-US"/>
                        <a:t>Generation of customer passbook in</a:t>
                      </a:r>
                      <a:r>
                        <a:rPr baseline="0" lang="en-US"/>
                        <a:t> &lt;5 sec</a:t>
                      </a:r>
                      <a:endParaRPr lang="en-US"/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 </a:t>
            </a:r>
            <a:r>
              <a:rPr dirty="0" sz="4700" lang="en-US"/>
              <a:t>Technologies Used For Project</a:t>
            </a:r>
            <a:endParaRPr dirty="0" sz="4700" lang="en-IN"/>
          </a:p>
        </p:txBody>
      </p:sp>
      <p:sp>
        <p:nvSpPr>
          <p:cNvPr id="1048608" name="Content Placeholder 2"/>
          <p:cNvSpPr>
            <a:spLocks noGrp="1"/>
          </p:cNvSpPr>
          <p:nvPr>
            <p:ph idx="1"/>
          </p:nvPr>
        </p:nvSpPr>
        <p:spPr>
          <a:xfrm>
            <a:off x="1219199" y="1956888"/>
            <a:ext cx="10972800" cy="4572000"/>
          </a:xfrm>
        </p:spPr>
        <p:txBody>
          <a:bodyPr/>
          <a:p>
            <a:r>
              <a:rPr dirty="0" sz="3500" lang="en-US"/>
              <a:t>Back-end: </a:t>
            </a:r>
            <a:r>
              <a:rPr dirty="0" lang="en-US">
                <a:solidFill>
                  <a:srgbClr val="000000"/>
                </a:solidFill>
              </a:rPr>
              <a:t>S</a:t>
            </a:r>
            <a:r>
              <a:rPr dirty="0" lang="en-US">
                <a:solidFill>
                  <a:srgbClr val="000000"/>
                </a:solidFill>
              </a:rPr>
              <a:t>pring Boot</a:t>
            </a:r>
            <a:endParaRPr dirty="0" lang="en-US">
              <a:solidFill>
                <a:srgbClr val="000000"/>
              </a:solidFill>
            </a:endParaRPr>
          </a:p>
          <a:p>
            <a:r>
              <a:rPr dirty="0" sz="3400" lang="en-US"/>
              <a:t>Front-end:</a:t>
            </a:r>
            <a:r>
              <a:rPr dirty="0" lang="en-US"/>
              <a:t> </a:t>
            </a:r>
            <a:r>
              <a:rPr dirty="0" lang="en-US">
                <a:solidFill>
                  <a:srgbClr val="000000"/>
                </a:solidFill>
              </a:rPr>
              <a:t>Angular</a:t>
            </a:r>
            <a:endParaRPr dirty="0" lang="en-US">
              <a:solidFill>
                <a:srgbClr val="000000"/>
              </a:solidFill>
            </a:endParaRPr>
          </a:p>
          <a:p>
            <a:r>
              <a:rPr dirty="0" sz="3400" lang="en-US"/>
              <a:t>Testing: </a:t>
            </a:r>
            <a:r>
              <a:rPr dirty="0" sz="2800" lang="en-IN" spc="55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JUnit</a:t>
            </a:r>
            <a:r>
              <a:rPr dirty="0" sz="2800" lang="en-IN" spc="6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(Automatic </a:t>
            </a:r>
            <a:r>
              <a:rPr dirty="0" sz="2800" lang="en-IN" spc="5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testing) </a:t>
            </a:r>
            <a:endParaRPr dirty="0" sz="2800" lang="en-IN" spc="5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marL="64135">
              <a:buNone/>
            </a:pPr>
            <a:r>
              <a:rPr dirty="0" sz="2800" lang="en-IN" spc="5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dirty="0" sz="2800" lang="en-US" spc="5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 spc="5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 spc="5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 spc="5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IN" spc="3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Postman(Manual </a:t>
            </a:r>
            <a:r>
              <a:rPr dirty="0" sz="2800" lang="en-IN" spc="55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Testing)</a:t>
            </a:r>
            <a:endParaRPr dirty="0" sz="2800" lang="en-I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marL="64135">
              <a:buNone/>
            </a:pPr>
            <a:r>
              <a:rPr dirty="0" sz="2800" lang="en-US" spc="55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 spc="55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 spc="55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 spc="55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 spc="55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 spc="55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 spc="55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 spc="55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 spc="55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 spc="55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 spc="55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 spc="55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 spc="55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 spc="55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 spc="55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 spc="55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 spc="55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 spc="55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 spc="55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 spc="55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 spc="55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 spc="55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800" lang="en-US" spc="55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 spc="55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800" lang="en-US" spc="55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 spc="55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800" lang="en-US" spc="55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 spc="55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</a:t>
            </a:r>
            <a:r>
              <a:rPr dirty="0" sz="2800" lang="en-US" spc="55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dirty="0" sz="2800" lang="en-US" spc="55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dirty="0" sz="2800" lang="en-US" spc="55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800" lang="en-US" spc="55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800" lang="en-US" spc="55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 spc="55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 spc="55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 spc="55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800" lang="en-US" spc="55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 spc="55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ing</a:t>
            </a:r>
            <a:r>
              <a:rPr dirty="0" sz="2800" lang="en-US" spc="55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dirty="0" sz="2800" lang="en-I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>
          <a:xfrm>
            <a:off x="2524691" y="2324162"/>
            <a:ext cx="7142616" cy="2209674"/>
          </a:xfrm>
        </p:spPr>
        <p:txBody>
          <a:bodyPr/>
          <a:p>
            <a:r>
              <a:rPr b="1" dirty="0" sz="5500" lang="en-US" smtClean="0"/>
              <a:t> CLASS </a:t>
            </a:r>
            <a:r>
              <a:rPr b="1" dirty="0" sz="5500" lang="en-US"/>
              <a:t>DIAGRAM</a:t>
            </a:r>
            <a:endParaRPr b="1" dirty="0" sz="550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2050789" y="92075"/>
            <a:ext cx="8106770" cy="6858000"/>
          </a:xfrm>
          <a:prstGeom prst="rect"/>
        </p:spPr>
      </p:pic>
    </p:spTree>
  </p:cSld>
  <p:clrMapOvr>
    <a:masterClrMapping/>
  </p:clrMapOvr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>
          <a:xfrm>
            <a:off x="1388006" y="537173"/>
            <a:ext cx="10018713" cy="859527"/>
          </a:xfrm>
        </p:spPr>
        <p:txBody>
          <a:bodyPr>
            <a:normAutofit/>
          </a:bodyPr>
          <a:p>
            <a:r>
              <a:rPr b="1" dirty="0" sz="4700" lang="en-US">
                <a:latin typeface="Calibri" panose="020F0502020204030204"/>
                <a:cs typeface="Calibri" panose="020F0502020204030204"/>
              </a:rPr>
              <a:t>Overview Use Case Diagram</a:t>
            </a:r>
            <a:endParaRPr b="1" dirty="0" sz="4700" lang="en-US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2097156" name="Content Placeholder 4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3282030" y="1882775"/>
            <a:ext cx="5627940" cy="4572000"/>
          </a:xfrm>
        </p:spPr>
      </p:pic>
    </p:spTree>
  </p:cSld>
  <p:clrMapOvr>
    <a:masterClrMapping/>
  </p:clrMapOvr>
  <p:timing/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lastClr="000000" val="windowText"/>
      </a:dk1>
      <a:lt1>
        <a:sysClr lastClr="FFFFFF" val="window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algn="t" blurRad="63500" dir="14700000" dist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algn="t" blurRad="50800" dir="14700000" dist="38100" rotWithShape="0">
              <a:srgbClr val="000000">
                <a:alpha val="60000"/>
              </a:srgbClr>
            </a:outerShdw>
          </a:effectLst>
        </a:effectStyle>
        <a:effectStyle>
          <a:effectLst>
            <a:outerShdw algn="t" blurRad="50800" dir="14700000" dist="38100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dir="t" rig="contrasting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algn="tl" flip="none" sx="70000" sy="70000" tx="0" ty="0"/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Company>Capgemini</Company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BFSI Pecunia Case Study</dc:title>
  <dc:creator>Agarwal, Mansi</dc:creator>
  <cp:lastModifiedBy>Akhila</cp:lastModifiedBy>
  <dcterms:created xsi:type="dcterms:W3CDTF">2019-09-06T18:36:00Z</dcterms:created>
  <dcterms:modified xsi:type="dcterms:W3CDTF">2020-11-26T18:34:53Z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0x010100496CE052D7085D45A6E4D069CF662AF1</vt:lpwstr>
  </property>
  <property fmtid="{D5CDD505-2E9C-101B-9397-08002B2CF9AE}" pid="3" name="KSOProductBuildVer">
    <vt:lpwstr>1033-11.2.0.9747</vt:lpwstr>
  </property>
</Properties>
</file>