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2" r:id="rId4"/>
    <p:sldMasterId id="2147483693" r:id="rId5"/>
    <p:sldMasterId id="2147483694" r:id="rId6"/>
    <p:sldMasterId id="214748369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</p:sldIdLst>
  <p:sldSz cy="6858000" cx="12192000"/>
  <p:notesSz cx="6858000" cy="914400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7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76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CenturyGothic-bold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CenturyGothic-italic.fntdata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8301789" y="-866274"/>
            <a:ext cx="4066673" cy="4066673"/>
          </a:xfrm>
          <a:prstGeom prst="arc">
            <a:avLst>
              <a:gd fmla="val 1409913" name="adj1"/>
              <a:gd fmla="val 12880072" name="adj2"/>
            </a:avLst>
          </a:prstGeom>
          <a:noFill/>
          <a:ln cap="flat" cmpd="sng" w="19050">
            <a:solidFill>
              <a:schemeClr val="lt1">
                <a:alpha val="11764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5" name="Google Shape;105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8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61" name="Google Shape;161;p2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layout">
  <p:cSld name="Agenda layou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ection Break Slide layout">
  <p:cSld name="1_Section Break Slide layou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8301789" y="-866274"/>
            <a:ext cx="4066673" cy="4066673"/>
          </a:xfrm>
          <a:prstGeom prst="arc">
            <a:avLst>
              <a:gd fmla="val 1409913" name="adj1"/>
              <a:gd fmla="val 12880072" name="adj2"/>
            </a:avLst>
          </a:prstGeom>
          <a:noFill/>
          <a:ln cap="flat" cmpd="sng" w="19050">
            <a:solidFill>
              <a:schemeClr val="lt1">
                <a:alpha val="11764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/>
          <p:nvPr/>
        </p:nvSpPr>
        <p:spPr>
          <a:xfrm flipH="1">
            <a:off x="3994321" y="809154"/>
            <a:ext cx="4427783" cy="5323880"/>
          </a:xfrm>
          <a:custGeom>
            <a:rect b="b" l="l" r="r" t="t"/>
            <a:pathLst>
              <a:path extrusionOk="0" h="962025" w="800100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layout">
  <p:cSld name="Agenda layou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tyle slide layout">
  <p:cSld name="1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Style slide layout">
  <p:cSld name="3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8301789" y="-866274"/>
            <a:ext cx="4066673" cy="4066673"/>
          </a:xfrm>
          <a:prstGeom prst="arc">
            <a:avLst>
              <a:gd fmla="val 1409913" name="adj1"/>
              <a:gd fmla="val 12880072" name="adj2"/>
            </a:avLst>
          </a:prstGeom>
          <a:noFill/>
          <a:ln cap="flat" cmpd="sng" w="19050">
            <a:solidFill>
              <a:schemeClr val="lt1">
                <a:alpha val="11764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Style slide layout">
  <p:cSld name="2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Style slide layout">
  <p:cSld name="4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tyle slide layout">
  <p:cSld name="5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8FAFD">
                  <a:alpha val="0"/>
                </a:srgbClr>
              </a:gs>
              <a:gs pos="29000">
                <a:srgbClr val="F8FAFD">
                  <a:alpha val="0"/>
                </a:srgbClr>
              </a:gs>
              <a:gs pos="66000">
                <a:srgbClr val="87ADDB">
                  <a:alpha val="57647"/>
                </a:srgbClr>
              </a:gs>
              <a:gs pos="80000">
                <a:srgbClr val="87ADDB">
                  <a:alpha val="60784"/>
                </a:srgbClr>
              </a:gs>
              <a:gs pos="100000">
                <a:srgbClr val="87ADDB">
                  <a:alpha val="60784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Contents slide layout">
  <p:cSld name="2_Contents slide layout"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1" y="339509"/>
            <a:ext cx="12192000" cy="792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Break Slide layout">
  <p:cSld name="Section Break Slide layou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s slide layout">
  <p:cSld name="Contents slide layout"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1" y="339509"/>
            <a:ext cx="12192000" cy="792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p33"/>
          <p:cNvSpPr/>
          <p:nvPr/>
        </p:nvSpPr>
        <p:spPr>
          <a:xfrm>
            <a:off x="323530" y="6357257"/>
            <a:ext cx="11868470" cy="3396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3"/>
          <p:cNvSpPr/>
          <p:nvPr/>
        </p:nvSpPr>
        <p:spPr>
          <a:xfrm>
            <a:off x="323530" y="6349287"/>
            <a:ext cx="565116" cy="347603"/>
          </a:xfrm>
          <a:custGeom>
            <a:rect b="b" l="l" r="r" t="t"/>
            <a:pathLst>
              <a:path extrusionOk="0" h="3128874" w="5086770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tents slide layout">
  <p:cSld name="1_Contents slide layout"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/>
          <p:nvPr/>
        </p:nvSpPr>
        <p:spPr>
          <a:xfrm>
            <a:off x="0" y="161317"/>
            <a:ext cx="11191164" cy="1026038"/>
          </a:xfrm>
          <a:custGeom>
            <a:rect b="b" l="l" r="r" t="t"/>
            <a:pathLst>
              <a:path extrusionOk="0" h="1026038" w="11191164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34"/>
          <p:cNvSpPr/>
          <p:nvPr/>
        </p:nvSpPr>
        <p:spPr>
          <a:xfrm>
            <a:off x="0" y="161317"/>
            <a:ext cx="1668083" cy="1026038"/>
          </a:xfrm>
          <a:custGeom>
            <a:rect b="b" l="l" r="r" t="t"/>
            <a:pathLst>
              <a:path extrusionOk="0" h="3128874" w="5086770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4"/>
          <p:cNvSpPr/>
          <p:nvPr/>
        </p:nvSpPr>
        <p:spPr>
          <a:xfrm>
            <a:off x="11288971" y="161317"/>
            <a:ext cx="903029" cy="1026038"/>
          </a:xfrm>
          <a:custGeom>
            <a:rect b="b" l="l" r="r" t="t"/>
            <a:pathLst>
              <a:path extrusionOk="0" h="1026038" w="903029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Contents slide layout">
  <p:cSld name="3_Contents slide layout"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/>
          <p:nvPr>
            <p:ph idx="2" type="pic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35"/>
          <p:cNvSpPr/>
          <p:nvPr>
            <p:ph idx="3" type="pic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Contents slide layout">
  <p:cSld name="5_Contents slide layout"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Contents slide layout">
  <p:cSld name="7_Contents slide layout"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/>
          <p:nvPr>
            <p:ph idx="2" type="pic"/>
          </p:nvPr>
        </p:nvSpPr>
        <p:spPr>
          <a:xfrm>
            <a:off x="7266709" y="529965"/>
            <a:ext cx="4925290" cy="579807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p37"/>
          <p:cNvSpPr/>
          <p:nvPr>
            <p:ph idx="3" type="pic"/>
          </p:nvPr>
        </p:nvSpPr>
        <p:spPr>
          <a:xfrm>
            <a:off x="4525108" y="2105085"/>
            <a:ext cx="4925290" cy="26478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Contents slide layout">
  <p:cSld name="6_Contents slide layout"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/>
          <p:nvPr>
            <p:ph idx="2" type="pic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Contents slide layout">
  <p:cSld name="4_Contents slide layout"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/>
          <p:nvPr>
            <p:ph idx="2" type="pic"/>
          </p:nvPr>
        </p:nvSpPr>
        <p:spPr>
          <a:xfrm>
            <a:off x="5847486" y="342900"/>
            <a:ext cx="5926499" cy="6172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0"/>
          <p:cNvSpPr txBox="1"/>
          <p:nvPr>
            <p:ph idx="1" type="body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Icon sets layout">
  <p:cSld name="1_Icon sets layou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1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Google Shape;209;p41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1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1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1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1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1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1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2_Images &amp; Contents">
  <p:cSld name="22_Images &amp; Contents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2"/>
          <p:cNvSpPr/>
          <p:nvPr>
            <p:ph idx="2" type="pic"/>
          </p:nvPr>
        </p:nvSpPr>
        <p:spPr>
          <a:xfrm>
            <a:off x="5104465" y="844530"/>
            <a:ext cx="6265900" cy="51689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8_Images &amp; Contents">
  <p:cSld name="38_Images &amp; Contents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3"/>
          <p:cNvSpPr/>
          <p:nvPr/>
        </p:nvSpPr>
        <p:spPr>
          <a:xfrm>
            <a:off x="2" y="0"/>
            <a:ext cx="698022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3"/>
          <p:cNvSpPr/>
          <p:nvPr>
            <p:ph idx="2" type="pic"/>
          </p:nvPr>
        </p:nvSpPr>
        <p:spPr>
          <a:xfrm>
            <a:off x="438914" y="446342"/>
            <a:ext cx="6785752" cy="596531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7_Images &amp; Contents Layout">
  <p:cSld name="57_Images &amp; Contents Layou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4"/>
          <p:cNvSpPr/>
          <p:nvPr/>
        </p:nvSpPr>
        <p:spPr>
          <a:xfrm>
            <a:off x="0" y="863125"/>
            <a:ext cx="7036904" cy="513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4"/>
          <p:cNvSpPr/>
          <p:nvPr>
            <p:ph idx="2" type="pic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44"/>
          <p:cNvSpPr/>
          <p:nvPr>
            <p:ph idx="3" type="pic"/>
          </p:nvPr>
        </p:nvSpPr>
        <p:spPr>
          <a:xfrm>
            <a:off x="238056" y="412403"/>
            <a:ext cx="4125224" cy="60331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8_Images &amp; Contents Layout">
  <p:cSld name="28_Images &amp; Contents Layou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5"/>
          <p:cNvSpPr/>
          <p:nvPr/>
        </p:nvSpPr>
        <p:spPr>
          <a:xfrm>
            <a:off x="5836726" y="1955549"/>
            <a:ext cx="6355274" cy="1473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5"/>
          <p:cNvSpPr/>
          <p:nvPr>
            <p:ph idx="2" type="pic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" name="Google Shape;228;p45"/>
          <p:cNvSpPr/>
          <p:nvPr>
            <p:ph idx="3" type="pic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" name="Google Shape;229;p45"/>
          <p:cNvSpPr/>
          <p:nvPr>
            <p:ph idx="4" type="pic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Break Slide layout">
  <p:cSld name="Section Break Slide layou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Break Slide layout">
  <p:cSld name="Section Break Slide layou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9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9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33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41.xml"/><Relationship Id="rId6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7222" y="157"/>
            <a:ext cx="2356674" cy="6853096"/>
            <a:chOff x="6627813" y="195610"/>
            <a:chExt cx="1952625" cy="5678141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5610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9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9"/>
          <p:cNvSpPr txBox="1"/>
          <p:nvPr/>
        </p:nvSpPr>
        <p:spPr>
          <a:xfrm>
            <a:off x="6581275" y="1632839"/>
            <a:ext cx="5610577" cy="2585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 time human facial expression detection</a:t>
            </a:r>
            <a:endParaRPr/>
          </a:p>
        </p:txBody>
      </p:sp>
      <p:sp>
        <p:nvSpPr>
          <p:cNvPr id="238" name="Google Shape;238;p49"/>
          <p:cNvSpPr txBox="1"/>
          <p:nvPr/>
        </p:nvSpPr>
        <p:spPr>
          <a:xfrm>
            <a:off x="6318350" y="4846849"/>
            <a:ext cx="56106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North South University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Shahariar Rashid Fahim  1520881042</a:t>
            </a:r>
            <a:endParaRPr sz="186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Khandokar Shafkatuzzaman -1520697042</a:t>
            </a:r>
            <a:endParaRPr sz="186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Fairuz Maesha Habib- 1520430642</a:t>
            </a:r>
            <a:endParaRPr sz="186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39" name="Google Shape;239;p49"/>
          <p:cNvGrpSpPr/>
          <p:nvPr/>
        </p:nvGrpSpPr>
        <p:grpSpPr>
          <a:xfrm>
            <a:off x="361896" y="1483989"/>
            <a:ext cx="5407180" cy="3876769"/>
            <a:chOff x="2491486" y="2154095"/>
            <a:chExt cx="4802421" cy="3443177"/>
          </a:xfrm>
        </p:grpSpPr>
        <p:grpSp>
          <p:nvGrpSpPr>
            <p:cNvPr id="240" name="Google Shape;240;p49"/>
            <p:cNvGrpSpPr/>
            <p:nvPr/>
          </p:nvGrpSpPr>
          <p:grpSpPr>
            <a:xfrm rot="10800000">
              <a:off x="2736206" y="2565662"/>
              <a:ext cx="3591640" cy="768191"/>
              <a:chOff x="4298394" y="3045618"/>
              <a:chExt cx="3591640" cy="768191"/>
            </a:xfrm>
          </p:grpSpPr>
          <p:sp>
            <p:nvSpPr>
              <p:cNvPr id="241" name="Google Shape;241;p49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rect b="b" l="l" r="r" t="t"/>
                <a:pathLst>
                  <a:path extrusionOk="0" h="200025" w="34766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42" name="Google Shape;242;p49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43" name="Google Shape;243;p49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44" name="Google Shape;244;p49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rect b="b" l="l" r="r" t="t"/>
                <a:pathLst>
                  <a:path extrusionOk="0" h="142875" w="2552700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45" name="Google Shape;245;p49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46" name="Google Shape;246;p49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47" name="Google Shape;247;p49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rect b="b" l="l" r="r" t="t"/>
                <a:pathLst>
                  <a:path extrusionOk="0" h="104775" w="6762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48" name="Google Shape;248;p49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49" name="Google Shape;249;p49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rect b="b" l="l" r="r" t="t"/>
                <a:pathLst>
                  <a:path extrusionOk="0" h="485775" w="742950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0" name="Google Shape;250;p49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1" name="Google Shape;251;p49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rect b="b" l="l" r="r" t="t"/>
                <a:pathLst>
                  <a:path extrusionOk="0" h="428625" w="1009650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2" name="Google Shape;252;p49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3" name="Google Shape;253;p49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rect b="b" l="l" r="r" t="t"/>
                <a:pathLst>
                  <a:path extrusionOk="0" h="142875" w="107632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4" name="Google Shape;254;p49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5" name="Google Shape;255;p49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rect b="b" l="l" r="r" t="t"/>
                <a:pathLst>
                  <a:path extrusionOk="0" h="190500" w="59055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6" name="Google Shape;256;p49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7" name="Google Shape;257;p49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rect b="b" l="l" r="r" t="t"/>
                <a:pathLst>
                  <a:path extrusionOk="0" h="95250" w="3619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8" name="Google Shape;258;p49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9" name="Google Shape;259;p49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rect b="b" l="l" r="r" t="t"/>
                <a:pathLst>
                  <a:path extrusionOk="0" h="200025" w="8096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60" name="Google Shape;260;p49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pic>
          <p:nvPicPr>
            <p:cNvPr id="261" name="Google Shape;261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4" name="Google Shape;264;p49"/>
            <p:cNvGrpSpPr/>
            <p:nvPr/>
          </p:nvGrpSpPr>
          <p:grpSpPr>
            <a:xfrm rot="10800000">
              <a:off x="2851116" y="3792900"/>
              <a:ext cx="3591640" cy="768191"/>
              <a:chOff x="4298394" y="3045618"/>
              <a:chExt cx="3591640" cy="768191"/>
            </a:xfrm>
          </p:grpSpPr>
          <p:sp>
            <p:nvSpPr>
              <p:cNvPr id="265" name="Google Shape;265;p49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rect b="b" l="l" r="r" t="t"/>
                <a:pathLst>
                  <a:path extrusionOk="0" h="200025" w="34766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66" name="Google Shape;266;p49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67" name="Google Shape;267;p49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68" name="Google Shape;268;p49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rect b="b" l="l" r="r" t="t"/>
                <a:pathLst>
                  <a:path extrusionOk="0" h="142875" w="2552700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69" name="Google Shape;269;p49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70" name="Google Shape;270;p49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71" name="Google Shape;271;p49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rect b="b" l="l" r="r" t="t"/>
                <a:pathLst>
                  <a:path extrusionOk="0" h="104775" w="6762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72" name="Google Shape;272;p49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73" name="Google Shape;273;p49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rect b="b" l="l" r="r" t="t"/>
                <a:pathLst>
                  <a:path extrusionOk="0" h="485775" w="742950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74" name="Google Shape;274;p49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75" name="Google Shape;275;p49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rect b="b" l="l" r="r" t="t"/>
                <a:pathLst>
                  <a:path extrusionOk="0" h="428625" w="1009650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76" name="Google Shape;276;p49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77" name="Google Shape;277;p49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rect b="b" l="l" r="r" t="t"/>
                <a:pathLst>
                  <a:path extrusionOk="0" h="142875" w="107632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78" name="Google Shape;278;p49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79" name="Google Shape;279;p49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rect b="b" l="l" r="r" t="t"/>
                <a:pathLst>
                  <a:path extrusionOk="0" h="190500" w="59055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80" name="Google Shape;280;p49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81" name="Google Shape;281;p49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rect b="b" l="l" r="r" t="t"/>
                <a:pathLst>
                  <a:path extrusionOk="0" h="95250" w="3619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82" name="Google Shape;282;p49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83" name="Google Shape;283;p49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rect b="b" l="l" r="r" t="t"/>
                <a:pathLst>
                  <a:path extrusionOk="0" h="200025" w="8096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84" name="Google Shape;284;p49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285" name="Google Shape;285;p49"/>
            <p:cNvGrpSpPr/>
            <p:nvPr/>
          </p:nvGrpSpPr>
          <p:grpSpPr>
            <a:xfrm>
              <a:off x="3818399" y="2183374"/>
              <a:ext cx="2675401" cy="572223"/>
              <a:chOff x="4298394" y="3045618"/>
              <a:chExt cx="3591640" cy="768191"/>
            </a:xfrm>
          </p:grpSpPr>
          <p:sp>
            <p:nvSpPr>
              <p:cNvPr id="286" name="Google Shape;286;p49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rect b="b" l="l" r="r" t="t"/>
                <a:pathLst>
                  <a:path extrusionOk="0" h="200025" w="34766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87" name="Google Shape;287;p49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88" name="Google Shape;288;p49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89" name="Google Shape;289;p49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rect b="b" l="l" r="r" t="t"/>
                <a:pathLst>
                  <a:path extrusionOk="0" h="142875" w="2552700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90" name="Google Shape;290;p49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91" name="Google Shape;291;p49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92" name="Google Shape;292;p49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rect b="b" l="l" r="r" t="t"/>
                <a:pathLst>
                  <a:path extrusionOk="0" h="104775" w="6762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93" name="Google Shape;293;p49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94" name="Google Shape;294;p49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rect b="b" l="l" r="r" t="t"/>
                <a:pathLst>
                  <a:path extrusionOk="0" h="485775" w="742950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95" name="Google Shape;295;p49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96" name="Google Shape;296;p49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rect b="b" l="l" r="r" t="t"/>
                <a:pathLst>
                  <a:path extrusionOk="0" h="428625" w="1009650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97" name="Google Shape;297;p49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98" name="Google Shape;298;p49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rect b="b" l="l" r="r" t="t"/>
                <a:pathLst>
                  <a:path extrusionOk="0" h="142875" w="107632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99" name="Google Shape;299;p49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00" name="Google Shape;300;p49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rect b="b" l="l" r="r" t="t"/>
                <a:pathLst>
                  <a:path extrusionOk="0" h="190500" w="59055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01" name="Google Shape;301;p49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02" name="Google Shape;302;p49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rect b="b" l="l" r="r" t="t"/>
                <a:pathLst>
                  <a:path extrusionOk="0" h="95250" w="3619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03" name="Google Shape;303;p49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04" name="Google Shape;304;p49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rect b="b" l="l" r="r" t="t"/>
                <a:pathLst>
                  <a:path extrusionOk="0" h="200025" w="8096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05" name="Google Shape;305;p49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306" name="Google Shape;306;p49"/>
            <p:cNvGrpSpPr/>
            <p:nvPr/>
          </p:nvGrpSpPr>
          <p:grpSpPr>
            <a:xfrm>
              <a:off x="3267976" y="2332275"/>
              <a:ext cx="3501920" cy="1194157"/>
              <a:chOff x="7533182" y="1351307"/>
              <a:chExt cx="4265295" cy="1454468"/>
            </a:xfrm>
          </p:grpSpPr>
          <p:sp>
            <p:nvSpPr>
              <p:cNvPr id="307" name="Google Shape;307;p49"/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rect b="b" l="l" r="r" t="t"/>
                <a:pathLst>
                  <a:path extrusionOk="0" h="762000" w="35814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08" name="Google Shape;308;p49"/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rect b="b" l="l" r="r" t="t"/>
                <a:pathLst>
                  <a:path extrusionOk="0" h="742950" w="35623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09" name="Google Shape;309;p49"/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rect b="b" l="l" r="r" t="t"/>
                <a:pathLst>
                  <a:path extrusionOk="0" h="771525" w="35528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10" name="Google Shape;310;p49"/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rect b="b" l="l" r="r" t="t"/>
                <a:pathLst>
                  <a:path extrusionOk="0" h="752475" w="35337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11" name="Google Shape;311;p49"/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rect b="b" l="l" r="r" t="t"/>
                <a:pathLst>
                  <a:path extrusionOk="0" h="1152525" w="4210050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12" name="Google Shape;312;p49"/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rect b="b" l="l" r="r" t="t"/>
                <a:pathLst>
                  <a:path extrusionOk="0" h="1133475" w="420052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313" name="Google Shape;313;p49"/>
            <p:cNvGrpSpPr/>
            <p:nvPr/>
          </p:nvGrpSpPr>
          <p:grpSpPr>
            <a:xfrm>
              <a:off x="4048905" y="5006583"/>
              <a:ext cx="2675401" cy="572223"/>
              <a:chOff x="4298394" y="3045618"/>
              <a:chExt cx="3591640" cy="768191"/>
            </a:xfrm>
          </p:grpSpPr>
          <p:sp>
            <p:nvSpPr>
              <p:cNvPr id="314" name="Google Shape;314;p49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rect b="b" l="l" r="r" t="t"/>
                <a:pathLst>
                  <a:path extrusionOk="0" h="200025" w="34766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15" name="Google Shape;315;p49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16" name="Google Shape;316;p49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17" name="Google Shape;317;p49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rect b="b" l="l" r="r" t="t"/>
                <a:pathLst>
                  <a:path extrusionOk="0" h="142875" w="2552700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18" name="Google Shape;318;p49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19" name="Google Shape;319;p49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20" name="Google Shape;320;p49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rect b="b" l="l" r="r" t="t"/>
                <a:pathLst>
                  <a:path extrusionOk="0" h="104775" w="6762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21" name="Google Shape;321;p49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22" name="Google Shape;322;p49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rect b="b" l="l" r="r" t="t"/>
                <a:pathLst>
                  <a:path extrusionOk="0" h="485775" w="742950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23" name="Google Shape;323;p49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24" name="Google Shape;324;p49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rect b="b" l="l" r="r" t="t"/>
                <a:pathLst>
                  <a:path extrusionOk="0" h="428625" w="1009650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25" name="Google Shape;325;p49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26" name="Google Shape;326;p49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rect b="b" l="l" r="r" t="t"/>
                <a:pathLst>
                  <a:path extrusionOk="0" h="142875" w="107632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27" name="Google Shape;327;p49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28" name="Google Shape;328;p49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rect b="b" l="l" r="r" t="t"/>
                <a:pathLst>
                  <a:path extrusionOk="0" h="190500" w="59055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29" name="Google Shape;329;p49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30" name="Google Shape;330;p49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rect b="b" l="l" r="r" t="t"/>
                <a:pathLst>
                  <a:path extrusionOk="0" h="95250" w="3619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31" name="Google Shape;331;p49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32" name="Google Shape;332;p49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rect b="b" l="l" r="r" t="t"/>
                <a:pathLst>
                  <a:path extrusionOk="0" h="200025" w="8096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33" name="Google Shape;333;p49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334" name="Google Shape;334;p49"/>
            <p:cNvGrpSpPr/>
            <p:nvPr/>
          </p:nvGrpSpPr>
          <p:grpSpPr>
            <a:xfrm>
              <a:off x="4373595" y="2154095"/>
              <a:ext cx="2920313" cy="3443177"/>
              <a:chOff x="5269706" y="2450306"/>
              <a:chExt cx="1654493" cy="1950720"/>
            </a:xfrm>
          </p:grpSpPr>
          <p:sp>
            <p:nvSpPr>
              <p:cNvPr id="335" name="Google Shape;335;p49"/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36" name="Google Shape;336;p49"/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37" name="Google Shape;337;p49"/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38" name="Google Shape;338;p49"/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rect b="b" l="l" r="r" t="t"/>
                <a:pathLst>
                  <a:path extrusionOk="0" h="114300" w="123825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39" name="Google Shape;339;p49"/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40" name="Google Shape;340;p49"/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41" name="Google Shape;341;p49"/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42" name="Google Shape;342;p49"/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43" name="Google Shape;343;p49"/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44" name="Google Shape;344;p49"/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rect b="b" l="l" r="r" t="t"/>
                <a:pathLst>
                  <a:path extrusionOk="0" h="47625" w="57150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45" name="Google Shape;345;p49"/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46" name="Google Shape;346;p49"/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rect b="b" l="l" r="r" t="t"/>
                <a:pathLst>
                  <a:path extrusionOk="0" h="38100" w="47625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47" name="Google Shape;347;p49"/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rect b="b" l="l" r="r" t="t"/>
                <a:pathLst>
                  <a:path extrusionOk="0" h="38100" w="28575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48" name="Google Shape;348;p49"/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49" name="Google Shape;349;p49"/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50" name="Google Shape;350;p49"/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51" name="Google Shape;351;p49"/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52" name="Google Shape;352;p49"/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rect b="b" l="l" r="r" t="t"/>
                <a:pathLst>
                  <a:path extrusionOk="0" h="66675" w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53" name="Google Shape;353;p49"/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54" name="Google Shape;354;p49"/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rect b="b" l="l" r="r" t="t"/>
                <a:pathLst>
                  <a:path extrusionOk="0" h="85725" w="76200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55" name="Google Shape;355;p49"/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rect b="b" l="l" r="r" t="t"/>
                <a:pathLst>
                  <a:path extrusionOk="0" h="57150" w="66675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56" name="Google Shape;356;p49"/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57" name="Google Shape;357;p49"/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58" name="Google Shape;358;p49"/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rect b="b" l="l" r="r" t="t"/>
                <a:pathLst>
                  <a:path extrusionOk="0" h="85725" w="57150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59" name="Google Shape;359;p49"/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60" name="Google Shape;360;p49"/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61" name="Google Shape;361;p49"/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62" name="Google Shape;362;p49"/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63" name="Google Shape;363;p49"/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64" name="Google Shape;364;p49"/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65" name="Google Shape;365;p49"/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66" name="Google Shape;366;p49"/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rect b="b" l="l" r="r" t="t"/>
                <a:pathLst>
                  <a:path extrusionOk="0" h="66675" w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67" name="Google Shape;367;p49"/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68" name="Google Shape;368;p49"/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69" name="Google Shape;369;p49"/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rect b="b" l="l" r="r" t="t"/>
                <a:pathLst>
                  <a:path extrusionOk="0" h="66675" w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70" name="Google Shape;370;p49"/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71" name="Google Shape;371;p49"/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72" name="Google Shape;372;p49"/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73" name="Google Shape;373;p49"/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74" name="Google Shape;374;p49"/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rect b="b" l="l" r="r" t="t"/>
                <a:pathLst>
                  <a:path extrusionOk="0" h="85725" w="76200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75" name="Google Shape;375;p49"/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76" name="Google Shape;376;p49"/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77" name="Google Shape;377;p49"/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78" name="Google Shape;378;p49"/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79" name="Google Shape;379;p49"/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80" name="Google Shape;380;p49"/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81" name="Google Shape;381;p49"/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82" name="Google Shape;382;p49"/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83" name="Google Shape;383;p49"/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rect b="b" l="l" r="r" t="t"/>
                <a:pathLst>
                  <a:path extrusionOk="0" h="95250" w="7620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84" name="Google Shape;384;p49"/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85" name="Google Shape;385;p49"/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rect b="b" l="l" r="r" t="t"/>
                <a:pathLst>
                  <a:path extrusionOk="0" h="28575" w="38100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86" name="Google Shape;386;p49"/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rect b="b" l="l" r="r" t="t"/>
                <a:pathLst>
                  <a:path extrusionOk="0" h="66675" w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87" name="Google Shape;387;p49"/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rect b="b" l="l" r="r" t="t"/>
                <a:pathLst>
                  <a:path extrusionOk="0" h="85725" w="76200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88" name="Google Shape;388;p49"/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89" name="Google Shape;389;p49"/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90" name="Google Shape;390;p49"/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91" name="Google Shape;391;p49"/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rect b="b" l="l" r="r" t="t"/>
                <a:pathLst>
                  <a:path extrusionOk="0" h="133350" w="161925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92" name="Google Shape;392;p49"/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93" name="Google Shape;393;p49"/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94" name="Google Shape;394;p49"/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rect b="b" l="l" r="r" t="t"/>
                <a:pathLst>
                  <a:path extrusionOk="0" h="114300" w="9525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95" name="Google Shape;395;p49"/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96" name="Google Shape;396;p49"/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97" name="Google Shape;397;p49"/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98" name="Google Shape;398;p49"/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99" name="Google Shape;399;p49"/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00" name="Google Shape;400;p49"/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rect b="b" l="l" r="r" t="t"/>
                <a:pathLst>
                  <a:path extrusionOk="0" h="85725" w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01" name="Google Shape;401;p49"/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rect b="b" l="l" r="r" t="t"/>
                <a:pathLst>
                  <a:path extrusionOk="0" h="95250" w="85725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02" name="Google Shape;402;p49"/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03" name="Google Shape;403;p49"/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rect b="b" l="l" r="r" t="t"/>
                <a:pathLst>
                  <a:path extrusionOk="0" h="76200" w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04" name="Google Shape;404;p49"/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rect b="b" l="l" r="r" t="t"/>
                <a:pathLst>
                  <a:path extrusionOk="0" h="85725" w="95250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05" name="Google Shape;405;p49"/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rect b="b" l="l" r="r" t="t"/>
                <a:pathLst>
                  <a:path extrusionOk="0" h="76200" w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06" name="Google Shape;406;p49"/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07" name="Google Shape;407;p49"/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08" name="Google Shape;408;p49"/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09" name="Google Shape;409;p49"/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rect b="b" l="l" r="r" t="t"/>
                <a:pathLst>
                  <a:path extrusionOk="0" h="95250" w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10" name="Google Shape;410;p49"/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11" name="Google Shape;411;p49"/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12" name="Google Shape;412;p49"/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13" name="Google Shape;413;p49"/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14" name="Google Shape;414;p49"/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15" name="Google Shape;415;p49"/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16" name="Google Shape;416;p49"/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rect b="b" l="l" r="r" t="t"/>
                <a:pathLst>
                  <a:path extrusionOk="0" h="114300" w="180975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17" name="Google Shape;417;p49"/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18" name="Google Shape;418;p49"/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rect b="b" l="l" r="r" t="t"/>
                <a:pathLst>
                  <a:path extrusionOk="0" h="57150" w="66675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19" name="Google Shape;419;p49"/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20" name="Google Shape;420;p49"/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21" name="Google Shape;421;p49"/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22" name="Google Shape;422;p49"/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23" name="Google Shape;423;p49"/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24" name="Google Shape;424;p49"/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25" name="Google Shape;425;p49"/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26" name="Google Shape;426;p49"/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27" name="Google Shape;427;p49"/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28" name="Google Shape;428;p49"/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29" name="Google Shape;429;p49"/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30" name="Google Shape;430;p49"/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31" name="Google Shape;431;p49"/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32" name="Google Shape;432;p49"/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33" name="Google Shape;433;p49"/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rect b="b" l="l" r="r" t="t"/>
                <a:pathLst>
                  <a:path extrusionOk="0" h="66675" w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34" name="Google Shape;434;p49"/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35" name="Google Shape;435;p49"/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36" name="Google Shape;436;p49"/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37" name="Google Shape;437;p49"/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38" name="Google Shape;438;p49"/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39" name="Google Shape;439;p49"/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40" name="Google Shape;440;p49"/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41" name="Google Shape;441;p49"/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42" name="Google Shape;442;p49"/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rect b="b" l="l" r="r" t="t"/>
                <a:pathLst>
                  <a:path extrusionOk="0" h="38100" w="47625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43" name="Google Shape;443;p49"/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44" name="Google Shape;444;p49"/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rect b="b" l="l" r="r" t="t"/>
                <a:pathLst>
                  <a:path extrusionOk="0" h="123825" w="14287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45" name="Google Shape;445;p49"/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46" name="Google Shape;446;p49"/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47" name="Google Shape;447;p49"/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48" name="Google Shape;448;p49"/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rect b="b" l="l" r="r" t="t"/>
                <a:pathLst>
                  <a:path extrusionOk="0" h="190500" w="17145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49" name="Google Shape;449;p49"/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rect b="b" l="l" r="r" t="t"/>
                <a:pathLst>
                  <a:path extrusionOk="0" h="57150" w="66675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50" name="Google Shape;450;p49"/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rect b="b" l="l" r="r" t="t"/>
                <a:pathLst>
                  <a:path extrusionOk="0" h="76200" w="66675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51" name="Google Shape;451;p49"/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52" name="Google Shape;452;p49"/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rect b="b" l="l" r="r" t="t"/>
                <a:pathLst>
                  <a:path extrusionOk="0" h="38100" w="47625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53" name="Google Shape;453;p49"/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rect b="b" l="l" r="r" t="t"/>
                <a:pathLst>
                  <a:path extrusionOk="0" h="19050" w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54" name="Google Shape;454;p49"/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rect b="b" l="l" r="r" t="t"/>
                <a:pathLst>
                  <a:path extrusionOk="0" h="38100" w="47625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55" name="Google Shape;455;p49"/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56" name="Google Shape;456;p49"/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57" name="Google Shape;457;p49"/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58" name="Google Shape;458;p49"/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59" name="Google Shape;459;p49"/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60" name="Google Shape;460;p49"/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rect b="b" l="l" r="r" t="t"/>
                <a:pathLst>
                  <a:path extrusionOk="0" h="28575" w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61" name="Google Shape;461;p49"/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rect b="b" l="l" r="r" t="t"/>
                <a:pathLst>
                  <a:path extrusionOk="0" h="1857375" w="12477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0"/>
          <p:cNvSpPr/>
          <p:nvPr/>
        </p:nvSpPr>
        <p:spPr>
          <a:xfrm rot="-2094635">
            <a:off x="7177291" y="1098565"/>
            <a:ext cx="4481901" cy="4392262"/>
          </a:xfrm>
          <a:custGeom>
            <a:rect b="b" l="l" r="r" t="t"/>
            <a:pathLst>
              <a:path extrusionOk="0" h="466725" w="476250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764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7" name="Google Shape;467;p50"/>
          <p:cNvSpPr txBox="1"/>
          <p:nvPr/>
        </p:nvSpPr>
        <p:spPr>
          <a:xfrm>
            <a:off x="602162" y="346164"/>
            <a:ext cx="6940003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Objective</a:t>
            </a:r>
            <a:endParaRPr sz="54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8" name="Google Shape;468;p50"/>
          <p:cNvSpPr txBox="1"/>
          <p:nvPr/>
        </p:nvSpPr>
        <p:spPr>
          <a:xfrm>
            <a:off x="797723" y="1336894"/>
            <a:ext cx="769996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years, scientists studying facial expressions have focused their research on six primary emotions: happiness, surprise, anger, sadness, fear, and disgust.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a result generations of facial-expression research papers have included panels that look something like this:</a:t>
            </a:r>
            <a:endParaRPr/>
          </a:p>
        </p:txBody>
      </p:sp>
      <p:grpSp>
        <p:nvGrpSpPr>
          <p:cNvPr id="469" name="Google Shape;469;p50"/>
          <p:cNvGrpSpPr/>
          <p:nvPr/>
        </p:nvGrpSpPr>
        <p:grpSpPr>
          <a:xfrm flipH="1">
            <a:off x="7697143" y="599185"/>
            <a:ext cx="2885349" cy="5668968"/>
            <a:chOff x="4348215" y="-3215"/>
            <a:chExt cx="3492933" cy="6862716"/>
          </a:xfrm>
        </p:grpSpPr>
        <p:sp>
          <p:nvSpPr>
            <p:cNvPr id="470" name="Google Shape;470;p50"/>
            <p:cNvSpPr/>
            <p:nvPr/>
          </p:nvSpPr>
          <p:spPr>
            <a:xfrm>
              <a:off x="7175064" y="2830854"/>
              <a:ext cx="227171" cy="124301"/>
            </a:xfrm>
            <a:custGeom>
              <a:rect b="b" l="l" r="r" t="t"/>
              <a:pathLst>
                <a:path extrusionOk="0" h="124301" w="22717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1" name="Google Shape;471;p50"/>
            <p:cNvSpPr/>
            <p:nvPr/>
          </p:nvSpPr>
          <p:spPr>
            <a:xfrm>
              <a:off x="7212354" y="2887004"/>
              <a:ext cx="210026" cy="128588"/>
            </a:xfrm>
            <a:custGeom>
              <a:rect b="b" l="l" r="r" t="t"/>
              <a:pathLst>
                <a:path extrusionOk="0" h="128587" w="210026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2" name="Google Shape;472;p50"/>
            <p:cNvSpPr/>
            <p:nvPr/>
          </p:nvSpPr>
          <p:spPr>
            <a:xfrm>
              <a:off x="6676144" y="3952137"/>
              <a:ext cx="98584" cy="334328"/>
            </a:xfrm>
            <a:custGeom>
              <a:rect b="b" l="l" r="r" t="t"/>
              <a:pathLst>
                <a:path extrusionOk="0" h="334327" w="98583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3" name="Google Shape;473;p50"/>
            <p:cNvSpPr/>
            <p:nvPr/>
          </p:nvSpPr>
          <p:spPr>
            <a:xfrm>
              <a:off x="7238500" y="5847945"/>
              <a:ext cx="55721" cy="197168"/>
            </a:xfrm>
            <a:custGeom>
              <a:rect b="b" l="l" r="r" t="t"/>
              <a:pathLst>
                <a:path extrusionOk="0" h="197167" w="55721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4" name="Google Shape;474;p50"/>
            <p:cNvSpPr/>
            <p:nvPr/>
          </p:nvSpPr>
          <p:spPr>
            <a:xfrm>
              <a:off x="7258645" y="2938439"/>
              <a:ext cx="180023" cy="115729"/>
            </a:xfrm>
            <a:custGeom>
              <a:rect b="b" l="l" r="r" t="t"/>
              <a:pathLst>
                <a:path extrusionOk="0" h="115728" w="180022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5" name="Google Shape;475;p50"/>
            <p:cNvSpPr/>
            <p:nvPr/>
          </p:nvSpPr>
          <p:spPr>
            <a:xfrm>
              <a:off x="7200699" y="3407783"/>
              <a:ext cx="21431" cy="42863"/>
            </a:xfrm>
            <a:custGeom>
              <a:rect b="b" l="l" r="r" t="t"/>
              <a:pathLst>
                <a:path extrusionOk="0" h="42862" w="21431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6" name="Google Shape;476;p50"/>
            <p:cNvSpPr/>
            <p:nvPr/>
          </p:nvSpPr>
          <p:spPr>
            <a:xfrm>
              <a:off x="7208068" y="3045595"/>
              <a:ext cx="300038" cy="458629"/>
            </a:xfrm>
            <a:custGeom>
              <a:rect b="b" l="l" r="r" t="t"/>
              <a:pathLst>
                <a:path extrusionOk="0" h="458628" w="300037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7" name="Google Shape;477;p50"/>
            <p:cNvSpPr/>
            <p:nvPr/>
          </p:nvSpPr>
          <p:spPr>
            <a:xfrm>
              <a:off x="6726722" y="4008715"/>
              <a:ext cx="60008" cy="287179"/>
            </a:xfrm>
            <a:custGeom>
              <a:rect b="b" l="l" r="r" t="t"/>
              <a:pathLst>
                <a:path extrusionOk="0" h="287178" w="60007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8" name="Google Shape;478;p50"/>
            <p:cNvSpPr/>
            <p:nvPr/>
          </p:nvSpPr>
          <p:spPr>
            <a:xfrm>
              <a:off x="6777728" y="4008715"/>
              <a:ext cx="4286" cy="4286"/>
            </a:xfrm>
            <a:custGeom>
              <a:rect b="b" l="l" r="r" t="t"/>
              <a:pathLst>
                <a:path extrusionOk="0" h="4286" w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9" name="Google Shape;479;p50"/>
            <p:cNvSpPr/>
            <p:nvPr/>
          </p:nvSpPr>
          <p:spPr>
            <a:xfrm>
              <a:off x="7228642" y="3014305"/>
              <a:ext cx="244316" cy="252889"/>
            </a:xfrm>
            <a:custGeom>
              <a:rect b="b" l="l" r="r" t="t"/>
              <a:pathLst>
                <a:path extrusionOk="0" h="252888" w="244316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0" name="Google Shape;480;p50"/>
            <p:cNvSpPr/>
            <p:nvPr/>
          </p:nvSpPr>
          <p:spPr>
            <a:xfrm>
              <a:off x="6984325" y="2508528"/>
              <a:ext cx="265748" cy="257175"/>
            </a:xfrm>
            <a:custGeom>
              <a:rect b="b" l="l" r="r" t="t"/>
              <a:pathLst>
                <a:path extrusionOk="0" h="257175" w="265747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1" name="Google Shape;481;p50"/>
            <p:cNvSpPr/>
            <p:nvPr/>
          </p:nvSpPr>
          <p:spPr>
            <a:xfrm>
              <a:off x="6799588" y="2266355"/>
              <a:ext cx="342900" cy="342900"/>
            </a:xfrm>
            <a:custGeom>
              <a:rect b="b" l="l" r="r" t="t"/>
              <a:pathLst>
                <a:path extrusionOk="0" h="342900" w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2" name="Google Shape;482;p50"/>
            <p:cNvSpPr/>
            <p:nvPr/>
          </p:nvSpPr>
          <p:spPr>
            <a:xfrm>
              <a:off x="7057620" y="2570678"/>
              <a:ext cx="261461" cy="295751"/>
            </a:xfrm>
            <a:custGeom>
              <a:rect b="b" l="l" r="r" t="t"/>
              <a:pathLst>
                <a:path extrusionOk="0" h="295751" w="26146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3" name="Google Shape;483;p50"/>
            <p:cNvSpPr/>
            <p:nvPr/>
          </p:nvSpPr>
          <p:spPr>
            <a:xfrm>
              <a:off x="6592562" y="3826121"/>
              <a:ext cx="154305" cy="424339"/>
            </a:xfrm>
            <a:custGeom>
              <a:rect b="b" l="l" r="r" t="t"/>
              <a:pathLst>
                <a:path extrusionOk="0" h="424338" w="154305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4" name="Google Shape;484;p50"/>
            <p:cNvSpPr/>
            <p:nvPr/>
          </p:nvSpPr>
          <p:spPr>
            <a:xfrm>
              <a:off x="6637139" y="3908417"/>
              <a:ext cx="124301" cy="355759"/>
            </a:xfrm>
            <a:custGeom>
              <a:rect b="b" l="l" r="r" t="t"/>
              <a:pathLst>
                <a:path extrusionOk="0" h="355758" w="124301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5" name="Google Shape;485;p50"/>
            <p:cNvSpPr/>
            <p:nvPr/>
          </p:nvSpPr>
          <p:spPr>
            <a:xfrm>
              <a:off x="6496122" y="3624667"/>
              <a:ext cx="175736" cy="587216"/>
            </a:xfrm>
            <a:custGeom>
              <a:rect b="b" l="l" r="r" t="t"/>
              <a:pathLst>
                <a:path extrusionOk="0" h="587216" w="17573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6" name="Google Shape;486;p50"/>
            <p:cNvSpPr/>
            <p:nvPr/>
          </p:nvSpPr>
          <p:spPr>
            <a:xfrm>
              <a:off x="7136916" y="2725412"/>
              <a:ext cx="210026" cy="184309"/>
            </a:xfrm>
            <a:custGeom>
              <a:rect b="b" l="l" r="r" t="t"/>
              <a:pathLst>
                <a:path extrusionOk="0" h="184308" w="210026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7" name="Google Shape;487;p50"/>
            <p:cNvSpPr/>
            <p:nvPr/>
          </p:nvSpPr>
          <p:spPr>
            <a:xfrm>
              <a:off x="6915745" y="2392799"/>
              <a:ext cx="295751" cy="278606"/>
            </a:xfrm>
            <a:custGeom>
              <a:rect b="b" l="l" r="r" t="t"/>
              <a:pathLst>
                <a:path extrusionOk="0" h="278606" w="295751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8" name="Google Shape;488;p50"/>
            <p:cNvSpPr/>
            <p:nvPr/>
          </p:nvSpPr>
          <p:spPr>
            <a:xfrm>
              <a:off x="6819305" y="4280464"/>
              <a:ext cx="12859" cy="17145"/>
            </a:xfrm>
            <a:custGeom>
              <a:rect b="b" l="l" r="r" t="t"/>
              <a:pathLst>
                <a:path extrusionOk="0" h="17145" w="12858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9" name="Google Shape;489;p50"/>
            <p:cNvSpPr/>
            <p:nvPr/>
          </p:nvSpPr>
          <p:spPr>
            <a:xfrm>
              <a:off x="6338387" y="2212348"/>
              <a:ext cx="64294" cy="55721"/>
            </a:xfrm>
            <a:custGeom>
              <a:rect b="b" l="l" r="r" t="t"/>
              <a:pathLst>
                <a:path extrusionOk="0" h="55721" w="64293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0" name="Google Shape;490;p50"/>
            <p:cNvSpPr/>
            <p:nvPr/>
          </p:nvSpPr>
          <p:spPr>
            <a:xfrm>
              <a:off x="6814161" y="4192167"/>
              <a:ext cx="12859" cy="68580"/>
            </a:xfrm>
            <a:custGeom>
              <a:rect b="b" l="l" r="r" t="t"/>
              <a:pathLst>
                <a:path extrusionOk="0" h="68580" w="12858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1" name="Google Shape;491;p50"/>
            <p:cNvSpPr/>
            <p:nvPr/>
          </p:nvSpPr>
          <p:spPr>
            <a:xfrm>
              <a:off x="6362390" y="2291644"/>
              <a:ext cx="38576" cy="90011"/>
            </a:xfrm>
            <a:custGeom>
              <a:rect b="b" l="l" r="r" t="t"/>
              <a:pathLst>
                <a:path extrusionOk="0" h="90011" w="38576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2" name="Google Shape;492;p50"/>
            <p:cNvSpPr/>
            <p:nvPr/>
          </p:nvSpPr>
          <p:spPr>
            <a:xfrm>
              <a:off x="6814161" y="4318611"/>
              <a:ext cx="8573" cy="8573"/>
            </a:xfrm>
            <a:custGeom>
              <a:rect b="b" l="l" r="r" t="t"/>
              <a:pathLst>
                <a:path extrusionOk="0" h="8572" w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3" name="Google Shape;493;p50"/>
            <p:cNvSpPr/>
            <p:nvPr/>
          </p:nvSpPr>
          <p:spPr>
            <a:xfrm>
              <a:off x="6554843" y="3714250"/>
              <a:ext cx="167164" cy="514350"/>
            </a:xfrm>
            <a:custGeom>
              <a:rect b="b" l="l" r="r" t="t"/>
              <a:pathLst>
                <a:path extrusionOk="0" h="514350" w="167163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4" name="Google Shape;494;p50"/>
            <p:cNvSpPr/>
            <p:nvPr/>
          </p:nvSpPr>
          <p:spPr>
            <a:xfrm>
              <a:off x="6783300" y="4332327"/>
              <a:ext cx="55721" cy="38576"/>
            </a:xfrm>
            <a:custGeom>
              <a:rect b="b" l="l" r="r" t="t"/>
              <a:pathLst>
                <a:path extrusionOk="0" h="38576" w="55721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5" name="Google Shape;495;p50"/>
            <p:cNvSpPr/>
            <p:nvPr/>
          </p:nvSpPr>
          <p:spPr>
            <a:xfrm>
              <a:off x="6560415" y="3424499"/>
              <a:ext cx="8573" cy="12859"/>
            </a:xfrm>
            <a:custGeom>
              <a:rect b="b" l="l" r="r" t="t"/>
              <a:pathLst>
                <a:path extrusionOk="0" h="12858" w="8572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6" name="Google Shape;496;p50"/>
            <p:cNvSpPr/>
            <p:nvPr/>
          </p:nvSpPr>
          <p:spPr>
            <a:xfrm>
              <a:off x="7492246" y="3442073"/>
              <a:ext cx="145733" cy="210026"/>
            </a:xfrm>
            <a:custGeom>
              <a:rect b="b" l="l" r="r" t="t"/>
              <a:pathLst>
                <a:path extrusionOk="0" h="210026" w="145732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7" name="Google Shape;497;p50"/>
            <p:cNvSpPr/>
            <p:nvPr/>
          </p:nvSpPr>
          <p:spPr>
            <a:xfrm>
              <a:off x="7343942" y="3174611"/>
              <a:ext cx="235744" cy="394335"/>
            </a:xfrm>
            <a:custGeom>
              <a:rect b="b" l="l" r="r" t="t"/>
              <a:pathLst>
                <a:path extrusionOk="0" h="394335" w="235743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8" name="Google Shape;498;p50"/>
            <p:cNvSpPr/>
            <p:nvPr/>
          </p:nvSpPr>
          <p:spPr>
            <a:xfrm>
              <a:off x="7538538" y="3481935"/>
              <a:ext cx="102870" cy="132874"/>
            </a:xfrm>
            <a:custGeom>
              <a:rect b="b" l="l" r="r" t="t"/>
              <a:pathLst>
                <a:path extrusionOk="0" h="132873" w="102870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9" name="Google Shape;499;p50"/>
            <p:cNvSpPr/>
            <p:nvPr/>
          </p:nvSpPr>
          <p:spPr>
            <a:xfrm>
              <a:off x="6316956" y="2133910"/>
              <a:ext cx="90011" cy="60008"/>
            </a:xfrm>
            <a:custGeom>
              <a:rect b="b" l="l" r="r" t="t"/>
              <a:pathLst>
                <a:path extrusionOk="0" h="60007" w="90011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0" name="Google Shape;500;p50"/>
            <p:cNvSpPr/>
            <p:nvPr/>
          </p:nvSpPr>
          <p:spPr>
            <a:xfrm>
              <a:off x="7449812" y="3579233"/>
              <a:ext cx="34290" cy="81439"/>
            </a:xfrm>
            <a:custGeom>
              <a:rect b="b" l="l" r="r" t="t"/>
              <a:pathLst>
                <a:path extrusionOk="0" h="81438" w="34290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1" name="Google Shape;501;p50"/>
            <p:cNvSpPr/>
            <p:nvPr/>
          </p:nvSpPr>
          <p:spPr>
            <a:xfrm>
              <a:off x="6270665" y="1672709"/>
              <a:ext cx="458629" cy="291465"/>
            </a:xfrm>
            <a:custGeom>
              <a:rect b="b" l="l" r="r" t="t"/>
              <a:pathLst>
                <a:path extrusionOk="0" h="291465" w="458628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2" name="Google Shape;502;p50"/>
            <p:cNvSpPr/>
            <p:nvPr/>
          </p:nvSpPr>
          <p:spPr>
            <a:xfrm>
              <a:off x="6295096" y="1940171"/>
              <a:ext cx="132874" cy="180023"/>
            </a:xfrm>
            <a:custGeom>
              <a:rect b="b" l="l" r="r" t="t"/>
              <a:pathLst>
                <a:path extrusionOk="0" h="180022" w="132873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3" name="Google Shape;503;p50"/>
            <p:cNvSpPr/>
            <p:nvPr/>
          </p:nvSpPr>
          <p:spPr>
            <a:xfrm>
              <a:off x="6283952" y="1785866"/>
              <a:ext cx="531495" cy="261461"/>
            </a:xfrm>
            <a:custGeom>
              <a:rect b="b" l="l" r="r" t="t"/>
              <a:pathLst>
                <a:path extrusionOk="0" h="261461" w="531495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4" name="Google Shape;504;p50"/>
            <p:cNvSpPr/>
            <p:nvPr/>
          </p:nvSpPr>
          <p:spPr>
            <a:xfrm>
              <a:off x="6773442" y="2205490"/>
              <a:ext cx="304324" cy="278606"/>
            </a:xfrm>
            <a:custGeom>
              <a:rect b="b" l="l" r="r" t="t"/>
              <a:pathLst>
                <a:path extrusionOk="0" h="278606" w="304323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5" name="Google Shape;505;p50"/>
            <p:cNvSpPr/>
            <p:nvPr/>
          </p:nvSpPr>
          <p:spPr>
            <a:xfrm>
              <a:off x="5728454" y="3630239"/>
              <a:ext cx="8573" cy="17145"/>
            </a:xfrm>
            <a:custGeom>
              <a:rect b="b" l="l" r="r" t="t"/>
              <a:pathLst>
                <a:path extrusionOk="0" h="17145" w="8572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6" name="Google Shape;506;p50"/>
            <p:cNvSpPr/>
            <p:nvPr/>
          </p:nvSpPr>
          <p:spPr>
            <a:xfrm>
              <a:off x="5454563" y="3259907"/>
              <a:ext cx="77153" cy="77153"/>
            </a:xfrm>
            <a:custGeom>
              <a:rect b="b" l="l" r="r" t="t"/>
              <a:pathLst>
                <a:path extrusionOk="0" h="77152" w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7" name="Google Shape;507;p50"/>
            <p:cNvSpPr/>
            <p:nvPr/>
          </p:nvSpPr>
          <p:spPr>
            <a:xfrm>
              <a:off x="5704022" y="3466505"/>
              <a:ext cx="4286" cy="4286"/>
            </a:xfrm>
            <a:custGeom>
              <a:rect b="b" l="l" r="r" t="t"/>
              <a:pathLst>
                <a:path extrusionOk="0" h="4286" w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8" name="Google Shape;508;p50"/>
            <p:cNvSpPr/>
            <p:nvPr/>
          </p:nvSpPr>
          <p:spPr>
            <a:xfrm>
              <a:off x="5610582" y="3440359"/>
              <a:ext cx="98584" cy="102870"/>
            </a:xfrm>
            <a:custGeom>
              <a:rect b="b" l="l" r="r" t="t"/>
              <a:pathLst>
                <a:path extrusionOk="0" h="102870" w="98583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9" name="Google Shape;509;p50"/>
            <p:cNvSpPr/>
            <p:nvPr/>
          </p:nvSpPr>
          <p:spPr>
            <a:xfrm>
              <a:off x="5334548" y="3122319"/>
              <a:ext cx="64294" cy="64294"/>
            </a:xfrm>
            <a:custGeom>
              <a:rect b="b" l="l" r="r" t="t"/>
              <a:pathLst>
                <a:path extrusionOk="0" h="64293" w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0" name="Google Shape;510;p50"/>
            <p:cNvSpPr/>
            <p:nvPr/>
          </p:nvSpPr>
          <p:spPr>
            <a:xfrm>
              <a:off x="5388126" y="3184041"/>
              <a:ext cx="85725" cy="90011"/>
            </a:xfrm>
            <a:custGeom>
              <a:rect b="b" l="l" r="r" t="t"/>
              <a:pathLst>
                <a:path extrusionOk="0" h="90011" w="85725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1" name="Google Shape;511;p50"/>
            <p:cNvSpPr/>
            <p:nvPr/>
          </p:nvSpPr>
          <p:spPr>
            <a:xfrm>
              <a:off x="5520142" y="3312200"/>
              <a:ext cx="55721" cy="55721"/>
            </a:xfrm>
            <a:custGeom>
              <a:rect b="b" l="l" r="r" t="t"/>
              <a:pathLst>
                <a:path extrusionOk="0" h="55721" w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2" name="Google Shape;512;p50"/>
            <p:cNvSpPr/>
            <p:nvPr/>
          </p:nvSpPr>
          <p:spPr>
            <a:xfrm>
              <a:off x="5568577" y="3402639"/>
              <a:ext cx="90011" cy="98584"/>
            </a:xfrm>
            <a:custGeom>
              <a:rect b="b" l="l" r="r" t="t"/>
              <a:pathLst>
                <a:path extrusionOk="0" h="98583" w="90011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3" name="Google Shape;513;p50"/>
            <p:cNvSpPr/>
            <p:nvPr/>
          </p:nvSpPr>
          <p:spPr>
            <a:xfrm>
              <a:off x="5535144" y="3337060"/>
              <a:ext cx="85725" cy="102870"/>
            </a:xfrm>
            <a:custGeom>
              <a:rect b="b" l="l" r="r" t="t"/>
              <a:pathLst>
                <a:path extrusionOk="0" h="102870" w="85725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4" name="Google Shape;514;p50"/>
            <p:cNvSpPr/>
            <p:nvPr/>
          </p:nvSpPr>
          <p:spPr>
            <a:xfrm>
              <a:off x="5310973" y="3095316"/>
              <a:ext cx="34290" cy="38576"/>
            </a:xfrm>
            <a:custGeom>
              <a:rect b="b" l="l" r="r" t="t"/>
              <a:pathLst>
                <a:path extrusionOk="0" h="38576" w="34290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5" name="Google Shape;515;p50"/>
            <p:cNvSpPr/>
            <p:nvPr/>
          </p:nvSpPr>
          <p:spPr>
            <a:xfrm>
              <a:off x="6202085" y="3276624"/>
              <a:ext cx="304324" cy="780098"/>
            </a:xfrm>
            <a:custGeom>
              <a:rect b="b" l="l" r="r" t="t"/>
              <a:pathLst>
                <a:path extrusionOk="0" h="780097" w="304323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6" name="Google Shape;516;p50"/>
            <p:cNvSpPr/>
            <p:nvPr/>
          </p:nvSpPr>
          <p:spPr>
            <a:xfrm>
              <a:off x="6292525" y="3346918"/>
              <a:ext cx="317183" cy="797243"/>
            </a:xfrm>
            <a:custGeom>
              <a:rect b="b" l="l" r="r" t="t"/>
              <a:pathLst>
                <a:path extrusionOk="0" h="797242" w="31718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7" name="Google Shape;517;p50"/>
            <p:cNvSpPr/>
            <p:nvPr/>
          </p:nvSpPr>
          <p:spPr>
            <a:xfrm>
              <a:off x="6458402" y="3594664"/>
              <a:ext cx="188595" cy="587216"/>
            </a:xfrm>
            <a:custGeom>
              <a:rect b="b" l="l" r="r" t="t"/>
              <a:pathLst>
                <a:path extrusionOk="0" h="587216" w="188595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8" name="Google Shape;518;p50"/>
            <p:cNvSpPr/>
            <p:nvPr/>
          </p:nvSpPr>
          <p:spPr>
            <a:xfrm>
              <a:off x="5688163" y="3529513"/>
              <a:ext cx="94298" cy="98584"/>
            </a:xfrm>
            <a:custGeom>
              <a:rect b="b" l="l" r="r" t="t"/>
              <a:pathLst>
                <a:path extrusionOk="0" h="98583" w="94297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9" name="Google Shape;519;p50"/>
            <p:cNvSpPr/>
            <p:nvPr/>
          </p:nvSpPr>
          <p:spPr>
            <a:xfrm>
              <a:off x="5582293" y="2463951"/>
              <a:ext cx="840105" cy="1084421"/>
            </a:xfrm>
            <a:custGeom>
              <a:rect b="b" l="l" r="r" t="t"/>
              <a:pathLst>
                <a:path extrusionOk="0" h="1084421" w="840105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0" name="Google Shape;520;p50"/>
            <p:cNvSpPr/>
            <p:nvPr/>
          </p:nvSpPr>
          <p:spPr>
            <a:xfrm>
              <a:off x="5947053" y="3832551"/>
              <a:ext cx="12859" cy="12859"/>
            </a:xfrm>
            <a:custGeom>
              <a:rect b="b" l="l" r="r" t="t"/>
              <a:pathLst>
                <a:path extrusionOk="0" h="12858" w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1" name="Google Shape;521;p50"/>
            <p:cNvSpPr/>
            <p:nvPr/>
          </p:nvSpPr>
          <p:spPr>
            <a:xfrm>
              <a:off x="5950053" y="3225617"/>
              <a:ext cx="522923" cy="771525"/>
            </a:xfrm>
            <a:custGeom>
              <a:rect b="b" l="l" r="r" t="t"/>
              <a:pathLst>
                <a:path extrusionOk="0" h="771525" w="522922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2" name="Google Shape;522;p50"/>
            <p:cNvSpPr/>
            <p:nvPr/>
          </p:nvSpPr>
          <p:spPr>
            <a:xfrm>
              <a:off x="5633728" y="487132"/>
              <a:ext cx="600075" cy="347186"/>
            </a:xfrm>
            <a:custGeom>
              <a:rect b="b" l="l" r="r" t="t"/>
              <a:pathLst>
                <a:path extrusionOk="0" h="347186" w="600075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3" name="Google Shape;523;p50"/>
            <p:cNvSpPr/>
            <p:nvPr/>
          </p:nvSpPr>
          <p:spPr>
            <a:xfrm>
              <a:off x="6729722" y="2099620"/>
              <a:ext cx="235744" cy="278606"/>
            </a:xfrm>
            <a:custGeom>
              <a:rect b="b" l="l" r="r" t="t"/>
              <a:pathLst>
                <a:path extrusionOk="0" h="278606" w="235743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4" name="Google Shape;524;p50"/>
            <p:cNvSpPr/>
            <p:nvPr/>
          </p:nvSpPr>
          <p:spPr>
            <a:xfrm>
              <a:off x="7230356" y="2972300"/>
              <a:ext cx="227171" cy="210026"/>
            </a:xfrm>
            <a:custGeom>
              <a:rect b="b" l="l" r="r" t="t"/>
              <a:pathLst>
                <a:path extrusionOk="0" h="210026" w="227171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5" name="Google Shape;525;p50"/>
            <p:cNvSpPr/>
            <p:nvPr/>
          </p:nvSpPr>
          <p:spPr>
            <a:xfrm>
              <a:off x="6349960" y="1149787"/>
              <a:ext cx="51435" cy="34290"/>
            </a:xfrm>
            <a:custGeom>
              <a:rect b="b" l="l" r="r" t="t"/>
              <a:pathLst>
                <a:path extrusionOk="0" h="34290" w="51435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6" name="Google Shape;526;p50"/>
            <p:cNvSpPr/>
            <p:nvPr/>
          </p:nvSpPr>
          <p:spPr>
            <a:xfrm>
              <a:off x="6640568" y="2005322"/>
              <a:ext cx="270034" cy="321469"/>
            </a:xfrm>
            <a:custGeom>
              <a:rect b="b" l="l" r="r" t="t"/>
              <a:pathLst>
                <a:path extrusionOk="0" h="321468" w="270033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7" name="Google Shape;527;p50"/>
            <p:cNvSpPr/>
            <p:nvPr/>
          </p:nvSpPr>
          <p:spPr>
            <a:xfrm>
              <a:off x="6745153" y="2144197"/>
              <a:ext cx="282893" cy="304324"/>
            </a:xfrm>
            <a:custGeom>
              <a:rect b="b" l="l" r="r" t="t"/>
              <a:pathLst>
                <a:path extrusionOk="0" h="304323" w="282892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8" name="Google Shape;528;p50"/>
            <p:cNvSpPr/>
            <p:nvPr/>
          </p:nvSpPr>
          <p:spPr>
            <a:xfrm>
              <a:off x="5647015" y="3481935"/>
              <a:ext cx="98584" cy="102870"/>
            </a:xfrm>
            <a:custGeom>
              <a:rect b="b" l="l" r="r" t="t"/>
              <a:pathLst>
                <a:path extrusionOk="0" h="102870" w="98583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9" name="Google Shape;529;p50"/>
            <p:cNvSpPr/>
            <p:nvPr/>
          </p:nvSpPr>
          <p:spPr>
            <a:xfrm>
              <a:off x="6529126" y="1899452"/>
              <a:ext cx="334328" cy="270034"/>
            </a:xfrm>
            <a:custGeom>
              <a:rect b="b" l="l" r="r" t="t"/>
              <a:pathLst>
                <a:path extrusionOk="0" h="270033" w="334327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0" name="Google Shape;530;p50"/>
            <p:cNvSpPr/>
            <p:nvPr/>
          </p:nvSpPr>
          <p:spPr>
            <a:xfrm>
              <a:off x="6529126" y="2061472"/>
              <a:ext cx="4286" cy="4286"/>
            </a:xfrm>
            <a:custGeom>
              <a:rect b="b" l="l" r="r" t="t"/>
              <a:pathLst>
                <a:path extrusionOk="0" h="4286" w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1" name="Google Shape;531;p50"/>
            <p:cNvSpPr/>
            <p:nvPr/>
          </p:nvSpPr>
          <p:spPr>
            <a:xfrm>
              <a:off x="6644426" y="1365814"/>
              <a:ext cx="4286" cy="4286"/>
            </a:xfrm>
            <a:custGeom>
              <a:rect b="b" l="l" r="r" t="t"/>
              <a:pathLst>
                <a:path extrusionOk="0" h="4286" w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2" name="Google Shape;532;p50"/>
            <p:cNvSpPr/>
            <p:nvPr/>
          </p:nvSpPr>
          <p:spPr>
            <a:xfrm>
              <a:off x="6421969" y="1162645"/>
              <a:ext cx="227171" cy="205740"/>
            </a:xfrm>
            <a:custGeom>
              <a:rect b="b" l="l" r="r" t="t"/>
              <a:pathLst>
                <a:path extrusionOk="0" h="205740" w="227171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3" name="Google Shape;533;p50"/>
            <p:cNvSpPr/>
            <p:nvPr/>
          </p:nvSpPr>
          <p:spPr>
            <a:xfrm>
              <a:off x="6426256" y="3548372"/>
              <a:ext cx="205740" cy="612934"/>
            </a:xfrm>
            <a:custGeom>
              <a:rect b="b" l="l" r="r" t="t"/>
              <a:pathLst>
                <a:path extrusionOk="0" h="612933" w="205740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4" name="Google Shape;534;p50"/>
            <p:cNvSpPr/>
            <p:nvPr/>
          </p:nvSpPr>
          <p:spPr>
            <a:xfrm>
              <a:off x="6230905" y="1217081"/>
              <a:ext cx="488633" cy="677228"/>
            </a:xfrm>
            <a:custGeom>
              <a:rect b="b" l="l" r="r" t="t"/>
              <a:pathLst>
                <a:path extrusionOk="0" h="677227" w="488632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5" name="Google Shape;535;p50"/>
            <p:cNvSpPr/>
            <p:nvPr/>
          </p:nvSpPr>
          <p:spPr>
            <a:xfrm>
              <a:off x="5648730" y="596860"/>
              <a:ext cx="505778" cy="240030"/>
            </a:xfrm>
            <a:custGeom>
              <a:rect b="b" l="l" r="r" t="t"/>
              <a:pathLst>
                <a:path extrusionOk="0" h="240030" w="505777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6" name="Google Shape;536;p50"/>
            <p:cNvSpPr/>
            <p:nvPr/>
          </p:nvSpPr>
          <p:spPr>
            <a:xfrm>
              <a:off x="5628584" y="437840"/>
              <a:ext cx="630079" cy="317183"/>
            </a:xfrm>
            <a:custGeom>
              <a:rect b="b" l="l" r="r" t="t"/>
              <a:pathLst>
                <a:path extrusionOk="0" h="317182" w="630078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7" name="Google Shape;537;p50"/>
            <p:cNvSpPr/>
            <p:nvPr/>
          </p:nvSpPr>
          <p:spPr>
            <a:xfrm>
              <a:off x="6241947" y="1152787"/>
              <a:ext cx="111443" cy="77153"/>
            </a:xfrm>
            <a:custGeom>
              <a:rect b="b" l="l" r="r" t="t"/>
              <a:pathLst>
                <a:path extrusionOk="0" h="77152" w="11144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8" name="Google Shape;538;p50"/>
            <p:cNvSpPr/>
            <p:nvPr/>
          </p:nvSpPr>
          <p:spPr>
            <a:xfrm>
              <a:off x="5656874" y="650438"/>
              <a:ext cx="450056" cy="201454"/>
            </a:xfrm>
            <a:custGeom>
              <a:rect b="b" l="l" r="r" t="t"/>
              <a:pathLst>
                <a:path extrusionOk="0" h="201453" w="450056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9" name="Google Shape;539;p50"/>
            <p:cNvSpPr/>
            <p:nvPr/>
          </p:nvSpPr>
          <p:spPr>
            <a:xfrm>
              <a:off x="7523964" y="3343918"/>
              <a:ext cx="98584" cy="162878"/>
            </a:xfrm>
            <a:custGeom>
              <a:rect b="b" l="l" r="r" t="t"/>
              <a:pathLst>
                <a:path extrusionOk="0" h="162877" w="98583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0" name="Google Shape;540;p50"/>
            <p:cNvSpPr/>
            <p:nvPr/>
          </p:nvSpPr>
          <p:spPr>
            <a:xfrm>
              <a:off x="6505123" y="4784955"/>
              <a:ext cx="514350" cy="227171"/>
            </a:xfrm>
            <a:custGeom>
              <a:rect b="b" l="l" r="r" t="t"/>
              <a:pathLst>
                <a:path extrusionOk="0" h="227171" w="514350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1" name="Google Shape;541;p50"/>
            <p:cNvSpPr/>
            <p:nvPr/>
          </p:nvSpPr>
          <p:spPr>
            <a:xfrm>
              <a:off x="5867329" y="3702248"/>
              <a:ext cx="25718" cy="38576"/>
            </a:xfrm>
            <a:custGeom>
              <a:rect b="b" l="l" r="r" t="t"/>
              <a:pathLst>
                <a:path extrusionOk="0" h="38576" w="25717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2" name="Google Shape;542;p50"/>
            <p:cNvSpPr/>
            <p:nvPr/>
          </p:nvSpPr>
          <p:spPr>
            <a:xfrm>
              <a:off x="5749028" y="3576233"/>
              <a:ext cx="68580" cy="47149"/>
            </a:xfrm>
            <a:custGeom>
              <a:rect b="b" l="l" r="r" t="t"/>
              <a:pathLst>
                <a:path extrusionOk="0" h="47148" w="68580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3" name="Google Shape;543;p50"/>
            <p:cNvSpPr/>
            <p:nvPr/>
          </p:nvSpPr>
          <p:spPr>
            <a:xfrm>
              <a:off x="5803035" y="2917007"/>
              <a:ext cx="630079" cy="732949"/>
            </a:xfrm>
            <a:custGeom>
              <a:rect b="b" l="l" r="r" t="t"/>
              <a:pathLst>
                <a:path extrusionOk="0" h="732948" w="63007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4" name="Google Shape;544;p50"/>
            <p:cNvSpPr/>
            <p:nvPr/>
          </p:nvSpPr>
          <p:spPr>
            <a:xfrm>
              <a:off x="5097545" y="3074741"/>
              <a:ext cx="660083" cy="1238726"/>
            </a:xfrm>
            <a:custGeom>
              <a:rect b="b" l="l" r="r" t="t"/>
              <a:pathLst>
                <a:path extrusionOk="0" h="1238726" w="660082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5" name="Google Shape;545;p50"/>
            <p:cNvSpPr/>
            <p:nvPr/>
          </p:nvSpPr>
          <p:spPr>
            <a:xfrm>
              <a:off x="5907619" y="3798689"/>
              <a:ext cx="8573" cy="8573"/>
            </a:xfrm>
            <a:custGeom>
              <a:rect b="b" l="l" r="r" t="t"/>
              <a:pathLst>
                <a:path extrusionOk="0" h="8572" w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6" name="Google Shape;546;p50"/>
            <p:cNvSpPr/>
            <p:nvPr/>
          </p:nvSpPr>
          <p:spPr>
            <a:xfrm>
              <a:off x="5190530" y="4249174"/>
              <a:ext cx="548640" cy="167164"/>
            </a:xfrm>
            <a:custGeom>
              <a:rect b="b" l="l" r="r" t="t"/>
              <a:pathLst>
                <a:path extrusionOk="0" h="167163" w="548640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7" name="Google Shape;547;p50"/>
            <p:cNvSpPr/>
            <p:nvPr/>
          </p:nvSpPr>
          <p:spPr>
            <a:xfrm>
              <a:off x="5873758" y="3019449"/>
              <a:ext cx="587216" cy="754380"/>
            </a:xfrm>
            <a:custGeom>
              <a:rect b="b" l="l" r="r" t="t"/>
              <a:pathLst>
                <a:path extrusionOk="0" h="754380" w="587216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8" name="Google Shape;548;p50"/>
            <p:cNvSpPr/>
            <p:nvPr/>
          </p:nvSpPr>
          <p:spPr>
            <a:xfrm>
              <a:off x="5887903" y="3744254"/>
              <a:ext cx="30004" cy="30004"/>
            </a:xfrm>
            <a:custGeom>
              <a:rect b="b" l="l" r="r" t="t"/>
              <a:pathLst>
                <a:path extrusionOk="0" h="30003" w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9" name="Google Shape;549;p50"/>
            <p:cNvSpPr/>
            <p:nvPr/>
          </p:nvSpPr>
          <p:spPr>
            <a:xfrm>
              <a:off x="5240695" y="5104709"/>
              <a:ext cx="458629" cy="505778"/>
            </a:xfrm>
            <a:custGeom>
              <a:rect b="b" l="l" r="r" t="t"/>
              <a:pathLst>
                <a:path extrusionOk="0" h="505777" w="458628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0" name="Google Shape;550;p50"/>
            <p:cNvSpPr/>
            <p:nvPr/>
          </p:nvSpPr>
          <p:spPr>
            <a:xfrm>
              <a:off x="5924764" y="3802547"/>
              <a:ext cx="21431" cy="12859"/>
            </a:xfrm>
            <a:custGeom>
              <a:rect b="b" l="l" r="r" t="t"/>
              <a:pathLst>
                <a:path extrusionOk="0" h="12858" w="21431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1" name="Google Shape;551;p50"/>
            <p:cNvSpPr/>
            <p:nvPr/>
          </p:nvSpPr>
          <p:spPr>
            <a:xfrm>
              <a:off x="5293828" y="5676067"/>
              <a:ext cx="4286" cy="4286"/>
            </a:xfrm>
            <a:custGeom>
              <a:rect b="b" l="l" r="r" t="t"/>
              <a:pathLst>
                <a:path extrusionOk="0" h="4286" w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2" name="Google Shape;552;p50"/>
            <p:cNvSpPr/>
            <p:nvPr/>
          </p:nvSpPr>
          <p:spPr>
            <a:xfrm>
              <a:off x="5293828" y="5636204"/>
              <a:ext cx="390049" cy="222885"/>
            </a:xfrm>
            <a:custGeom>
              <a:rect b="b" l="l" r="r" t="t"/>
              <a:pathLst>
                <a:path extrusionOk="0" h="222885" w="390048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3" name="Google Shape;553;p50"/>
            <p:cNvSpPr/>
            <p:nvPr/>
          </p:nvSpPr>
          <p:spPr>
            <a:xfrm>
              <a:off x="5369266" y="6226850"/>
              <a:ext cx="300038" cy="411480"/>
            </a:xfrm>
            <a:custGeom>
              <a:rect b="b" l="l" r="r" t="t"/>
              <a:pathLst>
                <a:path extrusionOk="0" h="411480" w="300037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4" name="Google Shape;554;p50"/>
            <p:cNvSpPr/>
            <p:nvPr/>
          </p:nvSpPr>
          <p:spPr>
            <a:xfrm>
              <a:off x="5250537" y="4992838"/>
              <a:ext cx="407194" cy="184309"/>
            </a:xfrm>
            <a:custGeom>
              <a:rect b="b" l="l" r="r" t="t"/>
              <a:pathLst>
                <a:path extrusionOk="0" h="184308" w="407193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5" name="Google Shape;555;p50"/>
            <p:cNvSpPr/>
            <p:nvPr/>
          </p:nvSpPr>
          <p:spPr>
            <a:xfrm>
              <a:off x="5262539" y="4611362"/>
              <a:ext cx="437198" cy="235744"/>
            </a:xfrm>
            <a:custGeom>
              <a:rect b="b" l="l" r="r" t="t"/>
              <a:pathLst>
                <a:path extrusionOk="0" h="235743" w="437197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6" name="Google Shape;556;p50"/>
            <p:cNvSpPr/>
            <p:nvPr/>
          </p:nvSpPr>
          <p:spPr>
            <a:xfrm>
              <a:off x="5224391" y="4300609"/>
              <a:ext cx="510064" cy="381476"/>
            </a:xfrm>
            <a:custGeom>
              <a:rect b="b" l="l" r="r" t="t"/>
              <a:pathLst>
                <a:path extrusionOk="0" h="381476" w="510063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7" name="Google Shape;557;p50"/>
            <p:cNvSpPr/>
            <p:nvPr/>
          </p:nvSpPr>
          <p:spPr>
            <a:xfrm>
              <a:off x="5258681" y="4688086"/>
              <a:ext cx="432911" cy="304324"/>
            </a:xfrm>
            <a:custGeom>
              <a:rect b="b" l="l" r="r" t="t"/>
              <a:pathLst>
                <a:path extrusionOk="0" h="304323" w="432911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8" name="Google Shape;558;p50"/>
            <p:cNvSpPr/>
            <p:nvPr/>
          </p:nvSpPr>
          <p:spPr>
            <a:xfrm>
              <a:off x="6022491" y="3919990"/>
              <a:ext cx="737235" cy="822960"/>
            </a:xfrm>
            <a:custGeom>
              <a:rect b="b" l="l" r="r" t="t"/>
              <a:pathLst>
                <a:path extrusionOk="0" h="822960" w="737235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9" name="Google Shape;559;p50"/>
            <p:cNvSpPr/>
            <p:nvPr/>
          </p:nvSpPr>
          <p:spPr>
            <a:xfrm>
              <a:off x="6996327" y="4924258"/>
              <a:ext cx="4286" cy="4286"/>
            </a:xfrm>
            <a:custGeom>
              <a:rect b="b" l="l" r="r" t="t"/>
              <a:pathLst>
                <a:path extrusionOk="0" h="4286" w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0" name="Google Shape;560;p50"/>
            <p:cNvSpPr/>
            <p:nvPr/>
          </p:nvSpPr>
          <p:spPr>
            <a:xfrm>
              <a:off x="6501265" y="4732663"/>
              <a:ext cx="501491" cy="231458"/>
            </a:xfrm>
            <a:custGeom>
              <a:rect b="b" l="l" r="r" t="t"/>
              <a:pathLst>
                <a:path extrusionOk="0" h="231457" w="501491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1" name="Google Shape;561;p50"/>
            <p:cNvSpPr/>
            <p:nvPr/>
          </p:nvSpPr>
          <p:spPr>
            <a:xfrm>
              <a:off x="6661571" y="5113282"/>
              <a:ext cx="488633" cy="287179"/>
            </a:xfrm>
            <a:custGeom>
              <a:rect b="b" l="l" r="r" t="t"/>
              <a:pathLst>
                <a:path extrusionOk="0" h="287178" w="488632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2" name="Google Shape;562;p50"/>
            <p:cNvSpPr/>
            <p:nvPr/>
          </p:nvSpPr>
          <p:spPr>
            <a:xfrm>
              <a:off x="6554843" y="4907542"/>
              <a:ext cx="505778" cy="171450"/>
            </a:xfrm>
            <a:custGeom>
              <a:rect b="b" l="l" r="r" t="t"/>
              <a:pathLst>
                <a:path extrusionOk="0" h="171450" w="505777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3" name="Google Shape;563;p50"/>
            <p:cNvSpPr/>
            <p:nvPr/>
          </p:nvSpPr>
          <p:spPr>
            <a:xfrm>
              <a:off x="6670143" y="5155716"/>
              <a:ext cx="518636" cy="445770"/>
            </a:xfrm>
            <a:custGeom>
              <a:rect b="b" l="l" r="r" t="t"/>
              <a:pathLst>
                <a:path extrusionOk="0" h="445770" w="518636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4" name="Google Shape;564;p50"/>
            <p:cNvSpPr/>
            <p:nvPr/>
          </p:nvSpPr>
          <p:spPr>
            <a:xfrm>
              <a:off x="6638425" y="5033986"/>
              <a:ext cx="467201" cy="137160"/>
            </a:xfrm>
            <a:custGeom>
              <a:rect b="b" l="l" r="r" t="t"/>
              <a:pathLst>
                <a:path extrusionOk="0" h="137160" w="467201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5" name="Google Shape;565;p50"/>
            <p:cNvSpPr/>
            <p:nvPr/>
          </p:nvSpPr>
          <p:spPr>
            <a:xfrm>
              <a:off x="6681287" y="5207151"/>
              <a:ext cx="548640" cy="582930"/>
            </a:xfrm>
            <a:custGeom>
              <a:rect b="b" l="l" r="r" t="t"/>
              <a:pathLst>
                <a:path extrusionOk="0" h="582930" w="54864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6" name="Google Shape;566;p50"/>
            <p:cNvSpPr/>
            <p:nvPr/>
          </p:nvSpPr>
          <p:spPr>
            <a:xfrm>
              <a:off x="7763995" y="6684621"/>
              <a:ext cx="77153" cy="137160"/>
            </a:xfrm>
            <a:custGeom>
              <a:rect b="b" l="l" r="r" t="t"/>
              <a:pathLst>
                <a:path extrusionOk="0" h="137160" w="77152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7" name="Google Shape;567;p50"/>
            <p:cNvSpPr/>
            <p:nvPr/>
          </p:nvSpPr>
          <p:spPr>
            <a:xfrm>
              <a:off x="6748153" y="5507188"/>
              <a:ext cx="990124" cy="1337310"/>
            </a:xfrm>
            <a:custGeom>
              <a:rect b="b" l="l" r="r" t="t"/>
              <a:pathLst>
                <a:path extrusionOk="0" h="1337310" w="990123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8" name="Google Shape;568;p50"/>
            <p:cNvSpPr/>
            <p:nvPr/>
          </p:nvSpPr>
          <p:spPr>
            <a:xfrm>
              <a:off x="6772585" y="4305752"/>
              <a:ext cx="4286" cy="4286"/>
            </a:xfrm>
            <a:custGeom>
              <a:rect b="b" l="l" r="r" t="t"/>
              <a:pathLst>
                <a:path extrusionOk="0" h="4286" w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9" name="Google Shape;569;p50"/>
            <p:cNvSpPr/>
            <p:nvPr/>
          </p:nvSpPr>
          <p:spPr>
            <a:xfrm>
              <a:off x="6755011" y="4044291"/>
              <a:ext cx="42863" cy="265748"/>
            </a:xfrm>
            <a:custGeom>
              <a:rect b="b" l="l" r="r" t="t"/>
              <a:pathLst>
                <a:path extrusionOk="0" h="265747" w="42862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0" name="Google Shape;570;p50"/>
            <p:cNvSpPr/>
            <p:nvPr/>
          </p:nvSpPr>
          <p:spPr>
            <a:xfrm>
              <a:off x="5976628" y="3913132"/>
              <a:ext cx="38576" cy="55721"/>
            </a:xfrm>
            <a:custGeom>
              <a:rect b="b" l="l" r="r" t="t"/>
              <a:pathLst>
                <a:path extrusionOk="0" h="55721" w="38576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1" name="Google Shape;571;p50"/>
            <p:cNvSpPr/>
            <p:nvPr/>
          </p:nvSpPr>
          <p:spPr>
            <a:xfrm>
              <a:off x="5959912" y="3884414"/>
              <a:ext cx="30004" cy="34290"/>
            </a:xfrm>
            <a:custGeom>
              <a:rect b="b" l="l" r="r" t="t"/>
              <a:pathLst>
                <a:path extrusionOk="0" h="34290" w="30003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2" name="Google Shape;572;p50"/>
            <p:cNvSpPr/>
            <p:nvPr/>
          </p:nvSpPr>
          <p:spPr>
            <a:xfrm>
              <a:off x="6005346" y="3964996"/>
              <a:ext cx="30004" cy="38576"/>
            </a:xfrm>
            <a:custGeom>
              <a:rect b="b" l="l" r="r" t="t"/>
              <a:pathLst>
                <a:path extrusionOk="0" h="38576" w="30003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3" name="Google Shape;573;p50"/>
            <p:cNvSpPr/>
            <p:nvPr/>
          </p:nvSpPr>
          <p:spPr>
            <a:xfrm>
              <a:off x="6076926" y="4087154"/>
              <a:ext cx="8573" cy="12859"/>
            </a:xfrm>
            <a:custGeom>
              <a:rect b="b" l="l" r="r" t="t"/>
              <a:pathLst>
                <a:path extrusionOk="0" h="12858" w="8572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4" name="Google Shape;574;p50"/>
            <p:cNvSpPr/>
            <p:nvPr/>
          </p:nvSpPr>
          <p:spPr>
            <a:xfrm>
              <a:off x="5932051" y="3848409"/>
              <a:ext cx="34290" cy="38576"/>
            </a:xfrm>
            <a:custGeom>
              <a:rect b="b" l="l" r="r" t="t"/>
              <a:pathLst>
                <a:path extrusionOk="0" h="38576" w="34290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5" name="Google Shape;575;p50"/>
            <p:cNvSpPr/>
            <p:nvPr/>
          </p:nvSpPr>
          <p:spPr>
            <a:xfrm>
              <a:off x="6060210" y="4059293"/>
              <a:ext cx="12859" cy="17145"/>
            </a:xfrm>
            <a:custGeom>
              <a:rect b="b" l="l" r="r" t="t"/>
              <a:pathLst>
                <a:path extrusionOk="0" h="17145" w="12858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6" name="Google Shape;576;p50"/>
            <p:cNvSpPr/>
            <p:nvPr/>
          </p:nvSpPr>
          <p:spPr>
            <a:xfrm>
              <a:off x="6026777" y="4002286"/>
              <a:ext cx="34290" cy="51435"/>
            </a:xfrm>
            <a:custGeom>
              <a:rect b="b" l="l" r="r" t="t"/>
              <a:pathLst>
                <a:path extrusionOk="0" h="51435" w="34290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7" name="Google Shape;577;p50"/>
            <p:cNvSpPr/>
            <p:nvPr/>
          </p:nvSpPr>
          <p:spPr>
            <a:xfrm>
              <a:off x="5325546" y="5827800"/>
              <a:ext cx="317183" cy="120015"/>
            </a:xfrm>
            <a:custGeom>
              <a:rect b="b" l="l" r="r" t="t"/>
              <a:pathLst>
                <a:path extrusionOk="0" h="120015" w="317182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8" name="Google Shape;578;p50"/>
            <p:cNvSpPr/>
            <p:nvPr/>
          </p:nvSpPr>
          <p:spPr>
            <a:xfrm>
              <a:off x="5792319" y="-3215"/>
              <a:ext cx="390049" cy="30004"/>
            </a:xfrm>
            <a:custGeom>
              <a:rect b="b" l="l" r="r" t="t"/>
              <a:pathLst>
                <a:path extrusionOk="0" h="30003" w="390048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9" name="Google Shape;579;p50"/>
            <p:cNvSpPr/>
            <p:nvPr/>
          </p:nvSpPr>
          <p:spPr>
            <a:xfrm>
              <a:off x="5710452" y="52935"/>
              <a:ext cx="625793" cy="248603"/>
            </a:xfrm>
            <a:custGeom>
              <a:rect b="b" l="l" r="r" t="t"/>
              <a:pathLst>
                <a:path extrusionOk="0" h="248602" w="62579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0" name="Google Shape;580;p50"/>
            <p:cNvSpPr/>
            <p:nvPr/>
          </p:nvSpPr>
          <p:spPr>
            <a:xfrm>
              <a:off x="6188797" y="28932"/>
              <a:ext cx="124301" cy="124301"/>
            </a:xfrm>
            <a:custGeom>
              <a:rect b="b" l="l" r="r" t="t"/>
              <a:pathLst>
                <a:path extrusionOk="0" h="124301" w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1" name="Google Shape;581;p50"/>
            <p:cNvSpPr/>
            <p:nvPr/>
          </p:nvSpPr>
          <p:spPr>
            <a:xfrm>
              <a:off x="5634156" y="106085"/>
              <a:ext cx="707231" cy="355759"/>
            </a:xfrm>
            <a:custGeom>
              <a:rect b="b" l="l" r="r" t="t"/>
              <a:pathLst>
                <a:path extrusionOk="0" h="355758" w="707231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2" name="Google Shape;582;p50"/>
            <p:cNvSpPr/>
            <p:nvPr/>
          </p:nvSpPr>
          <p:spPr>
            <a:xfrm>
              <a:off x="4348215" y="3099602"/>
              <a:ext cx="12859" cy="197168"/>
            </a:xfrm>
            <a:custGeom>
              <a:rect b="b" l="l" r="r" t="t"/>
              <a:pathLst>
                <a:path extrusionOk="0" h="197167" w="12858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3" name="Google Shape;583;p50"/>
            <p:cNvSpPr/>
            <p:nvPr/>
          </p:nvSpPr>
          <p:spPr>
            <a:xfrm>
              <a:off x="5618726" y="227386"/>
              <a:ext cx="690086" cy="295751"/>
            </a:xfrm>
            <a:custGeom>
              <a:rect b="b" l="l" r="r" t="t"/>
              <a:pathLst>
                <a:path extrusionOk="0" h="295751" w="690086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4" name="Google Shape;584;p50"/>
            <p:cNvSpPr/>
            <p:nvPr/>
          </p:nvSpPr>
          <p:spPr>
            <a:xfrm>
              <a:off x="6528697" y="4706088"/>
              <a:ext cx="4286" cy="4286"/>
            </a:xfrm>
            <a:custGeom>
              <a:rect b="b" l="l" r="r" t="t"/>
              <a:pathLst>
                <a:path extrusionOk="0" h="4286" w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5" name="Google Shape;585;p50"/>
            <p:cNvSpPr/>
            <p:nvPr/>
          </p:nvSpPr>
          <p:spPr>
            <a:xfrm>
              <a:off x="6528697" y="4684228"/>
              <a:ext cx="445770" cy="214313"/>
            </a:xfrm>
            <a:custGeom>
              <a:rect b="b" l="l" r="r" t="t"/>
              <a:pathLst>
                <a:path extrusionOk="0" h="214312" w="445770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6" name="Google Shape;586;p50"/>
            <p:cNvSpPr/>
            <p:nvPr/>
          </p:nvSpPr>
          <p:spPr>
            <a:xfrm>
              <a:off x="4407432" y="3495223"/>
              <a:ext cx="192881" cy="214313"/>
            </a:xfrm>
            <a:custGeom>
              <a:rect b="b" l="l" r="r" t="t"/>
              <a:pathLst>
                <a:path extrusionOk="0" h="214312" w="192881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7" name="Google Shape;587;p50"/>
            <p:cNvSpPr/>
            <p:nvPr/>
          </p:nvSpPr>
          <p:spPr>
            <a:xfrm>
              <a:off x="5620869" y="353401"/>
              <a:ext cx="4286" cy="4286"/>
            </a:xfrm>
            <a:custGeom>
              <a:rect b="b" l="l" r="r" t="t"/>
              <a:pathLst>
                <a:path extrusionOk="0" h="4286" w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8" name="Google Shape;588;p50"/>
            <p:cNvSpPr/>
            <p:nvPr/>
          </p:nvSpPr>
          <p:spPr>
            <a:xfrm>
              <a:off x="5617011" y="301966"/>
              <a:ext cx="690086" cy="304324"/>
            </a:xfrm>
            <a:custGeom>
              <a:rect b="b" l="l" r="r" t="t"/>
              <a:pathLst>
                <a:path extrusionOk="0" h="304323" w="690086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9" name="Google Shape;589;p50"/>
            <p:cNvSpPr/>
            <p:nvPr/>
          </p:nvSpPr>
          <p:spPr>
            <a:xfrm>
              <a:off x="6661571" y="4457915"/>
              <a:ext cx="210026" cy="137160"/>
            </a:xfrm>
            <a:custGeom>
              <a:rect b="b" l="l" r="r" t="t"/>
              <a:pathLst>
                <a:path extrusionOk="0" h="137160" w="210026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0" name="Google Shape;590;p50"/>
            <p:cNvSpPr/>
            <p:nvPr/>
          </p:nvSpPr>
          <p:spPr>
            <a:xfrm>
              <a:off x="6699290" y="4403479"/>
              <a:ext cx="145733" cy="120015"/>
            </a:xfrm>
            <a:custGeom>
              <a:rect b="b" l="l" r="r" t="t"/>
              <a:pathLst>
                <a:path extrusionOk="0" h="120015" w="145732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1" name="Google Shape;591;p50"/>
            <p:cNvSpPr/>
            <p:nvPr/>
          </p:nvSpPr>
          <p:spPr>
            <a:xfrm>
              <a:off x="6831735" y="4444627"/>
              <a:ext cx="4286" cy="4286"/>
            </a:xfrm>
            <a:custGeom>
              <a:rect b="b" l="l" r="r" t="t"/>
              <a:pathLst>
                <a:path extrusionOk="0" h="4286" w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2" name="Google Shape;592;p50"/>
            <p:cNvSpPr/>
            <p:nvPr/>
          </p:nvSpPr>
          <p:spPr>
            <a:xfrm>
              <a:off x="6740438" y="4353758"/>
              <a:ext cx="98584" cy="94298"/>
            </a:xfrm>
            <a:custGeom>
              <a:rect b="b" l="l" r="r" t="t"/>
              <a:pathLst>
                <a:path extrusionOk="0" h="94297" w="98583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3" name="Google Shape;593;p50"/>
            <p:cNvSpPr/>
            <p:nvPr/>
          </p:nvSpPr>
          <p:spPr>
            <a:xfrm>
              <a:off x="6571988" y="4607933"/>
              <a:ext cx="368618" cy="188595"/>
            </a:xfrm>
            <a:custGeom>
              <a:rect b="b" l="l" r="r" t="t"/>
              <a:pathLst>
                <a:path extrusionOk="0" h="188595" w="368617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4" name="Google Shape;594;p50"/>
            <p:cNvSpPr/>
            <p:nvPr/>
          </p:nvSpPr>
          <p:spPr>
            <a:xfrm>
              <a:off x="6629852" y="4510635"/>
              <a:ext cx="278606" cy="167164"/>
            </a:xfrm>
            <a:custGeom>
              <a:rect b="b" l="l" r="r" t="t"/>
              <a:pathLst>
                <a:path extrusionOk="0" h="167163" w="278606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5" name="Google Shape;595;p50"/>
            <p:cNvSpPr/>
            <p:nvPr/>
          </p:nvSpPr>
          <p:spPr>
            <a:xfrm>
              <a:off x="5355122" y="5926384"/>
              <a:ext cx="282893" cy="132874"/>
            </a:xfrm>
            <a:custGeom>
              <a:rect b="b" l="l" r="r" t="t"/>
              <a:pathLst>
                <a:path extrusionOk="0" h="132873" w="282892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6" name="Google Shape;596;p50"/>
            <p:cNvSpPr/>
            <p:nvPr/>
          </p:nvSpPr>
          <p:spPr>
            <a:xfrm>
              <a:off x="6598991" y="4558641"/>
              <a:ext cx="325755" cy="175736"/>
            </a:xfrm>
            <a:custGeom>
              <a:rect b="b" l="l" r="r" t="t"/>
              <a:pathLst>
                <a:path extrusionOk="0" h="175736" w="325755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7" name="Google Shape;597;p50"/>
            <p:cNvSpPr/>
            <p:nvPr/>
          </p:nvSpPr>
          <p:spPr>
            <a:xfrm>
              <a:off x="6549700" y="4644795"/>
              <a:ext cx="407194" cy="201454"/>
            </a:xfrm>
            <a:custGeom>
              <a:rect b="b" l="l" r="r" t="t"/>
              <a:pathLst>
                <a:path extrusionOk="0" h="201453" w="40719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8" name="Google Shape;598;p50"/>
            <p:cNvSpPr/>
            <p:nvPr/>
          </p:nvSpPr>
          <p:spPr>
            <a:xfrm>
              <a:off x="6549700" y="4667083"/>
              <a:ext cx="4286" cy="4286"/>
            </a:xfrm>
            <a:custGeom>
              <a:rect b="b" l="l" r="r" t="t"/>
              <a:pathLst>
                <a:path extrusionOk="0" h="4286" w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9" name="Google Shape;599;p50"/>
            <p:cNvSpPr/>
            <p:nvPr/>
          </p:nvSpPr>
          <p:spPr>
            <a:xfrm>
              <a:off x="5182814" y="2943154"/>
              <a:ext cx="21431" cy="34290"/>
            </a:xfrm>
            <a:custGeom>
              <a:rect b="b" l="l" r="r" t="t"/>
              <a:pathLst>
                <a:path extrusionOk="0" h="34290" w="21431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0" name="Google Shape;600;p50"/>
            <p:cNvSpPr/>
            <p:nvPr/>
          </p:nvSpPr>
          <p:spPr>
            <a:xfrm>
              <a:off x="5145953" y="3167324"/>
              <a:ext cx="8573" cy="25718"/>
            </a:xfrm>
            <a:custGeom>
              <a:rect b="b" l="l" r="r" t="t"/>
              <a:pathLst>
                <a:path extrusionOk="0" h="25717" w="8572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1" name="Google Shape;601;p50"/>
            <p:cNvSpPr/>
            <p:nvPr/>
          </p:nvSpPr>
          <p:spPr>
            <a:xfrm>
              <a:off x="5121092" y="2981730"/>
              <a:ext cx="124301" cy="402908"/>
            </a:xfrm>
            <a:custGeom>
              <a:rect b="b" l="l" r="r" t="t"/>
              <a:pathLst>
                <a:path extrusionOk="0" h="402907" w="124301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2" name="Google Shape;602;p50"/>
            <p:cNvSpPr/>
            <p:nvPr/>
          </p:nvSpPr>
          <p:spPr>
            <a:xfrm>
              <a:off x="5138143" y="6692336"/>
              <a:ext cx="180023" cy="162878"/>
            </a:xfrm>
            <a:custGeom>
              <a:rect b="b" l="l" r="r" t="t"/>
              <a:pathLst>
                <a:path extrusionOk="0" h="162877" w="180022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3" name="Google Shape;603;p50"/>
            <p:cNvSpPr/>
            <p:nvPr/>
          </p:nvSpPr>
          <p:spPr>
            <a:xfrm>
              <a:off x="5382125" y="5992821"/>
              <a:ext cx="248603" cy="214313"/>
            </a:xfrm>
            <a:custGeom>
              <a:rect b="b" l="l" r="r" t="t"/>
              <a:pathLst>
                <a:path extrusionOk="0" h="214312" w="24860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4" name="Google Shape;604;p50"/>
            <p:cNvSpPr/>
            <p:nvPr/>
          </p:nvSpPr>
          <p:spPr>
            <a:xfrm>
              <a:off x="5317831" y="6832926"/>
              <a:ext cx="21431" cy="21431"/>
            </a:xfrm>
            <a:custGeom>
              <a:rect b="b" l="l" r="r" t="t"/>
              <a:pathLst>
                <a:path extrusionOk="0" h="21431" w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5" name="Google Shape;605;p50"/>
            <p:cNvSpPr/>
            <p:nvPr/>
          </p:nvSpPr>
          <p:spPr>
            <a:xfrm>
              <a:off x="5200388" y="6508028"/>
              <a:ext cx="428625" cy="351473"/>
            </a:xfrm>
            <a:custGeom>
              <a:rect b="b" l="l" r="r" t="t"/>
              <a:pathLst>
                <a:path extrusionOk="0" h="351472" w="428625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6" name="Google Shape;606;p50"/>
            <p:cNvSpPr/>
            <p:nvPr/>
          </p:nvSpPr>
          <p:spPr>
            <a:xfrm>
              <a:off x="5269825" y="3049881"/>
              <a:ext cx="42863" cy="47149"/>
            </a:xfrm>
            <a:custGeom>
              <a:rect b="b" l="l" r="r" t="t"/>
              <a:pathLst>
                <a:path extrusionOk="0" h="47148" w="42862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7" name="Google Shape;607;p50"/>
            <p:cNvSpPr/>
            <p:nvPr/>
          </p:nvSpPr>
          <p:spPr>
            <a:xfrm>
              <a:off x="4361140" y="2670119"/>
              <a:ext cx="501491" cy="1032986"/>
            </a:xfrm>
            <a:custGeom>
              <a:rect b="b" l="l" r="r" t="t"/>
              <a:pathLst>
                <a:path extrusionOk="0" h="1032986" w="501491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8" name="Google Shape;608;p50"/>
            <p:cNvSpPr/>
            <p:nvPr/>
          </p:nvSpPr>
          <p:spPr>
            <a:xfrm>
              <a:off x="4789765" y="3260765"/>
              <a:ext cx="85725" cy="222885"/>
            </a:xfrm>
            <a:custGeom>
              <a:rect b="b" l="l" r="r" t="t"/>
              <a:pathLst>
                <a:path extrusionOk="0" h="222885" w="8572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9" name="Google Shape;609;p50"/>
            <p:cNvSpPr/>
            <p:nvPr/>
          </p:nvSpPr>
          <p:spPr>
            <a:xfrm>
              <a:off x="4522732" y="2682978"/>
              <a:ext cx="252889" cy="715804"/>
            </a:xfrm>
            <a:custGeom>
              <a:rect b="b" l="l" r="r" t="t"/>
              <a:pathLst>
                <a:path extrusionOk="0" h="715803" w="252888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0" name="Google Shape;610;p50"/>
            <p:cNvSpPr/>
            <p:nvPr/>
          </p:nvSpPr>
          <p:spPr>
            <a:xfrm>
              <a:off x="4855345" y="3372207"/>
              <a:ext cx="12859" cy="64294"/>
            </a:xfrm>
            <a:custGeom>
              <a:rect b="b" l="l" r="r" t="t"/>
              <a:pathLst>
                <a:path extrusionOk="0" h="64293" w="12858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1" name="Google Shape;611;p50"/>
            <p:cNvSpPr/>
            <p:nvPr/>
          </p:nvSpPr>
          <p:spPr>
            <a:xfrm>
              <a:off x="4870775" y="1471255"/>
              <a:ext cx="4286" cy="4286"/>
            </a:xfrm>
            <a:custGeom>
              <a:rect b="b" l="l" r="r" t="t"/>
              <a:pathLst>
                <a:path extrusionOk="0" h="4286" w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2" name="Google Shape;612;p50"/>
            <p:cNvSpPr/>
            <p:nvPr/>
          </p:nvSpPr>
          <p:spPr>
            <a:xfrm>
              <a:off x="4440864" y="1471255"/>
              <a:ext cx="501491" cy="1268730"/>
            </a:xfrm>
            <a:custGeom>
              <a:rect b="b" l="l" r="r" t="t"/>
              <a:pathLst>
                <a:path extrusionOk="0" h="1268730" w="501491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3" name="Google Shape;613;p50"/>
            <p:cNvSpPr/>
            <p:nvPr/>
          </p:nvSpPr>
          <p:spPr>
            <a:xfrm>
              <a:off x="4881491" y="713875"/>
              <a:ext cx="1504474" cy="2546033"/>
            </a:xfrm>
            <a:custGeom>
              <a:rect b="b" l="l" r="r" t="t"/>
              <a:pathLst>
                <a:path extrusionOk="0" h="2546032" w="1504473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4" name="Google Shape;614;p50"/>
            <p:cNvSpPr/>
            <p:nvPr/>
          </p:nvSpPr>
          <p:spPr>
            <a:xfrm>
              <a:off x="4940213" y="2140339"/>
              <a:ext cx="81439" cy="124301"/>
            </a:xfrm>
            <a:custGeom>
              <a:rect b="b" l="l" r="r" t="t"/>
              <a:pathLst>
                <a:path extrusionOk="0" h="124301" w="81438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pic>
        <p:nvPicPr>
          <p:cNvPr id="615" name="Google Shape;61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316" y="3207597"/>
            <a:ext cx="6301541" cy="2805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1"/>
          <p:cNvSpPr txBox="1"/>
          <p:nvPr/>
        </p:nvSpPr>
        <p:spPr>
          <a:xfrm>
            <a:off x="955533" y="807203"/>
            <a:ext cx="8792474" cy="42784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Methodology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 Collection: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will collect dataset from google and we will experiment our CNN              model on those datasets. 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AR Face Database, The Ohio State University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 &amp; T - The Database of Faces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Basel Face Model (BFM)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Caltech Faces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Selection: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Basically we will use Convolutional Neural Network(CNN) for building our model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2"/>
          <p:cNvSpPr txBox="1"/>
          <p:nvPr/>
        </p:nvSpPr>
        <p:spPr>
          <a:xfrm>
            <a:off x="1249148" y="253555"/>
            <a:ext cx="8792474" cy="132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Selection: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Basically we will use Convolutional Neural Network(CNN) for building our model. We may use ResNet-50, Resnet-101,VGG12,AlexNet etc which are variation of CNN deep learning Algorithm.</a:t>
            </a:r>
            <a:endParaRPr/>
          </a:p>
        </p:txBody>
      </p:sp>
      <p:pic>
        <p:nvPicPr>
          <p:cNvPr id="626" name="Google Shape;62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7732" y="1921080"/>
            <a:ext cx="6667500" cy="2021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7732" y="4101648"/>
            <a:ext cx="666750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3"/>
          <p:cNvSpPr txBox="1"/>
          <p:nvPr/>
        </p:nvSpPr>
        <p:spPr>
          <a:xfrm>
            <a:off x="955533" y="868952"/>
            <a:ext cx="8792474" cy="4154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 Training And Testing: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will take 80% data for training our model and for testing we will take 20% data.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will trail our model with full dataset if we will manage proper resources to train our CNN model.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will also use Computer Vision for real time frame capturing.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4"/>
          <p:cNvSpPr txBox="1"/>
          <p:nvPr/>
        </p:nvSpPr>
        <p:spPr>
          <a:xfrm>
            <a:off x="930366" y="1607616"/>
            <a:ext cx="8792474" cy="2677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Tools we will use: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Keras (backend tensorflow)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Open Cv</a:t>
            </a:r>
            <a:endParaRPr sz="24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5"/>
          <p:cNvSpPr txBox="1"/>
          <p:nvPr/>
        </p:nvSpPr>
        <p:spPr>
          <a:xfrm>
            <a:off x="930366" y="1515283"/>
            <a:ext cx="8792474" cy="2862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will use above methodology in our project and if we did not get enough accuracy then we will change our model and datasets for more accurate output.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ver and End Slide Master">
  <a:themeElements>
    <a:clrScheme name="AI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Artificial Intelligen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s Slide Master">
  <a:themeElements>
    <a:clrScheme name="ALLPPT-Artificial Intelligen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