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77" r:id="rId3"/>
    <p:sldMasterId id="2147483700" r:id="rId4"/>
  </p:sldMasterIdLst>
  <p:notesMasterIdLst>
    <p:notesMasterId r:id="rId11"/>
  </p:notesMasterIdLst>
  <p:sldIdLst>
    <p:sldId id="257" r:id="rId5"/>
    <p:sldId id="258" r:id="rId6"/>
    <p:sldId id="264" r:id="rId7"/>
    <p:sldId id="260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B1496-3336-41C7-8CC3-63F60AB82D9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5E07A-3947-4A18-9706-AD73E85A5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9370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2664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155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7633" y="-8800"/>
            <a:ext cx="9434733" cy="6880000"/>
          </a:xfrm>
          <a:custGeom>
            <a:avLst/>
            <a:gdLst/>
            <a:ahLst/>
            <a:cxnLst/>
            <a:rect l="0" t="0" r="0" b="0"/>
            <a:pathLst>
              <a:path w="283042" h="206400" extrusionOk="0">
                <a:moveTo>
                  <a:pt x="83248" y="0"/>
                </a:moveTo>
                <a:lnTo>
                  <a:pt x="0" y="0"/>
                </a:lnTo>
                <a:lnTo>
                  <a:pt x="0" y="206400"/>
                </a:lnTo>
                <a:lnTo>
                  <a:pt x="283042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09600" y="4484567"/>
            <a:ext cx="5134000" cy="154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703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3296500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3447300" y="0"/>
            <a:ext cx="8744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082933" y="767333"/>
            <a:ext cx="3639999" cy="5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67"/>
            </a:lvl1pPr>
            <a:lvl2pPr lvl="1">
              <a:spcBef>
                <a:spcPts val="0"/>
              </a:spcBef>
              <a:buSzPct val="100000"/>
              <a:defRPr sz="1467"/>
            </a:lvl2pPr>
            <a:lvl3pPr lvl="2">
              <a:spcBef>
                <a:spcPts val="0"/>
              </a:spcBef>
              <a:buSzPct val="100000"/>
              <a:defRPr sz="1467"/>
            </a:lvl3pPr>
            <a:lvl4pPr lvl="3">
              <a:spcBef>
                <a:spcPts val="0"/>
              </a:spcBef>
              <a:buSzPct val="100000"/>
              <a:defRPr sz="1467"/>
            </a:lvl4pPr>
            <a:lvl5pPr lvl="4">
              <a:spcBef>
                <a:spcPts val="0"/>
              </a:spcBef>
              <a:buSzPct val="100000"/>
              <a:defRPr sz="1467"/>
            </a:lvl5pPr>
            <a:lvl6pPr lvl="5">
              <a:spcBef>
                <a:spcPts val="0"/>
              </a:spcBef>
              <a:buSzPct val="100000"/>
              <a:defRPr sz="1467"/>
            </a:lvl6pPr>
            <a:lvl7pPr lvl="6">
              <a:spcBef>
                <a:spcPts val="0"/>
              </a:spcBef>
              <a:buSzPct val="100000"/>
              <a:defRPr sz="1467"/>
            </a:lvl7pPr>
            <a:lvl8pPr lvl="7">
              <a:spcBef>
                <a:spcPts val="0"/>
              </a:spcBef>
              <a:buSzPct val="100000"/>
              <a:defRPr sz="1467"/>
            </a:lvl8pPr>
            <a:lvl9pPr lvl="8">
              <a:spcBef>
                <a:spcPts val="0"/>
              </a:spcBef>
              <a:buSzPct val="100000"/>
              <a:defRPr sz="1467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7942267" y="767333"/>
            <a:ext cx="3640000" cy="5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67"/>
            </a:lvl1pPr>
            <a:lvl2pPr lvl="1">
              <a:spcBef>
                <a:spcPts val="0"/>
              </a:spcBef>
              <a:buSzPct val="100000"/>
              <a:defRPr sz="1467"/>
            </a:lvl2pPr>
            <a:lvl3pPr lvl="2">
              <a:spcBef>
                <a:spcPts val="0"/>
              </a:spcBef>
              <a:buSzPct val="100000"/>
              <a:defRPr sz="1467"/>
            </a:lvl3pPr>
            <a:lvl4pPr lvl="3">
              <a:spcBef>
                <a:spcPts val="0"/>
              </a:spcBef>
              <a:buSzPct val="100000"/>
              <a:defRPr sz="1467"/>
            </a:lvl4pPr>
            <a:lvl5pPr lvl="4">
              <a:spcBef>
                <a:spcPts val="0"/>
              </a:spcBef>
              <a:buSzPct val="100000"/>
              <a:defRPr sz="1467"/>
            </a:lvl5pPr>
            <a:lvl6pPr lvl="5">
              <a:spcBef>
                <a:spcPts val="0"/>
              </a:spcBef>
              <a:buSzPct val="100000"/>
              <a:defRPr sz="1467"/>
            </a:lvl6pPr>
            <a:lvl7pPr lvl="6">
              <a:spcBef>
                <a:spcPts val="0"/>
              </a:spcBef>
              <a:buSzPct val="100000"/>
              <a:defRPr sz="1467"/>
            </a:lvl7pPr>
            <a:lvl8pPr lvl="7">
              <a:spcBef>
                <a:spcPts val="0"/>
              </a:spcBef>
              <a:buSzPct val="100000"/>
              <a:defRPr sz="1467"/>
            </a:lvl8pPr>
            <a:lvl9pPr lvl="8">
              <a:spcBef>
                <a:spcPts val="0"/>
              </a:spcBef>
              <a:buSzPct val="100000"/>
              <a:defRPr sz="1467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11409044" y="6333133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defTabSz="1219170">
              <a:defRPr/>
            </a:pPr>
            <a:fld id="{00000000-1234-1234-1234-123412341234}" type="slidenum">
              <a:rPr lang="en" sz="1867" kern="0" smtClean="0">
                <a:solidFill>
                  <a:srgbClr val="000000"/>
                </a:solidFill>
                <a:cs typeface="Arial"/>
                <a:sym typeface="Arial"/>
              </a:rPr>
              <a:pPr defTabSz="1219170">
                <a:defRPr/>
              </a:pPr>
              <a:t>‹#›</a:t>
            </a:fld>
            <a:endParaRPr lang="en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979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flipH="1">
            <a:off x="3296500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3447300" y="0"/>
            <a:ext cx="8744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092433" y="767333"/>
            <a:ext cx="2386399" cy="5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6601340" y="767333"/>
            <a:ext cx="2386400" cy="5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3"/>
          </p:nvPr>
        </p:nvSpPr>
        <p:spPr>
          <a:xfrm>
            <a:off x="9110248" y="767333"/>
            <a:ext cx="2386400" cy="5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11409044" y="6333133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defTabSz="1219170">
              <a:defRPr/>
            </a:pPr>
            <a:fld id="{00000000-1234-1234-1234-123412341234}" type="slidenum">
              <a:rPr lang="en" sz="1867" kern="0" smtClean="0">
                <a:solidFill>
                  <a:srgbClr val="000000"/>
                </a:solidFill>
                <a:cs typeface="Arial"/>
                <a:sym typeface="Arial"/>
              </a:rPr>
              <a:pPr defTabSz="1219170">
                <a:defRPr/>
              </a:pPr>
              <a:t>‹#›</a:t>
            </a:fld>
            <a:endParaRPr lang="en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8181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 flipH="1">
            <a:off x="3296500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3447300" y="0"/>
            <a:ext cx="8744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11409044" y="6333133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defTabSz="1219170">
              <a:defRPr/>
            </a:pPr>
            <a:fld id="{00000000-1234-1234-1234-123412341234}" type="slidenum">
              <a:rPr lang="en" sz="1867" kern="0" smtClean="0">
                <a:solidFill>
                  <a:srgbClr val="000000"/>
                </a:solidFill>
                <a:cs typeface="Arial"/>
                <a:sym typeface="Arial"/>
              </a:rPr>
              <a:pPr defTabSz="1219170">
                <a:defRPr/>
              </a:pPr>
              <a:t>‹#›</a:t>
            </a:fld>
            <a:endParaRPr lang="en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6715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11409044" y="6333133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defTabSz="1219170">
              <a:defRPr/>
            </a:pPr>
            <a:fld id="{00000000-1234-1234-1234-123412341234}" type="slidenum">
              <a:rPr lang="en" sz="1867" kern="0" smtClean="0">
                <a:solidFill>
                  <a:srgbClr val="FFFFFF"/>
                </a:solidFill>
                <a:cs typeface="Arial"/>
                <a:sym typeface="Arial"/>
              </a:rPr>
              <a:pPr defTabSz="1219170">
                <a:defRPr/>
              </a:pPr>
              <a:t>‹#›</a:t>
            </a:fld>
            <a:endParaRPr lang="en"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1324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A674-CED6-484D-8454-75B9D39D0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BC070-0098-45DE-903E-B3963AD59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8DEB1-B9F0-4548-BC60-63625D86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/>
            <a:fld id="{987DA69C-A3BC-48FB-828D-5A6E6B919454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914377"/>
              <a:t>12/22/2019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97F0C-4460-4CBF-BD4F-04A1FD00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E0E1-A3F2-4C31-B6D9-09BB4BCD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20CC475A-FC22-4BB2-81DE-26878B72C705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914377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2074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9018-381A-42BC-BFCD-0704158D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71B5-E12F-4E5B-96FE-ADD8320D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7C489-7944-4A6B-B364-6EF5865E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/>
            <a:fld id="{987DA69C-A3BC-48FB-828D-5A6E6B919454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914377"/>
              <a:t>12/22/2019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3E333-13C5-4984-95A1-88F63DC6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B18F1-0FED-4A5E-B01D-A05BD7DC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20CC475A-FC22-4BB2-81DE-26878B72C705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914377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1409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6E58-3819-4E74-A15B-8EC5361E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B3B81-077D-4EA6-B457-7DC8E8A3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334A3-C29D-47AA-A4C5-5B77834E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/>
            <a:fld id="{987DA69C-A3BC-48FB-828D-5A6E6B919454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914377"/>
              <a:t>12/22/2019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7A02-7480-445D-9086-823D359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78D26-50D8-4A18-826C-5088CD90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20CC475A-FC22-4BB2-81DE-26878B72C705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914377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7687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1A18-B853-4C4B-9869-0D6EEC6F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82BF4-8D66-4D18-BC52-266F669C8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63194-38A3-48F9-BF51-20705AE47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02B0F-B056-451A-A08C-ECE3690D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/>
            <a:fld id="{987DA69C-A3BC-48FB-828D-5A6E6B919454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914377"/>
              <a:t>12/22/2019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3CE37-ACBC-4001-9257-8CDAD7D6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E9C02-13DA-4213-B777-B74BAB83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20CC475A-FC22-4BB2-81DE-26878B72C705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914377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1878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C3E1-D0C3-4F83-960B-196695A5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82791-D744-4FFD-B2C1-DBB130636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F8D08-0B51-41BD-9FEB-794FB326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FD374-F5C3-4395-8EC7-DC0233312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8F625-875D-499D-AB17-D59086B82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07281-8F29-4F10-9BAC-1D785DBF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/>
            <a:fld id="{987DA69C-A3BC-48FB-828D-5A6E6B919454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914377"/>
              <a:t>12/22/2019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813D3-2765-4743-A990-AD8E4742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2E69A-5F6F-425E-87E8-01F8B16E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20CC475A-FC22-4BB2-81DE-26878B72C705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914377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1998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0E8D-71D6-4DBF-9C86-5D60BD7C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E6019-5941-4057-8843-017DF357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/>
            <a:fld id="{987DA69C-A3BC-48FB-828D-5A6E6B919454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914377"/>
              <a:t>12/22/2019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E08F1-06EC-4796-9E57-9C92CE65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A06FF-D87C-40AC-ADC5-AE53CAE6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20CC475A-FC22-4BB2-81DE-26878B72C705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914377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52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ross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 flipH="1">
            <a:off x="889745" y="-8800"/>
            <a:ext cx="11302267" cy="6871200"/>
          </a:xfrm>
          <a:custGeom>
            <a:avLst/>
            <a:gdLst/>
            <a:ahLst/>
            <a:cxnLst/>
            <a:rect l="0" t="0" r="0" b="0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54" name="Shape 54"/>
          <p:cNvSpPr/>
          <p:nvPr/>
        </p:nvSpPr>
        <p:spPr>
          <a:xfrm>
            <a:off x="0" y="-8800"/>
            <a:ext cx="11302267" cy="6871200"/>
          </a:xfrm>
          <a:custGeom>
            <a:avLst/>
            <a:gdLst/>
            <a:ahLst/>
            <a:cxnLst/>
            <a:rect l="0" t="0" r="0" b="0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09600" y="6231533"/>
            <a:ext cx="731600" cy="326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defTabSz="1219170"/>
            <a:fld id="{00000000-1234-1234-1234-123412341234}" type="slidenum">
              <a:rPr lang="en" sz="1867" kern="0" smtClean="0">
                <a:solidFill>
                  <a:srgbClr val="000000"/>
                </a:solidFill>
                <a:cs typeface="Arial"/>
                <a:sym typeface="Arial"/>
              </a:rPr>
              <a:pPr defTabSz="1219170"/>
              <a:t>‹#›</a:t>
            </a:fld>
            <a:endParaRPr lang="en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281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372BB-E41C-4D4E-91CE-094A18FF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/>
            <a:fld id="{987DA69C-A3BC-48FB-828D-5A6E6B919454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914377"/>
              <a:t>12/22/2019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F2F2B-6057-456D-97F8-3DC05B98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A766B-B067-44FF-80EF-90A95DA0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20CC475A-FC22-4BB2-81DE-26878B72C705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914377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9571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5D7B-FC66-4DDB-AF2C-2C2712A5C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3E95-532A-4537-818E-21A1AD4E1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866AE-8B7E-4EAD-816E-0EBA34FF1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AADFC-269E-4420-A949-C29ABD75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/>
            <a:fld id="{987DA69C-A3BC-48FB-828D-5A6E6B919454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914377"/>
              <a:t>12/22/2019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E7559-BE9D-4A2A-BE47-FF895733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BC039-F3CE-47AE-93A1-66F3A9B1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20CC475A-FC22-4BB2-81DE-26878B72C705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914377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7182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F72B-E9A7-49CA-BE4A-3256C8B9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CDD87-C16E-4679-8B39-934940389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0AA4-D86F-4642-B96F-2E4B4ED86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6C4C1-2D83-443B-80DF-C96852E9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/>
            <a:fld id="{987DA69C-A3BC-48FB-828D-5A6E6B919454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914377"/>
              <a:t>12/22/2019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51CED-4C33-452F-970F-0916999E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30EEF-E630-457B-8165-D794714F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20CC475A-FC22-4BB2-81DE-26878B72C705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914377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25843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919B-08B6-4B12-ADCB-7D8EF857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2833C-6F5F-44E6-AD9F-4764E70B9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7D572-93C0-4109-BF9E-EE714B0F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/>
            <a:fld id="{987DA69C-A3BC-48FB-828D-5A6E6B919454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914377"/>
              <a:t>12/22/2019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F0FA4-404C-4950-849D-30CF5B9E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DB8C-E3D1-48DD-8AD3-4337D542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20CC475A-FC22-4BB2-81DE-26878B72C705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914377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72122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A27DF-60EB-4ACA-93A9-CDECA7227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3E89F-F3FC-469C-BFD2-ABBAC4CC9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CCCF9-E79E-475C-AB9F-05473C42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/>
            <a:fld id="{987DA69C-A3BC-48FB-828D-5A6E6B919454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914377"/>
              <a:t>12/22/2019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7FB93-87BF-4573-B387-3D2F0735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E9E86-235A-4E9B-84DD-34D24E00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20CC475A-FC22-4BB2-81DE-26878B72C705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914377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15091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hristmas 2014 special templat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785367" y="1935600"/>
            <a:ext cx="8621200" cy="215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DD92"/>
              </a:buClr>
              <a:buSzPct val="100000"/>
              <a:defRPr sz="4800">
                <a:solidFill>
                  <a:srgbClr val="FFDD92"/>
                </a:solidFill>
              </a:defRPr>
            </a:lvl1pPr>
            <a:lvl2pPr lvl="1" rtl="0">
              <a:spcBef>
                <a:spcPts val="0"/>
              </a:spcBef>
              <a:buClr>
                <a:srgbClr val="FFDD92"/>
              </a:buClr>
              <a:buSzPct val="100000"/>
              <a:defRPr sz="4800">
                <a:solidFill>
                  <a:srgbClr val="FFDD92"/>
                </a:solidFill>
              </a:defRPr>
            </a:lvl2pPr>
            <a:lvl3pPr lvl="2" rtl="0">
              <a:spcBef>
                <a:spcPts val="0"/>
              </a:spcBef>
              <a:buClr>
                <a:srgbClr val="FFDD92"/>
              </a:buClr>
              <a:buSzPct val="100000"/>
              <a:defRPr sz="4800">
                <a:solidFill>
                  <a:srgbClr val="FFDD92"/>
                </a:solidFill>
              </a:defRPr>
            </a:lvl3pPr>
            <a:lvl4pPr lvl="3" rtl="0">
              <a:spcBef>
                <a:spcPts val="0"/>
              </a:spcBef>
              <a:buClr>
                <a:srgbClr val="FFDD92"/>
              </a:buClr>
              <a:buSzPct val="100000"/>
              <a:defRPr sz="4800">
                <a:solidFill>
                  <a:srgbClr val="FFDD92"/>
                </a:solidFill>
              </a:defRPr>
            </a:lvl4pPr>
            <a:lvl5pPr lvl="4" rtl="0">
              <a:spcBef>
                <a:spcPts val="0"/>
              </a:spcBef>
              <a:buClr>
                <a:srgbClr val="FFDD92"/>
              </a:buClr>
              <a:buSzPct val="100000"/>
              <a:defRPr sz="4800">
                <a:solidFill>
                  <a:srgbClr val="FFDD92"/>
                </a:solidFill>
              </a:defRPr>
            </a:lvl5pPr>
            <a:lvl6pPr lvl="5" rtl="0">
              <a:spcBef>
                <a:spcPts val="0"/>
              </a:spcBef>
              <a:buClr>
                <a:srgbClr val="FFDD92"/>
              </a:buClr>
              <a:buSzPct val="100000"/>
              <a:defRPr sz="4800">
                <a:solidFill>
                  <a:srgbClr val="FFDD92"/>
                </a:solidFill>
              </a:defRPr>
            </a:lvl6pPr>
            <a:lvl7pPr lvl="6" rtl="0">
              <a:spcBef>
                <a:spcPts val="0"/>
              </a:spcBef>
              <a:buClr>
                <a:srgbClr val="FFDD92"/>
              </a:buClr>
              <a:buSzPct val="100000"/>
              <a:defRPr sz="4800">
                <a:solidFill>
                  <a:srgbClr val="FFDD92"/>
                </a:solidFill>
              </a:defRPr>
            </a:lvl7pPr>
            <a:lvl8pPr lvl="7" rtl="0">
              <a:spcBef>
                <a:spcPts val="0"/>
              </a:spcBef>
              <a:buClr>
                <a:srgbClr val="FFDD92"/>
              </a:buClr>
              <a:buSzPct val="100000"/>
              <a:defRPr sz="4800">
                <a:solidFill>
                  <a:srgbClr val="FFDD92"/>
                </a:solidFill>
              </a:defRPr>
            </a:lvl8pPr>
            <a:lvl9pPr lvl="8" rtl="0">
              <a:spcBef>
                <a:spcPts val="0"/>
              </a:spcBef>
              <a:buClr>
                <a:srgbClr val="FFDD92"/>
              </a:buClr>
              <a:buSzPct val="100000"/>
              <a:defRPr sz="4800">
                <a:solidFill>
                  <a:srgbClr val="FFDD92"/>
                </a:solidFill>
              </a:defRPr>
            </a:lvl9pPr>
          </a:lstStyle>
          <a:p>
            <a:endParaRPr/>
          </a:p>
        </p:txBody>
      </p:sp>
      <p:grpSp>
        <p:nvGrpSpPr>
          <p:cNvPr id="84" name="Shape 84"/>
          <p:cNvGrpSpPr/>
          <p:nvPr/>
        </p:nvGrpSpPr>
        <p:grpSpPr>
          <a:xfrm>
            <a:off x="4946861" y="4484341"/>
            <a:ext cx="2298279" cy="165327"/>
            <a:chOff x="3923550" y="952275"/>
            <a:chExt cx="1296900" cy="93300"/>
          </a:xfrm>
        </p:grpSpPr>
        <p:sp>
          <p:nvSpPr>
            <p:cNvPr id="85" name="Shape 85"/>
            <p:cNvSpPr/>
            <p:nvPr/>
          </p:nvSpPr>
          <p:spPr>
            <a:xfrm>
              <a:off x="4522950" y="952275"/>
              <a:ext cx="98100" cy="93300"/>
            </a:xfrm>
            <a:prstGeom prst="star5">
              <a:avLst>
                <a:gd name="adj" fmla="val 25854"/>
                <a:gd name="hf" fmla="val 105146"/>
                <a:gd name="vf" fmla="val 110557"/>
              </a:avLst>
            </a:prstGeom>
            <a:solidFill>
              <a:srgbClr val="DCB9E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6" name="Shape 86"/>
            <p:cNvGrpSpPr/>
            <p:nvPr/>
          </p:nvGrpSpPr>
          <p:grpSpPr>
            <a:xfrm>
              <a:off x="3923550" y="998925"/>
              <a:ext cx="1296900" cy="0"/>
              <a:chOff x="3943725" y="998925"/>
              <a:chExt cx="1296900" cy="0"/>
            </a:xfrm>
          </p:grpSpPr>
          <p:cxnSp>
            <p:nvCxnSpPr>
              <p:cNvPr id="87" name="Shape 87"/>
              <p:cNvCxnSpPr/>
              <p:nvPr/>
            </p:nvCxnSpPr>
            <p:spPr>
              <a:xfrm>
                <a:off x="4705725" y="998925"/>
                <a:ext cx="534900" cy="0"/>
              </a:xfrm>
              <a:prstGeom prst="straightConnector1">
                <a:avLst/>
              </a:prstGeom>
              <a:noFill/>
              <a:ln w="9525" cap="rnd" cmpd="sng">
                <a:solidFill>
                  <a:srgbClr val="DCB9E3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8" name="Shape 88"/>
              <p:cNvCxnSpPr/>
              <p:nvPr/>
            </p:nvCxnSpPr>
            <p:spPr>
              <a:xfrm>
                <a:off x="3943725" y="998925"/>
                <a:ext cx="534900" cy="0"/>
              </a:xfrm>
              <a:prstGeom prst="straightConnector1">
                <a:avLst/>
              </a:prstGeom>
              <a:noFill/>
              <a:ln w="9525" cap="rnd" cmpd="sng">
                <a:solidFill>
                  <a:srgbClr val="DCB9E3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9914171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042499" y="2882400"/>
            <a:ext cx="6106800" cy="1093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DCB9E3"/>
              </a:buClr>
              <a:buSzPct val="100000"/>
              <a:defRPr sz="3200" i="1">
                <a:solidFill>
                  <a:srgbClr val="DCB9E3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DCB9E3"/>
              </a:buClr>
              <a:buSzPct val="100000"/>
              <a:defRPr sz="3200" i="1">
                <a:solidFill>
                  <a:srgbClr val="DCB9E3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DCB9E3"/>
              </a:buClr>
              <a:buSzPct val="100000"/>
              <a:defRPr sz="3200" i="1">
                <a:solidFill>
                  <a:srgbClr val="DCB9E3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DCB9E3"/>
              </a:buClr>
              <a:buSzPct val="100000"/>
              <a:defRPr sz="3200" i="1">
                <a:solidFill>
                  <a:srgbClr val="DCB9E3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DCB9E3"/>
              </a:buClr>
              <a:buSzPct val="100000"/>
              <a:defRPr sz="3200" i="1">
                <a:solidFill>
                  <a:srgbClr val="DCB9E3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DCB9E3"/>
              </a:buClr>
              <a:buSzPct val="100000"/>
              <a:defRPr sz="3200" i="1">
                <a:solidFill>
                  <a:srgbClr val="DCB9E3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DCB9E3"/>
              </a:buClr>
              <a:buSzPct val="100000"/>
              <a:defRPr sz="3200" i="1">
                <a:solidFill>
                  <a:srgbClr val="DCB9E3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DCB9E3"/>
              </a:buClr>
              <a:buSzPct val="100000"/>
              <a:defRPr sz="3200" i="1">
                <a:solidFill>
                  <a:srgbClr val="DCB9E3"/>
                </a:solidFill>
              </a:defRPr>
            </a:lvl8pPr>
            <a:lvl9pPr lvl="8" algn="ctr">
              <a:spcBef>
                <a:spcPts val="0"/>
              </a:spcBef>
              <a:buClr>
                <a:srgbClr val="DCB9E3"/>
              </a:buClr>
              <a:buSzPct val="100000"/>
              <a:defRPr sz="3200" i="1">
                <a:solidFill>
                  <a:srgbClr val="DCB9E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96018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2378600" y="711200"/>
            <a:ext cx="7434800" cy="637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2477050" y="1911900"/>
            <a:ext cx="7237999" cy="3192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02" name="Shape 102"/>
          <p:cNvGrpSpPr/>
          <p:nvPr/>
        </p:nvGrpSpPr>
        <p:grpSpPr>
          <a:xfrm>
            <a:off x="5231400" y="1371300"/>
            <a:ext cx="1729200" cy="124400"/>
            <a:chOff x="3923550" y="952275"/>
            <a:chExt cx="1296900" cy="93300"/>
          </a:xfrm>
        </p:grpSpPr>
        <p:sp>
          <p:nvSpPr>
            <p:cNvPr id="103" name="Shape 103"/>
            <p:cNvSpPr/>
            <p:nvPr/>
          </p:nvSpPr>
          <p:spPr>
            <a:xfrm>
              <a:off x="4522950" y="952275"/>
              <a:ext cx="98100" cy="93300"/>
            </a:xfrm>
            <a:prstGeom prst="star5">
              <a:avLst>
                <a:gd name="adj" fmla="val 25854"/>
                <a:gd name="hf" fmla="val 105146"/>
                <a:gd name="vf" fmla="val 110557"/>
              </a:avLst>
            </a:prstGeom>
            <a:solidFill>
              <a:srgbClr val="FFDD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04" name="Shape 104"/>
            <p:cNvGrpSpPr/>
            <p:nvPr/>
          </p:nvGrpSpPr>
          <p:grpSpPr>
            <a:xfrm>
              <a:off x="3923550" y="998925"/>
              <a:ext cx="1296900" cy="0"/>
              <a:chOff x="3943725" y="998925"/>
              <a:chExt cx="1296900" cy="0"/>
            </a:xfrm>
          </p:grpSpPr>
          <p:cxnSp>
            <p:nvCxnSpPr>
              <p:cNvPr id="105" name="Shape 105"/>
              <p:cNvCxnSpPr/>
              <p:nvPr/>
            </p:nvCxnSpPr>
            <p:spPr>
              <a:xfrm>
                <a:off x="4705725" y="998925"/>
                <a:ext cx="534900" cy="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DD9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6" name="Shape 106"/>
              <p:cNvCxnSpPr/>
              <p:nvPr/>
            </p:nvCxnSpPr>
            <p:spPr>
              <a:xfrm>
                <a:off x="3943725" y="998925"/>
                <a:ext cx="534900" cy="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DD9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5357248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2476949" y="708357"/>
            <a:ext cx="7238000" cy="60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2428601" y="1897973"/>
            <a:ext cx="3559999" cy="3441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133"/>
            </a:lvl1pPr>
            <a:lvl2pPr lvl="1">
              <a:spcBef>
                <a:spcPts val="0"/>
              </a:spcBef>
              <a:buSzPct val="100000"/>
              <a:defRPr sz="2133"/>
            </a:lvl2pPr>
            <a:lvl3pPr lvl="2">
              <a:spcBef>
                <a:spcPts val="0"/>
              </a:spcBef>
              <a:buSzPct val="100000"/>
              <a:defRPr sz="2133"/>
            </a:lvl3pPr>
            <a:lvl4pPr lvl="3">
              <a:spcBef>
                <a:spcPts val="0"/>
              </a:spcBef>
              <a:buSzPct val="100000"/>
              <a:defRPr sz="2133"/>
            </a:lvl4pPr>
            <a:lvl5pPr lvl="4">
              <a:spcBef>
                <a:spcPts val="0"/>
              </a:spcBef>
              <a:buSzPct val="100000"/>
              <a:defRPr sz="2133"/>
            </a:lvl5pPr>
            <a:lvl6pPr lvl="5">
              <a:spcBef>
                <a:spcPts val="0"/>
              </a:spcBef>
              <a:buSzPct val="100000"/>
              <a:defRPr sz="2133"/>
            </a:lvl6pPr>
            <a:lvl7pPr lvl="6">
              <a:spcBef>
                <a:spcPts val="0"/>
              </a:spcBef>
              <a:buSzPct val="100000"/>
              <a:defRPr sz="2133"/>
            </a:lvl7pPr>
            <a:lvl8pPr lvl="7">
              <a:spcBef>
                <a:spcPts val="0"/>
              </a:spcBef>
              <a:buSzPct val="100000"/>
              <a:defRPr sz="2133"/>
            </a:lvl8pPr>
            <a:lvl9pPr lvl="8">
              <a:spcBef>
                <a:spcPts val="0"/>
              </a:spcBef>
              <a:buSzPct val="100000"/>
              <a:defRPr sz="2133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6203198" y="1897973"/>
            <a:ext cx="3559999" cy="3441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133"/>
            </a:lvl1pPr>
            <a:lvl2pPr lvl="1">
              <a:spcBef>
                <a:spcPts val="0"/>
              </a:spcBef>
              <a:buSzPct val="100000"/>
              <a:defRPr sz="2133"/>
            </a:lvl2pPr>
            <a:lvl3pPr lvl="2">
              <a:spcBef>
                <a:spcPts val="0"/>
              </a:spcBef>
              <a:buSzPct val="100000"/>
              <a:defRPr sz="2133"/>
            </a:lvl3pPr>
            <a:lvl4pPr lvl="3">
              <a:spcBef>
                <a:spcPts val="0"/>
              </a:spcBef>
              <a:buSzPct val="100000"/>
              <a:defRPr sz="2133"/>
            </a:lvl4pPr>
            <a:lvl5pPr lvl="4">
              <a:spcBef>
                <a:spcPts val="0"/>
              </a:spcBef>
              <a:buSzPct val="100000"/>
              <a:defRPr sz="2133"/>
            </a:lvl5pPr>
            <a:lvl6pPr lvl="5">
              <a:spcBef>
                <a:spcPts val="0"/>
              </a:spcBef>
              <a:buSzPct val="100000"/>
              <a:defRPr sz="2133"/>
            </a:lvl6pPr>
            <a:lvl7pPr lvl="6">
              <a:spcBef>
                <a:spcPts val="0"/>
              </a:spcBef>
              <a:buSzPct val="100000"/>
              <a:defRPr sz="2133"/>
            </a:lvl7pPr>
            <a:lvl8pPr lvl="7">
              <a:spcBef>
                <a:spcPts val="0"/>
              </a:spcBef>
              <a:buSzPct val="100000"/>
              <a:defRPr sz="2133"/>
            </a:lvl8pPr>
            <a:lvl9pPr lvl="8">
              <a:spcBef>
                <a:spcPts val="0"/>
              </a:spcBef>
              <a:buSzPct val="100000"/>
              <a:defRPr sz="2133"/>
            </a:lvl9pPr>
          </a:lstStyle>
          <a:p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231400" y="1371300"/>
            <a:ext cx="1729200" cy="124400"/>
            <a:chOff x="3923550" y="952275"/>
            <a:chExt cx="1296900" cy="93300"/>
          </a:xfrm>
        </p:grpSpPr>
        <p:sp>
          <p:nvSpPr>
            <p:cNvPr id="112" name="Shape 112"/>
            <p:cNvSpPr/>
            <p:nvPr/>
          </p:nvSpPr>
          <p:spPr>
            <a:xfrm>
              <a:off x="4522950" y="952275"/>
              <a:ext cx="98100" cy="93300"/>
            </a:xfrm>
            <a:prstGeom prst="star5">
              <a:avLst>
                <a:gd name="adj" fmla="val 25854"/>
                <a:gd name="hf" fmla="val 105146"/>
                <a:gd name="vf" fmla="val 110557"/>
              </a:avLst>
            </a:prstGeom>
            <a:solidFill>
              <a:srgbClr val="FFDD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13" name="Shape 113"/>
            <p:cNvGrpSpPr/>
            <p:nvPr/>
          </p:nvGrpSpPr>
          <p:grpSpPr>
            <a:xfrm>
              <a:off x="3923550" y="998925"/>
              <a:ext cx="1296900" cy="0"/>
              <a:chOff x="3943725" y="998925"/>
              <a:chExt cx="1296900" cy="0"/>
            </a:xfrm>
          </p:grpSpPr>
          <p:cxnSp>
            <p:nvCxnSpPr>
              <p:cNvPr id="114" name="Shape 114"/>
              <p:cNvCxnSpPr/>
              <p:nvPr/>
            </p:nvCxnSpPr>
            <p:spPr>
              <a:xfrm>
                <a:off x="4705725" y="998925"/>
                <a:ext cx="534900" cy="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DD9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15" name="Shape 115"/>
              <p:cNvCxnSpPr/>
              <p:nvPr/>
            </p:nvCxnSpPr>
            <p:spPr>
              <a:xfrm>
                <a:off x="3943725" y="998925"/>
                <a:ext cx="534900" cy="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DD9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0845315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476949" y="708357"/>
            <a:ext cx="7238000" cy="60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2335000" y="1919933"/>
            <a:ext cx="2396800" cy="309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xfrm>
            <a:off x="4854748" y="1919933"/>
            <a:ext cx="2396800" cy="309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3"/>
          </p:nvPr>
        </p:nvSpPr>
        <p:spPr>
          <a:xfrm>
            <a:off x="7374497" y="1919933"/>
            <a:ext cx="2396800" cy="309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grpSp>
        <p:nvGrpSpPr>
          <p:cNvPr id="121" name="Shape 121"/>
          <p:cNvGrpSpPr/>
          <p:nvPr/>
        </p:nvGrpSpPr>
        <p:grpSpPr>
          <a:xfrm>
            <a:off x="5231400" y="1371300"/>
            <a:ext cx="1729200" cy="124400"/>
            <a:chOff x="3923550" y="952275"/>
            <a:chExt cx="1296900" cy="93300"/>
          </a:xfrm>
        </p:grpSpPr>
        <p:sp>
          <p:nvSpPr>
            <p:cNvPr id="122" name="Shape 122"/>
            <p:cNvSpPr/>
            <p:nvPr/>
          </p:nvSpPr>
          <p:spPr>
            <a:xfrm>
              <a:off x="4522950" y="952275"/>
              <a:ext cx="98100" cy="93300"/>
            </a:xfrm>
            <a:prstGeom prst="star5">
              <a:avLst>
                <a:gd name="adj" fmla="val 25854"/>
                <a:gd name="hf" fmla="val 105146"/>
                <a:gd name="vf" fmla="val 110557"/>
              </a:avLst>
            </a:prstGeom>
            <a:solidFill>
              <a:srgbClr val="FFDD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23" name="Shape 123"/>
            <p:cNvGrpSpPr/>
            <p:nvPr/>
          </p:nvGrpSpPr>
          <p:grpSpPr>
            <a:xfrm>
              <a:off x="3923550" y="998925"/>
              <a:ext cx="1296900" cy="0"/>
              <a:chOff x="3943725" y="998925"/>
              <a:chExt cx="1296900" cy="0"/>
            </a:xfrm>
          </p:grpSpPr>
          <p:cxnSp>
            <p:nvCxnSpPr>
              <p:cNvPr id="124" name="Shape 124"/>
              <p:cNvCxnSpPr/>
              <p:nvPr/>
            </p:nvCxnSpPr>
            <p:spPr>
              <a:xfrm>
                <a:off x="4705725" y="998925"/>
                <a:ext cx="534900" cy="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DD9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25" name="Shape 125"/>
              <p:cNvCxnSpPr/>
              <p:nvPr/>
            </p:nvCxnSpPr>
            <p:spPr>
              <a:xfrm>
                <a:off x="3943725" y="998925"/>
                <a:ext cx="534900" cy="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DD9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56658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-9500" y="0"/>
            <a:ext cx="3456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3447303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69467" y="378933"/>
            <a:ext cx="2698800" cy="4904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369467" y="5310733"/>
            <a:ext cx="26988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999999"/>
              </a:buClr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4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4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4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4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4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4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4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4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409044" y="6333133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defTabSz="1219170">
              <a:defRPr/>
            </a:pPr>
            <a:fld id="{00000000-1234-1234-1234-123412341234}" type="slidenum">
              <a:rPr lang="en" sz="1867" kern="0" smtClean="0">
                <a:solidFill>
                  <a:srgbClr val="FFFFFF"/>
                </a:solidFill>
                <a:cs typeface="Arial"/>
                <a:sym typeface="Arial"/>
              </a:rPr>
              <a:pPr defTabSz="1219170">
                <a:defRPr/>
              </a:pPr>
              <a:t>‹#›</a:t>
            </a:fld>
            <a:endParaRPr lang="en"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35932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2476949" y="708357"/>
            <a:ext cx="7238000" cy="60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28" name="Shape 128"/>
          <p:cNvGrpSpPr/>
          <p:nvPr/>
        </p:nvGrpSpPr>
        <p:grpSpPr>
          <a:xfrm>
            <a:off x="5231400" y="1371300"/>
            <a:ext cx="1729200" cy="124400"/>
            <a:chOff x="3923550" y="952275"/>
            <a:chExt cx="1296900" cy="93300"/>
          </a:xfrm>
        </p:grpSpPr>
        <p:sp>
          <p:nvSpPr>
            <p:cNvPr id="129" name="Shape 129"/>
            <p:cNvSpPr/>
            <p:nvPr/>
          </p:nvSpPr>
          <p:spPr>
            <a:xfrm>
              <a:off x="4522950" y="952275"/>
              <a:ext cx="98100" cy="93300"/>
            </a:xfrm>
            <a:prstGeom prst="star5">
              <a:avLst>
                <a:gd name="adj" fmla="val 25854"/>
                <a:gd name="hf" fmla="val 105146"/>
                <a:gd name="vf" fmla="val 110557"/>
              </a:avLst>
            </a:prstGeom>
            <a:solidFill>
              <a:srgbClr val="FFDD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30" name="Shape 130"/>
            <p:cNvGrpSpPr/>
            <p:nvPr/>
          </p:nvGrpSpPr>
          <p:grpSpPr>
            <a:xfrm>
              <a:off x="3923550" y="998925"/>
              <a:ext cx="1296900" cy="0"/>
              <a:chOff x="3943725" y="998925"/>
              <a:chExt cx="1296900" cy="0"/>
            </a:xfrm>
          </p:grpSpPr>
          <p:cxnSp>
            <p:nvCxnSpPr>
              <p:cNvPr id="131" name="Shape 131"/>
              <p:cNvCxnSpPr/>
              <p:nvPr/>
            </p:nvCxnSpPr>
            <p:spPr>
              <a:xfrm>
                <a:off x="4705725" y="998925"/>
                <a:ext cx="534900" cy="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DD9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2" name="Shape 132"/>
              <p:cNvCxnSpPr/>
              <p:nvPr/>
            </p:nvCxnSpPr>
            <p:spPr>
              <a:xfrm>
                <a:off x="3943725" y="998925"/>
                <a:ext cx="534900" cy="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DD9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8748923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2074900" y="5730400"/>
            <a:ext cx="8042400" cy="61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480"/>
              </a:spcBef>
              <a:buClr>
                <a:srgbClr val="FFDD92"/>
              </a:buClr>
              <a:buSzPct val="100000"/>
              <a:buNone/>
              <a:defRPr sz="1600" i="1">
                <a:solidFill>
                  <a:srgbClr val="FFDD92"/>
                </a:solidFill>
              </a:defRPr>
            </a:lvl1pPr>
          </a:lstStyle>
          <a:p>
            <a:endParaRPr/>
          </a:p>
        </p:txBody>
      </p:sp>
      <p:grpSp>
        <p:nvGrpSpPr>
          <p:cNvPr id="135" name="Shape 135"/>
          <p:cNvGrpSpPr/>
          <p:nvPr/>
        </p:nvGrpSpPr>
        <p:grpSpPr>
          <a:xfrm>
            <a:off x="5231400" y="5504400"/>
            <a:ext cx="1729200" cy="124400"/>
            <a:chOff x="3923550" y="952275"/>
            <a:chExt cx="1296900" cy="93300"/>
          </a:xfrm>
        </p:grpSpPr>
        <p:sp>
          <p:nvSpPr>
            <p:cNvPr id="136" name="Shape 136"/>
            <p:cNvSpPr/>
            <p:nvPr/>
          </p:nvSpPr>
          <p:spPr>
            <a:xfrm>
              <a:off x="4522950" y="952275"/>
              <a:ext cx="98100" cy="93300"/>
            </a:xfrm>
            <a:prstGeom prst="star5">
              <a:avLst>
                <a:gd name="adj" fmla="val 25854"/>
                <a:gd name="hf" fmla="val 105146"/>
                <a:gd name="vf" fmla="val 110557"/>
              </a:avLst>
            </a:prstGeom>
            <a:solidFill>
              <a:srgbClr val="FFDD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37" name="Shape 137"/>
            <p:cNvGrpSpPr/>
            <p:nvPr/>
          </p:nvGrpSpPr>
          <p:grpSpPr>
            <a:xfrm>
              <a:off x="3923550" y="998925"/>
              <a:ext cx="1296900" cy="0"/>
              <a:chOff x="3943725" y="998925"/>
              <a:chExt cx="1296900" cy="0"/>
            </a:xfrm>
          </p:grpSpPr>
          <p:cxnSp>
            <p:nvCxnSpPr>
              <p:cNvPr id="138" name="Shape 138"/>
              <p:cNvCxnSpPr/>
              <p:nvPr/>
            </p:nvCxnSpPr>
            <p:spPr>
              <a:xfrm>
                <a:off x="4705725" y="998925"/>
                <a:ext cx="534900" cy="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DD9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9" name="Shape 139"/>
              <p:cNvCxnSpPr/>
              <p:nvPr/>
            </p:nvCxnSpPr>
            <p:spPr>
              <a:xfrm>
                <a:off x="3943725" y="998925"/>
                <a:ext cx="534900" cy="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DD9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301698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774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6091215" y="0"/>
            <a:ext cx="6100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862067" y="2652667"/>
            <a:ext cx="4329200" cy="283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4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4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4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4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4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4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4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4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1409044" y="6333133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defTabSz="1219170">
              <a:defRPr/>
            </a:pPr>
            <a:fld id="{00000000-1234-1234-1234-123412341234}" type="slidenum">
              <a:rPr lang="en" sz="1867" kern="0" smtClean="0">
                <a:solidFill>
                  <a:srgbClr val="000000"/>
                </a:solidFill>
                <a:cs typeface="Arial"/>
                <a:sym typeface="Arial"/>
              </a:rPr>
              <a:pPr defTabSz="1219170">
                <a:defRPr/>
              </a:pPr>
              <a:t>‹#›</a:t>
            </a:fld>
            <a:endParaRPr lang="en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" name="Shape 23"/>
          <p:cNvSpPr/>
          <p:nvPr/>
        </p:nvSpPr>
        <p:spPr>
          <a:xfrm flipH="1">
            <a:off x="5940400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6840300" y="1354667"/>
            <a:ext cx="4627600" cy="413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1333"/>
              </a:spcAft>
              <a:buClr>
                <a:srgbClr val="F67031"/>
              </a:buClr>
              <a:buSzPct val="100000"/>
              <a:buAutoNum type="arabicPeriod"/>
              <a:defRPr sz="2400"/>
            </a:lvl1pPr>
            <a:lvl2pPr lvl="1" rtl="0">
              <a:spcBef>
                <a:spcPts val="0"/>
              </a:spcBef>
              <a:spcAft>
                <a:spcPts val="1333"/>
              </a:spcAft>
              <a:buAutoNum type="alphaLcPeriod"/>
              <a:defRPr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1333"/>
              </a:spcAft>
              <a:buAutoNum type="romanLcPeriod"/>
              <a:defRPr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1333"/>
              </a:spcAft>
              <a:buAutoNum type="arabicPeriod"/>
              <a:defRPr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1333"/>
              </a:spcAft>
              <a:buClr>
                <a:srgbClr val="999999"/>
              </a:buClr>
              <a:buAutoNum type="alphaLcPeriod"/>
              <a:defRPr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1333"/>
              </a:spcAft>
              <a:buClr>
                <a:srgbClr val="999999"/>
              </a:buClr>
              <a:buAutoNum type="romanLcPeriod"/>
              <a:defRPr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1333"/>
              </a:spcAft>
              <a:buClr>
                <a:srgbClr val="999999"/>
              </a:buClr>
              <a:buAutoNum type="arabicPeriod"/>
              <a:defRPr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1333"/>
              </a:spcAft>
              <a:buClr>
                <a:srgbClr val="999999"/>
              </a:buClr>
              <a:buAutoNum type="alphaLcPeriod"/>
              <a:defRPr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1333"/>
              </a:spcAft>
              <a:buClr>
                <a:srgbClr val="999999"/>
              </a:buClr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862097" y="1354667"/>
            <a:ext cx="4329200" cy="129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581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5400000" flipH="1">
            <a:off x="6025267" y="-4481167"/>
            <a:ext cx="150800" cy="122016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-9500" y="1695033"/>
            <a:ext cx="12201600" cy="516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463033" y="2272800"/>
            <a:ext cx="7266000" cy="361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buFont typeface="Georgia"/>
              <a:defRPr sz="3200" i="1"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spcBef>
                <a:spcPts val="0"/>
              </a:spcBef>
              <a:buSzPct val="100000"/>
              <a:buFont typeface="Georgia"/>
              <a:defRPr sz="3200" i="1">
                <a:latin typeface="Georgia"/>
                <a:ea typeface="Georgia"/>
                <a:cs typeface="Georgia"/>
                <a:sym typeface="Georgia"/>
              </a:defRPr>
            </a:lvl2pPr>
            <a:lvl3pPr lvl="2" algn="ctr" rtl="0">
              <a:spcBef>
                <a:spcPts val="0"/>
              </a:spcBef>
              <a:buSzPct val="100000"/>
              <a:buFont typeface="Georgia"/>
              <a:defRPr sz="3200" i="1">
                <a:latin typeface="Georgia"/>
                <a:ea typeface="Georgia"/>
                <a:cs typeface="Georgia"/>
                <a:sym typeface="Georgia"/>
              </a:defRPr>
            </a:lvl3pPr>
            <a:lvl4pPr lvl="3" algn="ctr" rtl="0">
              <a:spcBef>
                <a:spcPts val="0"/>
              </a:spcBef>
              <a:buSzPct val="100000"/>
              <a:buFont typeface="Georgia"/>
              <a:defRPr sz="3200" i="1">
                <a:latin typeface="Georgia"/>
                <a:ea typeface="Georgia"/>
                <a:cs typeface="Georgia"/>
                <a:sym typeface="Georgia"/>
              </a:defRPr>
            </a:lvl4pPr>
            <a:lvl5pPr lvl="4" algn="ctr" rtl="0">
              <a:spcBef>
                <a:spcPts val="0"/>
              </a:spcBef>
              <a:buSzPct val="100000"/>
              <a:buFont typeface="Georgia"/>
              <a:defRPr sz="3200" i="1">
                <a:latin typeface="Georgia"/>
                <a:ea typeface="Georgia"/>
                <a:cs typeface="Georgia"/>
                <a:sym typeface="Georgia"/>
              </a:defRPr>
            </a:lvl5pPr>
            <a:lvl6pPr lvl="5" algn="ctr" rtl="0">
              <a:spcBef>
                <a:spcPts val="0"/>
              </a:spcBef>
              <a:buSzPct val="100000"/>
              <a:buFont typeface="Georgia"/>
              <a:defRPr sz="3200" i="1">
                <a:latin typeface="Georgia"/>
                <a:ea typeface="Georgia"/>
                <a:cs typeface="Georgia"/>
                <a:sym typeface="Georgia"/>
              </a:defRPr>
            </a:lvl6pPr>
            <a:lvl7pPr lvl="6" algn="ctr" rtl="0">
              <a:spcBef>
                <a:spcPts val="0"/>
              </a:spcBef>
              <a:buSzPct val="100000"/>
              <a:buFont typeface="Georgia"/>
              <a:defRPr sz="3200" i="1">
                <a:latin typeface="Georgia"/>
                <a:ea typeface="Georgia"/>
                <a:cs typeface="Georgia"/>
                <a:sym typeface="Georgia"/>
              </a:defRPr>
            </a:lvl7pPr>
            <a:lvl8pPr lvl="7" algn="ctr" rtl="0">
              <a:spcBef>
                <a:spcPts val="0"/>
              </a:spcBef>
              <a:buSzPct val="100000"/>
              <a:buFont typeface="Georgia"/>
              <a:defRPr sz="3200" i="1">
                <a:latin typeface="Georgia"/>
                <a:ea typeface="Georgia"/>
                <a:cs typeface="Georgia"/>
                <a:sym typeface="Georgia"/>
              </a:defRPr>
            </a:lvl8pPr>
            <a:lvl9pPr lvl="8" algn="ctr">
              <a:spcBef>
                <a:spcPts val="0"/>
              </a:spcBef>
              <a:buSzPct val="100000"/>
              <a:buFont typeface="Georgia"/>
              <a:defRPr sz="32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/>
          <p:nvPr/>
        </p:nvSpPr>
        <p:spPr>
          <a:xfrm>
            <a:off x="4791200" y="303632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9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unito Sans"/>
                <a:ea typeface="Nunito Sans"/>
                <a:cs typeface="Nunito Sans"/>
                <a:sym typeface="Nunito Sans"/>
              </a:rPr>
              <a:t>“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409044" y="6333133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defTabSz="1219170">
              <a:defRPr/>
            </a:pPr>
            <a:fld id="{00000000-1234-1234-1234-123412341234}" type="slidenum">
              <a:rPr lang="en" sz="1867" kern="0" smtClean="0">
                <a:solidFill>
                  <a:srgbClr val="000000"/>
                </a:solidFill>
                <a:cs typeface="Arial"/>
                <a:sym typeface="Arial"/>
              </a:rPr>
              <a:pPr defTabSz="1219170">
                <a:defRPr/>
              </a:pPr>
              <a:t>‹#›</a:t>
            </a:fld>
            <a:endParaRPr lang="en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521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>
            <a:off x="3296500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3447300" y="0"/>
            <a:ext cx="8744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120833" y="767333"/>
            <a:ext cx="7461600" cy="5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11409044" y="6333133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defTabSz="1219170">
              <a:defRPr/>
            </a:pPr>
            <a:fld id="{00000000-1234-1234-1234-123412341234}" type="slidenum">
              <a:rPr lang="en" sz="1867" kern="0" smtClean="0">
                <a:solidFill>
                  <a:srgbClr val="000000"/>
                </a:solidFill>
                <a:cs typeface="Arial"/>
                <a:sym typeface="Arial"/>
              </a:rPr>
              <a:pPr defTabSz="1219170">
                <a:defRPr/>
              </a:pPr>
              <a:t>‹#›</a:t>
            </a:fld>
            <a:endParaRPr lang="en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552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2 columns with intro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3296500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3447300" y="0"/>
            <a:ext cx="8744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120833" y="767333"/>
            <a:ext cx="7461600" cy="1610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11409044" y="6333133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defTabSz="1219170">
              <a:defRPr/>
            </a:pPr>
            <a:fld id="{00000000-1234-1234-1234-123412341234}" type="slidenum">
              <a:rPr lang="en" sz="1867" kern="0" smtClean="0">
                <a:solidFill>
                  <a:srgbClr val="000000"/>
                </a:solidFill>
                <a:cs typeface="Arial"/>
                <a:sym typeface="Arial"/>
              </a:rPr>
              <a:pPr defTabSz="1219170">
                <a:defRPr/>
              </a:pPr>
              <a:t>‹#›</a:t>
            </a:fld>
            <a:endParaRPr lang="en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120833" y="2672433"/>
            <a:ext cx="3636000" cy="3402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67"/>
            </a:lvl1pPr>
            <a:lvl2pPr lvl="1" rtl="0">
              <a:spcBef>
                <a:spcPts val="0"/>
              </a:spcBef>
              <a:buSzPct val="100000"/>
              <a:defRPr sz="1467"/>
            </a:lvl2pPr>
            <a:lvl3pPr lvl="2" rtl="0">
              <a:spcBef>
                <a:spcPts val="0"/>
              </a:spcBef>
              <a:buSzPct val="100000"/>
              <a:defRPr sz="1467"/>
            </a:lvl3pPr>
            <a:lvl4pPr lvl="3" rtl="0">
              <a:spcBef>
                <a:spcPts val="0"/>
              </a:spcBef>
              <a:buSzPct val="100000"/>
              <a:defRPr sz="1467"/>
            </a:lvl4pPr>
            <a:lvl5pPr lvl="4" rtl="0">
              <a:spcBef>
                <a:spcPts val="0"/>
              </a:spcBef>
              <a:buSzPct val="100000"/>
              <a:defRPr sz="1467"/>
            </a:lvl5pPr>
            <a:lvl6pPr lvl="5" rtl="0">
              <a:spcBef>
                <a:spcPts val="0"/>
              </a:spcBef>
              <a:buSzPct val="100000"/>
              <a:defRPr sz="1467"/>
            </a:lvl6pPr>
            <a:lvl7pPr lvl="6" rtl="0">
              <a:spcBef>
                <a:spcPts val="0"/>
              </a:spcBef>
              <a:buSzPct val="100000"/>
              <a:defRPr sz="1467"/>
            </a:lvl7pPr>
            <a:lvl8pPr lvl="7" rtl="0">
              <a:spcBef>
                <a:spcPts val="0"/>
              </a:spcBef>
              <a:buSzPct val="100000"/>
              <a:defRPr sz="1467"/>
            </a:lvl8pPr>
            <a:lvl9pPr lvl="8" rtl="0">
              <a:spcBef>
                <a:spcPts val="0"/>
              </a:spcBef>
              <a:buSzPct val="100000"/>
              <a:defRPr sz="1467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7946325" y="2672433"/>
            <a:ext cx="3636000" cy="3402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67"/>
            </a:lvl1pPr>
            <a:lvl2pPr lvl="1" rtl="0">
              <a:spcBef>
                <a:spcPts val="0"/>
              </a:spcBef>
              <a:buSzPct val="100000"/>
              <a:defRPr sz="1467"/>
            </a:lvl2pPr>
            <a:lvl3pPr lvl="2" rtl="0">
              <a:spcBef>
                <a:spcPts val="0"/>
              </a:spcBef>
              <a:buSzPct val="100000"/>
              <a:defRPr sz="1467"/>
            </a:lvl3pPr>
            <a:lvl4pPr lvl="3" rtl="0">
              <a:spcBef>
                <a:spcPts val="0"/>
              </a:spcBef>
              <a:buSzPct val="100000"/>
              <a:defRPr sz="1467"/>
            </a:lvl4pPr>
            <a:lvl5pPr lvl="4" rtl="0">
              <a:spcBef>
                <a:spcPts val="0"/>
              </a:spcBef>
              <a:buSzPct val="100000"/>
              <a:defRPr sz="1467"/>
            </a:lvl5pPr>
            <a:lvl6pPr lvl="5" rtl="0">
              <a:spcBef>
                <a:spcPts val="0"/>
              </a:spcBef>
              <a:buSzPct val="100000"/>
              <a:defRPr sz="1467"/>
            </a:lvl6pPr>
            <a:lvl7pPr lvl="6" rtl="0">
              <a:spcBef>
                <a:spcPts val="0"/>
              </a:spcBef>
              <a:buSzPct val="100000"/>
              <a:defRPr sz="1467"/>
            </a:lvl7pPr>
            <a:lvl8pPr lvl="7" rtl="0">
              <a:spcBef>
                <a:spcPts val="0"/>
              </a:spcBef>
              <a:buSzPct val="100000"/>
              <a:defRPr sz="1467"/>
            </a:lvl8pPr>
            <a:lvl9pPr lvl="8" rtl="0">
              <a:spcBef>
                <a:spcPts val="0"/>
              </a:spcBef>
              <a:buSzPct val="100000"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323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lef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 flipH="1">
            <a:off x="-9500" y="0"/>
            <a:ext cx="3456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447303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181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11409044" y="6333133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defTabSz="1219170">
              <a:defRPr/>
            </a:pPr>
            <a:fld id="{00000000-1234-1234-1234-123412341234}" type="slidenum">
              <a:rPr lang="en" sz="1867" kern="0" smtClean="0">
                <a:solidFill>
                  <a:srgbClr val="FFFFFF"/>
                </a:solidFill>
                <a:cs typeface="Arial"/>
                <a:sym typeface="Arial"/>
              </a:rPr>
              <a:pPr defTabSz="1219170">
                <a:defRPr/>
              </a:pPr>
              <a:t>‹#›</a:t>
            </a:fld>
            <a:endParaRPr lang="en"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2600" y="2672433"/>
            <a:ext cx="2728400" cy="3402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162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 flipH="1">
            <a:off x="-917" y="0"/>
            <a:ext cx="6100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6099869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81900" y="767333"/>
            <a:ext cx="4689600" cy="1298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1409044" y="6333133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defTabSz="1219170">
              <a:defRPr/>
            </a:pPr>
            <a:fld id="{00000000-1234-1234-1234-123412341234}" type="slidenum">
              <a:rPr lang="en" sz="1867" kern="0" smtClean="0">
                <a:solidFill>
                  <a:srgbClr val="FFFFFF"/>
                </a:solidFill>
                <a:cs typeface="Arial"/>
                <a:sym typeface="Arial"/>
              </a:rPr>
              <a:pPr defTabSz="1219170">
                <a:defRPr/>
              </a:pPr>
              <a:t>‹#›</a:t>
            </a:fld>
            <a:endParaRPr lang="en"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1900" y="2131467"/>
            <a:ext cx="4689600" cy="394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324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09600" y="1313167"/>
            <a:ext cx="3178400" cy="83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09600" y="2286829"/>
            <a:ext cx="6349600" cy="364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Varela"/>
              <a:buChar char="╺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09600" y="6231533"/>
            <a:ext cx="731600" cy="3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defTabSz="1219170"/>
            <a:fld id="{00000000-1234-1234-1234-123412341234}" type="slidenum">
              <a:rPr lang="en" sz="1333" b="1" kern="0" smtClean="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pPr defTabSz="1219170"/>
              <a:t>‹#›</a:t>
            </a:fld>
            <a:endParaRPr lang="en" sz="1333" b="1" kern="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18683095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20833" y="767333"/>
            <a:ext cx="7461600" cy="530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rgbClr val="CCCCCC"/>
              </a:buClr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409044" y="633313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 defTabSz="1219170">
              <a:defRPr/>
            </a:pPr>
            <a:fld id="{00000000-1234-1234-1234-123412341234}" type="slidenum">
              <a:rPr lang="en" sz="1333" kern="0" smtClean="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rPr>
              <a:pPr algn="r" defTabSz="1219170">
                <a:defRPr/>
              </a:pPr>
              <a:t>‹#›</a:t>
            </a:fld>
            <a:endParaRPr lang="en" sz="1333" kern="0">
              <a:solidFill>
                <a:srgbClr val="CCCCC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19051434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41A8F-16B4-42B4-BCD2-9D527AEE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48783-6F45-4CD5-8CBD-3CB1AE64B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955B1-9F51-4C46-AD48-26807E68A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987DA69C-A3BC-48FB-828D-5A6E6B919454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914377"/>
              <a:t>12/22/2019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688D8-FB80-49EF-B593-170DCB4FF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69C12-CA27-4FD4-8883-4CDB70D8C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20CC475A-FC22-4BB2-81DE-26878B72C705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914377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873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34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-33" y="0"/>
            <a:ext cx="12192000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Shape 7"/>
          <p:cNvGrpSpPr/>
          <p:nvPr/>
        </p:nvGrpSpPr>
        <p:grpSpPr>
          <a:xfrm>
            <a:off x="-248003" y="-1235200"/>
            <a:ext cx="14173601" cy="9594901"/>
            <a:chOff x="-186003" y="-926400"/>
            <a:chExt cx="10630201" cy="7196176"/>
          </a:xfrm>
        </p:grpSpPr>
        <p:pic>
          <p:nvPicPr>
            <p:cNvPr id="8" name="Shape 8"/>
            <p:cNvPicPr preferRelativeResize="0"/>
            <p:nvPr/>
          </p:nvPicPr>
          <p:blipFill>
            <a:blip r:embed="rId10">
              <a:alphaModFix amt="17000"/>
            </a:blip>
            <a:stretch>
              <a:fillRect/>
            </a:stretch>
          </p:blipFill>
          <p:spPr>
            <a:xfrm>
              <a:off x="7286221" y="-222428"/>
              <a:ext cx="2109249" cy="2109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Shape 9"/>
            <p:cNvPicPr preferRelativeResize="0"/>
            <p:nvPr/>
          </p:nvPicPr>
          <p:blipFill>
            <a:blip r:embed="rId10">
              <a:alphaModFix amt="32000"/>
            </a:blip>
            <a:stretch>
              <a:fillRect/>
            </a:stretch>
          </p:blipFill>
          <p:spPr>
            <a:xfrm>
              <a:off x="630499" y="2578799"/>
              <a:ext cx="1478724" cy="1478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Shape 10"/>
            <p:cNvPicPr preferRelativeResize="0"/>
            <p:nvPr/>
          </p:nvPicPr>
          <p:blipFill>
            <a:blip r:embed="rId10">
              <a:alphaModFix amt="17000"/>
            </a:blip>
            <a:stretch>
              <a:fillRect/>
            </a:stretch>
          </p:blipFill>
          <p:spPr>
            <a:xfrm>
              <a:off x="-186003" y="3208621"/>
              <a:ext cx="2109249" cy="2109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Shape 11"/>
            <p:cNvPicPr preferRelativeResize="0"/>
            <p:nvPr/>
          </p:nvPicPr>
          <p:blipFill>
            <a:blip r:embed="rId10">
              <a:alphaModFix amt="17000"/>
            </a:blip>
            <a:stretch>
              <a:fillRect/>
            </a:stretch>
          </p:blipFill>
          <p:spPr>
            <a:xfrm>
              <a:off x="5920050" y="4007675"/>
              <a:ext cx="2262073" cy="226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Shape 12"/>
            <p:cNvPicPr preferRelativeResize="0"/>
            <p:nvPr/>
          </p:nvPicPr>
          <p:blipFill>
            <a:blip r:embed="rId10">
              <a:alphaModFix amt="17000"/>
            </a:blip>
            <a:stretch>
              <a:fillRect/>
            </a:stretch>
          </p:blipFill>
          <p:spPr>
            <a:xfrm>
              <a:off x="919425" y="-451449"/>
              <a:ext cx="2262073" cy="226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Shape 13"/>
            <p:cNvPicPr preferRelativeResize="0"/>
            <p:nvPr/>
          </p:nvPicPr>
          <p:blipFill>
            <a:blip r:embed="rId10">
              <a:alphaModFix amt="17000"/>
            </a:blip>
            <a:stretch>
              <a:fillRect/>
            </a:stretch>
          </p:blipFill>
          <p:spPr>
            <a:xfrm>
              <a:off x="8182125" y="2369375"/>
              <a:ext cx="2262073" cy="226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Shape 14"/>
            <p:cNvPicPr preferRelativeResize="0"/>
            <p:nvPr/>
          </p:nvPicPr>
          <p:blipFill>
            <a:blip r:embed="rId10">
              <a:alphaModFix amt="32000"/>
            </a:blip>
            <a:stretch>
              <a:fillRect/>
            </a:stretch>
          </p:blipFill>
          <p:spPr>
            <a:xfrm>
              <a:off x="370074" y="615874"/>
              <a:ext cx="1194750" cy="1194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Shape 15"/>
            <p:cNvPicPr preferRelativeResize="0"/>
            <p:nvPr/>
          </p:nvPicPr>
          <p:blipFill>
            <a:blip r:embed="rId10">
              <a:alphaModFix amt="32000"/>
            </a:blip>
            <a:stretch>
              <a:fillRect/>
            </a:stretch>
          </p:blipFill>
          <p:spPr>
            <a:xfrm>
              <a:off x="4973899" y="-926400"/>
              <a:ext cx="1478724" cy="1478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Shape 16"/>
            <p:cNvPicPr preferRelativeResize="0"/>
            <p:nvPr/>
          </p:nvPicPr>
          <p:blipFill>
            <a:blip r:embed="rId10">
              <a:alphaModFix amt="32000"/>
            </a:blip>
            <a:stretch>
              <a:fillRect/>
            </a:stretch>
          </p:blipFill>
          <p:spPr>
            <a:xfrm>
              <a:off x="2278324" y="4658624"/>
              <a:ext cx="960174" cy="9601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Shape 17"/>
            <p:cNvPicPr preferRelativeResize="0"/>
            <p:nvPr/>
          </p:nvPicPr>
          <p:blipFill>
            <a:blip r:embed="rId10">
              <a:alphaModFix amt="32000"/>
            </a:blip>
            <a:stretch>
              <a:fillRect/>
            </a:stretch>
          </p:blipFill>
          <p:spPr>
            <a:xfrm>
              <a:off x="8002849" y="2039249"/>
              <a:ext cx="1478724" cy="1478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Shape 18"/>
            <p:cNvPicPr preferRelativeResize="0"/>
            <p:nvPr/>
          </p:nvPicPr>
          <p:blipFill>
            <a:blip r:embed="rId10">
              <a:alphaModFix amt="32000"/>
            </a:blip>
            <a:stretch>
              <a:fillRect/>
            </a:stretch>
          </p:blipFill>
          <p:spPr>
            <a:xfrm>
              <a:off x="6703299" y="116399"/>
              <a:ext cx="1126400" cy="11264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Shape 19"/>
            <p:cNvPicPr preferRelativeResize="0"/>
            <p:nvPr/>
          </p:nvPicPr>
          <p:blipFill>
            <a:blip r:embed="rId10">
              <a:alphaModFix amt="32000"/>
            </a:blip>
            <a:stretch>
              <a:fillRect/>
            </a:stretch>
          </p:blipFill>
          <p:spPr>
            <a:xfrm>
              <a:off x="5362174" y="4275524"/>
              <a:ext cx="1478724" cy="1478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Shape 20"/>
            <p:cNvPicPr preferRelativeResize="0"/>
            <p:nvPr/>
          </p:nvPicPr>
          <p:blipFill>
            <a:blip r:embed="rId10">
              <a:alphaModFix amt="24000"/>
            </a:blip>
            <a:stretch>
              <a:fillRect/>
            </a:stretch>
          </p:blipFill>
          <p:spPr>
            <a:xfrm>
              <a:off x="370065" y="1966724"/>
              <a:ext cx="720210" cy="720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Shape 21"/>
            <p:cNvPicPr preferRelativeResize="0"/>
            <p:nvPr/>
          </p:nvPicPr>
          <p:blipFill>
            <a:blip r:embed="rId10">
              <a:alphaModFix amt="24000"/>
            </a:blip>
            <a:stretch>
              <a:fillRect/>
            </a:stretch>
          </p:blipFill>
          <p:spPr>
            <a:xfrm>
              <a:off x="2856090" y="4275524"/>
              <a:ext cx="720210" cy="720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Shape 22"/>
            <p:cNvPicPr preferRelativeResize="0"/>
            <p:nvPr/>
          </p:nvPicPr>
          <p:blipFill>
            <a:blip r:embed="rId10">
              <a:alphaModFix amt="24000"/>
            </a:blip>
            <a:stretch>
              <a:fillRect/>
            </a:stretch>
          </p:blipFill>
          <p:spPr>
            <a:xfrm>
              <a:off x="-185999" y="2767150"/>
              <a:ext cx="563825" cy="563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Shape 23"/>
            <p:cNvPicPr preferRelativeResize="0"/>
            <p:nvPr/>
          </p:nvPicPr>
          <p:blipFill>
            <a:blip r:embed="rId10">
              <a:alphaModFix amt="24000"/>
            </a:blip>
            <a:stretch>
              <a:fillRect/>
            </a:stretch>
          </p:blipFill>
          <p:spPr>
            <a:xfrm>
              <a:off x="4873752" y="116399"/>
              <a:ext cx="720210" cy="720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Shape 24"/>
            <p:cNvPicPr preferRelativeResize="0"/>
            <p:nvPr/>
          </p:nvPicPr>
          <p:blipFill>
            <a:blip r:embed="rId10">
              <a:alphaModFix amt="24000"/>
            </a:blip>
            <a:stretch>
              <a:fillRect/>
            </a:stretch>
          </p:blipFill>
          <p:spPr>
            <a:xfrm>
              <a:off x="3379965" y="-451450"/>
              <a:ext cx="720210" cy="720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Shape 25"/>
            <p:cNvPicPr preferRelativeResize="0"/>
            <p:nvPr/>
          </p:nvPicPr>
          <p:blipFill>
            <a:blip r:embed="rId10">
              <a:alphaModFix amt="24000"/>
            </a:blip>
            <a:stretch>
              <a:fillRect/>
            </a:stretch>
          </p:blipFill>
          <p:spPr>
            <a:xfrm>
              <a:off x="7461915" y="3408624"/>
              <a:ext cx="720210" cy="720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Shape 26"/>
            <p:cNvPicPr preferRelativeResize="0"/>
            <p:nvPr/>
          </p:nvPicPr>
          <p:blipFill>
            <a:blip r:embed="rId10">
              <a:alphaModFix amt="24000"/>
            </a:blip>
            <a:stretch>
              <a:fillRect/>
            </a:stretch>
          </p:blipFill>
          <p:spPr>
            <a:xfrm>
              <a:off x="8675265" y="1070699"/>
              <a:ext cx="720210" cy="720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Shape 27"/>
            <p:cNvPicPr preferRelativeResize="0"/>
            <p:nvPr/>
          </p:nvPicPr>
          <p:blipFill>
            <a:blip r:embed="rId10">
              <a:alphaModFix amt="24000"/>
            </a:blip>
            <a:stretch>
              <a:fillRect/>
            </a:stretch>
          </p:blipFill>
          <p:spPr>
            <a:xfrm>
              <a:off x="526447" y="-334344"/>
              <a:ext cx="563825" cy="5638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" name="Shape 28"/>
          <p:cNvGrpSpPr/>
          <p:nvPr/>
        </p:nvGrpSpPr>
        <p:grpSpPr>
          <a:xfrm>
            <a:off x="345367" y="231400"/>
            <a:ext cx="11571000" cy="6367533"/>
            <a:chOff x="259025" y="173550"/>
            <a:chExt cx="8678250" cy="4775650"/>
          </a:xfrm>
        </p:grpSpPr>
        <p:sp>
          <p:nvSpPr>
            <p:cNvPr id="29" name="Shape 29"/>
            <p:cNvSpPr/>
            <p:nvPr/>
          </p:nvSpPr>
          <p:spPr>
            <a:xfrm>
              <a:off x="259025" y="259275"/>
              <a:ext cx="245400" cy="245400"/>
            </a:xfrm>
            <a:prstGeom prst="ellipse">
              <a:avLst/>
            </a:prstGeom>
            <a:solidFill>
              <a:srgbClr val="F1AC00">
                <a:alpha val="10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948250" y="2072025"/>
              <a:ext cx="245400" cy="245400"/>
            </a:xfrm>
            <a:prstGeom prst="ellipse">
              <a:avLst/>
            </a:prstGeom>
            <a:solidFill>
              <a:srgbClr val="F1AC00">
                <a:alpha val="10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948250" y="4583625"/>
              <a:ext cx="245400" cy="245400"/>
            </a:xfrm>
            <a:prstGeom prst="ellipse">
              <a:avLst/>
            </a:prstGeom>
            <a:solidFill>
              <a:srgbClr val="F1AC00">
                <a:alpha val="10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3392750" y="4536000"/>
              <a:ext cx="245400" cy="245400"/>
            </a:xfrm>
            <a:prstGeom prst="ellipse">
              <a:avLst/>
            </a:prstGeom>
            <a:solidFill>
              <a:srgbClr val="F1AC00">
                <a:alpha val="10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7688525" y="4275525"/>
              <a:ext cx="245400" cy="245400"/>
            </a:xfrm>
            <a:prstGeom prst="ellipse">
              <a:avLst/>
            </a:prstGeom>
            <a:solidFill>
              <a:srgbClr val="F1AC00">
                <a:alpha val="10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6097850" y="173550"/>
              <a:ext cx="245400" cy="245400"/>
            </a:xfrm>
            <a:prstGeom prst="ellipse">
              <a:avLst/>
            </a:prstGeom>
            <a:solidFill>
              <a:srgbClr val="F1AC00">
                <a:alpha val="10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8107625" y="1641450"/>
              <a:ext cx="245400" cy="245400"/>
            </a:xfrm>
            <a:prstGeom prst="ellipse">
              <a:avLst/>
            </a:prstGeom>
            <a:solidFill>
              <a:srgbClr val="F1AC00">
                <a:alpha val="10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8402900" y="4140562"/>
              <a:ext cx="245400" cy="245400"/>
            </a:xfrm>
            <a:prstGeom prst="ellipse">
              <a:avLst/>
            </a:prstGeom>
            <a:solidFill>
              <a:srgbClr val="F1AC00">
                <a:alpha val="10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773375" y="1952550"/>
              <a:ext cx="86700" cy="86700"/>
            </a:xfrm>
            <a:prstGeom prst="ellipse">
              <a:avLst/>
            </a:prstGeom>
            <a:solidFill>
              <a:srgbClr val="F1AC00">
                <a:alpha val="10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338375" y="2528400"/>
              <a:ext cx="86700" cy="86700"/>
            </a:xfrm>
            <a:prstGeom prst="ellipse">
              <a:avLst/>
            </a:prstGeom>
            <a:solidFill>
              <a:srgbClr val="F1AC00">
                <a:alpha val="10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686675" y="338625"/>
              <a:ext cx="86700" cy="86700"/>
            </a:xfrm>
            <a:prstGeom prst="ellipse">
              <a:avLst/>
            </a:prstGeom>
            <a:solidFill>
              <a:srgbClr val="F1AC00">
                <a:alpha val="10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1478125" y="4662975"/>
              <a:ext cx="86700" cy="86700"/>
            </a:xfrm>
            <a:prstGeom prst="ellipse">
              <a:avLst/>
            </a:prstGeom>
            <a:solidFill>
              <a:srgbClr val="F1AC00">
                <a:alpha val="10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425075" y="4057550"/>
              <a:ext cx="86700" cy="86700"/>
            </a:xfrm>
            <a:prstGeom prst="ellipse">
              <a:avLst/>
            </a:prstGeom>
            <a:solidFill>
              <a:srgbClr val="F1AC00">
                <a:alpha val="10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2392625" y="4536000"/>
              <a:ext cx="86700" cy="86700"/>
            </a:xfrm>
            <a:prstGeom prst="ellipse">
              <a:avLst/>
            </a:prstGeom>
            <a:solidFill>
              <a:srgbClr val="F1AC00">
                <a:alpha val="10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3754700" y="4781400"/>
              <a:ext cx="86700" cy="86700"/>
            </a:xfrm>
            <a:prstGeom prst="ellipse">
              <a:avLst/>
            </a:prstGeom>
            <a:solidFill>
              <a:srgbClr val="F1AC00">
                <a:alpha val="10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2821250" y="173550"/>
              <a:ext cx="86700" cy="86700"/>
            </a:xfrm>
            <a:prstGeom prst="ellipse">
              <a:avLst/>
            </a:prstGeom>
            <a:solidFill>
              <a:srgbClr val="F1AC00">
                <a:alpha val="10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2479325" y="338625"/>
              <a:ext cx="86700" cy="86700"/>
            </a:xfrm>
            <a:prstGeom prst="ellipse">
              <a:avLst/>
            </a:prstGeom>
            <a:solidFill>
              <a:srgbClr val="F1AC00">
                <a:alpha val="10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5154875" y="4862500"/>
              <a:ext cx="86700" cy="86700"/>
            </a:xfrm>
            <a:prstGeom prst="ellipse">
              <a:avLst/>
            </a:prstGeom>
            <a:solidFill>
              <a:srgbClr val="F1AC00">
                <a:alpha val="10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4837375" y="4749675"/>
              <a:ext cx="86700" cy="86700"/>
            </a:xfrm>
            <a:prstGeom prst="ellipse">
              <a:avLst/>
            </a:prstGeom>
            <a:solidFill>
              <a:srgbClr val="F1AC00">
                <a:alpha val="10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6479925" y="418950"/>
              <a:ext cx="86700" cy="86700"/>
            </a:xfrm>
            <a:prstGeom prst="ellipse">
              <a:avLst/>
            </a:prstGeom>
            <a:solidFill>
              <a:srgbClr val="F1AC00">
                <a:alpha val="10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4116650" y="173550"/>
              <a:ext cx="86700" cy="86700"/>
            </a:xfrm>
            <a:prstGeom prst="ellipse">
              <a:avLst/>
            </a:prstGeom>
            <a:solidFill>
              <a:srgbClr val="F1AC00">
                <a:alpha val="10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6917000" y="4536000"/>
              <a:ext cx="86700" cy="86700"/>
            </a:xfrm>
            <a:prstGeom prst="ellipse">
              <a:avLst/>
            </a:prstGeom>
            <a:solidFill>
              <a:srgbClr val="F1AC00">
                <a:alpha val="10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8107625" y="4536000"/>
              <a:ext cx="86700" cy="86700"/>
            </a:xfrm>
            <a:prstGeom prst="ellipse">
              <a:avLst/>
            </a:prstGeom>
            <a:solidFill>
              <a:srgbClr val="F1AC00">
                <a:alpha val="10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8297500" y="4007675"/>
              <a:ext cx="86700" cy="86700"/>
            </a:xfrm>
            <a:prstGeom prst="ellipse">
              <a:avLst/>
            </a:prstGeom>
            <a:solidFill>
              <a:srgbClr val="F1AC00">
                <a:alpha val="10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7507550" y="173550"/>
              <a:ext cx="86700" cy="86700"/>
            </a:xfrm>
            <a:prstGeom prst="ellipse">
              <a:avLst/>
            </a:prstGeom>
            <a:solidFill>
              <a:srgbClr val="F1AC00">
                <a:alpha val="10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7420850" y="418950"/>
              <a:ext cx="86700" cy="86700"/>
            </a:xfrm>
            <a:prstGeom prst="ellipse">
              <a:avLst/>
            </a:prstGeom>
            <a:solidFill>
              <a:srgbClr val="F1AC00">
                <a:alpha val="10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8698862" y="418950"/>
              <a:ext cx="86700" cy="86700"/>
            </a:xfrm>
            <a:prstGeom prst="ellipse">
              <a:avLst/>
            </a:prstGeom>
            <a:solidFill>
              <a:srgbClr val="F1AC00">
                <a:alpha val="10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8648300" y="1070700"/>
              <a:ext cx="86700" cy="86700"/>
            </a:xfrm>
            <a:prstGeom prst="ellipse">
              <a:avLst/>
            </a:prstGeom>
            <a:solidFill>
              <a:srgbClr val="F1AC00">
                <a:alpha val="10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8297500" y="2282675"/>
              <a:ext cx="86700" cy="86700"/>
            </a:xfrm>
            <a:prstGeom prst="ellipse">
              <a:avLst/>
            </a:prstGeom>
            <a:solidFill>
              <a:srgbClr val="F1AC00">
                <a:alpha val="10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8850575" y="1886850"/>
              <a:ext cx="86700" cy="86700"/>
            </a:xfrm>
            <a:prstGeom prst="ellipse">
              <a:avLst/>
            </a:prstGeom>
            <a:solidFill>
              <a:srgbClr val="F1AC00">
                <a:alpha val="10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8482250" y="2369375"/>
              <a:ext cx="86700" cy="86700"/>
            </a:xfrm>
            <a:prstGeom prst="ellipse">
              <a:avLst/>
            </a:prstGeom>
            <a:solidFill>
              <a:srgbClr val="F1AC00">
                <a:alpha val="1038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2476949" y="716400"/>
            <a:ext cx="7238000" cy="6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FDD92"/>
              </a:buClr>
              <a:buFont typeface="Playfair Display SC"/>
              <a:buNone/>
              <a:defRPr>
                <a:solidFill>
                  <a:srgbClr val="FFDD92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  <a:lvl2pPr lvl="1" algn="ctr">
              <a:spcBef>
                <a:spcPts val="0"/>
              </a:spcBef>
              <a:buClr>
                <a:srgbClr val="FFDD92"/>
              </a:buClr>
              <a:buFont typeface="Playfair Display SC"/>
              <a:buNone/>
              <a:defRPr>
                <a:solidFill>
                  <a:srgbClr val="FFDD92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2pPr>
            <a:lvl3pPr lvl="2" algn="ctr">
              <a:spcBef>
                <a:spcPts val="0"/>
              </a:spcBef>
              <a:buClr>
                <a:srgbClr val="FFDD92"/>
              </a:buClr>
              <a:buFont typeface="Playfair Display SC"/>
              <a:buNone/>
              <a:defRPr>
                <a:solidFill>
                  <a:srgbClr val="FFDD92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3pPr>
            <a:lvl4pPr lvl="3" algn="ctr">
              <a:spcBef>
                <a:spcPts val="0"/>
              </a:spcBef>
              <a:buClr>
                <a:srgbClr val="FFDD92"/>
              </a:buClr>
              <a:buFont typeface="Playfair Display SC"/>
              <a:buNone/>
              <a:defRPr>
                <a:solidFill>
                  <a:srgbClr val="FFDD92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4pPr>
            <a:lvl5pPr lvl="4" algn="ctr">
              <a:spcBef>
                <a:spcPts val="0"/>
              </a:spcBef>
              <a:buClr>
                <a:srgbClr val="FFDD92"/>
              </a:buClr>
              <a:buFont typeface="Playfair Display SC"/>
              <a:buNone/>
              <a:defRPr>
                <a:solidFill>
                  <a:srgbClr val="FFDD92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5pPr>
            <a:lvl6pPr lvl="5" algn="ctr">
              <a:spcBef>
                <a:spcPts val="0"/>
              </a:spcBef>
              <a:buClr>
                <a:srgbClr val="FFDD92"/>
              </a:buClr>
              <a:buFont typeface="Playfair Display SC"/>
              <a:buNone/>
              <a:defRPr>
                <a:solidFill>
                  <a:srgbClr val="FFDD92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6pPr>
            <a:lvl7pPr lvl="6" algn="ctr">
              <a:spcBef>
                <a:spcPts val="0"/>
              </a:spcBef>
              <a:buClr>
                <a:srgbClr val="FFDD92"/>
              </a:buClr>
              <a:buFont typeface="Playfair Display SC"/>
              <a:buNone/>
              <a:defRPr>
                <a:solidFill>
                  <a:srgbClr val="FFDD92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7pPr>
            <a:lvl8pPr lvl="7" algn="ctr">
              <a:spcBef>
                <a:spcPts val="0"/>
              </a:spcBef>
              <a:buClr>
                <a:srgbClr val="FFDD92"/>
              </a:buClr>
              <a:buFont typeface="Playfair Display SC"/>
              <a:buNone/>
              <a:defRPr>
                <a:solidFill>
                  <a:srgbClr val="FFDD92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8pPr>
            <a:lvl9pPr lvl="8" algn="ctr">
              <a:spcBef>
                <a:spcPts val="0"/>
              </a:spcBef>
              <a:buClr>
                <a:srgbClr val="FFDD92"/>
              </a:buClr>
              <a:buFont typeface="Playfair Display SC"/>
              <a:buNone/>
              <a:defRPr>
                <a:solidFill>
                  <a:srgbClr val="FFDD92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2477050" y="2013500"/>
            <a:ext cx="7237999" cy="319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E8CA"/>
              </a:buClr>
              <a:buSzPct val="100000"/>
              <a:buFont typeface="Playfair Display"/>
              <a:buChar char="❄"/>
              <a:defRPr sz="1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480"/>
              </a:spcBef>
              <a:buClr>
                <a:srgbClr val="FFE8CA"/>
              </a:buClr>
              <a:buSzPct val="55555"/>
              <a:buFont typeface="Playfair Display"/>
              <a:buChar char="★"/>
              <a:defRPr sz="1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Playfair Display"/>
              <a:defRPr sz="1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Playfair Display"/>
              <a:defRPr sz="1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Playfair Display"/>
              <a:defRPr sz="1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Playfair Display"/>
              <a:defRPr sz="1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Playfair Display"/>
              <a:defRPr sz="1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Playfair Display"/>
              <a:defRPr sz="1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Playfair Display"/>
              <a:defRPr sz="1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163775" y="756609"/>
            <a:ext cx="11611373" cy="5783403"/>
            <a:chOff x="122831" y="567457"/>
            <a:chExt cx="8708530" cy="4337552"/>
          </a:xfrm>
        </p:grpSpPr>
        <p:sp>
          <p:nvSpPr>
            <p:cNvPr id="63" name="Shape 63"/>
            <p:cNvSpPr/>
            <p:nvPr/>
          </p:nvSpPr>
          <p:spPr>
            <a:xfrm>
              <a:off x="1274762" y="3227725"/>
              <a:ext cx="190200" cy="180900"/>
            </a:xfrm>
            <a:prstGeom prst="star5">
              <a:avLst>
                <a:gd name="adj" fmla="val 25854"/>
                <a:gd name="hf" fmla="val 105146"/>
                <a:gd name="vf" fmla="val 110557"/>
              </a:avLst>
            </a:prstGeom>
            <a:solidFill>
              <a:srgbClr val="FFE8CA">
                <a:alpha val="519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 rot="594570">
              <a:off x="903527" y="1168259"/>
              <a:ext cx="101108" cy="95929"/>
            </a:xfrm>
            <a:prstGeom prst="star5">
              <a:avLst>
                <a:gd name="adj" fmla="val 25854"/>
                <a:gd name="hf" fmla="val 105146"/>
                <a:gd name="vf" fmla="val 110557"/>
              </a:avLst>
            </a:prstGeom>
            <a:solidFill>
              <a:srgbClr val="FFE8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 rot="7455300">
              <a:off x="140299" y="2166505"/>
              <a:ext cx="101265" cy="95857"/>
            </a:xfrm>
            <a:prstGeom prst="star5">
              <a:avLst>
                <a:gd name="adj" fmla="val 25854"/>
                <a:gd name="hf" fmla="val 105146"/>
                <a:gd name="vf" fmla="val 110557"/>
              </a:avLst>
            </a:prstGeom>
            <a:solidFill>
              <a:srgbClr val="FFE8CA">
                <a:alpha val="519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 rot="7455300">
              <a:off x="8431949" y="4624805"/>
              <a:ext cx="101265" cy="95857"/>
            </a:xfrm>
            <a:prstGeom prst="star5">
              <a:avLst>
                <a:gd name="adj" fmla="val 25854"/>
                <a:gd name="hf" fmla="val 105146"/>
                <a:gd name="vf" fmla="val 110557"/>
              </a:avLst>
            </a:prstGeom>
            <a:solidFill>
              <a:srgbClr val="FFE8CA">
                <a:alpha val="519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 rot="7455300">
              <a:off x="8295749" y="830455"/>
              <a:ext cx="101265" cy="95857"/>
            </a:xfrm>
            <a:prstGeom prst="star5">
              <a:avLst>
                <a:gd name="adj" fmla="val 25854"/>
                <a:gd name="hf" fmla="val 105146"/>
                <a:gd name="vf" fmla="val 110557"/>
              </a:avLst>
            </a:prstGeom>
            <a:solidFill>
              <a:srgbClr val="FFE8CA">
                <a:alpha val="519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 rot="594570">
              <a:off x="7771177" y="3734959"/>
              <a:ext cx="101108" cy="95929"/>
            </a:xfrm>
            <a:prstGeom prst="star5">
              <a:avLst>
                <a:gd name="adj" fmla="val 25854"/>
                <a:gd name="hf" fmla="val 105146"/>
                <a:gd name="vf" fmla="val 110557"/>
              </a:avLst>
            </a:prstGeom>
            <a:solidFill>
              <a:srgbClr val="FFE8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 rot="594570">
              <a:off x="7215177" y="612884"/>
              <a:ext cx="101108" cy="95929"/>
            </a:xfrm>
            <a:prstGeom prst="star5">
              <a:avLst>
                <a:gd name="adj" fmla="val 25854"/>
                <a:gd name="hf" fmla="val 105146"/>
                <a:gd name="vf" fmla="val 110557"/>
              </a:avLst>
            </a:prstGeom>
            <a:solidFill>
              <a:srgbClr val="FFE8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 rot="1831782">
              <a:off x="1954894" y="4688486"/>
              <a:ext cx="190163" cy="180747"/>
            </a:xfrm>
            <a:prstGeom prst="star5">
              <a:avLst>
                <a:gd name="adj" fmla="val 25854"/>
                <a:gd name="hf" fmla="val 105146"/>
                <a:gd name="vf" fmla="val 110557"/>
              </a:avLst>
            </a:prstGeom>
            <a:solidFill>
              <a:srgbClr val="FFE8CA">
                <a:alpha val="1500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 rot="1831782">
              <a:off x="7912494" y="2066761"/>
              <a:ext cx="190163" cy="180747"/>
            </a:xfrm>
            <a:prstGeom prst="star5">
              <a:avLst>
                <a:gd name="adj" fmla="val 25854"/>
                <a:gd name="hf" fmla="val 105146"/>
                <a:gd name="vf" fmla="val 110557"/>
              </a:avLst>
            </a:prstGeom>
            <a:solidFill>
              <a:srgbClr val="FFE8CA">
                <a:alpha val="1500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 rot="-260594">
              <a:off x="1899882" y="574393"/>
              <a:ext cx="190146" cy="180827"/>
            </a:xfrm>
            <a:prstGeom prst="star5">
              <a:avLst>
                <a:gd name="adj" fmla="val 25854"/>
                <a:gd name="hf" fmla="val 105146"/>
                <a:gd name="vf" fmla="val 110557"/>
              </a:avLst>
            </a:prstGeom>
            <a:solidFill>
              <a:srgbClr val="FFE8CA">
                <a:alpha val="1500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 rot="-260594">
              <a:off x="187332" y="1702643"/>
              <a:ext cx="190146" cy="180827"/>
            </a:xfrm>
            <a:prstGeom prst="star5">
              <a:avLst>
                <a:gd name="adj" fmla="val 25854"/>
                <a:gd name="hf" fmla="val 105146"/>
                <a:gd name="vf" fmla="val 110557"/>
              </a:avLst>
            </a:prstGeom>
            <a:solidFill>
              <a:srgbClr val="FFE8CA">
                <a:alpha val="1500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8641162" y="2693425"/>
              <a:ext cx="190200" cy="180900"/>
            </a:xfrm>
            <a:prstGeom prst="star5">
              <a:avLst>
                <a:gd name="adj" fmla="val 25854"/>
                <a:gd name="hf" fmla="val 105146"/>
                <a:gd name="vf" fmla="val 110557"/>
              </a:avLst>
            </a:prstGeom>
            <a:solidFill>
              <a:srgbClr val="FFE8CA">
                <a:alpha val="519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75" name="Shape 75"/>
          <p:cNvPicPr preferRelativeResize="0"/>
          <p:nvPr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1061366" y="134365"/>
            <a:ext cx="893932" cy="1016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163766" y="6270900"/>
            <a:ext cx="679532" cy="772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9929367" y="1540267"/>
            <a:ext cx="747067" cy="8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11500600" y="5052534"/>
            <a:ext cx="828865" cy="9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12">
            <a:alphaModFix amt="15000"/>
          </a:blip>
          <a:stretch>
            <a:fillRect/>
          </a:stretch>
        </p:blipFill>
        <p:spPr>
          <a:xfrm>
            <a:off x="994400" y="3177089"/>
            <a:ext cx="679533" cy="770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12">
            <a:alphaModFix amt="15000"/>
          </a:blip>
          <a:stretch>
            <a:fillRect/>
          </a:stretch>
        </p:blipFill>
        <p:spPr>
          <a:xfrm>
            <a:off x="8754467" y="-94659"/>
            <a:ext cx="373067" cy="4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12">
            <a:alphaModFix amt="15000"/>
          </a:blip>
          <a:stretch>
            <a:fillRect/>
          </a:stretch>
        </p:blipFill>
        <p:spPr>
          <a:xfrm>
            <a:off x="9375934" y="6270902"/>
            <a:ext cx="612565" cy="694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31177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9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 idx="4294967295"/>
          </p:nvPr>
        </p:nvSpPr>
        <p:spPr>
          <a:xfrm>
            <a:off x="2825109" y="1244009"/>
            <a:ext cx="6499344" cy="7472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lIns="121900" tIns="121900" rIns="121900" bIns="121900" anchor="b" anchorCtr="0">
            <a:noAutofit/>
          </a:bodyPr>
          <a:lstStyle/>
          <a:p>
            <a:pPr algn="ctr"/>
            <a:r>
              <a:rPr lang="en-US" sz="3733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Facial Expression Recognition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28128" y="2352540"/>
            <a:ext cx="6869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sz="2800" kern="0" dirty="0">
                <a:solidFill>
                  <a:srgbClr val="FFDD92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Khandokar Shafkatuzzaman</a:t>
            </a:r>
            <a:endParaRPr lang="en-US"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40259" y="2875760"/>
            <a:ext cx="6869044" cy="132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n-US" sz="2667" kern="0" dirty="0">
                <a:solidFill>
                  <a:srgbClr val="FFDD92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ID - 1520697042</a:t>
            </a:r>
          </a:p>
          <a:p>
            <a:pPr algn="ctr" defTabSz="1219170"/>
            <a:r>
              <a:rPr lang="en-US" sz="2667" kern="0" dirty="0">
                <a:solidFill>
                  <a:srgbClr val="FFDD92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Section - 1</a:t>
            </a:r>
          </a:p>
          <a:p>
            <a:pPr algn="ctr" defTabSz="1219170"/>
            <a:r>
              <a:rPr lang="en-US" sz="2667" kern="0" dirty="0">
                <a:solidFill>
                  <a:srgbClr val="FFDD92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Course - CSE465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63FA3-8BB9-4535-A1DC-465CB2884C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167" y="4199392"/>
            <a:ext cx="3261666" cy="24778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D913C1-3891-4FAD-A672-8C07E1B5E7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819" y="0"/>
            <a:ext cx="1017181" cy="81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3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727270" y="3701919"/>
            <a:ext cx="2889832" cy="53080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/>
            <a:r>
              <a:rPr lang="en-US" dirty="0"/>
              <a:t>Introduction</a:t>
            </a:r>
            <a:endParaRPr lang="en" sz="37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0" name="Shape 220"/>
          <p:cNvGrpSpPr/>
          <p:nvPr/>
        </p:nvGrpSpPr>
        <p:grpSpPr>
          <a:xfrm>
            <a:off x="1172951" y="4315583"/>
            <a:ext cx="800992" cy="782597"/>
            <a:chOff x="5941025" y="3634400"/>
            <a:chExt cx="467650" cy="467650"/>
          </a:xfrm>
          <a:effectLst>
            <a:outerShdw blurRad="38100" dist="50800" dir="5400000" sx="113000" sy="113000" algn="ctr" rotWithShape="0">
              <a:srgbClr val="000000">
                <a:alpha val="43137"/>
              </a:srgbClr>
            </a:outerShdw>
          </a:effectLst>
        </p:grpSpPr>
        <p:sp>
          <p:nvSpPr>
            <p:cNvPr id="221" name="Shape 221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/>
          </p:spPr>
          <p:txBody>
            <a:bodyPr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/>
          </p:spPr>
          <p:txBody>
            <a:bodyPr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/>
          </p:spPr>
          <p:txBody>
            <a:bodyPr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/>
          </p:spPr>
          <p:txBody>
            <a:bodyPr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/>
          </p:spPr>
          <p:txBody>
            <a:bodyPr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/>
          </p:spPr>
          <p:txBody>
            <a:bodyPr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8B7A53-836C-46BE-9BD6-2EA8D048F0E2}"/>
              </a:ext>
            </a:extLst>
          </p:cNvPr>
          <p:cNvSpPr txBox="1"/>
          <p:nvPr/>
        </p:nvSpPr>
        <p:spPr>
          <a:xfrm>
            <a:off x="4476307" y="1339702"/>
            <a:ext cx="6464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Facial Emotion Recognition System compromises of two step process i.e. face detection in image followed by emotion detection on the detected bounded face.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C6CC8B-9363-456D-8D82-21E837A9026F}"/>
              </a:ext>
            </a:extLst>
          </p:cNvPr>
          <p:cNvSpPr txBox="1"/>
          <p:nvPr/>
        </p:nvSpPr>
        <p:spPr>
          <a:xfrm>
            <a:off x="4476307" y="2771500"/>
            <a:ext cx="64645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two techniques are used for respective task: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chemeClr val="accent6"/>
                </a:solidFill>
              </a:rPr>
              <a:t>Haar</a:t>
            </a:r>
            <a:r>
              <a:rPr lang="en-US" b="1" dirty="0">
                <a:solidFill>
                  <a:schemeClr val="accent6"/>
                </a:solidFill>
              </a:rPr>
              <a:t> feature-based cascade classifiers</a:t>
            </a:r>
            <a:br>
              <a:rPr lang="en-US" b="1" dirty="0"/>
            </a:br>
            <a:r>
              <a:rPr lang="en-US" dirty="0"/>
              <a:t>It detects frontal face in an image well. It is real time and faster than other face detector. (Open-CV)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/>
                </a:solidFill>
              </a:rPr>
              <a:t>Xception CNN Model</a:t>
            </a:r>
            <a:br>
              <a:rPr lang="en-US" b="1" dirty="0"/>
            </a:br>
            <a:r>
              <a:rPr lang="en-US" dirty="0"/>
              <a:t>I trained a classification CNN Model Architecture which takes bounded face (48*48 pixels) as input and predict probabilities of 7 emotions in the output layer.</a:t>
            </a:r>
            <a:endParaRPr lang="en-US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391501F-76E6-4303-99FB-894EA6229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819" y="0"/>
            <a:ext cx="1017181" cy="81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1838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7BAF-FF25-4340-BFBD-0AB08C4E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125" y="2649296"/>
            <a:ext cx="2728400" cy="5308000"/>
          </a:xfrm>
        </p:spPr>
        <p:txBody>
          <a:bodyPr/>
          <a:lstStyle/>
          <a:p>
            <a:r>
              <a:rPr lang="en-US" dirty="0"/>
              <a:t>Data-Set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B876C-4025-472F-AA1B-34F1D83EB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I have downloaded the Facial Expression Recognition data-set from Kaggle.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The data consists of 48*48 pixel gray scale images of faces.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The faces in the data-set is more or less centered and occupy the same amount of space in image.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The training set consists of 35,888 examples. And the csv file contains two columns “emotion” and “pixels”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The emotion columns contains a numeric code ranging from 0 to 6.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05787-E9D6-48DB-924E-7DA311D842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defRPr/>
            </a:pPr>
            <a:fld id="{00000000-1234-1234-1234-123412341234}" type="slidenum">
              <a:rPr lang="en" sz="1867" kern="0" smtClean="0">
                <a:solidFill>
                  <a:srgbClr val="000000"/>
                </a:solidFill>
                <a:cs typeface="Arial"/>
                <a:sym typeface="Arial"/>
              </a:rPr>
              <a:pPr defTabSz="1219170">
                <a:defRPr/>
              </a:pPr>
              <a:t>3</a:t>
            </a:fld>
            <a:endParaRPr lang="en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5C0C0-C4E3-4836-81D0-C8F2541785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04" y="3072809"/>
            <a:ext cx="2009792" cy="2009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87DC25-4E06-4E30-AD6A-578EEA363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819" y="0"/>
            <a:ext cx="1017181" cy="81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3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CFFE244B-E977-4AF7-ADFB-AFD19341D0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06" y="3713662"/>
            <a:ext cx="4493909" cy="85913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1DDA692-ACC2-4A4B-96A2-69770F82F0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545" y="4802071"/>
            <a:ext cx="3288955" cy="95379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AFE0284-5BCD-4EBC-B51F-53AC5C83D0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209" y="1727677"/>
            <a:ext cx="1694848" cy="1688254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1500991" y="1477511"/>
            <a:ext cx="3428985" cy="3704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sz="2400" b="1" u="sng" kern="0" dirty="0">
                <a:solidFill>
                  <a:srgbClr val="FFC000"/>
                </a:solidFill>
                <a:latin typeface="Twentieth Century"/>
                <a:cs typeface="Arial"/>
                <a:sym typeface="Arial"/>
              </a:rPr>
              <a:t>Tools Used:</a:t>
            </a:r>
          </a:p>
          <a:p>
            <a:pPr defTabSz="1219170"/>
            <a:endParaRPr lang="en-US" sz="2400" b="1" u="sng" kern="0" dirty="0">
              <a:solidFill>
                <a:srgbClr val="FFC000"/>
              </a:solidFill>
              <a:latin typeface="Twentieth Century"/>
              <a:cs typeface="Arial"/>
              <a:sym typeface="Arial"/>
            </a:endParaRPr>
          </a:p>
          <a:p>
            <a:pPr marL="342900" indent="-342900" defTabSz="1219170">
              <a:buFont typeface="Wingdings" panose="05000000000000000000" pitchFamily="2" charset="2"/>
              <a:buChar char="v"/>
            </a:pPr>
            <a:r>
              <a:rPr lang="en-US" sz="1867" b="1" kern="0" dirty="0">
                <a:latin typeface="Twentieth Century"/>
                <a:cs typeface="Arial"/>
                <a:sym typeface="Arial"/>
              </a:rPr>
              <a:t>Python</a:t>
            </a:r>
          </a:p>
          <a:p>
            <a:pPr marL="342900" indent="-342900" defTabSz="1219170">
              <a:buFont typeface="Wingdings" panose="05000000000000000000" pitchFamily="2" charset="2"/>
              <a:buChar char="v"/>
            </a:pPr>
            <a:endParaRPr lang="en-US" sz="1867" b="1" kern="0" dirty="0">
              <a:latin typeface="Twentieth Century"/>
              <a:cs typeface="Arial"/>
              <a:sym typeface="Arial"/>
            </a:endParaRPr>
          </a:p>
          <a:p>
            <a:pPr marL="342900" indent="-342900" defTabSz="1219170">
              <a:buFont typeface="Wingdings" panose="05000000000000000000" pitchFamily="2" charset="2"/>
              <a:buChar char="v"/>
            </a:pPr>
            <a:r>
              <a:rPr lang="en-US" sz="1867" b="1" kern="0" dirty="0">
                <a:latin typeface="Twentieth Century"/>
                <a:cs typeface="Arial"/>
                <a:sym typeface="Arial"/>
              </a:rPr>
              <a:t>Tensorflow (as Backend)</a:t>
            </a:r>
          </a:p>
          <a:p>
            <a:pPr marL="342900" indent="-342900" defTabSz="1219170">
              <a:buFont typeface="Wingdings" panose="05000000000000000000" pitchFamily="2" charset="2"/>
              <a:buChar char="v"/>
            </a:pPr>
            <a:endParaRPr lang="en-US" sz="1867" b="1" kern="0" dirty="0">
              <a:latin typeface="Twentieth Century"/>
              <a:cs typeface="Arial"/>
              <a:sym typeface="Arial"/>
            </a:endParaRPr>
          </a:p>
          <a:p>
            <a:pPr marL="342900" indent="-342900" defTabSz="1219170">
              <a:buFont typeface="Wingdings" panose="05000000000000000000" pitchFamily="2" charset="2"/>
              <a:buChar char="v"/>
            </a:pPr>
            <a:r>
              <a:rPr lang="en-US" sz="1867" b="1" kern="0" dirty="0">
                <a:latin typeface="Twentieth Century"/>
                <a:cs typeface="Arial"/>
                <a:sym typeface="Arial"/>
              </a:rPr>
              <a:t>Keras</a:t>
            </a:r>
          </a:p>
          <a:p>
            <a:pPr marL="342900" indent="-342900" defTabSz="1219170">
              <a:buFont typeface="Wingdings" panose="05000000000000000000" pitchFamily="2" charset="2"/>
              <a:buChar char="v"/>
            </a:pPr>
            <a:endParaRPr lang="en-US" sz="1867" b="1" kern="0" dirty="0">
              <a:latin typeface="Twentieth Century"/>
              <a:cs typeface="Arial"/>
              <a:sym typeface="Arial"/>
            </a:endParaRPr>
          </a:p>
          <a:p>
            <a:pPr marL="342900" indent="-342900" defTabSz="1219170">
              <a:buFont typeface="Wingdings" panose="05000000000000000000" pitchFamily="2" charset="2"/>
              <a:buChar char="v"/>
            </a:pPr>
            <a:r>
              <a:rPr lang="en-US" sz="1867" b="1" kern="0" dirty="0">
                <a:latin typeface="Twentieth Century"/>
                <a:cs typeface="Arial"/>
                <a:sym typeface="Arial"/>
              </a:rPr>
              <a:t>OpenCV</a:t>
            </a:r>
          </a:p>
          <a:p>
            <a:pPr marL="342900" indent="-342900" defTabSz="1219170">
              <a:buFont typeface="Wingdings" panose="05000000000000000000" pitchFamily="2" charset="2"/>
              <a:buChar char="v"/>
            </a:pPr>
            <a:endParaRPr lang="en-US" sz="1867" b="1" kern="0" dirty="0">
              <a:latin typeface="Twentieth Century"/>
              <a:cs typeface="Arial"/>
              <a:sym typeface="Arial"/>
            </a:endParaRPr>
          </a:p>
          <a:p>
            <a:pPr marL="342900" indent="-342900" defTabSz="1219170">
              <a:buFont typeface="Wingdings" panose="05000000000000000000" pitchFamily="2" charset="2"/>
              <a:buChar char="v"/>
            </a:pPr>
            <a:r>
              <a:rPr lang="en-US" sz="1867" b="1" kern="0" dirty="0">
                <a:latin typeface="Twentieth Century"/>
                <a:cs typeface="Arial"/>
                <a:sym typeface="Arial"/>
              </a:rPr>
              <a:t>IMutils</a:t>
            </a:r>
          </a:p>
          <a:p>
            <a:pPr marL="342900" indent="-342900" defTabSz="1219170">
              <a:buFont typeface="Wingdings" panose="05000000000000000000" pitchFamily="2" charset="2"/>
              <a:buChar char="v"/>
            </a:pPr>
            <a:endParaRPr lang="en-US" sz="1867" kern="0" dirty="0">
              <a:solidFill>
                <a:srgbClr val="ED7D31">
                  <a:lumMod val="40000"/>
                  <a:lumOff val="60000"/>
                </a:srgbClr>
              </a:solidFill>
              <a:latin typeface="Twentieth Century"/>
              <a:cs typeface="Arial"/>
              <a:sym typeface="Arial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91FDB65-3C84-46C1-8B0D-2CCB95F888CC}"/>
              </a:ext>
            </a:extLst>
          </p:cNvPr>
          <p:cNvGrpSpPr/>
          <p:nvPr/>
        </p:nvGrpSpPr>
        <p:grpSpPr>
          <a:xfrm>
            <a:off x="-9830028" y="-9036"/>
            <a:ext cx="10516786" cy="6864376"/>
            <a:chOff x="-9830028" y="-9036"/>
            <a:chExt cx="10516786" cy="6864376"/>
          </a:xfrm>
        </p:grpSpPr>
        <p:grpSp>
          <p:nvGrpSpPr>
            <p:cNvPr id="69" name="Group 68"/>
            <p:cNvGrpSpPr/>
            <p:nvPr/>
          </p:nvGrpSpPr>
          <p:grpSpPr>
            <a:xfrm>
              <a:off x="-9830028" y="-9036"/>
              <a:ext cx="10516786" cy="6864376"/>
              <a:chOff x="95072" y="-6777"/>
              <a:chExt cx="7887589" cy="5148282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6761E50-ACF4-4AEB-91B2-4D1260FF3876}"/>
                  </a:ext>
                </a:extLst>
              </p:cNvPr>
              <p:cNvGrpSpPr/>
              <p:nvPr/>
            </p:nvGrpSpPr>
            <p:grpSpPr>
              <a:xfrm>
                <a:off x="95072" y="-6777"/>
                <a:ext cx="7887589" cy="5148282"/>
                <a:chOff x="-4114800" y="-1"/>
                <a:chExt cx="10458450" cy="6858000"/>
              </a:xfrm>
              <a:effectLst>
                <a:outerShdw blurRad="254000" dist="88900" algn="l" rotWithShape="0">
                  <a:schemeClr val="tx1">
                    <a:lumMod val="95000"/>
                    <a:lumOff val="5000"/>
                    <a:alpha val="51000"/>
                  </a:schemeClr>
                </a:outerShdw>
              </a:effectLst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1A82F37-F384-44AF-8D4D-8E5AB51F36CD}"/>
                    </a:ext>
                  </a:extLst>
                </p:cNvPr>
                <p:cNvSpPr/>
                <p:nvPr/>
              </p:nvSpPr>
              <p:spPr>
                <a:xfrm>
                  <a:off x="-4114800" y="-1"/>
                  <a:ext cx="9848850" cy="685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7"/>
                  <a:endParaRPr lang="en-US" dirty="0">
                    <a:solidFill>
                      <a:prstClr val="white"/>
                    </a:solidFill>
                    <a:latin typeface="Calibri" panose="020F0502020204030204"/>
                    <a:sym typeface="Arial"/>
                  </a:endParaRPr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84CE4060-9EA1-4A18-9D41-27A4057CDEAD}"/>
                    </a:ext>
                  </a:extLst>
                </p:cNvPr>
                <p:cNvGrpSpPr/>
                <p:nvPr/>
              </p:nvGrpSpPr>
              <p:grpSpPr>
                <a:xfrm>
                  <a:off x="5719778" y="3535118"/>
                  <a:ext cx="623872" cy="3194899"/>
                  <a:chOff x="8386778" y="4190156"/>
                  <a:chExt cx="623872" cy="3194899"/>
                </a:xfrm>
              </p:grpSpPr>
              <p:sp>
                <p:nvSpPr>
                  <p:cNvPr id="2" name="Rectangle: Top Corners Rounded 1">
                    <a:extLst>
                      <a:ext uri="{FF2B5EF4-FFF2-40B4-BE49-F238E27FC236}">
                        <a16:creationId xmlns:a16="http://schemas.microsoft.com/office/drawing/2014/main" id="{C5D1EB51-A0E9-4F9E-8E46-8B3E890D1A1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108400" y="5482806"/>
                    <a:ext cx="3194899" cy="609600"/>
                  </a:xfrm>
                  <a:prstGeom prst="round2SameRect">
                    <a:avLst/>
                  </a:prstGeom>
                  <a:solidFill>
                    <a:srgbClr val="C8C7A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377"/>
                    <a:endParaRPr lang="en-US">
                      <a:solidFill>
                        <a:prstClr val="white"/>
                      </a:solidFill>
                      <a:latin typeface="Calibri" panose="020F0502020204030204"/>
                      <a:sym typeface="Arial"/>
                    </a:endParaRPr>
                  </a:p>
                </p:txBody>
              </p:sp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E7756F21-0986-45B4-9493-6206B3F28A73}"/>
                      </a:ext>
                    </a:extLst>
                  </p:cNvPr>
                  <p:cNvSpPr txBox="1"/>
                  <p:nvPr/>
                </p:nvSpPr>
                <p:spPr>
                  <a:xfrm>
                    <a:off x="8386778" y="5325000"/>
                    <a:ext cx="609600" cy="7482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914377"/>
                    <a:r>
                      <a:rPr lang="en-US" sz="4267" b="1" dirty="0">
                        <a:solidFill>
                          <a:srgbClr val="84AF9B"/>
                        </a:solidFill>
                        <a:latin typeface="DAGGERSQUARE" pitchFamily="50" charset="0"/>
                        <a:cs typeface="Arial"/>
                        <a:sym typeface="Arial"/>
                      </a:rPr>
                      <a:t>A</a:t>
                    </a:r>
                  </a:p>
                </p:txBody>
              </p:sp>
            </p:grpSp>
          </p:grpSp>
          <p:sp>
            <p:nvSpPr>
              <p:cNvPr id="65" name="Rectangle 64"/>
              <p:cNvSpPr/>
              <p:nvPr/>
            </p:nvSpPr>
            <p:spPr>
              <a:xfrm>
                <a:off x="1244290" y="80477"/>
                <a:ext cx="5646735" cy="4385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/>
                <a:r>
                  <a:rPr lang="en-US" sz="3200" b="1" kern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/>
                    <a:sym typeface="Arial"/>
                  </a:rPr>
                  <a:t>Training CNN model : Mini Xception</a:t>
                </a:r>
              </a:p>
            </p:txBody>
          </p:sp>
        </p:grp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F6DD5EB-64A1-4885-8D5D-304177964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5199755" y="1680581"/>
              <a:ext cx="5677688" cy="44196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710748-F7DF-4D78-9C98-86D41B1990B8}"/>
                </a:ext>
              </a:extLst>
            </p:cNvPr>
            <p:cNvSpPr txBox="1"/>
            <p:nvPr/>
          </p:nvSpPr>
          <p:spPr>
            <a:xfrm>
              <a:off x="-7322656" y="529438"/>
              <a:ext cx="54795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white"/>
                  </a:solidFill>
                  <a:sym typeface="Arial"/>
                </a:rPr>
                <a:t>The below architecture was proposed by Octavio </a:t>
              </a:r>
              <a:r>
                <a:rPr lang="en-US" dirty="0" err="1">
                  <a:solidFill>
                    <a:prstClr val="white"/>
                  </a:solidFill>
                  <a:sym typeface="Arial"/>
                </a:rPr>
                <a:t>Arragia</a:t>
              </a:r>
              <a:endParaRPr lang="en-US" dirty="0">
                <a:solidFill>
                  <a:prstClr val="white"/>
                </a:solidFill>
                <a:sym typeface="Arial"/>
              </a:endParaRPr>
            </a:p>
            <a:p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B084B30-C994-4367-B742-77678A51212A}"/>
                </a:ext>
              </a:extLst>
            </p:cNvPr>
            <p:cNvSpPr txBox="1"/>
            <p:nvPr/>
          </p:nvSpPr>
          <p:spPr>
            <a:xfrm>
              <a:off x="-9228397" y="1313005"/>
              <a:ext cx="4516914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bg1"/>
                  </a:solidFill>
                </a:rPr>
                <a:t>You can notice that Center Block here is repeated 4 times.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bg1"/>
                  </a:solidFill>
                </a:rPr>
                <a:t>This architecture is different from the most common CNN architecture.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bg1"/>
                  </a:solidFill>
                </a:rPr>
                <a:t>Common architectures uses fully connected layers at the end where most of parameters resides and use standard convolutions.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bg1"/>
                  </a:solidFill>
                </a:rPr>
                <a:t>But this Mini Exception CNN model have two most successful experimental assumptions: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The use of residual modules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and depth-wise separable </a:t>
              </a:r>
              <a:r>
                <a:rPr lang="en-US" dirty="0" err="1">
                  <a:solidFill>
                    <a:schemeClr val="bg1"/>
                  </a:solidFill>
                </a:rPr>
                <a:t>convultions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-9816844" y="-2659"/>
            <a:ext cx="10494359" cy="6873363"/>
            <a:chOff x="-7362633" y="-1994"/>
            <a:chExt cx="7870769" cy="515502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9F87DD0-B660-4FD3-9876-F10CFF006B32}"/>
                </a:ext>
              </a:extLst>
            </p:cNvPr>
            <p:cNvGrpSpPr/>
            <p:nvPr/>
          </p:nvGrpSpPr>
          <p:grpSpPr>
            <a:xfrm>
              <a:off x="-7362633" y="-1994"/>
              <a:ext cx="7870769" cy="5155022"/>
              <a:chOff x="-5219700" y="-15363"/>
              <a:chExt cx="10445673" cy="6873363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275D813-8D64-4748-8D21-48563217B55D}"/>
                  </a:ext>
                </a:extLst>
              </p:cNvPr>
              <p:cNvSpPr/>
              <p:nvPr/>
            </p:nvSpPr>
            <p:spPr>
              <a:xfrm>
                <a:off x="-5219700" y="0"/>
                <a:ext cx="9848850" cy="6858000"/>
              </a:xfrm>
              <a:prstGeom prst="rect">
                <a:avLst/>
              </a:prstGeom>
              <a:solidFill>
                <a:srgbClr val="FAC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dirty="0">
                  <a:solidFill>
                    <a:prstClr val="white"/>
                  </a:solidFill>
                  <a:latin typeface="Calibri" panose="020F0502020204030204"/>
                  <a:sym typeface="Arial"/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C0D95A8-67B5-4055-9C4F-3DBEE1C07201}"/>
                  </a:ext>
                </a:extLst>
              </p:cNvPr>
              <p:cNvGrpSpPr/>
              <p:nvPr/>
            </p:nvGrpSpPr>
            <p:grpSpPr>
              <a:xfrm>
                <a:off x="4551601" y="-15363"/>
                <a:ext cx="674372" cy="3532032"/>
                <a:chOff x="8323501" y="1080553"/>
                <a:chExt cx="674372" cy="3532032"/>
              </a:xfrm>
            </p:grpSpPr>
            <p:sp>
              <p:nvSpPr>
                <p:cNvPr id="13" name="Rectangle: Top Corners Rounded 12">
                  <a:extLst>
                    <a:ext uri="{FF2B5EF4-FFF2-40B4-BE49-F238E27FC236}">
                      <a16:creationId xmlns:a16="http://schemas.microsoft.com/office/drawing/2014/main" id="{4398BEEC-1423-4336-B5D8-03839CBA6908}"/>
                    </a:ext>
                  </a:extLst>
                </p:cNvPr>
                <p:cNvSpPr/>
                <p:nvPr/>
              </p:nvSpPr>
              <p:spPr>
                <a:xfrm rot="5400000">
                  <a:off x="6911817" y="2541769"/>
                  <a:ext cx="3532032" cy="609599"/>
                </a:xfrm>
                <a:prstGeom prst="round2SameRect">
                  <a:avLst/>
                </a:prstGeom>
                <a:solidFill>
                  <a:srgbClr val="FAC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7"/>
                  <a:endParaRPr lang="en-US">
                    <a:solidFill>
                      <a:prstClr val="white"/>
                    </a:solidFill>
                    <a:latin typeface="Calibri" panose="020F0502020204030204"/>
                    <a:sym typeface="Arial"/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456715B-D0FD-4499-8AFC-ED7C0F550A86}"/>
                    </a:ext>
                  </a:extLst>
                </p:cNvPr>
                <p:cNvSpPr txBox="1"/>
                <p:nvPr/>
              </p:nvSpPr>
              <p:spPr>
                <a:xfrm>
                  <a:off x="8323501" y="2479755"/>
                  <a:ext cx="674372" cy="748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377"/>
                  <a:r>
                    <a:rPr lang="en-US" sz="4267" b="1" dirty="0">
                      <a:solidFill>
                        <a:srgbClr val="C8C7A8"/>
                      </a:solidFill>
                      <a:latin typeface="DAGGERSQUARE" pitchFamily="50" charset="0"/>
                      <a:cs typeface="Arial"/>
                      <a:sym typeface="Arial"/>
                    </a:rPr>
                    <a:t>B</a:t>
                  </a:r>
                </a:p>
              </p:txBody>
            </p:sp>
          </p:grpSp>
        </p:grpSp>
        <p:sp>
          <p:nvSpPr>
            <p:cNvPr id="5" name="Rectangle 4"/>
            <p:cNvSpPr/>
            <p:nvPr/>
          </p:nvSpPr>
          <p:spPr>
            <a:xfrm>
              <a:off x="-6548069" y="364953"/>
              <a:ext cx="6115362" cy="4393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/>
              <a:r>
                <a:rPr lang="en-US" sz="20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Below are few techniques which are used while training the CNN model:</a:t>
              </a:r>
            </a:p>
            <a:p>
              <a:pPr defTabSz="1219170"/>
              <a:endPara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457200" indent="-457200" defTabSz="1219170">
                <a:buFont typeface="+mj-lt"/>
                <a:buAutoNum type="arabicPeriod"/>
              </a:pPr>
              <a:r>
                <a:rPr lang="en-US" sz="2000" b="1" kern="0" dirty="0">
                  <a:solidFill>
                    <a:srgbClr val="C00000"/>
                  </a:solidFill>
                  <a:latin typeface="Arial"/>
                  <a:cs typeface="Arial"/>
                  <a:sym typeface="Arial"/>
                </a:rPr>
                <a:t>Data Augmentation</a:t>
              </a:r>
              <a:br>
                <a:rPr lang="en-US" sz="1867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</a:br>
              <a:r>
                <a:rPr lang="en-US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More data is Generated using the training set by applying transformation like rotation, crop, shifts, shear, flip, zoom etc.</a:t>
              </a:r>
            </a:p>
            <a:p>
              <a:pPr marL="457200" indent="-457200" defTabSz="1219170">
                <a:buFont typeface="+mj-lt"/>
                <a:buAutoNum type="arabicPeriod"/>
              </a:pPr>
              <a:endPara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457200" indent="-457200" defTabSz="1219170">
                <a:buFont typeface="+mj-lt"/>
                <a:buAutoNum type="arabicPeriod"/>
              </a:pPr>
              <a:r>
                <a:rPr lang="en-US" sz="2000" b="1" kern="0" dirty="0" err="1">
                  <a:solidFill>
                    <a:srgbClr val="C00000"/>
                  </a:solidFill>
                  <a:latin typeface="Arial"/>
                  <a:cs typeface="Arial"/>
                  <a:sym typeface="Arial"/>
                </a:rPr>
                <a:t>Kernel_regularizer</a:t>
              </a:r>
              <a:br>
                <a:rPr lang="en-US" sz="2000" b="1" kern="0" dirty="0">
                  <a:solidFill>
                    <a:srgbClr val="C00000"/>
                  </a:solidFill>
                  <a:latin typeface="Arial"/>
                  <a:cs typeface="Arial"/>
                  <a:sym typeface="Arial"/>
                </a:rPr>
              </a:br>
              <a:r>
                <a:rPr lang="en-US" kern="0" dirty="0">
                  <a:latin typeface="Arial"/>
                  <a:cs typeface="Arial"/>
                  <a:sym typeface="Arial"/>
                </a:rPr>
                <a:t>It allows to apply penalties on layer parameters during optimization.</a:t>
              </a:r>
              <a:br>
                <a:rPr lang="en-US" sz="1867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</a:br>
              <a:endPara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457200" indent="-457200" defTabSz="1219170">
                <a:buFont typeface="+mj-lt"/>
                <a:buAutoNum type="arabicPeriod"/>
              </a:pPr>
              <a:r>
                <a:rPr lang="en-US" sz="1867" b="1" kern="0" dirty="0" err="1">
                  <a:solidFill>
                    <a:srgbClr val="C00000"/>
                  </a:solidFill>
                  <a:latin typeface="Arial"/>
                  <a:cs typeface="Arial"/>
                  <a:sym typeface="Arial"/>
                </a:rPr>
                <a:t>BatchNormalization</a:t>
              </a:r>
              <a:br>
                <a:rPr lang="en-US" sz="1867" b="1" kern="0" dirty="0">
                  <a:solidFill>
                    <a:srgbClr val="C00000"/>
                  </a:solidFill>
                  <a:latin typeface="Arial"/>
                  <a:cs typeface="Arial"/>
                  <a:sym typeface="Arial"/>
                </a:rPr>
              </a:br>
              <a:r>
                <a:rPr lang="en-US" kern="0" dirty="0">
                  <a:latin typeface="Arial"/>
                  <a:cs typeface="Arial"/>
                  <a:sym typeface="Arial"/>
                </a:rPr>
                <a:t>It normalizes the activation of the previous layer at each batch.</a:t>
              </a:r>
            </a:p>
            <a:p>
              <a:pPr marL="457200" indent="-457200" defTabSz="1219170">
                <a:buFont typeface="+mj-lt"/>
                <a:buAutoNum type="arabicPeriod"/>
              </a:pPr>
              <a:endParaRPr lang="en-US" sz="1867" kern="0" dirty="0">
                <a:latin typeface="Arial"/>
                <a:cs typeface="Arial"/>
                <a:sym typeface="Arial"/>
              </a:endParaRPr>
            </a:p>
            <a:p>
              <a:pPr marL="457200" indent="-457200" defTabSz="1219170">
                <a:buFont typeface="+mj-lt"/>
                <a:buAutoNum type="arabicPeriod"/>
              </a:pPr>
              <a:r>
                <a:rPr lang="en-US" sz="1867" b="1" kern="0" dirty="0">
                  <a:solidFill>
                    <a:srgbClr val="C00000"/>
                  </a:solidFill>
                  <a:latin typeface="Arial"/>
                  <a:cs typeface="Arial"/>
                  <a:sym typeface="Arial"/>
                </a:rPr>
                <a:t>Global Average Pooling</a:t>
              </a:r>
              <a:br>
                <a:rPr lang="en-US" sz="1867" b="1" kern="0" dirty="0">
                  <a:solidFill>
                    <a:srgbClr val="C00000"/>
                  </a:solidFill>
                  <a:latin typeface="Arial"/>
                  <a:cs typeface="Arial"/>
                  <a:sym typeface="Arial"/>
                </a:rPr>
              </a:br>
              <a:r>
                <a:rPr lang="en-US" kern="0" dirty="0">
                  <a:latin typeface="Arial"/>
                  <a:cs typeface="Arial"/>
                  <a:sym typeface="Arial"/>
                </a:rPr>
                <a:t>It reduces each feature map into a scalar value by taking the average over all elements in the feature map.</a:t>
              </a:r>
            </a:p>
            <a:p>
              <a:pPr marL="457200" indent="-457200" defTabSz="1219170">
                <a:buFont typeface="+mj-lt"/>
                <a:buAutoNum type="arabicPeriod"/>
              </a:pPr>
              <a:endParaRPr lang="en-US" sz="1867" b="1" kern="0" dirty="0">
                <a:solidFill>
                  <a:srgbClr val="C00000"/>
                </a:solidFill>
                <a:latin typeface="Arial"/>
                <a:cs typeface="Arial"/>
                <a:sym typeface="Arial"/>
              </a:endParaRPr>
            </a:p>
            <a:p>
              <a:pPr marL="457200" indent="-457200" defTabSz="1219170">
                <a:buFont typeface="+mj-lt"/>
                <a:buAutoNum type="arabicPeriod"/>
              </a:pPr>
              <a:r>
                <a:rPr lang="en-US" sz="1867" b="1" kern="0" dirty="0" err="1">
                  <a:solidFill>
                    <a:srgbClr val="C00000"/>
                  </a:solidFill>
                  <a:latin typeface="Arial"/>
                  <a:cs typeface="Arial"/>
                  <a:sym typeface="Arial"/>
                </a:rPr>
                <a:t>Depthwise</a:t>
              </a:r>
              <a:r>
                <a:rPr lang="en-US" sz="1867" b="1" kern="0" dirty="0">
                  <a:solidFill>
                    <a:srgbClr val="C00000"/>
                  </a:solidFill>
                  <a:latin typeface="Arial"/>
                  <a:cs typeface="Arial"/>
                  <a:sym typeface="Arial"/>
                </a:rPr>
                <a:t> Separable Convolution</a:t>
              </a:r>
              <a:br>
                <a:rPr lang="en-US" kern="0" dirty="0">
                  <a:latin typeface="Arial"/>
                  <a:cs typeface="Arial"/>
                  <a:sym typeface="Arial"/>
                </a:rPr>
              </a:br>
              <a:r>
                <a:rPr lang="en-US" kern="0" dirty="0">
                  <a:latin typeface="Arial"/>
                  <a:cs typeface="Arial"/>
                  <a:sym typeface="Arial"/>
                </a:rPr>
                <a:t>It reduces the computation with respect to the standard convolutions by reducing the number of parameters.</a:t>
              </a:r>
            </a:p>
          </p:txBody>
        </p:sp>
      </p:grpSp>
      <p:pic>
        <p:nvPicPr>
          <p:cNvPr id="93" name="Picture 92">
            <a:extLst>
              <a:ext uri="{FF2B5EF4-FFF2-40B4-BE49-F238E27FC236}">
                <a16:creationId xmlns:a16="http://schemas.microsoft.com/office/drawing/2014/main" id="{BFCF5726-7B04-48A8-BA97-4E42B47D8F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819" y="0"/>
            <a:ext cx="1017181" cy="81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96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07407E-6 L 0.80195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9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44444E-6 L 0.81107 -0.00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547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D84A-897A-471C-8CB8-AEB3BE39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609" y="1873119"/>
            <a:ext cx="2728400" cy="5308000"/>
          </a:xfrm>
        </p:spPr>
        <p:txBody>
          <a:bodyPr/>
          <a:lstStyle/>
          <a:p>
            <a:r>
              <a:rPr lang="en-US" dirty="0"/>
              <a:t>Testing the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A314D-6ABF-47BE-AA2C-C1682C69E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performing tests on the trained model, I felt that model detects the emotion of faces as neutral if the expression are not made distinguishable enough.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41610-3504-4AF6-AD93-105D3D082E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defRPr/>
            </a:pPr>
            <a:fld id="{00000000-1234-1234-1234-123412341234}" type="slidenum">
              <a:rPr lang="en" sz="1867" kern="0" smtClean="0">
                <a:solidFill>
                  <a:srgbClr val="000000"/>
                </a:solidFill>
                <a:cs typeface="Arial"/>
                <a:sym typeface="Arial"/>
              </a:rPr>
              <a:pPr defTabSz="1219170">
                <a:defRPr/>
              </a:pPr>
              <a:t>5</a:t>
            </a:fld>
            <a:endParaRPr lang="en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F0FFC1-BF3D-44F6-8478-CB44F3A02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7" y="2413591"/>
            <a:ext cx="2830386" cy="17417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4108F4-AE34-4A6A-90F1-99BF7CD5B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002" y="1873119"/>
            <a:ext cx="4299389" cy="39340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F15151-3202-4728-8AD1-CD87FD1AB84B}"/>
              </a:ext>
            </a:extLst>
          </p:cNvPr>
          <p:cNvSpPr txBox="1"/>
          <p:nvPr/>
        </p:nvSpPr>
        <p:spPr>
          <a:xfrm>
            <a:off x="8061118" y="5880300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the graph of 30 Epochs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FE0F7B-4668-4BA4-8FF2-D8F371787408}"/>
              </a:ext>
            </a:extLst>
          </p:cNvPr>
          <p:cNvSpPr txBox="1"/>
          <p:nvPr/>
        </p:nvSpPr>
        <p:spPr>
          <a:xfrm>
            <a:off x="4388809" y="3239977"/>
            <a:ext cx="2770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Accuracy: 77%</a:t>
            </a:r>
          </a:p>
          <a:p>
            <a:r>
              <a:rPr lang="en-US" dirty="0"/>
              <a:t>Validation Accuracy: 69%</a:t>
            </a:r>
          </a:p>
          <a:p>
            <a:r>
              <a:rPr lang="en-US" dirty="0"/>
              <a:t>Train Loss: .15</a:t>
            </a:r>
          </a:p>
          <a:p>
            <a:r>
              <a:rPr lang="en-US" dirty="0"/>
              <a:t>Validation Loss: .22</a:t>
            </a:r>
          </a:p>
        </p:txBody>
      </p:sp>
    </p:spTree>
    <p:extLst>
      <p:ext uri="{BB962C8B-B14F-4D97-AF65-F5344CB8AC3E}">
        <p14:creationId xmlns:p14="http://schemas.microsoft.com/office/powerpoint/2010/main" val="337475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102373" y="4575309"/>
            <a:ext cx="7866743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16042" y="2466108"/>
            <a:ext cx="338265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sz="4267" kern="0" dirty="0">
                <a:solidFill>
                  <a:srgbClr val="FFC000"/>
                </a:solidFill>
                <a:latin typeface="Arial"/>
                <a:cs typeface="Arial"/>
                <a:sym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0508203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Ragoz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hristmas 2016 speci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466</Words>
  <Application>Microsoft Office PowerPoint</Application>
  <PresentationFormat>Widescreen</PresentationFormat>
  <Paragraphs>59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DAGGERSQUARE</vt:lpstr>
      <vt:lpstr>Georgia</vt:lpstr>
      <vt:lpstr>Nunito Sans</vt:lpstr>
      <vt:lpstr>Playfair Display</vt:lpstr>
      <vt:lpstr>Playfair Display SC</vt:lpstr>
      <vt:lpstr>Raleway</vt:lpstr>
      <vt:lpstr>Twentieth Century</vt:lpstr>
      <vt:lpstr>Varela</vt:lpstr>
      <vt:lpstr>Wingdings</vt:lpstr>
      <vt:lpstr>Ragozine template</vt:lpstr>
      <vt:lpstr>Ulysses template</vt:lpstr>
      <vt:lpstr>1_Office Theme</vt:lpstr>
      <vt:lpstr>Christmas 2016 special</vt:lpstr>
      <vt:lpstr>Facial Expression Recognition</vt:lpstr>
      <vt:lpstr>Introduction</vt:lpstr>
      <vt:lpstr>Data-Set</vt:lpstr>
      <vt:lpstr>PowerPoint Presentation</vt:lpstr>
      <vt:lpstr>Testing the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Dijkstra's Algorithm</dc:title>
  <dc:creator>nafis hasnat</dc:creator>
  <cp:lastModifiedBy>Shafkatuzzaman Hridoy</cp:lastModifiedBy>
  <cp:revision>14</cp:revision>
  <dcterms:created xsi:type="dcterms:W3CDTF">2018-04-21T10:53:29Z</dcterms:created>
  <dcterms:modified xsi:type="dcterms:W3CDTF">2019-12-22T18:28:23Z</dcterms:modified>
</cp:coreProperties>
</file>