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6" r:id="rId3"/>
    <p:sldId id="263" r:id="rId4"/>
    <p:sldId id="264" r:id="rId5"/>
    <p:sldId id="262" r:id="rId6"/>
    <p:sldId id="256" r:id="rId7"/>
    <p:sldId id="257" r:id="rId8"/>
    <p:sldId id="258" r:id="rId9"/>
    <p:sldId id="259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9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2"/>
    <p:restoredTop sz="91134" autoAdjust="0"/>
  </p:normalViewPr>
  <p:slideViewPr>
    <p:cSldViewPr snapToGrid="0">
      <p:cViewPr varScale="1">
        <p:scale>
          <a:sx n="59" d="100"/>
          <a:sy n="59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F2976-E965-4619-8251-B642E41858A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094FB9-090D-4FBD-A108-704C7BE3B61F}">
      <dgm:prSet/>
      <dgm:spPr/>
      <dgm:t>
        <a:bodyPr/>
        <a:lstStyle/>
        <a:p>
          <a:r>
            <a:rPr lang="en-US"/>
            <a:t>﻿3.1 Storage capacity</a:t>
          </a:r>
        </a:p>
      </dgm:t>
    </dgm:pt>
    <dgm:pt modelId="{93CE5FDD-4A27-4813-8A33-82A454401B0B}" type="parTrans" cxnId="{48391CD5-A9AC-4359-906E-DF64E198D08D}">
      <dgm:prSet/>
      <dgm:spPr/>
      <dgm:t>
        <a:bodyPr/>
        <a:lstStyle/>
        <a:p>
          <a:endParaRPr lang="en-US"/>
        </a:p>
      </dgm:t>
    </dgm:pt>
    <dgm:pt modelId="{52366C14-4CAB-4206-B6A7-C41B4720EFAA}" type="sibTrans" cxnId="{48391CD5-A9AC-4359-906E-DF64E198D08D}">
      <dgm:prSet/>
      <dgm:spPr/>
      <dgm:t>
        <a:bodyPr/>
        <a:lstStyle/>
        <a:p>
          <a:endParaRPr lang="en-US"/>
        </a:p>
      </dgm:t>
    </dgm:pt>
    <dgm:pt modelId="{2F3EEB51-C351-4A27-A65F-3BB09CECB83D}">
      <dgm:prSet/>
      <dgm:spPr/>
      <dgm:t>
        <a:bodyPr/>
        <a:lstStyle/>
        <a:p>
          <a:r>
            <a:rPr lang="en-US"/>
            <a:t>﻿3.2 Throughput</a:t>
          </a:r>
        </a:p>
      </dgm:t>
    </dgm:pt>
    <dgm:pt modelId="{C46E75FD-AD42-4367-B684-C71C68599EC6}" type="parTrans" cxnId="{AE99FA1F-BA19-46D5-8639-33F67092080D}">
      <dgm:prSet/>
      <dgm:spPr/>
      <dgm:t>
        <a:bodyPr/>
        <a:lstStyle/>
        <a:p>
          <a:endParaRPr lang="en-US"/>
        </a:p>
      </dgm:t>
    </dgm:pt>
    <dgm:pt modelId="{CF217777-35AB-47E5-86FD-9FB3E0D5B07F}" type="sibTrans" cxnId="{AE99FA1F-BA19-46D5-8639-33F67092080D}">
      <dgm:prSet/>
      <dgm:spPr/>
      <dgm:t>
        <a:bodyPr/>
        <a:lstStyle/>
        <a:p>
          <a:endParaRPr lang="en-US"/>
        </a:p>
      </dgm:t>
    </dgm:pt>
    <dgm:pt modelId="{B8077AA5-151A-B649-B20A-B163F26FD6E2}" type="pres">
      <dgm:prSet presAssocID="{AECF2976-E965-4619-8251-B642E41858AB}" presName="linear" presStyleCnt="0">
        <dgm:presLayoutVars>
          <dgm:dir/>
          <dgm:animLvl val="lvl"/>
          <dgm:resizeHandles val="exact"/>
        </dgm:presLayoutVars>
      </dgm:prSet>
      <dgm:spPr/>
    </dgm:pt>
    <dgm:pt modelId="{89F5F750-ECCA-DF41-921E-1E7B08DD2D4E}" type="pres">
      <dgm:prSet presAssocID="{92094FB9-090D-4FBD-A108-704C7BE3B61F}" presName="parentLin" presStyleCnt="0"/>
      <dgm:spPr/>
    </dgm:pt>
    <dgm:pt modelId="{1ACAC8EA-7C7E-F54B-8835-6E59F0B535E6}" type="pres">
      <dgm:prSet presAssocID="{92094FB9-090D-4FBD-A108-704C7BE3B61F}" presName="parentLeftMargin" presStyleLbl="node1" presStyleIdx="0" presStyleCnt="2"/>
      <dgm:spPr/>
    </dgm:pt>
    <dgm:pt modelId="{DDBBAC91-4361-DB4F-AB40-E725A63B1276}" type="pres">
      <dgm:prSet presAssocID="{92094FB9-090D-4FBD-A108-704C7BE3B6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66FE-4F3B-3D4C-9BBD-F3CA3A6CD411}" type="pres">
      <dgm:prSet presAssocID="{92094FB9-090D-4FBD-A108-704C7BE3B61F}" presName="negativeSpace" presStyleCnt="0"/>
      <dgm:spPr/>
    </dgm:pt>
    <dgm:pt modelId="{51FF8357-6E20-AD46-81E2-B509EF4A1E6D}" type="pres">
      <dgm:prSet presAssocID="{92094FB9-090D-4FBD-A108-704C7BE3B61F}" presName="childText" presStyleLbl="conFgAcc1" presStyleIdx="0" presStyleCnt="2">
        <dgm:presLayoutVars>
          <dgm:bulletEnabled val="1"/>
        </dgm:presLayoutVars>
      </dgm:prSet>
      <dgm:spPr/>
    </dgm:pt>
    <dgm:pt modelId="{9191EEBB-8030-7340-824D-671DFEB1B746}" type="pres">
      <dgm:prSet presAssocID="{52366C14-4CAB-4206-B6A7-C41B4720EFAA}" presName="spaceBetweenRectangles" presStyleCnt="0"/>
      <dgm:spPr/>
    </dgm:pt>
    <dgm:pt modelId="{86EC58A9-B064-DE4D-A38C-20D3BAC7CE32}" type="pres">
      <dgm:prSet presAssocID="{2F3EEB51-C351-4A27-A65F-3BB09CECB83D}" presName="parentLin" presStyleCnt="0"/>
      <dgm:spPr/>
    </dgm:pt>
    <dgm:pt modelId="{89B45B65-E7D9-7E41-83CD-07425A0C4E9F}" type="pres">
      <dgm:prSet presAssocID="{2F3EEB51-C351-4A27-A65F-3BB09CECB83D}" presName="parentLeftMargin" presStyleLbl="node1" presStyleIdx="0" presStyleCnt="2"/>
      <dgm:spPr/>
    </dgm:pt>
    <dgm:pt modelId="{8B1E36DA-F48F-C74E-8FF7-66981295DB11}" type="pres">
      <dgm:prSet presAssocID="{2F3EEB51-C351-4A27-A65F-3BB09CECB8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293A67-06EE-2A4F-BD4D-B57793633380}" type="pres">
      <dgm:prSet presAssocID="{2F3EEB51-C351-4A27-A65F-3BB09CECB83D}" presName="negativeSpace" presStyleCnt="0"/>
      <dgm:spPr/>
    </dgm:pt>
    <dgm:pt modelId="{E570A3CF-8F1E-D040-A724-C547FDAFD982}" type="pres">
      <dgm:prSet presAssocID="{2F3EEB51-C351-4A27-A65F-3BB09CECB8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99FA1F-BA19-46D5-8639-33F67092080D}" srcId="{AECF2976-E965-4619-8251-B642E41858AB}" destId="{2F3EEB51-C351-4A27-A65F-3BB09CECB83D}" srcOrd="1" destOrd="0" parTransId="{C46E75FD-AD42-4367-B684-C71C68599EC6}" sibTransId="{CF217777-35AB-47E5-86FD-9FB3E0D5B07F}"/>
    <dgm:cxn modelId="{5DBD3F29-C8C1-DD4F-B618-9C635E9D56D9}" type="presOf" srcId="{92094FB9-090D-4FBD-A108-704C7BE3B61F}" destId="{1ACAC8EA-7C7E-F54B-8835-6E59F0B535E6}" srcOrd="0" destOrd="0" presId="urn:microsoft.com/office/officeart/2005/8/layout/list1"/>
    <dgm:cxn modelId="{C288F733-59AB-E847-A14C-56D1471AFE0B}" type="presOf" srcId="{AECF2976-E965-4619-8251-B642E41858AB}" destId="{B8077AA5-151A-B649-B20A-B163F26FD6E2}" srcOrd="0" destOrd="0" presId="urn:microsoft.com/office/officeart/2005/8/layout/list1"/>
    <dgm:cxn modelId="{24806460-9966-0B49-9D54-F63269B920F4}" type="presOf" srcId="{2F3EEB51-C351-4A27-A65F-3BB09CECB83D}" destId="{8B1E36DA-F48F-C74E-8FF7-66981295DB11}" srcOrd="1" destOrd="0" presId="urn:microsoft.com/office/officeart/2005/8/layout/list1"/>
    <dgm:cxn modelId="{C9CDCCC7-6771-8B40-80C7-0814DC323907}" type="presOf" srcId="{2F3EEB51-C351-4A27-A65F-3BB09CECB83D}" destId="{89B45B65-E7D9-7E41-83CD-07425A0C4E9F}" srcOrd="0" destOrd="0" presId="urn:microsoft.com/office/officeart/2005/8/layout/list1"/>
    <dgm:cxn modelId="{48391CD5-A9AC-4359-906E-DF64E198D08D}" srcId="{AECF2976-E965-4619-8251-B642E41858AB}" destId="{92094FB9-090D-4FBD-A108-704C7BE3B61F}" srcOrd="0" destOrd="0" parTransId="{93CE5FDD-4A27-4813-8A33-82A454401B0B}" sibTransId="{52366C14-4CAB-4206-B6A7-C41B4720EFAA}"/>
    <dgm:cxn modelId="{8FD7E5EA-EE96-AB4F-9F3D-B5D8EA4BDF6B}" type="presOf" srcId="{92094FB9-090D-4FBD-A108-704C7BE3B61F}" destId="{DDBBAC91-4361-DB4F-AB40-E725A63B1276}" srcOrd="1" destOrd="0" presId="urn:microsoft.com/office/officeart/2005/8/layout/list1"/>
    <dgm:cxn modelId="{55C77439-5C07-4842-BAF1-69057C1D3797}" type="presParOf" srcId="{B8077AA5-151A-B649-B20A-B163F26FD6E2}" destId="{89F5F750-ECCA-DF41-921E-1E7B08DD2D4E}" srcOrd="0" destOrd="0" presId="urn:microsoft.com/office/officeart/2005/8/layout/list1"/>
    <dgm:cxn modelId="{A3155948-5528-424C-BD62-25FE52D5E2C6}" type="presParOf" srcId="{89F5F750-ECCA-DF41-921E-1E7B08DD2D4E}" destId="{1ACAC8EA-7C7E-F54B-8835-6E59F0B535E6}" srcOrd="0" destOrd="0" presId="urn:microsoft.com/office/officeart/2005/8/layout/list1"/>
    <dgm:cxn modelId="{E32F65FB-CF11-574B-A9DD-B0B57B7AB1AF}" type="presParOf" srcId="{89F5F750-ECCA-DF41-921E-1E7B08DD2D4E}" destId="{DDBBAC91-4361-DB4F-AB40-E725A63B1276}" srcOrd="1" destOrd="0" presId="urn:microsoft.com/office/officeart/2005/8/layout/list1"/>
    <dgm:cxn modelId="{F85F1DBE-7639-4046-A337-82CB27815044}" type="presParOf" srcId="{B8077AA5-151A-B649-B20A-B163F26FD6E2}" destId="{65A166FE-4F3B-3D4C-9BBD-F3CA3A6CD411}" srcOrd="1" destOrd="0" presId="urn:microsoft.com/office/officeart/2005/8/layout/list1"/>
    <dgm:cxn modelId="{87EEEEA8-D26F-3F4C-8A93-5BF6100CBB19}" type="presParOf" srcId="{B8077AA5-151A-B649-B20A-B163F26FD6E2}" destId="{51FF8357-6E20-AD46-81E2-B509EF4A1E6D}" srcOrd="2" destOrd="0" presId="urn:microsoft.com/office/officeart/2005/8/layout/list1"/>
    <dgm:cxn modelId="{472CB23B-7F5C-B34D-A6D0-6D067450BA08}" type="presParOf" srcId="{B8077AA5-151A-B649-B20A-B163F26FD6E2}" destId="{9191EEBB-8030-7340-824D-671DFEB1B746}" srcOrd="3" destOrd="0" presId="urn:microsoft.com/office/officeart/2005/8/layout/list1"/>
    <dgm:cxn modelId="{C76081D4-E69A-D447-AF98-28DE97BCED68}" type="presParOf" srcId="{B8077AA5-151A-B649-B20A-B163F26FD6E2}" destId="{86EC58A9-B064-DE4D-A38C-20D3BAC7CE32}" srcOrd="4" destOrd="0" presId="urn:microsoft.com/office/officeart/2005/8/layout/list1"/>
    <dgm:cxn modelId="{48ACD292-C517-6441-99AB-878ECE392FA3}" type="presParOf" srcId="{86EC58A9-B064-DE4D-A38C-20D3BAC7CE32}" destId="{89B45B65-E7D9-7E41-83CD-07425A0C4E9F}" srcOrd="0" destOrd="0" presId="urn:microsoft.com/office/officeart/2005/8/layout/list1"/>
    <dgm:cxn modelId="{DD8DCFE0-2432-4F46-83DB-3BA33862450F}" type="presParOf" srcId="{86EC58A9-B064-DE4D-A38C-20D3BAC7CE32}" destId="{8B1E36DA-F48F-C74E-8FF7-66981295DB11}" srcOrd="1" destOrd="0" presId="urn:microsoft.com/office/officeart/2005/8/layout/list1"/>
    <dgm:cxn modelId="{053850AF-B31C-3D4F-9B13-67D5999C4B91}" type="presParOf" srcId="{B8077AA5-151A-B649-B20A-B163F26FD6E2}" destId="{C1293A67-06EE-2A4F-BD4D-B57793633380}" srcOrd="5" destOrd="0" presId="urn:microsoft.com/office/officeart/2005/8/layout/list1"/>
    <dgm:cxn modelId="{26E5C334-5A2F-8346-8D33-C49C714A2796}" type="presParOf" srcId="{B8077AA5-151A-B649-B20A-B163F26FD6E2}" destId="{E570A3CF-8F1E-D040-A724-C547FDAFD9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F2976-E965-4619-8251-B642E41858A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094FB9-090D-4FBD-A108-704C7BE3B61F}">
      <dgm:prSet/>
      <dgm:spPr/>
      <dgm:t>
        <a:bodyPr/>
        <a:lstStyle/>
        <a:p>
          <a:r>
            <a:rPr lang="en-US" dirty="0"/>
            <a:t>﻿4.1 IP Diagram</a:t>
          </a:r>
        </a:p>
      </dgm:t>
    </dgm:pt>
    <dgm:pt modelId="{93CE5FDD-4A27-4813-8A33-82A454401B0B}" type="parTrans" cxnId="{48391CD5-A9AC-4359-906E-DF64E198D08D}">
      <dgm:prSet/>
      <dgm:spPr/>
      <dgm:t>
        <a:bodyPr/>
        <a:lstStyle/>
        <a:p>
          <a:endParaRPr lang="en-US"/>
        </a:p>
      </dgm:t>
    </dgm:pt>
    <dgm:pt modelId="{52366C14-4CAB-4206-B6A7-C41B4720EFAA}" type="sibTrans" cxnId="{48391CD5-A9AC-4359-906E-DF64E198D08D}">
      <dgm:prSet/>
      <dgm:spPr/>
      <dgm:t>
        <a:bodyPr/>
        <a:lstStyle/>
        <a:p>
          <a:endParaRPr lang="en-US"/>
        </a:p>
      </dgm:t>
    </dgm:pt>
    <dgm:pt modelId="{2F3EEB51-C351-4A27-A65F-3BB09CECB83D}">
      <dgm:prSet/>
      <dgm:spPr/>
      <dgm:t>
        <a:bodyPr/>
        <a:lstStyle/>
        <a:p>
          <a:r>
            <a:rPr lang="en-US" dirty="0"/>
            <a:t>﻿4.2 Physical Design</a:t>
          </a:r>
        </a:p>
      </dgm:t>
    </dgm:pt>
    <dgm:pt modelId="{C46E75FD-AD42-4367-B684-C71C68599EC6}" type="parTrans" cxnId="{AE99FA1F-BA19-46D5-8639-33F67092080D}">
      <dgm:prSet/>
      <dgm:spPr/>
      <dgm:t>
        <a:bodyPr/>
        <a:lstStyle/>
        <a:p>
          <a:endParaRPr lang="en-US"/>
        </a:p>
      </dgm:t>
    </dgm:pt>
    <dgm:pt modelId="{CF217777-35AB-47E5-86FD-9FB3E0D5B07F}" type="sibTrans" cxnId="{AE99FA1F-BA19-46D5-8639-33F67092080D}">
      <dgm:prSet/>
      <dgm:spPr/>
      <dgm:t>
        <a:bodyPr/>
        <a:lstStyle/>
        <a:p>
          <a:endParaRPr lang="en-US"/>
        </a:p>
      </dgm:t>
    </dgm:pt>
    <dgm:pt modelId="{B8077AA5-151A-B649-B20A-B163F26FD6E2}" type="pres">
      <dgm:prSet presAssocID="{AECF2976-E965-4619-8251-B642E41858AB}" presName="linear" presStyleCnt="0">
        <dgm:presLayoutVars>
          <dgm:dir/>
          <dgm:animLvl val="lvl"/>
          <dgm:resizeHandles val="exact"/>
        </dgm:presLayoutVars>
      </dgm:prSet>
      <dgm:spPr/>
    </dgm:pt>
    <dgm:pt modelId="{89F5F750-ECCA-DF41-921E-1E7B08DD2D4E}" type="pres">
      <dgm:prSet presAssocID="{92094FB9-090D-4FBD-A108-704C7BE3B61F}" presName="parentLin" presStyleCnt="0"/>
      <dgm:spPr/>
    </dgm:pt>
    <dgm:pt modelId="{1ACAC8EA-7C7E-F54B-8835-6E59F0B535E6}" type="pres">
      <dgm:prSet presAssocID="{92094FB9-090D-4FBD-A108-704C7BE3B61F}" presName="parentLeftMargin" presStyleLbl="node1" presStyleIdx="0" presStyleCnt="2"/>
      <dgm:spPr/>
    </dgm:pt>
    <dgm:pt modelId="{DDBBAC91-4361-DB4F-AB40-E725A63B1276}" type="pres">
      <dgm:prSet presAssocID="{92094FB9-090D-4FBD-A108-704C7BE3B6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66FE-4F3B-3D4C-9BBD-F3CA3A6CD411}" type="pres">
      <dgm:prSet presAssocID="{92094FB9-090D-4FBD-A108-704C7BE3B61F}" presName="negativeSpace" presStyleCnt="0"/>
      <dgm:spPr/>
    </dgm:pt>
    <dgm:pt modelId="{51FF8357-6E20-AD46-81E2-B509EF4A1E6D}" type="pres">
      <dgm:prSet presAssocID="{92094FB9-090D-4FBD-A108-704C7BE3B61F}" presName="childText" presStyleLbl="conFgAcc1" presStyleIdx="0" presStyleCnt="2">
        <dgm:presLayoutVars>
          <dgm:bulletEnabled val="1"/>
        </dgm:presLayoutVars>
      </dgm:prSet>
      <dgm:spPr/>
    </dgm:pt>
    <dgm:pt modelId="{9191EEBB-8030-7340-824D-671DFEB1B746}" type="pres">
      <dgm:prSet presAssocID="{52366C14-4CAB-4206-B6A7-C41B4720EFAA}" presName="spaceBetweenRectangles" presStyleCnt="0"/>
      <dgm:spPr/>
    </dgm:pt>
    <dgm:pt modelId="{86EC58A9-B064-DE4D-A38C-20D3BAC7CE32}" type="pres">
      <dgm:prSet presAssocID="{2F3EEB51-C351-4A27-A65F-3BB09CECB83D}" presName="parentLin" presStyleCnt="0"/>
      <dgm:spPr/>
    </dgm:pt>
    <dgm:pt modelId="{89B45B65-E7D9-7E41-83CD-07425A0C4E9F}" type="pres">
      <dgm:prSet presAssocID="{2F3EEB51-C351-4A27-A65F-3BB09CECB83D}" presName="parentLeftMargin" presStyleLbl="node1" presStyleIdx="0" presStyleCnt="2"/>
      <dgm:spPr/>
    </dgm:pt>
    <dgm:pt modelId="{8B1E36DA-F48F-C74E-8FF7-66981295DB11}" type="pres">
      <dgm:prSet presAssocID="{2F3EEB51-C351-4A27-A65F-3BB09CECB83D}" presName="parentText" presStyleLbl="node1" presStyleIdx="1" presStyleCnt="2" custLinFactNeighborX="24707" custLinFactNeighborY="-33610">
        <dgm:presLayoutVars>
          <dgm:chMax val="0"/>
          <dgm:bulletEnabled val="1"/>
        </dgm:presLayoutVars>
      </dgm:prSet>
      <dgm:spPr/>
    </dgm:pt>
    <dgm:pt modelId="{C1293A67-06EE-2A4F-BD4D-B57793633380}" type="pres">
      <dgm:prSet presAssocID="{2F3EEB51-C351-4A27-A65F-3BB09CECB83D}" presName="negativeSpace" presStyleCnt="0"/>
      <dgm:spPr/>
    </dgm:pt>
    <dgm:pt modelId="{E570A3CF-8F1E-D040-A724-C547FDAFD982}" type="pres">
      <dgm:prSet presAssocID="{2F3EEB51-C351-4A27-A65F-3BB09CECB8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99FA1F-BA19-46D5-8639-33F67092080D}" srcId="{AECF2976-E965-4619-8251-B642E41858AB}" destId="{2F3EEB51-C351-4A27-A65F-3BB09CECB83D}" srcOrd="1" destOrd="0" parTransId="{C46E75FD-AD42-4367-B684-C71C68599EC6}" sibTransId="{CF217777-35AB-47E5-86FD-9FB3E0D5B07F}"/>
    <dgm:cxn modelId="{5DBD3F29-C8C1-DD4F-B618-9C635E9D56D9}" type="presOf" srcId="{92094FB9-090D-4FBD-A108-704C7BE3B61F}" destId="{1ACAC8EA-7C7E-F54B-8835-6E59F0B535E6}" srcOrd="0" destOrd="0" presId="urn:microsoft.com/office/officeart/2005/8/layout/list1"/>
    <dgm:cxn modelId="{C288F733-59AB-E847-A14C-56D1471AFE0B}" type="presOf" srcId="{AECF2976-E965-4619-8251-B642E41858AB}" destId="{B8077AA5-151A-B649-B20A-B163F26FD6E2}" srcOrd="0" destOrd="0" presId="urn:microsoft.com/office/officeart/2005/8/layout/list1"/>
    <dgm:cxn modelId="{24806460-9966-0B49-9D54-F63269B920F4}" type="presOf" srcId="{2F3EEB51-C351-4A27-A65F-3BB09CECB83D}" destId="{8B1E36DA-F48F-C74E-8FF7-66981295DB11}" srcOrd="1" destOrd="0" presId="urn:microsoft.com/office/officeart/2005/8/layout/list1"/>
    <dgm:cxn modelId="{C9CDCCC7-6771-8B40-80C7-0814DC323907}" type="presOf" srcId="{2F3EEB51-C351-4A27-A65F-3BB09CECB83D}" destId="{89B45B65-E7D9-7E41-83CD-07425A0C4E9F}" srcOrd="0" destOrd="0" presId="urn:microsoft.com/office/officeart/2005/8/layout/list1"/>
    <dgm:cxn modelId="{48391CD5-A9AC-4359-906E-DF64E198D08D}" srcId="{AECF2976-E965-4619-8251-B642E41858AB}" destId="{92094FB9-090D-4FBD-A108-704C7BE3B61F}" srcOrd="0" destOrd="0" parTransId="{93CE5FDD-4A27-4813-8A33-82A454401B0B}" sibTransId="{52366C14-4CAB-4206-B6A7-C41B4720EFAA}"/>
    <dgm:cxn modelId="{8FD7E5EA-EE96-AB4F-9F3D-B5D8EA4BDF6B}" type="presOf" srcId="{92094FB9-090D-4FBD-A108-704C7BE3B61F}" destId="{DDBBAC91-4361-DB4F-AB40-E725A63B1276}" srcOrd="1" destOrd="0" presId="urn:microsoft.com/office/officeart/2005/8/layout/list1"/>
    <dgm:cxn modelId="{55C77439-5C07-4842-BAF1-69057C1D3797}" type="presParOf" srcId="{B8077AA5-151A-B649-B20A-B163F26FD6E2}" destId="{89F5F750-ECCA-DF41-921E-1E7B08DD2D4E}" srcOrd="0" destOrd="0" presId="urn:microsoft.com/office/officeart/2005/8/layout/list1"/>
    <dgm:cxn modelId="{A3155948-5528-424C-BD62-25FE52D5E2C6}" type="presParOf" srcId="{89F5F750-ECCA-DF41-921E-1E7B08DD2D4E}" destId="{1ACAC8EA-7C7E-F54B-8835-6E59F0B535E6}" srcOrd="0" destOrd="0" presId="urn:microsoft.com/office/officeart/2005/8/layout/list1"/>
    <dgm:cxn modelId="{E32F65FB-CF11-574B-A9DD-B0B57B7AB1AF}" type="presParOf" srcId="{89F5F750-ECCA-DF41-921E-1E7B08DD2D4E}" destId="{DDBBAC91-4361-DB4F-AB40-E725A63B1276}" srcOrd="1" destOrd="0" presId="urn:microsoft.com/office/officeart/2005/8/layout/list1"/>
    <dgm:cxn modelId="{F85F1DBE-7639-4046-A337-82CB27815044}" type="presParOf" srcId="{B8077AA5-151A-B649-B20A-B163F26FD6E2}" destId="{65A166FE-4F3B-3D4C-9BBD-F3CA3A6CD411}" srcOrd="1" destOrd="0" presId="urn:microsoft.com/office/officeart/2005/8/layout/list1"/>
    <dgm:cxn modelId="{87EEEEA8-D26F-3F4C-8A93-5BF6100CBB19}" type="presParOf" srcId="{B8077AA5-151A-B649-B20A-B163F26FD6E2}" destId="{51FF8357-6E20-AD46-81E2-B509EF4A1E6D}" srcOrd="2" destOrd="0" presId="urn:microsoft.com/office/officeart/2005/8/layout/list1"/>
    <dgm:cxn modelId="{472CB23B-7F5C-B34D-A6D0-6D067450BA08}" type="presParOf" srcId="{B8077AA5-151A-B649-B20A-B163F26FD6E2}" destId="{9191EEBB-8030-7340-824D-671DFEB1B746}" srcOrd="3" destOrd="0" presId="urn:microsoft.com/office/officeart/2005/8/layout/list1"/>
    <dgm:cxn modelId="{C76081D4-E69A-D447-AF98-28DE97BCED68}" type="presParOf" srcId="{B8077AA5-151A-B649-B20A-B163F26FD6E2}" destId="{86EC58A9-B064-DE4D-A38C-20D3BAC7CE32}" srcOrd="4" destOrd="0" presId="urn:microsoft.com/office/officeart/2005/8/layout/list1"/>
    <dgm:cxn modelId="{48ACD292-C517-6441-99AB-878ECE392FA3}" type="presParOf" srcId="{86EC58A9-B064-DE4D-A38C-20D3BAC7CE32}" destId="{89B45B65-E7D9-7E41-83CD-07425A0C4E9F}" srcOrd="0" destOrd="0" presId="urn:microsoft.com/office/officeart/2005/8/layout/list1"/>
    <dgm:cxn modelId="{DD8DCFE0-2432-4F46-83DB-3BA33862450F}" type="presParOf" srcId="{86EC58A9-B064-DE4D-A38C-20D3BAC7CE32}" destId="{8B1E36DA-F48F-C74E-8FF7-66981295DB11}" srcOrd="1" destOrd="0" presId="urn:microsoft.com/office/officeart/2005/8/layout/list1"/>
    <dgm:cxn modelId="{053850AF-B31C-3D4F-9B13-67D5999C4B91}" type="presParOf" srcId="{B8077AA5-151A-B649-B20A-B163F26FD6E2}" destId="{C1293A67-06EE-2A4F-BD4D-B57793633380}" srcOrd="5" destOrd="0" presId="urn:microsoft.com/office/officeart/2005/8/layout/list1"/>
    <dgm:cxn modelId="{26E5C334-5A2F-8346-8D33-C49C714A2796}" type="presParOf" srcId="{B8077AA5-151A-B649-B20A-B163F26FD6E2}" destId="{E570A3CF-8F1E-D040-A724-C547FDAFD9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CF2976-E965-4619-8251-B642E41858A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094FB9-090D-4FBD-A108-704C7BE3B61F}">
      <dgm:prSet/>
      <dgm:spPr/>
      <dgm:t>
        <a:bodyPr/>
        <a:lstStyle/>
        <a:p>
          <a:r>
            <a:rPr lang="en-US" dirty="0"/>
            <a:t>﻿5.1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93CE5FDD-4A27-4813-8A33-82A454401B0B}" type="parTrans" cxnId="{48391CD5-A9AC-4359-906E-DF64E198D08D}">
      <dgm:prSet/>
      <dgm:spPr/>
      <dgm:t>
        <a:bodyPr/>
        <a:lstStyle/>
        <a:p>
          <a:endParaRPr lang="en-US"/>
        </a:p>
      </dgm:t>
    </dgm:pt>
    <dgm:pt modelId="{52366C14-4CAB-4206-B6A7-C41B4720EFAA}" type="sibTrans" cxnId="{48391CD5-A9AC-4359-906E-DF64E198D08D}">
      <dgm:prSet/>
      <dgm:spPr/>
      <dgm:t>
        <a:bodyPr/>
        <a:lstStyle/>
        <a:p>
          <a:endParaRPr lang="en-US"/>
        </a:p>
      </dgm:t>
    </dgm:pt>
    <dgm:pt modelId="{2F3EEB51-C351-4A27-A65F-3BB09CECB83D}">
      <dgm:prSet/>
      <dgm:spPr/>
      <dgm:t>
        <a:bodyPr/>
        <a:lstStyle/>
        <a:p>
          <a:r>
            <a:rPr lang="en-US" dirty="0"/>
            <a:t>﻿5.2 Chi </a:t>
          </a:r>
          <a:r>
            <a:rPr lang="en-US" dirty="0" err="1"/>
            <a:t>phí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tính</a:t>
          </a:r>
          <a:endParaRPr lang="en-US" dirty="0"/>
        </a:p>
      </dgm:t>
    </dgm:pt>
    <dgm:pt modelId="{C46E75FD-AD42-4367-B684-C71C68599EC6}" type="parTrans" cxnId="{AE99FA1F-BA19-46D5-8639-33F67092080D}">
      <dgm:prSet/>
      <dgm:spPr/>
      <dgm:t>
        <a:bodyPr/>
        <a:lstStyle/>
        <a:p>
          <a:endParaRPr lang="en-US"/>
        </a:p>
      </dgm:t>
    </dgm:pt>
    <dgm:pt modelId="{CF217777-35AB-47E5-86FD-9FB3E0D5B07F}" type="sibTrans" cxnId="{AE99FA1F-BA19-46D5-8639-33F67092080D}">
      <dgm:prSet/>
      <dgm:spPr/>
      <dgm:t>
        <a:bodyPr/>
        <a:lstStyle/>
        <a:p>
          <a:endParaRPr lang="en-US"/>
        </a:p>
      </dgm:t>
    </dgm:pt>
    <dgm:pt modelId="{B8077AA5-151A-B649-B20A-B163F26FD6E2}" type="pres">
      <dgm:prSet presAssocID="{AECF2976-E965-4619-8251-B642E41858AB}" presName="linear" presStyleCnt="0">
        <dgm:presLayoutVars>
          <dgm:dir/>
          <dgm:animLvl val="lvl"/>
          <dgm:resizeHandles val="exact"/>
        </dgm:presLayoutVars>
      </dgm:prSet>
      <dgm:spPr/>
    </dgm:pt>
    <dgm:pt modelId="{89F5F750-ECCA-DF41-921E-1E7B08DD2D4E}" type="pres">
      <dgm:prSet presAssocID="{92094FB9-090D-4FBD-A108-704C7BE3B61F}" presName="parentLin" presStyleCnt="0"/>
      <dgm:spPr/>
    </dgm:pt>
    <dgm:pt modelId="{1ACAC8EA-7C7E-F54B-8835-6E59F0B535E6}" type="pres">
      <dgm:prSet presAssocID="{92094FB9-090D-4FBD-A108-704C7BE3B61F}" presName="parentLeftMargin" presStyleLbl="node1" presStyleIdx="0" presStyleCnt="2"/>
      <dgm:spPr/>
    </dgm:pt>
    <dgm:pt modelId="{DDBBAC91-4361-DB4F-AB40-E725A63B1276}" type="pres">
      <dgm:prSet presAssocID="{92094FB9-090D-4FBD-A108-704C7BE3B6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66FE-4F3B-3D4C-9BBD-F3CA3A6CD411}" type="pres">
      <dgm:prSet presAssocID="{92094FB9-090D-4FBD-A108-704C7BE3B61F}" presName="negativeSpace" presStyleCnt="0"/>
      <dgm:spPr/>
    </dgm:pt>
    <dgm:pt modelId="{51FF8357-6E20-AD46-81E2-B509EF4A1E6D}" type="pres">
      <dgm:prSet presAssocID="{92094FB9-090D-4FBD-A108-704C7BE3B61F}" presName="childText" presStyleLbl="conFgAcc1" presStyleIdx="0" presStyleCnt="2">
        <dgm:presLayoutVars>
          <dgm:bulletEnabled val="1"/>
        </dgm:presLayoutVars>
      </dgm:prSet>
      <dgm:spPr/>
    </dgm:pt>
    <dgm:pt modelId="{9191EEBB-8030-7340-824D-671DFEB1B746}" type="pres">
      <dgm:prSet presAssocID="{52366C14-4CAB-4206-B6A7-C41B4720EFAA}" presName="spaceBetweenRectangles" presStyleCnt="0"/>
      <dgm:spPr/>
    </dgm:pt>
    <dgm:pt modelId="{86EC58A9-B064-DE4D-A38C-20D3BAC7CE32}" type="pres">
      <dgm:prSet presAssocID="{2F3EEB51-C351-4A27-A65F-3BB09CECB83D}" presName="parentLin" presStyleCnt="0"/>
      <dgm:spPr/>
    </dgm:pt>
    <dgm:pt modelId="{89B45B65-E7D9-7E41-83CD-07425A0C4E9F}" type="pres">
      <dgm:prSet presAssocID="{2F3EEB51-C351-4A27-A65F-3BB09CECB83D}" presName="parentLeftMargin" presStyleLbl="node1" presStyleIdx="0" presStyleCnt="2"/>
      <dgm:spPr/>
    </dgm:pt>
    <dgm:pt modelId="{8B1E36DA-F48F-C74E-8FF7-66981295DB11}" type="pres">
      <dgm:prSet presAssocID="{2F3EEB51-C351-4A27-A65F-3BB09CECB8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293A67-06EE-2A4F-BD4D-B57793633380}" type="pres">
      <dgm:prSet presAssocID="{2F3EEB51-C351-4A27-A65F-3BB09CECB83D}" presName="negativeSpace" presStyleCnt="0"/>
      <dgm:spPr/>
    </dgm:pt>
    <dgm:pt modelId="{E570A3CF-8F1E-D040-A724-C547FDAFD982}" type="pres">
      <dgm:prSet presAssocID="{2F3EEB51-C351-4A27-A65F-3BB09CECB8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99FA1F-BA19-46D5-8639-33F67092080D}" srcId="{AECF2976-E965-4619-8251-B642E41858AB}" destId="{2F3EEB51-C351-4A27-A65F-3BB09CECB83D}" srcOrd="1" destOrd="0" parTransId="{C46E75FD-AD42-4367-B684-C71C68599EC6}" sibTransId="{CF217777-35AB-47E5-86FD-9FB3E0D5B07F}"/>
    <dgm:cxn modelId="{5DBD3F29-C8C1-DD4F-B618-9C635E9D56D9}" type="presOf" srcId="{92094FB9-090D-4FBD-A108-704C7BE3B61F}" destId="{1ACAC8EA-7C7E-F54B-8835-6E59F0B535E6}" srcOrd="0" destOrd="0" presId="urn:microsoft.com/office/officeart/2005/8/layout/list1"/>
    <dgm:cxn modelId="{C288F733-59AB-E847-A14C-56D1471AFE0B}" type="presOf" srcId="{AECF2976-E965-4619-8251-B642E41858AB}" destId="{B8077AA5-151A-B649-B20A-B163F26FD6E2}" srcOrd="0" destOrd="0" presId="urn:microsoft.com/office/officeart/2005/8/layout/list1"/>
    <dgm:cxn modelId="{24806460-9966-0B49-9D54-F63269B920F4}" type="presOf" srcId="{2F3EEB51-C351-4A27-A65F-3BB09CECB83D}" destId="{8B1E36DA-F48F-C74E-8FF7-66981295DB11}" srcOrd="1" destOrd="0" presId="urn:microsoft.com/office/officeart/2005/8/layout/list1"/>
    <dgm:cxn modelId="{C9CDCCC7-6771-8B40-80C7-0814DC323907}" type="presOf" srcId="{2F3EEB51-C351-4A27-A65F-3BB09CECB83D}" destId="{89B45B65-E7D9-7E41-83CD-07425A0C4E9F}" srcOrd="0" destOrd="0" presId="urn:microsoft.com/office/officeart/2005/8/layout/list1"/>
    <dgm:cxn modelId="{48391CD5-A9AC-4359-906E-DF64E198D08D}" srcId="{AECF2976-E965-4619-8251-B642E41858AB}" destId="{92094FB9-090D-4FBD-A108-704C7BE3B61F}" srcOrd="0" destOrd="0" parTransId="{93CE5FDD-4A27-4813-8A33-82A454401B0B}" sibTransId="{52366C14-4CAB-4206-B6A7-C41B4720EFAA}"/>
    <dgm:cxn modelId="{8FD7E5EA-EE96-AB4F-9F3D-B5D8EA4BDF6B}" type="presOf" srcId="{92094FB9-090D-4FBD-A108-704C7BE3B61F}" destId="{DDBBAC91-4361-DB4F-AB40-E725A63B1276}" srcOrd="1" destOrd="0" presId="urn:microsoft.com/office/officeart/2005/8/layout/list1"/>
    <dgm:cxn modelId="{55C77439-5C07-4842-BAF1-69057C1D3797}" type="presParOf" srcId="{B8077AA5-151A-B649-B20A-B163F26FD6E2}" destId="{89F5F750-ECCA-DF41-921E-1E7B08DD2D4E}" srcOrd="0" destOrd="0" presId="urn:microsoft.com/office/officeart/2005/8/layout/list1"/>
    <dgm:cxn modelId="{A3155948-5528-424C-BD62-25FE52D5E2C6}" type="presParOf" srcId="{89F5F750-ECCA-DF41-921E-1E7B08DD2D4E}" destId="{1ACAC8EA-7C7E-F54B-8835-6E59F0B535E6}" srcOrd="0" destOrd="0" presId="urn:microsoft.com/office/officeart/2005/8/layout/list1"/>
    <dgm:cxn modelId="{E32F65FB-CF11-574B-A9DD-B0B57B7AB1AF}" type="presParOf" srcId="{89F5F750-ECCA-DF41-921E-1E7B08DD2D4E}" destId="{DDBBAC91-4361-DB4F-AB40-E725A63B1276}" srcOrd="1" destOrd="0" presId="urn:microsoft.com/office/officeart/2005/8/layout/list1"/>
    <dgm:cxn modelId="{F85F1DBE-7639-4046-A337-82CB27815044}" type="presParOf" srcId="{B8077AA5-151A-B649-B20A-B163F26FD6E2}" destId="{65A166FE-4F3B-3D4C-9BBD-F3CA3A6CD411}" srcOrd="1" destOrd="0" presId="urn:microsoft.com/office/officeart/2005/8/layout/list1"/>
    <dgm:cxn modelId="{87EEEEA8-D26F-3F4C-8A93-5BF6100CBB19}" type="presParOf" srcId="{B8077AA5-151A-B649-B20A-B163F26FD6E2}" destId="{51FF8357-6E20-AD46-81E2-B509EF4A1E6D}" srcOrd="2" destOrd="0" presId="urn:microsoft.com/office/officeart/2005/8/layout/list1"/>
    <dgm:cxn modelId="{472CB23B-7F5C-B34D-A6D0-6D067450BA08}" type="presParOf" srcId="{B8077AA5-151A-B649-B20A-B163F26FD6E2}" destId="{9191EEBB-8030-7340-824D-671DFEB1B746}" srcOrd="3" destOrd="0" presId="urn:microsoft.com/office/officeart/2005/8/layout/list1"/>
    <dgm:cxn modelId="{C76081D4-E69A-D447-AF98-28DE97BCED68}" type="presParOf" srcId="{B8077AA5-151A-B649-B20A-B163F26FD6E2}" destId="{86EC58A9-B064-DE4D-A38C-20D3BAC7CE32}" srcOrd="4" destOrd="0" presId="urn:microsoft.com/office/officeart/2005/8/layout/list1"/>
    <dgm:cxn modelId="{48ACD292-C517-6441-99AB-878ECE392FA3}" type="presParOf" srcId="{86EC58A9-B064-DE4D-A38C-20D3BAC7CE32}" destId="{89B45B65-E7D9-7E41-83CD-07425A0C4E9F}" srcOrd="0" destOrd="0" presId="urn:microsoft.com/office/officeart/2005/8/layout/list1"/>
    <dgm:cxn modelId="{DD8DCFE0-2432-4F46-83DB-3BA33862450F}" type="presParOf" srcId="{86EC58A9-B064-DE4D-A38C-20D3BAC7CE32}" destId="{8B1E36DA-F48F-C74E-8FF7-66981295DB11}" srcOrd="1" destOrd="0" presId="urn:microsoft.com/office/officeart/2005/8/layout/list1"/>
    <dgm:cxn modelId="{053850AF-B31C-3D4F-9B13-67D5999C4B91}" type="presParOf" srcId="{B8077AA5-151A-B649-B20A-B163F26FD6E2}" destId="{C1293A67-06EE-2A4F-BD4D-B57793633380}" srcOrd="5" destOrd="0" presId="urn:microsoft.com/office/officeart/2005/8/layout/list1"/>
    <dgm:cxn modelId="{26E5C334-5A2F-8346-8D33-C49C714A2796}" type="presParOf" srcId="{B8077AA5-151A-B649-B20A-B163F26FD6E2}" destId="{E570A3CF-8F1E-D040-A724-C547FDAFD9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F8357-6E20-AD46-81E2-B509EF4A1E6D}">
      <dsp:nvSpPr>
        <dsp:cNvPr id="0" name=""/>
        <dsp:cNvSpPr/>
      </dsp:nvSpPr>
      <dsp:spPr>
        <a:xfrm>
          <a:off x="0" y="159627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AC91-4361-DB4F-AB40-E725A63B1276}">
      <dsp:nvSpPr>
        <dsp:cNvPr id="0" name=""/>
        <dsp:cNvSpPr/>
      </dsp:nvSpPr>
      <dsp:spPr>
        <a:xfrm>
          <a:off x="345025" y="97635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﻿3.1 Storage capacity</a:t>
          </a:r>
        </a:p>
      </dsp:txBody>
      <dsp:txXfrm>
        <a:off x="405549" y="1036874"/>
        <a:ext cx="4709310" cy="1118792"/>
      </dsp:txXfrm>
    </dsp:sp>
    <dsp:sp modelId="{E570A3CF-8F1E-D040-A724-C547FDAFD982}">
      <dsp:nvSpPr>
        <dsp:cNvPr id="0" name=""/>
        <dsp:cNvSpPr/>
      </dsp:nvSpPr>
      <dsp:spPr>
        <a:xfrm>
          <a:off x="0" y="350139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E36DA-F48F-C74E-8FF7-66981295DB11}">
      <dsp:nvSpPr>
        <dsp:cNvPr id="0" name=""/>
        <dsp:cNvSpPr/>
      </dsp:nvSpPr>
      <dsp:spPr>
        <a:xfrm>
          <a:off x="345025" y="288147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﻿3.2 Throughput</a:t>
          </a:r>
        </a:p>
      </dsp:txBody>
      <dsp:txXfrm>
        <a:off x="405549" y="2941994"/>
        <a:ext cx="4709310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F8357-6E20-AD46-81E2-B509EF4A1E6D}">
      <dsp:nvSpPr>
        <dsp:cNvPr id="0" name=""/>
        <dsp:cNvSpPr/>
      </dsp:nvSpPr>
      <dsp:spPr>
        <a:xfrm>
          <a:off x="0" y="1540470"/>
          <a:ext cx="6900512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AC91-4361-DB4F-AB40-E725A63B1276}">
      <dsp:nvSpPr>
        <dsp:cNvPr id="0" name=""/>
        <dsp:cNvSpPr/>
      </dsp:nvSpPr>
      <dsp:spPr>
        <a:xfrm>
          <a:off x="345025" y="891030"/>
          <a:ext cx="4830358" cy="1298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﻿4.1 IP Diagram</a:t>
          </a:r>
        </a:p>
      </dsp:txBody>
      <dsp:txXfrm>
        <a:off x="408431" y="954436"/>
        <a:ext cx="4703546" cy="1172068"/>
      </dsp:txXfrm>
    </dsp:sp>
    <dsp:sp modelId="{E570A3CF-8F1E-D040-A724-C547FDAFD982}">
      <dsp:nvSpPr>
        <dsp:cNvPr id="0" name=""/>
        <dsp:cNvSpPr/>
      </dsp:nvSpPr>
      <dsp:spPr>
        <a:xfrm>
          <a:off x="0" y="3536310"/>
          <a:ext cx="6900512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E36DA-F48F-C74E-8FF7-66981295DB11}">
      <dsp:nvSpPr>
        <dsp:cNvPr id="0" name=""/>
        <dsp:cNvSpPr/>
      </dsp:nvSpPr>
      <dsp:spPr>
        <a:xfrm>
          <a:off x="430271" y="2450316"/>
          <a:ext cx="4830358" cy="1298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﻿4.2 Physical Design</a:t>
          </a:r>
        </a:p>
      </dsp:txBody>
      <dsp:txXfrm>
        <a:off x="493677" y="2513722"/>
        <a:ext cx="4703546" cy="1172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F8357-6E20-AD46-81E2-B509EF4A1E6D}">
      <dsp:nvSpPr>
        <dsp:cNvPr id="0" name=""/>
        <dsp:cNvSpPr/>
      </dsp:nvSpPr>
      <dsp:spPr>
        <a:xfrm>
          <a:off x="0" y="159627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AC91-4361-DB4F-AB40-E725A63B1276}">
      <dsp:nvSpPr>
        <dsp:cNvPr id="0" name=""/>
        <dsp:cNvSpPr/>
      </dsp:nvSpPr>
      <dsp:spPr>
        <a:xfrm>
          <a:off x="345025" y="97635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﻿5.1 </a:t>
          </a:r>
          <a:r>
            <a:rPr lang="en-US" sz="4200" kern="1200" dirty="0" err="1"/>
            <a:t>Thiết</a:t>
          </a:r>
          <a:r>
            <a:rPr lang="en-US" sz="4200" kern="1200" dirty="0"/>
            <a:t> </a:t>
          </a:r>
          <a:r>
            <a:rPr lang="en-US" sz="4200" kern="1200" dirty="0" err="1"/>
            <a:t>bị</a:t>
          </a:r>
          <a:r>
            <a:rPr lang="en-US" sz="4200" kern="1200" dirty="0"/>
            <a:t> </a:t>
          </a:r>
          <a:r>
            <a:rPr lang="en-US" sz="4200" kern="1200" dirty="0" err="1"/>
            <a:t>sử</a:t>
          </a:r>
          <a:r>
            <a:rPr lang="en-US" sz="4200" kern="1200" dirty="0"/>
            <a:t> </a:t>
          </a:r>
          <a:r>
            <a:rPr lang="en-US" sz="4200" kern="1200" dirty="0" err="1"/>
            <a:t>dụng</a:t>
          </a:r>
          <a:endParaRPr lang="en-US" sz="4200" kern="1200" dirty="0"/>
        </a:p>
      </dsp:txBody>
      <dsp:txXfrm>
        <a:off x="405549" y="1036874"/>
        <a:ext cx="4709310" cy="1118792"/>
      </dsp:txXfrm>
    </dsp:sp>
    <dsp:sp modelId="{E570A3CF-8F1E-D040-A724-C547FDAFD982}">
      <dsp:nvSpPr>
        <dsp:cNvPr id="0" name=""/>
        <dsp:cNvSpPr/>
      </dsp:nvSpPr>
      <dsp:spPr>
        <a:xfrm>
          <a:off x="0" y="350139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E36DA-F48F-C74E-8FF7-66981295DB11}">
      <dsp:nvSpPr>
        <dsp:cNvPr id="0" name=""/>
        <dsp:cNvSpPr/>
      </dsp:nvSpPr>
      <dsp:spPr>
        <a:xfrm>
          <a:off x="345025" y="288147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﻿5.2 Chi </a:t>
          </a:r>
          <a:r>
            <a:rPr lang="en-US" sz="4200" kern="1200" dirty="0" err="1"/>
            <a:t>phí</a:t>
          </a:r>
          <a:r>
            <a:rPr lang="en-US" sz="4200" kern="1200" dirty="0"/>
            <a:t> </a:t>
          </a:r>
          <a:r>
            <a:rPr lang="en-US" sz="4200" kern="1200" dirty="0" err="1"/>
            <a:t>dự</a:t>
          </a:r>
          <a:r>
            <a:rPr lang="en-US" sz="4200" kern="1200" dirty="0"/>
            <a:t> </a:t>
          </a:r>
          <a:r>
            <a:rPr lang="en-US" sz="4200" kern="1200" dirty="0" err="1"/>
            <a:t>tính</a:t>
          </a:r>
          <a:endParaRPr lang="en-US" sz="4200" kern="1200" dirty="0"/>
        </a:p>
      </dsp:txBody>
      <dsp:txXfrm>
        <a:off x="405549" y="2941994"/>
        <a:ext cx="4709310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23D9-AB17-5702-BCA7-7A1C02EF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F169F-4904-5F3A-F343-9046F2C2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1A50-3A2C-559C-3236-1B427E08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731B-D85C-A9F8-F7C1-9F0512BD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40CF-1CF1-D192-E8D1-5ABDFE1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93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6274-5869-857C-BFBF-7BF33B0A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74F24-FD2B-EA35-EE14-825A831F5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97CD-BDC4-CE89-62CC-8FA0E32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01BB-6653-F1F5-6B54-50083FF4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052F-10FD-A1EB-809F-ECAA6D9C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273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5DA5B-9BDE-130A-D0E8-C0E795EB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D0217-660C-E9BE-2942-385F079D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FF5D-19BD-56B4-BA5D-CFC8C4C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A2A9-F617-9707-BF53-261BFAEE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3A4D-73EB-B437-6831-DE1D4BF5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34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EF98-A84C-8094-B296-567CBCD0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1E25-8E1A-5919-555B-DDFCAE13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A6B5-18FC-0C64-5649-7C44F70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AE9B-55E7-929B-52F7-089B1DD7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FADB-8BAB-24D5-621B-8F6790BA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89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96AB-76BA-32C8-DB5B-CFFB980A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69ED-AFFE-504B-E61A-50C5C764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58D1-136D-C24D-7514-ED14176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D3FE-1742-8F32-52B4-19328E85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FE8F-0189-E75E-7904-69047739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49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407-FA60-8157-4E47-2D1ED56B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44D6-5475-E8E4-83EB-6E0DDEE3E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01B6-B23D-F382-2A2B-0C34CBDE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60A7-C813-65D5-E236-E521F9B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26E52-48C9-874A-FB4B-CB1875AF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1CB5-BE95-17AA-8E5B-650E39C2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531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71CD-44FB-D24F-8EFD-1E3CCE0D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1C4E-C20E-B971-E808-70F29C17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93791-6200-40C1-6A2C-D480E5936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6E5C-FC03-6EA8-C13D-F42F90B26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819B2-61F0-9884-A7E6-67D17FF75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BFAA8-6791-9E22-512C-C74D26B1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449DE-8EA1-8C80-0CAB-E2186162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0FA3E-18DF-EEFF-D14F-C0A23460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80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1E4D-78FF-A237-7CCA-E2EA32A5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E3043-722F-68C0-84BC-0AE9DCC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91417-8E87-3211-0C8A-DEA0F89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39F4E-2AC0-E59A-C053-63586EAE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608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FF00E-992B-91BE-0EC3-9AD41A78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94CE4-64D8-7434-5C26-2EC506B6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1FDC-C647-6315-41C9-474E977F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4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CFB9-1064-59F0-F092-860AB498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B40-6AD5-D28C-221C-9B181BDC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C352-7FD8-60E4-87FC-53D940C3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0BFD1-46EC-0D85-FEE5-8078008C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9C31-D990-520B-C239-631F0317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3A977-DDF8-83DE-D844-758DB86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03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AD38-AB9D-1A3C-E7CE-18FB72AE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6EE6F-B6DF-5DF6-72C3-B92A68D6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06CD-7C09-4A24-6340-817D76D4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7BF8-8EB2-2958-8155-3212A6D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EBDC-E669-658C-8EE1-2766F760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A8678-F6B6-45FC-A3AF-B48D468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92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34828-6249-444E-7BE1-CAC01157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724B-C043-0EED-E4EC-5BFA6CB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CA12-FACD-E246-A517-EDB205CA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7E82-E3A6-254B-AFFE-9ABFC937C294}" type="datetimeFigureOut">
              <a:t>12/2/2022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EC24-7572-C125-2228-ABCA3724B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77D8-A635-02F5-C882-FC3E3C9D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9819-A318-1D4E-9117-9F7F9A54760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C8540A-90F7-9207-1894-55F542B3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5235" y="4379263"/>
            <a:ext cx="5782716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Teacher: Le Bao </a:t>
            </a:r>
            <a:r>
              <a:rPr lang="en-US" sz="2000" dirty="0" err="1">
                <a:solidFill>
                  <a:srgbClr val="080808"/>
                </a:solidFill>
              </a:rPr>
              <a:t>Thinh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>
                <a:solidFill>
                  <a:srgbClr val="080808"/>
                </a:solidFill>
              </a:rPr>
              <a:t>Computer Networking 2022-2023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FE5FC4-E6A2-93E5-DE5D-57B2A66E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rgbClr val="080808"/>
                </a:solidFill>
              </a:rPr>
              <a:t>ASSIGNMENT 2 REPORT</a:t>
            </a:r>
            <a:br>
              <a:rPr lang="en-US" sz="4500" dirty="0">
                <a:solidFill>
                  <a:srgbClr val="080808"/>
                </a:solidFill>
              </a:rPr>
            </a:br>
            <a:r>
              <a:rPr lang="en-US" sz="4500" dirty="0">
                <a:solidFill>
                  <a:schemeClr val="accent1">
                    <a:lumMod val="75000"/>
                  </a:schemeClr>
                </a:solidFill>
              </a:rPr>
              <a:t>DESIGN NETWORK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5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250E-2959-CB08-7905-39863CD0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﻿4. </a:t>
            </a:r>
            <a:r>
              <a:rPr lang="en-US" sz="5400" dirty="0" err="1"/>
              <a:t>Sơ</a:t>
            </a:r>
            <a:r>
              <a:rPr lang="en-US" sz="5400" dirty="0"/>
              <a:t> </a:t>
            </a:r>
            <a:r>
              <a:rPr lang="en-US" sz="5400" dirty="0" err="1"/>
              <a:t>đồ</a:t>
            </a:r>
            <a:r>
              <a:rPr lang="en-US" sz="5400" dirty="0"/>
              <a:t> </a:t>
            </a:r>
            <a:r>
              <a:rPr lang="en-US" sz="5400" dirty="0" err="1"/>
              <a:t>thiết</a:t>
            </a:r>
            <a:r>
              <a:rPr lang="en-US" sz="5400" dirty="0"/>
              <a:t> </a:t>
            </a:r>
            <a:r>
              <a:rPr lang="en-US" sz="5400" dirty="0" err="1"/>
              <a:t>kế</a:t>
            </a:r>
            <a:endParaRPr lang="en-V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0F1F9-EB48-B8FA-DC51-9C3B144A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859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81F2D18-9E2E-8334-9772-F27A8E3883F9}"/>
              </a:ext>
            </a:extLst>
          </p:cNvPr>
          <p:cNvGrpSpPr/>
          <p:nvPr/>
        </p:nvGrpSpPr>
        <p:grpSpPr>
          <a:xfrm>
            <a:off x="5078289" y="4569162"/>
            <a:ext cx="4830358" cy="1298880"/>
            <a:chOff x="345025" y="891030"/>
            <a:chExt cx="4830358" cy="12988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FEB9A8-F8B8-775F-C2BB-782D227E4B6B}"/>
                </a:ext>
              </a:extLst>
            </p:cNvPr>
            <p:cNvSpPr/>
            <p:nvPr/>
          </p:nvSpPr>
          <p:spPr>
            <a:xfrm>
              <a:off x="345025" y="891030"/>
              <a:ext cx="4830358" cy="12988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5E4DC1F9-C03D-0576-1C42-164515E0DD0F}"/>
                </a:ext>
              </a:extLst>
            </p:cNvPr>
            <p:cNvSpPr txBox="1"/>
            <p:nvPr/>
          </p:nvSpPr>
          <p:spPr>
            <a:xfrm>
              <a:off x="408431" y="954436"/>
              <a:ext cx="4703546" cy="1172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576" tIns="0" rIns="182576" bIns="0" numCol="1" spcCol="1270" anchor="ctr" anchorCtr="0">
              <a:noAutofit/>
            </a:bodyPr>
            <a:lstStyle/>
            <a:p>
              <a:pPr marL="0" lvl="0" indent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/>
                <a:t>﻿4.3 Logical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46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E4CC1-D919-341A-4916-BBCF72E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" y="3123237"/>
            <a:ext cx="10940144" cy="3539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0970C3-DEF4-F224-1BC8-E7B417D8F4B3}"/>
              </a:ext>
            </a:extLst>
          </p:cNvPr>
          <p:cNvSpPr txBox="1"/>
          <p:nvPr/>
        </p:nvSpPr>
        <p:spPr>
          <a:xfrm>
            <a:off x="-934812" y="2415351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Diagram</a:t>
            </a:r>
            <a:endParaRPr lang="en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4B5-51F1-C4BB-54E7-07A2CE7826B5}"/>
              </a:ext>
            </a:extLst>
          </p:cNvPr>
          <p:cNvSpPr txBox="1"/>
          <p:nvPr/>
        </p:nvSpPr>
        <p:spPr>
          <a:xfrm>
            <a:off x="881742" y="620484"/>
            <a:ext cx="684167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Level: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Final Router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Main Switch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64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6716E5-AA63-CE2A-6743-4CA7C90D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48" y="948818"/>
            <a:ext cx="7334250" cy="5734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5D26A-AA7C-316B-8CEB-B3E065D8BC9C}"/>
              </a:ext>
            </a:extLst>
          </p:cNvPr>
          <p:cNvSpPr txBox="1"/>
          <p:nvPr/>
        </p:nvSpPr>
        <p:spPr>
          <a:xfrm>
            <a:off x="159203" y="371560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75808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81A57BA-CCD3-A78F-B976-9E1F70E1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043" y="147345"/>
            <a:ext cx="7469076" cy="656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87A29-DC4D-7EE8-F35B-F1EA26B99B44}"/>
              </a:ext>
            </a:extLst>
          </p:cNvPr>
          <p:cNvSpPr txBox="1"/>
          <p:nvPr/>
        </p:nvSpPr>
        <p:spPr>
          <a:xfrm>
            <a:off x="534761" y="288862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</a:t>
            </a:r>
          </a:p>
        </p:txBody>
      </p:sp>
    </p:spTree>
    <p:extLst>
      <p:ext uri="{BB962C8B-B14F-4D97-AF65-F5344CB8AC3E}">
        <p14:creationId xmlns:p14="http://schemas.microsoft.com/office/powerpoint/2010/main" val="17790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250E-2959-CB08-7905-39863CD0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5.﻿</a:t>
            </a:r>
            <a:r>
              <a:rPr lang="en-US" sz="5400" dirty="0" err="1"/>
              <a:t>Thiết</a:t>
            </a:r>
            <a:r>
              <a:rPr lang="en-US" sz="5400" dirty="0"/>
              <a:t> </a:t>
            </a:r>
            <a:r>
              <a:rPr lang="en-US" sz="5400" dirty="0" err="1"/>
              <a:t>bị</a:t>
            </a:r>
            <a:r>
              <a:rPr lang="en-US" sz="5400" dirty="0"/>
              <a:t> </a:t>
            </a:r>
            <a:r>
              <a:rPr lang="en-US" sz="5400" dirty="0" err="1"/>
              <a:t>sử</a:t>
            </a:r>
            <a:r>
              <a:rPr lang="en-US" sz="5400" dirty="0"/>
              <a:t> </a:t>
            </a:r>
            <a:r>
              <a:rPr lang="en-US" sz="5400" dirty="0" err="1"/>
              <a:t>dụng</a:t>
            </a:r>
            <a:r>
              <a:rPr lang="en-US" sz="5400" dirty="0"/>
              <a:t> </a:t>
            </a:r>
            <a:r>
              <a:rPr lang="en-US" sz="5400" dirty="0" err="1"/>
              <a:t>và</a:t>
            </a:r>
            <a:r>
              <a:rPr lang="en-US" sz="5400" dirty="0"/>
              <a:t> chi </a:t>
            </a:r>
            <a:r>
              <a:rPr lang="en-US" sz="5400" dirty="0" err="1"/>
              <a:t>phí</a:t>
            </a:r>
            <a:r>
              <a:rPr lang="en-US" sz="5400" dirty="0"/>
              <a:t> </a:t>
            </a:r>
            <a:r>
              <a:rPr lang="en-US" sz="5400" dirty="0" err="1"/>
              <a:t>dự</a:t>
            </a:r>
            <a:r>
              <a:rPr lang="en-US" sz="5400" dirty="0"/>
              <a:t> </a:t>
            </a:r>
            <a:r>
              <a:rPr lang="en-US" sz="5400" dirty="0" err="1"/>
              <a:t>tính</a:t>
            </a:r>
            <a:endParaRPr lang="en-V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0F1F9-EB48-B8FA-DC51-9C3B144A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084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83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387F27-5072-DDB4-5761-0B5CE170E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4" y="2325744"/>
            <a:ext cx="4295641" cy="2198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AA9AD-383C-EF3A-948E-20A8B33F185B}"/>
              </a:ext>
            </a:extLst>
          </p:cNvPr>
          <p:cNvSpPr txBox="1"/>
          <p:nvPr/>
        </p:nvSpPr>
        <p:spPr>
          <a:xfrm>
            <a:off x="995765" y="4745829"/>
            <a:ext cx="2863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Cisco 2911 Router - SEC/K9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2544C-D70E-5F5A-267C-FF3EE1EF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94" y="1384834"/>
            <a:ext cx="7829706" cy="4076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F7B6F-E8CE-DC76-B701-3A93481CAA76}"/>
              </a:ext>
            </a:extLst>
          </p:cNvPr>
          <p:cNvSpPr txBox="1"/>
          <p:nvPr/>
        </p:nvSpPr>
        <p:spPr>
          <a:xfrm>
            <a:off x="551090" y="448186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﻿5.1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2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0F60B-2F4C-C0DC-B156-517D0AF5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8" y="2600537"/>
            <a:ext cx="4269810" cy="1489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7B365-DABE-96F5-5728-EA65B4E9649F}"/>
              </a:ext>
            </a:extLst>
          </p:cNvPr>
          <p:cNvSpPr txBox="1"/>
          <p:nvPr/>
        </p:nvSpPr>
        <p:spPr>
          <a:xfrm>
            <a:off x="730344" y="4389895"/>
            <a:ext cx="3258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Cisco WS-C2960-24TT-L Switch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DC0AF-749A-47B1-3044-79324AB2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83" y="1230171"/>
            <a:ext cx="7704513" cy="4397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68AA0-CFB1-8E17-FB70-17142E696FBD}"/>
              </a:ext>
            </a:extLst>
          </p:cNvPr>
          <p:cNvSpPr txBox="1"/>
          <p:nvPr/>
        </p:nvSpPr>
        <p:spPr>
          <a:xfrm>
            <a:off x="327360" y="433988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﻿5.1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6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B27DD-8F8C-568D-8343-32383A7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5" y="2007559"/>
            <a:ext cx="4167405" cy="2842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40B7C-50CF-4A69-591C-D90B4AA69EC2}"/>
              </a:ext>
            </a:extLst>
          </p:cNvPr>
          <p:cNvSpPr txBox="1"/>
          <p:nvPr/>
        </p:nvSpPr>
        <p:spPr>
          <a:xfrm>
            <a:off x="988017" y="4850440"/>
            <a:ext cx="3165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Cisco-Linksys WAP610N Wireless-N Access Point with Dual-Band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EA260-456C-19A9-88ED-FED5AFF9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45" y="1359650"/>
            <a:ext cx="7822726" cy="413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DD9B2-BFBB-90F2-9474-4FAC8BE5E85E}"/>
              </a:ext>
            </a:extLst>
          </p:cNvPr>
          <p:cNvSpPr txBox="1"/>
          <p:nvPr/>
        </p:nvSpPr>
        <p:spPr>
          <a:xfrm>
            <a:off x="485776" y="388574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﻿5.1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5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7B28E4-875B-F1CC-28EC-8890578269B6}"/>
              </a:ext>
            </a:extLst>
          </p:cNvPr>
          <p:cNvSpPr txBox="1"/>
          <p:nvPr/>
        </p:nvSpPr>
        <p:spPr>
          <a:xfrm>
            <a:off x="523067" y="1762341"/>
            <a:ext cx="11550113" cy="209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000" dirty="0">
                <a:latin typeface="+mj-lt"/>
              </a:rPr>
              <a:t>Với tổng chi phí dự kiến(không bao gồm cáp) là</a:t>
            </a:r>
            <a:endParaRPr lang="en-US" sz="3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3000" dirty="0">
                <a:latin typeface="+mj-lt"/>
              </a:rPr>
              <a:t> 18</a:t>
            </a:r>
            <a:r>
              <a:rPr lang="en-US" sz="3000" dirty="0">
                <a:latin typeface="+mj-lt"/>
              </a:rPr>
              <a:t> X </a:t>
            </a:r>
            <a:r>
              <a:rPr lang="vi-VN" sz="3000" dirty="0">
                <a:latin typeface="+mj-lt"/>
              </a:rPr>
              <a:t>1.525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+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775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+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18</a:t>
            </a:r>
            <a:r>
              <a:rPr lang="en-US" sz="3000" dirty="0">
                <a:latin typeface="+mj-lt"/>
              </a:rPr>
              <a:t> X </a:t>
            </a:r>
            <a:r>
              <a:rPr lang="vi-VN" sz="3000" dirty="0">
                <a:latin typeface="+mj-lt"/>
              </a:rPr>
              <a:t>32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=</a:t>
            </a:r>
            <a:r>
              <a:rPr lang="en-US" sz="3000" dirty="0">
                <a:latin typeface="+mj-lt"/>
              </a:rPr>
              <a:t> </a:t>
            </a:r>
            <a:r>
              <a:rPr lang="vi-VN" sz="3000" dirty="0">
                <a:latin typeface="+mj-lt"/>
              </a:rPr>
              <a:t>28.801 USD. </a:t>
            </a:r>
            <a:endParaRPr lang="en-US" sz="3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3000" b="1" dirty="0">
                <a:latin typeface="+mj-lt"/>
              </a:rPr>
              <a:t>(Đây chỉ là số lượng thiết bị sử dụng trong mô phỏng thiết kế dự án)</a:t>
            </a:r>
            <a:endParaRPr lang="en-US" sz="3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C8E0C-5377-4B60-A99B-8E99CEF6B83B}"/>
              </a:ext>
            </a:extLst>
          </p:cNvPr>
          <p:cNvSpPr txBox="1"/>
          <p:nvPr/>
        </p:nvSpPr>
        <p:spPr>
          <a:xfrm>
            <a:off x="523067" y="531313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Chi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9AC-6E8D-3E7E-E060-9F889B9C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</a:t>
            </a:r>
            <a:r>
              <a:rPr lang="en-US" b="1" dirty="0" err="1"/>
              <a:t>bằng</a:t>
            </a:r>
            <a:r>
              <a:rPr lang="en-US" b="1" dirty="0"/>
              <a:t>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5802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0C7D-4285-724D-CD3D-E65696EE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213405"/>
            <a:ext cx="3145971" cy="467632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56994-96F5-1BEE-A9D3-00FBB8B4C412}"/>
              </a:ext>
            </a:extLst>
          </p:cNvPr>
          <p:cNvSpPr txBox="1"/>
          <p:nvPr/>
        </p:nvSpPr>
        <p:spPr>
          <a:xfrm>
            <a:off x="261258" y="681037"/>
            <a:ext cx="1170758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Mạng chính của toà nhà H6 kết nối tất cả các máy và các thiết bị tới server, dùng dịch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 được cung cấp từ server để đi ra ngoài Internet.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Mạng này được chia làm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 nhỏ (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VLAN) trong đó: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VLAN cho 7 tầng từ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1-7.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Riêng Sensors và Camera sẽ có VLAN riêng.</a:t>
            </a:r>
            <a:endParaRPr lang="en-US" sz="2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Mỗi tầng từ tầng 2 đến tầng 5 có 6 phòng nhỏ, 3 phòng lớn.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Access Point kết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 các thiết bị Sensors, và 1 máy tính kết nối với Switch chung mỗi tầng.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Tầng 6 và 7 ngoài phòng 2 lớn và 4 phòng nhỏ, mỗi tầng sẽ có thêm 6 Computer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room, gồm 32 máy kết nối với Switch của Computer room, đồng thời có một Access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kết nối với Air Condition.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 của Computer room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Tầng 1 ngoài 3 phòng lớn và 6 phòng nhỏ, sẽ có thêm Server room và Admin room,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point kết nối tới Switch riêng mỗi phòng. Trong đó Admin room gồm 10 máy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cũng kết nối với Switch riêng đó.</a:t>
            </a:r>
            <a:b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 chung mỗi tầng sẽ kết nối với Switch chính.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6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250E-2959-CB08-7905-39863CD0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﻿3 Tính toán các thông số</a:t>
            </a:r>
            <a:endParaRPr lang="en-V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50F1F9-EB48-B8FA-DC51-9C3B144AB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1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5327-F629-6C4B-F7A2-3BB54CA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3.1 ﻿Storage capacity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ABE529C-B447-A442-FB9B-5BC6B7DB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16207"/>
            <a:ext cx="11496821" cy="34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5327-F629-6C4B-F7A2-3BB54CA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3.2 ﻿﻿Throughput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094C55-3E05-7C06-E6AD-8458E4F9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7" y="2857504"/>
            <a:ext cx="11571925" cy="26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EDE0A-807F-4947-E6D3-E132EDE0E099}"/>
              </a:ext>
            </a:extLst>
          </p:cNvPr>
          <p:cNvSpPr txBox="1"/>
          <p:nvPr/>
        </p:nvSpPr>
        <p:spPr>
          <a:xfrm>
            <a:off x="0" y="349407"/>
            <a:ext cx="2041126" cy="995422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4000">
                <a:latin typeface="Arial" panose="020B0604020202020204" pitchFamily="34" charset="0"/>
                <a:cs typeface="Arial" panose="020B0604020202020204" pitchFamily="34" charset="0"/>
              </a:rPr>
              <a:t>Tầng 1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092A6E-C2F7-F946-2620-36EE7C5F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76" y="0"/>
            <a:ext cx="9594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DC9A3-6E74-6BEC-0095-17B37F67D05B}"/>
              </a:ext>
            </a:extLst>
          </p:cNvPr>
          <p:cNvSpPr txBox="1"/>
          <p:nvPr/>
        </p:nvSpPr>
        <p:spPr>
          <a:xfrm>
            <a:off x="0" y="367703"/>
            <a:ext cx="2922814" cy="99542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4000">
                <a:latin typeface="Arial" panose="020B0604020202020204" pitchFamily="34" charset="0"/>
                <a:cs typeface="Arial" panose="020B0604020202020204" pitchFamily="34" charset="0"/>
              </a:rPr>
              <a:t>Tầng 2 - 5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9DF5757-EAC0-8EAE-7F6C-84FF2800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03" y="1714500"/>
            <a:ext cx="1044169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2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DC9A3-6E74-6BEC-0095-17B37F67D05B}"/>
              </a:ext>
            </a:extLst>
          </p:cNvPr>
          <p:cNvSpPr txBox="1"/>
          <p:nvPr/>
        </p:nvSpPr>
        <p:spPr>
          <a:xfrm>
            <a:off x="30880" y="320624"/>
            <a:ext cx="2707107" cy="995422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4000">
                <a:latin typeface="Arial" panose="020B0604020202020204" pitchFamily="34" charset="0"/>
                <a:cs typeface="Arial" panose="020B0604020202020204" pitchFamily="34" charset="0"/>
              </a:rPr>
              <a:t>Tầng 6,7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C19B87-3F1A-3636-8F98-077066D0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87" y="818335"/>
            <a:ext cx="9454013" cy="60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8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DC9A3-6E74-6BEC-0095-17B37F67D05B}"/>
              </a:ext>
            </a:extLst>
          </p:cNvPr>
          <p:cNvSpPr txBox="1"/>
          <p:nvPr/>
        </p:nvSpPr>
        <p:spPr>
          <a:xfrm>
            <a:off x="117735" y="349407"/>
            <a:ext cx="2592807" cy="99542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4000">
                <a:latin typeface="Arial" panose="020B0604020202020204" pitchFamily="34" charset="0"/>
                <a:cs typeface="Arial" panose="020B0604020202020204" pitchFamily="34" charset="0"/>
              </a:rPr>
              <a:t>Ngoài ra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784256C-3809-2857-4F4B-66B6C4AB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00" y="1480723"/>
            <a:ext cx="10417000" cy="1948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5F789-FA52-5BB7-74E3-25D386C90DE8}"/>
              </a:ext>
            </a:extLst>
          </p:cNvPr>
          <p:cNvSpPr txBox="1"/>
          <p:nvPr/>
        </p:nvSpPr>
        <p:spPr>
          <a:xfrm>
            <a:off x="117734" y="3570693"/>
            <a:ext cx="2592807" cy="995422"/>
          </a:xfrm>
          <a:prstGeom prst="flowChartTerminator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VN" sz="400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5D3D7E8-FF23-5EB9-E297-AC18D98B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58" y="4566115"/>
            <a:ext cx="8299484" cy="16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465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ASSIGNMENT 2 REPORT DESIGN NETWORK</vt:lpstr>
      <vt:lpstr>2.2 Giải pháp</vt:lpstr>
      <vt:lpstr>﻿3 Tính toán các thông số</vt:lpstr>
      <vt:lpstr>3.1 ﻿Storage capacity</vt:lpstr>
      <vt:lpstr>3.2 ﻿﻿Throughput</vt:lpstr>
      <vt:lpstr>PowerPoint Presentation</vt:lpstr>
      <vt:lpstr>PowerPoint Presentation</vt:lpstr>
      <vt:lpstr>PowerPoint Presentation</vt:lpstr>
      <vt:lpstr>PowerPoint Presentation</vt:lpstr>
      <vt:lpstr>﻿4. Sơ đồ thiết kế</vt:lpstr>
      <vt:lpstr>PowerPoint Presentation</vt:lpstr>
      <vt:lpstr>PowerPoint Presentation</vt:lpstr>
      <vt:lpstr>PowerPoint Presentation</vt:lpstr>
      <vt:lpstr>5.﻿Thiết bị sử dụng và chi phí dự tính</vt:lpstr>
      <vt:lpstr>PowerPoint Presentation</vt:lpstr>
      <vt:lpstr>PowerPoint Presentation</vt:lpstr>
      <vt:lpstr>PowerPoint Presentation</vt:lpstr>
      <vt:lpstr>PowerPoint Presentation</vt:lpstr>
      <vt:lpstr>Demo bằng Cisco Packet Tracer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Tính toán các thông số</dc:title>
  <dc:creator>Vi Luong Khuu</dc:creator>
  <cp:lastModifiedBy>SÁCH NHẬT TRẦN</cp:lastModifiedBy>
  <cp:revision>6</cp:revision>
  <dcterms:created xsi:type="dcterms:W3CDTF">2022-12-01T17:03:32Z</dcterms:created>
  <dcterms:modified xsi:type="dcterms:W3CDTF">2022-12-02T04:53:13Z</dcterms:modified>
</cp:coreProperties>
</file>