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BF1B-FAE9-B942-F687-D183F89E5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8816F-03C7-7814-1D46-834C34B84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DB08C-4BB3-497D-01C8-CBBBC5D6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A0F9A-644F-0BBD-4F97-DBB8288E0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47F08-CE8F-FC82-E2A3-6050FCCF6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706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3665F-EA7F-A725-21DE-F4BAB0CBB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68C31F-F9AC-93A2-31DD-545AC71B2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0286B-0D6B-74C2-C49C-0FE6C7B00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D92D-3702-892D-D231-245591BF4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52B41-AE81-9815-D074-24B9DB628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4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121621-2D74-1BF9-20C7-6728F4A6BF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1F8F79-56D5-562E-47A4-EC802FDB33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093DC-A3B1-016B-08CB-00113C354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7E4C-3C07-ADFE-0C1A-284C86E48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FBAFE-7666-7A21-CE17-AB718C604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10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5586-423D-05DB-1307-F770E16CB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A45A6-D785-1902-357A-562F2A1AB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65D92-7DB4-4316-2E92-99BA0789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E933C-5632-1A6E-9F84-049D6A80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AEDEE-55AF-277D-051D-0175CF9F3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899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76AD5-242B-BD70-EB78-D206D97D2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006FB-1DF2-124B-647C-EA65E0C4C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E5A9C-8768-16C7-E2F5-B4F69BFAA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1459-1146-A763-7FCE-7655F108C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6E855-36B3-2810-B01C-2D6C8703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12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027A-64C7-9DD5-A253-346FCC7D3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0C9FB-3601-7A9F-1BB0-3395F8F40C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500E80-C6CE-45C0-DD0C-512202D9A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92E7D-18B8-E475-31ED-538B7D22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6C0D-11F2-5B34-81A9-4461B0C6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ED7841-8AD6-F7E9-266F-47E428B8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43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75FD8-F884-ABD8-3139-6DE5245C8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B8AC3-33C7-65DA-FAE5-DDF1C6F1D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FFCF8-03C4-7305-41D1-FDDD9B2C9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790DD1-6043-74F5-3396-8E7CC48DB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302F87-E5C1-1F83-2B60-9029749A1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D25D4F-DE7D-7EB0-DAC5-BBF8CA518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5FAB7-93FE-D5EF-9FB1-4A37C41B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E908A2-5D9D-05F1-F3D1-D173ACA3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84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63DA6-7108-7DEC-5D36-B22E9B54B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B43EBF-01F1-B473-3E51-F1DED5692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66B8D4-F997-D2AD-9A72-3C762CEF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C471AD-77DA-44A2-EECC-62BCD0AC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275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8C29A2-690B-E461-E237-252989E8A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6EDD17-95CD-01C7-7185-EC79DAD2B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E70D7-95B6-9339-5064-8A26D4D6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6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CFBE6-6228-216D-8399-67459F278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FE02-379D-43B7-5579-B93EC6949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021BE2-0782-2B9F-2AF5-78CEB38EA1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E7BDA-D25F-5002-BBC1-10DD5266D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E6A70-BD8F-BE0F-2467-F7C976CF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A5E376-DC7F-B167-5C58-C3462FBA7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038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B82E-1DD0-780C-0DDD-D15A96D4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04318-1464-FD37-1D7C-2D5BCC3DA9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B6475-27BA-3BA8-0C83-90D7105F05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D6B75-40C3-EB00-0413-02DDB4FF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215FA-1DA7-E015-C3D7-B966137E8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F6DACF-A0ED-3FEF-4C84-39D239D9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79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6AA1D-C4CB-9E7E-4447-5C479389A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7D650-D144-27BB-4D69-59520E9D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0DB3C-B0F8-A0CF-26F0-E101E90EB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183AC-480E-4846-81C0-D97EC1F1ED9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D1595-8246-01D5-1CC4-8D5D2492CC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A09A-D3D7-46F7-6165-02EC2B7FDE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52858-479A-442E-BC4D-3AEF33567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23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7BB-14FA-D00F-1150-44FA136E95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Cyclistic</a:t>
            </a:r>
            <a:r>
              <a:rPr lang="en-US" dirty="0"/>
              <a:t> case study</a:t>
            </a:r>
          </a:p>
        </p:txBody>
      </p:sp>
    </p:spTree>
    <p:extLst>
      <p:ext uri="{BB962C8B-B14F-4D97-AF65-F5344CB8AC3E}">
        <p14:creationId xmlns:p14="http://schemas.microsoft.com/office/powerpoint/2010/main" val="3923233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E7BB-14FA-D00F-1150-44FA136E9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7542" y="1092529"/>
            <a:ext cx="9144000" cy="1722727"/>
          </a:xfrm>
        </p:spPr>
        <p:txBody>
          <a:bodyPr/>
          <a:lstStyle/>
          <a:p>
            <a:r>
              <a:rPr lang="en-US" dirty="0"/>
              <a:t>Business task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43F2DA9-29BF-B829-4F8E-D2C1BB86B6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1262" y="3324546"/>
            <a:ext cx="1137656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data to show the differences of how annual members and casual riders use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Cyclistic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bikes.</a:t>
            </a:r>
            <a:endParaRPr kumimoji="0" lang="vi-VN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1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4C39856-EDEA-238B-6EE1-75926314E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3191" y="672006"/>
            <a:ext cx="6578809" cy="465412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8C47E823-A5A1-5723-0321-A80599E3297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891" y="1230085"/>
            <a:ext cx="46016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Subscribers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took significantly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 quarter.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trip durations, peaking in Quarter 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vi-V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Subscribers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customers ride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leisure/exercise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577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C47E823-A5A1-5723-0321-A80599E3297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81891" y="1091586"/>
            <a:ext cx="460168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vi-V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/>
              <a:t>Subscribers</a:t>
            </a:r>
            <a:r>
              <a:rPr lang="en-US" dirty="0"/>
              <a:t> ride more on weekdays, mainly for </a:t>
            </a:r>
            <a:r>
              <a:rPr lang="en-US" b="1" dirty="0"/>
              <a:t>commuting</a:t>
            </a:r>
            <a:r>
              <a:rPr lang="en-US" dirty="0"/>
              <a:t>, with fewer rides on weekends.</a:t>
            </a: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vi-V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vi-V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1" dirty="0"/>
              <a:t>Customers</a:t>
            </a:r>
            <a:r>
              <a:rPr lang="en-US" dirty="0"/>
              <a:t> ride more on weekends for </a:t>
            </a:r>
            <a:r>
              <a:rPr lang="en-US" b="1" dirty="0"/>
              <a:t>leisure</a:t>
            </a:r>
            <a:r>
              <a:rPr lang="en-US" dirty="0"/>
              <a:t> and take longer rides throughout the week, likely for </a:t>
            </a:r>
            <a:r>
              <a:rPr lang="en-US" b="1" dirty="0"/>
              <a:t>exercise</a:t>
            </a:r>
            <a:r>
              <a:rPr lang="en-US" dirty="0"/>
              <a:t> on weekdays.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vi-VN" altLang="en-US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b="1" dirty="0"/>
              <a:t> Subscribers</a:t>
            </a:r>
            <a:r>
              <a:rPr lang="en-US" dirty="0"/>
              <a:t> have steady weekday durations, while </a:t>
            </a:r>
            <a:r>
              <a:rPr lang="en-US" b="1" dirty="0"/>
              <a:t>customers</a:t>
            </a:r>
            <a:r>
              <a:rPr lang="en-US" dirty="0"/>
              <a:t> prioritize ride length.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3550DF5A-EF2C-186D-AB43-D95E75515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4037" y="675113"/>
            <a:ext cx="6350326" cy="508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58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C47E823-A5A1-5723-0321-A80599E3297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568530" y="5229003"/>
            <a:ext cx="9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26-35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group dominates,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81%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customers but only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50.5%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subscribers.</a:t>
            </a:r>
            <a:endParaRPr kumimoji="0" lang="vi-VN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4F4DC0C-04FC-0680-5113-0039A3DE7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38" b="23158"/>
          <a:stretch/>
        </p:blipFill>
        <p:spPr>
          <a:xfrm>
            <a:off x="2614601" y="53439"/>
            <a:ext cx="8340334" cy="46254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A63E60-EFAF-54F0-D4C1-5041DF01700E}"/>
              </a:ext>
            </a:extLst>
          </p:cNvPr>
          <p:cNvSpPr txBox="1"/>
          <p:nvPr/>
        </p:nvSpPr>
        <p:spPr>
          <a:xfrm>
            <a:off x="421574" y="261257"/>
            <a:ext cx="10153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 dirty="0"/>
              <a:t>AGE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4533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8C47E823-A5A1-5723-0321-A80599E3297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97626" y="5662452"/>
            <a:ext cx="952896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Female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subscribers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7%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female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customers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vi-VN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12266BC6-A1E9-DEC4-6952-EAE5EBFA09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56" b="24762"/>
          <a:stretch/>
        </p:blipFill>
        <p:spPr>
          <a:xfrm>
            <a:off x="1436914" y="0"/>
            <a:ext cx="10253144" cy="51598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AA63E60-EFAF-54F0-D4C1-5041DF01700E}"/>
              </a:ext>
            </a:extLst>
          </p:cNvPr>
          <p:cNvSpPr txBox="1"/>
          <p:nvPr/>
        </p:nvSpPr>
        <p:spPr>
          <a:xfrm>
            <a:off x="375059" y="445325"/>
            <a:ext cx="1531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GENDER</a:t>
            </a:r>
          </a:p>
        </p:txBody>
      </p:sp>
    </p:spTree>
    <p:extLst>
      <p:ext uri="{BB962C8B-B14F-4D97-AF65-F5344CB8AC3E}">
        <p14:creationId xmlns:p14="http://schemas.microsoft.com/office/powerpoint/2010/main" val="225792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D8402AC-0CEC-C99C-A1CA-18C7B79619F1}"/>
              </a:ext>
            </a:extLst>
          </p:cNvPr>
          <p:cNvSpPr txBox="1"/>
          <p:nvPr/>
        </p:nvSpPr>
        <p:spPr>
          <a:xfrm>
            <a:off x="4073236" y="409700"/>
            <a:ext cx="3461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Recommendations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7D9FA4-0536-4B10-F7CD-FF3BFC0B73C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092529" y="1950342"/>
            <a:ext cx="906681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plan for weekday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commuters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(5 days a week).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Annual plan for regular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exercisers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and promoting it.</a:t>
            </a: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discount on 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women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special days to attract more women subcribers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vi-V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Rewards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for Frequent Riders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419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179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Cyclistic case study</vt:lpstr>
      <vt:lpstr>Business task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Khang Lê</dc:creator>
  <cp:lastModifiedBy>Khang Lê</cp:lastModifiedBy>
  <cp:revision>5</cp:revision>
  <dcterms:created xsi:type="dcterms:W3CDTF">2025-03-28T05:08:28Z</dcterms:created>
  <dcterms:modified xsi:type="dcterms:W3CDTF">2025-03-29T23:55:09Z</dcterms:modified>
</cp:coreProperties>
</file>