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4.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83" r:id="rId6"/>
    <p:sldId id="282" r:id="rId7"/>
    <p:sldId id="280" r:id="rId8"/>
    <p:sldId id="284" r:id="rId9"/>
    <p:sldId id="285" r:id="rId10"/>
    <p:sldId id="287" r:id="rId11"/>
    <p:sldId id="288" r:id="rId12"/>
    <p:sldId id="289" r:id="rId13"/>
    <p:sldId id="290" r:id="rId14"/>
    <p:sldId id="291" r:id="rId15"/>
    <p:sldId id="292" r:id="rId16"/>
    <p:sldId id="293" r:id="rId17"/>
    <p:sldId id="281" r:id="rId18"/>
    <p:sldId id="297" r:id="rId19"/>
    <p:sldId id="295" r:id="rId20"/>
    <p:sldId id="294" r:id="rId21"/>
    <p:sldId id="296" r:id="rId22"/>
    <p:sldId id="260"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EC7"/>
    <a:srgbClr val="E50018"/>
    <a:srgbClr val="FEF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12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303EB-B7E5-42CB-AA73-9918DE0D12E6}" type="datetimeFigureOut">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4B651-7C62-41EE-953A-C39B52F2D05F}" type="slidenum">
              <a:rPr lang="en-US" smtClean="0"/>
              <a:t>‹#›</a:t>
            </a:fld>
            <a:endParaRPr lang="en-US"/>
          </a:p>
        </p:txBody>
      </p:sp>
    </p:spTree>
    <p:extLst>
      <p:ext uri="{BB962C8B-B14F-4D97-AF65-F5344CB8AC3E}">
        <p14:creationId xmlns:p14="http://schemas.microsoft.com/office/powerpoint/2010/main" val="17143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14B651-7C62-41EE-953A-C39B52F2D05F}" type="slidenum">
              <a:rPr lang="en-US" smtClean="0"/>
              <a:t>1</a:t>
            </a:fld>
            <a:endParaRPr lang="en-US"/>
          </a:p>
        </p:txBody>
      </p:sp>
    </p:spTree>
    <p:extLst>
      <p:ext uri="{BB962C8B-B14F-4D97-AF65-F5344CB8AC3E}">
        <p14:creationId xmlns:p14="http://schemas.microsoft.com/office/powerpoint/2010/main" val="381399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D621C-5B9B-46C8-8064-CBB5991E5B42}"/>
              </a:ext>
            </a:extLst>
          </p:cNvPr>
          <p:cNvSpPr>
            <a:spLocks noGrp="1"/>
          </p:cNvSpPr>
          <p:nvPr>
            <p:ph type="ctrTitle"/>
          </p:nvPr>
        </p:nvSpPr>
        <p:spPr>
          <a:xfrm>
            <a:off x="1524000" y="1122363"/>
            <a:ext cx="9144000" cy="2387600"/>
          </a:xfrm>
        </p:spPr>
        <p:txBody>
          <a:bodyPr anchor="t">
            <a:normAutofit/>
          </a:bodyPr>
          <a:lstStyle>
            <a:lvl1pPr algn="ctr">
              <a:defRPr sz="6000"/>
            </a:lvl1pPr>
          </a:lstStyle>
          <a:p>
            <a:r>
              <a:rPr lang="vi-VN" altLang="vi-VN">
                <a:latin typeface="Noto Sans"/>
                <a:ea typeface="Noto Sans"/>
              </a:rPr>
              <a:t>Bấm vào đây để chỉnh sửa kiểu tiêu đề chính</a:t>
            </a:r>
          </a:p>
        </p:txBody>
      </p:sp>
      <p:sp>
        <p:nvSpPr>
          <p:cNvPr id="3" name="副标题 2">
            <a:extLst>
              <a:ext uri="{FF2B5EF4-FFF2-40B4-BE49-F238E27FC236}">
                <a16:creationId xmlns:a16="http://schemas.microsoft.com/office/drawing/2014/main" id="{07EBFFF6-811E-4950-B647-4DF69BCBB3C7}"/>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ltLang="vi-VN">
                <a:latin typeface="Noto Sans"/>
                <a:ea typeface="Noto Sans"/>
              </a:rPr>
              <a:t>Bấm vào đây để chỉnh sửa kiểu phụ đề chính</a:t>
            </a:r>
          </a:p>
        </p:txBody>
      </p:sp>
      <p:sp>
        <p:nvSpPr>
          <p:cNvPr id="4" name="日期占位符 3">
            <a:extLst>
              <a:ext uri="{FF2B5EF4-FFF2-40B4-BE49-F238E27FC236}">
                <a16:creationId xmlns:a16="http://schemas.microsoft.com/office/drawing/2014/main" id="{22E69812-555C-4E2A-9DD0-BFDDB543BB32}"/>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5" name="页脚占位符 4">
            <a:extLst>
              <a:ext uri="{FF2B5EF4-FFF2-40B4-BE49-F238E27FC236}">
                <a16:creationId xmlns:a16="http://schemas.microsoft.com/office/drawing/2014/main" id="{63D58534-FE7D-4E59-A105-0A3D4C9881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8E87CA-96CB-4548-8A02-FDDB4B1F205C}"/>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3044814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A2515-F55C-4192-A159-FFA4D14BC7D3}"/>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竖排文字占位符 2">
            <a:extLst>
              <a:ext uri="{FF2B5EF4-FFF2-40B4-BE49-F238E27FC236}">
                <a16:creationId xmlns:a16="http://schemas.microsoft.com/office/drawing/2014/main" id="{8299098A-322F-4155-B212-5CE2A7A2141B}"/>
              </a:ext>
            </a:extLst>
          </p:cNvPr>
          <p:cNvSpPr>
            <a:spLocks noGrp="1"/>
          </p:cNvSpPr>
          <p:nvPr>
            <p:ph type="body" orient="vert" idx="1"/>
          </p:nvPr>
        </p:nvSpPr>
        <p:spPr/>
        <p:txBody>
          <a:bodyPr vert="vert">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F1E5A2BF-4793-4D51-BA21-8A705D9F87BE}"/>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5" name="页脚占位符 4">
            <a:extLst>
              <a:ext uri="{FF2B5EF4-FFF2-40B4-BE49-F238E27FC236}">
                <a16:creationId xmlns:a16="http://schemas.microsoft.com/office/drawing/2014/main" id="{17C2983D-AA45-4782-8208-7017DC874F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1496EF-CB05-4BC5-BC02-8A5483C81F92}"/>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0792644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C484CD-AD48-429C-8DE2-F0143AB4B1F0}"/>
              </a:ext>
            </a:extLst>
          </p:cNvPr>
          <p:cNvSpPr>
            <a:spLocks noGrp="1"/>
          </p:cNvSpPr>
          <p:nvPr>
            <p:ph type="title" orient="vert"/>
          </p:nvPr>
        </p:nvSpPr>
        <p:spPr>
          <a:xfrm>
            <a:off x="8724900" y="365125"/>
            <a:ext cx="2628900" cy="5811838"/>
          </a:xfrm>
        </p:spPr>
        <p:txBody>
          <a:bodyPr vert="vert">
            <a:normAutofit/>
          </a:bodyPr>
          <a:lstStyle/>
          <a:p>
            <a:r>
              <a:rPr lang="vi-VN" altLang="vi-VN" sz="4200">
                <a:latin typeface="Noto Sans"/>
                <a:ea typeface="Noto Sans"/>
              </a:rPr>
              <a:t>Bấm vào đây để chỉnh sửa kiểu tiêu đề</a:t>
            </a:r>
          </a:p>
        </p:txBody>
      </p:sp>
      <p:sp>
        <p:nvSpPr>
          <p:cNvPr id="3" name="竖排文字占位符 2">
            <a:extLst>
              <a:ext uri="{FF2B5EF4-FFF2-40B4-BE49-F238E27FC236}">
                <a16:creationId xmlns:a16="http://schemas.microsoft.com/office/drawing/2014/main" id="{6C464935-D361-4888-8A85-805FA8921572}"/>
              </a:ext>
            </a:extLst>
          </p:cNvPr>
          <p:cNvSpPr>
            <a:spLocks noGrp="1"/>
          </p:cNvSpPr>
          <p:nvPr>
            <p:ph type="body" orient="vert" idx="1"/>
          </p:nvPr>
        </p:nvSpPr>
        <p:spPr>
          <a:xfrm>
            <a:off x="838200" y="365125"/>
            <a:ext cx="7734300" cy="5811838"/>
          </a:xfrm>
        </p:spPr>
        <p:txBody>
          <a:bodyPr vert="vert">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5724F5E1-4317-4AED-A693-9110C646311C}"/>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5" name="页脚占位符 4">
            <a:extLst>
              <a:ext uri="{FF2B5EF4-FFF2-40B4-BE49-F238E27FC236}">
                <a16:creationId xmlns:a16="http://schemas.microsoft.com/office/drawing/2014/main" id="{D335C8BB-8B60-48EE-83E9-CD4135DF7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AC9AD0-94B7-435F-A36B-59F6D59BC901}"/>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3923972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4918C-BD5C-4190-9412-A9B08120B7B3}"/>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内容占位符 2">
            <a:extLst>
              <a:ext uri="{FF2B5EF4-FFF2-40B4-BE49-F238E27FC236}">
                <a16:creationId xmlns:a16="http://schemas.microsoft.com/office/drawing/2014/main" id="{54412B85-2CCA-4D92-9E92-03B966FA3C02}"/>
              </a:ext>
            </a:extLst>
          </p:cNvPr>
          <p:cNvSpPr>
            <a:spLocks noGrp="1"/>
          </p:cNvSpPr>
          <p:nvPr>
            <p:ph idx="1"/>
          </p:nvPr>
        </p:nvSpPr>
        <p:spPr/>
        <p:txBody>
          <a:bodyPr>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CD3BF903-CBDA-408B-9570-B1DFBC0CE2FB}"/>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5" name="页脚占位符 4">
            <a:extLst>
              <a:ext uri="{FF2B5EF4-FFF2-40B4-BE49-F238E27FC236}">
                <a16:creationId xmlns:a16="http://schemas.microsoft.com/office/drawing/2014/main" id="{AF1D2728-2721-4126-91B8-CA9F174168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132535-9CAA-46BA-8522-8A77A374505B}"/>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7284847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5D344-3301-4937-9EDA-AB7B820FEA73}"/>
              </a:ext>
            </a:extLst>
          </p:cNvPr>
          <p:cNvSpPr>
            <a:spLocks noGrp="1"/>
          </p:cNvSpPr>
          <p:nvPr>
            <p:ph type="title"/>
          </p:nvPr>
        </p:nvSpPr>
        <p:spPr>
          <a:xfrm>
            <a:off x="831850" y="1709738"/>
            <a:ext cx="10515600" cy="2852737"/>
          </a:xfrm>
        </p:spPr>
        <p:txBody>
          <a:bodyPr anchor="t">
            <a:normAutofit/>
          </a:bodyPr>
          <a:lstStyle>
            <a:lvl1pPr>
              <a:defRPr sz="6000"/>
            </a:lvl1pPr>
          </a:lstStyle>
          <a:p>
            <a:r>
              <a:rPr lang="vi-VN" altLang="vi-VN">
                <a:latin typeface="Noto Sans"/>
                <a:ea typeface="Noto Sans"/>
              </a:rPr>
              <a:t>Bấm vào đây để chỉnh</a:t>
            </a:r>
          </a:p>
        </p:txBody>
      </p:sp>
      <p:sp>
        <p:nvSpPr>
          <p:cNvPr id="3" name="文本占位符 2">
            <a:extLst>
              <a:ext uri="{FF2B5EF4-FFF2-40B4-BE49-F238E27FC236}">
                <a16:creationId xmlns:a16="http://schemas.microsoft.com/office/drawing/2014/main" id="{E40FFB55-419A-4DB7-BE00-6730291E4432}"/>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ltLang="vi-VN">
                <a:latin typeface="Noto Sans"/>
                <a:ea typeface="Noto Sans"/>
              </a:rPr>
              <a:t>Bấm vào đây để chỉnh sửa kiểu văn bản chính</a:t>
            </a:r>
          </a:p>
        </p:txBody>
      </p:sp>
      <p:sp>
        <p:nvSpPr>
          <p:cNvPr id="4" name="日期占位符 3">
            <a:extLst>
              <a:ext uri="{FF2B5EF4-FFF2-40B4-BE49-F238E27FC236}">
                <a16:creationId xmlns:a16="http://schemas.microsoft.com/office/drawing/2014/main" id="{D7B83E44-1D66-43B2-ADB9-1DF11169BE42}"/>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5" name="页脚占位符 4">
            <a:extLst>
              <a:ext uri="{FF2B5EF4-FFF2-40B4-BE49-F238E27FC236}">
                <a16:creationId xmlns:a16="http://schemas.microsoft.com/office/drawing/2014/main" id="{C3E662EA-20D7-4A2C-A4AB-17637173C8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2752B8-8996-4F7F-B696-DDA07F58EA1F}"/>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790124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AFCC1-ABF2-47EC-AB55-59369442CFC6}"/>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内容占位符 2">
            <a:extLst>
              <a:ext uri="{FF2B5EF4-FFF2-40B4-BE49-F238E27FC236}">
                <a16:creationId xmlns:a16="http://schemas.microsoft.com/office/drawing/2014/main" id="{B9AE9979-D8FD-43E9-852E-63EAA93C9C9A}"/>
              </a:ext>
            </a:extLst>
          </p:cNvPr>
          <p:cNvSpPr>
            <a:spLocks noGrp="1"/>
          </p:cNvSpPr>
          <p:nvPr>
            <p:ph sz="half" idx="1"/>
          </p:nvPr>
        </p:nvSpPr>
        <p:spPr>
          <a:xfrm>
            <a:off x="838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内容占位符 3">
            <a:extLst>
              <a:ext uri="{FF2B5EF4-FFF2-40B4-BE49-F238E27FC236}">
                <a16:creationId xmlns:a16="http://schemas.microsoft.com/office/drawing/2014/main" id="{6C17F5BE-FBBD-4AA5-A07B-A67DB403E315}"/>
              </a:ext>
            </a:extLst>
          </p:cNvPr>
          <p:cNvSpPr>
            <a:spLocks noGrp="1"/>
          </p:cNvSpPr>
          <p:nvPr>
            <p:ph sz="half" idx="2"/>
          </p:nvPr>
        </p:nvSpPr>
        <p:spPr>
          <a:xfrm>
            <a:off x="6172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5" name="日期占位符 4">
            <a:extLst>
              <a:ext uri="{FF2B5EF4-FFF2-40B4-BE49-F238E27FC236}">
                <a16:creationId xmlns:a16="http://schemas.microsoft.com/office/drawing/2014/main" id="{7609F15D-61B8-4CA5-9F3E-F9170611D332}"/>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6" name="页脚占位符 5">
            <a:extLst>
              <a:ext uri="{FF2B5EF4-FFF2-40B4-BE49-F238E27FC236}">
                <a16:creationId xmlns:a16="http://schemas.microsoft.com/office/drawing/2014/main" id="{FF936A2F-B2EF-46C7-BAB5-3378F41C37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7BF41C-7FD7-4412-B2A6-D37F3F5D1A34}"/>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40286704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486BF-DC41-4D5F-B919-4547B1A7472D}"/>
              </a:ext>
            </a:extLst>
          </p:cNvPr>
          <p:cNvSpPr>
            <a:spLocks noGrp="1"/>
          </p:cNvSpPr>
          <p:nvPr>
            <p:ph type="title"/>
          </p:nvPr>
        </p:nvSpPr>
        <p:spPr>
          <a:xfrm>
            <a:off x="839788" y="365125"/>
            <a:ext cx="10515600" cy="1325563"/>
          </a:xfrm>
        </p:spPr>
        <p:txBody>
          <a:bodyPr>
            <a:normAutofit/>
          </a:bodyPr>
          <a:lstStyle/>
          <a:p>
            <a:r>
              <a:rPr lang="vi-VN" altLang="vi-VN">
                <a:latin typeface="Noto Sans"/>
                <a:ea typeface="Noto Sans"/>
              </a:rPr>
              <a:t>Bấm vào đây để chỉnh sửa kiểu tiêu</a:t>
            </a:r>
          </a:p>
        </p:txBody>
      </p:sp>
      <p:sp>
        <p:nvSpPr>
          <p:cNvPr id="3" name="文本占位符 2">
            <a:extLst>
              <a:ext uri="{FF2B5EF4-FFF2-40B4-BE49-F238E27FC236}">
                <a16:creationId xmlns:a16="http://schemas.microsoft.com/office/drawing/2014/main" id="{2BB48B2B-B386-43C4-BDA6-00855ABA0669}"/>
              </a:ext>
            </a:extLst>
          </p:cNvPr>
          <p:cNvSpPr>
            <a:spLocks noGrp="1"/>
          </p:cNvSpPr>
          <p:nvPr>
            <p:ph type="body" idx="1"/>
          </p:nvPr>
        </p:nvSpPr>
        <p:spPr>
          <a:xfrm>
            <a:off x="839788"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4" name="内容占位符 3">
            <a:extLst>
              <a:ext uri="{FF2B5EF4-FFF2-40B4-BE49-F238E27FC236}">
                <a16:creationId xmlns:a16="http://schemas.microsoft.com/office/drawing/2014/main" id="{3A292CA4-CE7C-431A-8462-E8103C221C73}"/>
              </a:ext>
            </a:extLst>
          </p:cNvPr>
          <p:cNvSpPr>
            <a:spLocks noGrp="1"/>
          </p:cNvSpPr>
          <p:nvPr>
            <p:ph sz="half" idx="2"/>
          </p:nvPr>
        </p:nvSpPr>
        <p:spPr>
          <a:xfrm>
            <a:off x="839788" y="2505075"/>
            <a:ext cx="5157787"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5" name="文本占位符 4">
            <a:extLst>
              <a:ext uri="{FF2B5EF4-FFF2-40B4-BE49-F238E27FC236}">
                <a16:creationId xmlns:a16="http://schemas.microsoft.com/office/drawing/2014/main" id="{FD535AAD-4CB0-47BF-A95B-EAF87EDC55E7}"/>
              </a:ext>
            </a:extLst>
          </p:cNvPr>
          <p:cNvSpPr>
            <a:spLocks noGrp="1"/>
          </p:cNvSpPr>
          <p:nvPr>
            <p:ph type="body" sz="quarter" idx="3"/>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6" name="内容占位符 5">
            <a:extLst>
              <a:ext uri="{FF2B5EF4-FFF2-40B4-BE49-F238E27FC236}">
                <a16:creationId xmlns:a16="http://schemas.microsoft.com/office/drawing/2014/main" id="{29D342AD-1654-4FE3-8F9C-0B7EDABC6F86}"/>
              </a:ext>
            </a:extLst>
          </p:cNvPr>
          <p:cNvSpPr>
            <a:spLocks noGrp="1"/>
          </p:cNvSpPr>
          <p:nvPr>
            <p:ph sz="quarter" idx="4"/>
          </p:nvPr>
        </p:nvSpPr>
        <p:spPr>
          <a:xfrm>
            <a:off x="6172200" y="2505075"/>
            <a:ext cx="5183188"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7" name="日期占位符 6">
            <a:extLst>
              <a:ext uri="{FF2B5EF4-FFF2-40B4-BE49-F238E27FC236}">
                <a16:creationId xmlns:a16="http://schemas.microsoft.com/office/drawing/2014/main" id="{57F2925B-3BE8-4246-9FA5-C1B954BE0208}"/>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8" name="页脚占位符 7">
            <a:extLst>
              <a:ext uri="{FF2B5EF4-FFF2-40B4-BE49-F238E27FC236}">
                <a16:creationId xmlns:a16="http://schemas.microsoft.com/office/drawing/2014/main" id="{31F9E5C3-3981-43D7-AA0A-C3ED2EFBEA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B63982-66AC-4154-971B-D85330B9BE33}"/>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0538850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FA4B5-6C46-42B6-9D62-9D61CBFAD1A0}"/>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日期占位符 2">
            <a:extLst>
              <a:ext uri="{FF2B5EF4-FFF2-40B4-BE49-F238E27FC236}">
                <a16:creationId xmlns:a16="http://schemas.microsoft.com/office/drawing/2014/main" id="{1F608052-6206-4E6B-944F-F1385E406472}"/>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4" name="页脚占位符 3">
            <a:extLst>
              <a:ext uri="{FF2B5EF4-FFF2-40B4-BE49-F238E27FC236}">
                <a16:creationId xmlns:a16="http://schemas.microsoft.com/office/drawing/2014/main" id="{9EB148E5-1661-4AF6-BFBA-E5D0FCFAB7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BA62BB-FB86-46B1-8C98-DD45D33BC2CB}"/>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38491702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143CD3-1E97-41B0-89AA-661D3E15974D}"/>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3" name="页脚占位符 2">
            <a:extLst>
              <a:ext uri="{FF2B5EF4-FFF2-40B4-BE49-F238E27FC236}">
                <a16:creationId xmlns:a16="http://schemas.microsoft.com/office/drawing/2014/main" id="{7686CB35-DB92-4D93-805F-7B741AD7C2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F5B48E-E352-4DD1-9B3A-6731A76E8C57}"/>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34303547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AA565-DD7C-4A20-B17A-D9DF274014D5}"/>
              </a:ext>
            </a:extLst>
          </p:cNvPr>
          <p:cNvSpPr>
            <a:spLocks noGrp="1"/>
          </p:cNvSpPr>
          <p:nvPr>
            <p:ph type="title"/>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p>
        </p:txBody>
      </p:sp>
      <p:sp>
        <p:nvSpPr>
          <p:cNvPr id="3" name="内容占位符 2">
            <a:extLst>
              <a:ext uri="{FF2B5EF4-FFF2-40B4-BE49-F238E27FC236}">
                <a16:creationId xmlns:a16="http://schemas.microsoft.com/office/drawing/2014/main" id="{67B0EE33-DECB-4765-BC17-CD97E47AA99E}"/>
              </a:ext>
            </a:extLst>
          </p:cNvPr>
          <p:cNvSpPr>
            <a:spLocks noGrp="1"/>
          </p:cNvSpPr>
          <p:nvPr>
            <p:ph idx="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文本占位符 3">
            <a:extLst>
              <a:ext uri="{FF2B5EF4-FFF2-40B4-BE49-F238E27FC236}">
                <a16:creationId xmlns:a16="http://schemas.microsoft.com/office/drawing/2014/main" id="{CA1620AF-E495-40DB-8A74-25261C7EDD58}"/>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a:extLst>
              <a:ext uri="{FF2B5EF4-FFF2-40B4-BE49-F238E27FC236}">
                <a16:creationId xmlns:a16="http://schemas.microsoft.com/office/drawing/2014/main" id="{819E87FB-C207-4004-8876-D0DAB37E301B}"/>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6" name="页脚占位符 5">
            <a:extLst>
              <a:ext uri="{FF2B5EF4-FFF2-40B4-BE49-F238E27FC236}">
                <a16:creationId xmlns:a16="http://schemas.microsoft.com/office/drawing/2014/main" id="{0D28AEFD-3F24-46E0-82BB-7DB6566B5E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93C4F0-7140-483D-80CE-9B509ABF7F17}"/>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5164330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B035B-80D2-4F60-A8FC-7E8424825D85}"/>
              </a:ext>
            </a:extLst>
          </p:cNvPr>
          <p:cNvSpPr>
            <a:spLocks noGrp="1"/>
          </p:cNvSpPr>
          <p:nvPr>
            <p:ph type="title"/>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p>
        </p:txBody>
      </p:sp>
      <p:sp>
        <p:nvSpPr>
          <p:cNvPr id="3" name="图片占位符 2">
            <a:extLst>
              <a:ext uri="{FF2B5EF4-FFF2-40B4-BE49-F238E27FC236}">
                <a16:creationId xmlns:a16="http://schemas.microsoft.com/office/drawing/2014/main" id="{9BCFF081-B404-4F3E-8D9D-FE551CE72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2F69BA7-36FA-4A2C-97A4-2277C6BA5A7E}"/>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a:extLst>
              <a:ext uri="{FF2B5EF4-FFF2-40B4-BE49-F238E27FC236}">
                <a16:creationId xmlns:a16="http://schemas.microsoft.com/office/drawing/2014/main" id="{C61ED014-461C-4D6D-90DD-813DDC321477}"/>
              </a:ext>
            </a:extLst>
          </p:cNvPr>
          <p:cNvSpPr>
            <a:spLocks noGrp="1"/>
          </p:cNvSpPr>
          <p:nvPr>
            <p:ph type="dt" sz="half" idx="10"/>
          </p:nvPr>
        </p:nvSpPr>
        <p:spPr/>
        <p:txBody>
          <a:bodyPr>
            <a:normAutofit/>
          </a:bodyPr>
          <a:lstStyle/>
          <a:p>
            <a:fld id="{BA799564-4B18-465D-BD0B-AF48184E5A2F}" type="datetimeFigureOut">
              <a:rPr lang="vi-VN" altLang="vi-VN" sz="1100" smtClean="0">
                <a:latin typeface="Noto Sans"/>
                <a:ea typeface="Noto Sans"/>
              </a:rPr>
              <a:t>26/05/2024</a:t>
            </a:fld>
            <a:endParaRPr lang="zh-CN" altLang="en-US"/>
          </a:p>
        </p:txBody>
      </p:sp>
      <p:sp>
        <p:nvSpPr>
          <p:cNvPr id="6" name="页脚占位符 5">
            <a:extLst>
              <a:ext uri="{FF2B5EF4-FFF2-40B4-BE49-F238E27FC236}">
                <a16:creationId xmlns:a16="http://schemas.microsoft.com/office/drawing/2014/main" id="{D9754CA1-A36F-46B5-A79E-E4F4F2311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D6B310-6D19-4D34-9780-E6385A75107C}"/>
              </a:ext>
            </a:extLst>
          </p:cNvPr>
          <p:cNvSpPr>
            <a:spLocks noGrp="1"/>
          </p:cNvSpPr>
          <p:nvPr>
            <p:ph type="sldNum" sz="quarter" idx="12"/>
          </p:nvPr>
        </p:nvSpPr>
        <p:spPr/>
        <p:txBody>
          <a:bodyPr>
            <a:normAutofit/>
          </a:body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32005693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t="-6000" b="-6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996BDC-2778-4D5E-9803-E8EB15EAD5DE}"/>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vi-VN" altLang="vi-VN">
                <a:latin typeface="Noto Sans"/>
                <a:ea typeface="Noto Sans"/>
              </a:rPr>
              <a:t>Bấm vào đây để chỉnh sửa kiểu tiêu</a:t>
            </a:r>
          </a:p>
        </p:txBody>
      </p:sp>
      <p:sp>
        <p:nvSpPr>
          <p:cNvPr id="3" name="文本占位符 2">
            <a:extLst>
              <a:ext uri="{FF2B5EF4-FFF2-40B4-BE49-F238E27FC236}">
                <a16:creationId xmlns:a16="http://schemas.microsoft.com/office/drawing/2014/main" id="{6137BFF9-109F-4E1E-9CCB-D8157B1C0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3A2148A8-BD15-4CF1-8FD4-166E807FF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BA799564-4B18-465D-BD0B-AF48184E5A2F}" type="datetimeFigureOut">
              <a:rPr lang="vi-VN" altLang="vi-VN" sz="1100" smtClean="0">
                <a:latin typeface="Noto Sans"/>
                <a:ea typeface="Noto Sans"/>
              </a:rPr>
              <a:t>26/05/2024</a:t>
            </a:fld>
            <a:endParaRPr lang="zh-CN" altLang="en-US"/>
          </a:p>
        </p:txBody>
      </p:sp>
      <p:sp>
        <p:nvSpPr>
          <p:cNvPr id="5" name="页脚占位符 4">
            <a:extLst>
              <a:ext uri="{FF2B5EF4-FFF2-40B4-BE49-F238E27FC236}">
                <a16:creationId xmlns:a16="http://schemas.microsoft.com/office/drawing/2014/main" id="{BB9CCA69-BA3B-43B7-8486-655B9C410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F62A23-72F9-4A08-90CA-5F6DC7D2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3B5AE04-5DA8-42FA-9C3A-352638FD7A20}"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99372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2">
            <a:extLst>
              <a:ext uri="{FF2B5EF4-FFF2-40B4-BE49-F238E27FC236}">
                <a16:creationId xmlns:a16="http://schemas.microsoft.com/office/drawing/2014/main" id="{459BAFFF-004B-B9F6-A535-B30422F3ED31}"/>
              </a:ext>
            </a:extLst>
          </p:cNvPr>
          <p:cNvPicPr>
            <a:picLocks noChangeAspect="1"/>
          </p:cNvPicPr>
          <p:nvPr/>
        </p:nvPicPr>
        <p:blipFill rotWithShape="1">
          <a:blip r:embed="rId4">
            <a:extLst>
              <a:ext uri="{28A0092B-C50C-407E-A947-70E740481C1C}">
                <a14:useLocalDpi xmlns:a14="http://schemas.microsoft.com/office/drawing/2010/main" val="0"/>
              </a:ext>
            </a:extLst>
          </a:blip>
          <a:srcRect t="8864" b="4514"/>
          <a:stretch/>
        </p:blipFill>
        <p:spPr>
          <a:xfrm>
            <a:off x="0" y="1151011"/>
            <a:ext cx="12192000" cy="5699760"/>
          </a:xfrm>
          <a:prstGeom prst="rect">
            <a:avLst/>
          </a:prstGeom>
          <a:ln>
            <a:noFill/>
          </a:ln>
        </p:spPr>
      </p:pic>
      <p:sp>
        <p:nvSpPr>
          <p:cNvPr id="2" name="Rectangle 1">
            <a:extLst>
              <a:ext uri="{FF2B5EF4-FFF2-40B4-BE49-F238E27FC236}">
                <a16:creationId xmlns:a16="http://schemas.microsoft.com/office/drawing/2014/main" id="{41557A8F-8A55-6F7E-306C-80277C796F53}"/>
              </a:ext>
            </a:extLst>
          </p:cNvPr>
          <p:cNvSpPr/>
          <p:nvPr/>
        </p:nvSpPr>
        <p:spPr>
          <a:xfrm>
            <a:off x="568331" y="2559852"/>
            <a:ext cx="11055335" cy="1738296"/>
          </a:xfrm>
          <a:prstGeom prst="rect">
            <a:avLst/>
          </a:prstGeom>
          <a:noFill/>
          <a:ln>
            <a:noFill/>
          </a:ln>
        </p:spPr>
        <p:txBody>
          <a:bodyPr wrap="none" lIns="91440" tIns="45720" rIns="91440" bIns="45720">
            <a:spAutoFit/>
          </a:bodyPr>
          <a:lstStyle/>
          <a:p>
            <a:pPr algn="ctr">
              <a:lnSpc>
                <a:spcPct val="150000"/>
              </a:lnSpc>
            </a:pPr>
            <a:r>
              <a:rPr lang="en-US" sz="3800" b="1" dirty="0">
                <a:ln w="9525">
                  <a:solidFill>
                    <a:schemeClr val="accent5">
                      <a:lumMod val="20000"/>
                      <a:lumOff val="80000"/>
                    </a:schemeClr>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ĐƯỜNG LỐI ĐẠI HỘI ĐẠI BIỂU TOÀN  QUỐC</a:t>
            </a:r>
          </a:p>
          <a:p>
            <a:pPr algn="ctr">
              <a:lnSpc>
                <a:spcPct val="150000"/>
              </a:lnSpc>
            </a:pPr>
            <a:r>
              <a:rPr lang="en-US" sz="3800" b="1" dirty="0">
                <a:ln w="9525">
                  <a:solidFill>
                    <a:schemeClr val="accent5">
                      <a:lumMod val="20000"/>
                      <a:lumOff val="80000"/>
                    </a:schemeClr>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 LẦN III  CỦA ĐẢNG (1960) &amp; Ý NGHĨA LỊCH SỬ</a:t>
            </a:r>
            <a:endParaRPr lang="en-US" sz="3800" b="1" cap="none" spc="0" dirty="0">
              <a:ln w="9525">
                <a:solidFill>
                  <a:schemeClr val="accent5">
                    <a:lumMod val="20000"/>
                    <a:lumOff val="80000"/>
                  </a:schemeClr>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89637FB-3DF8-E3FB-93FF-54CCB5453284}"/>
              </a:ext>
            </a:extLst>
          </p:cNvPr>
          <p:cNvSpPr/>
          <p:nvPr/>
        </p:nvSpPr>
        <p:spPr>
          <a:xfrm>
            <a:off x="4922439" y="1470711"/>
            <a:ext cx="2347117" cy="769441"/>
          </a:xfrm>
          <a:prstGeom prst="rect">
            <a:avLst/>
          </a:prstGeom>
          <a:noFill/>
        </p:spPr>
        <p:txBody>
          <a:bodyPr wrap="none" lIns="91440" tIns="45720" rIns="91440" bIns="45720">
            <a:spAutoFit/>
          </a:bodyPr>
          <a:lstStyle/>
          <a:p>
            <a:pPr algn="ctr"/>
            <a:r>
              <a:rPr lang="en-US" sz="4400" b="1" u="sng" cap="none" spc="0"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CHỦ ĐỀ</a:t>
            </a:r>
          </a:p>
        </p:txBody>
      </p:sp>
      <p:sp>
        <p:nvSpPr>
          <p:cNvPr id="14" name="TextBox 13">
            <a:extLst>
              <a:ext uri="{FF2B5EF4-FFF2-40B4-BE49-F238E27FC236}">
                <a16:creationId xmlns:a16="http://schemas.microsoft.com/office/drawing/2014/main" id="{94646D93-5FD6-74E7-F24E-566F97D8A011}"/>
              </a:ext>
            </a:extLst>
          </p:cNvPr>
          <p:cNvSpPr txBox="1"/>
          <p:nvPr/>
        </p:nvSpPr>
        <p:spPr>
          <a:xfrm>
            <a:off x="8027810" y="4548746"/>
            <a:ext cx="3735318"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Nhóm</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Nhóm</a:t>
            </a:r>
            <a:r>
              <a:rPr lang="en-US" i="1" dirty="0">
                <a:latin typeface="Times New Roman" panose="02020603050405020304" pitchFamily="18" charset="0"/>
                <a:cs typeface="Times New Roman" panose="02020603050405020304" pitchFamily="18" charset="0"/>
              </a:rPr>
              <a:t> 8 - </a:t>
            </a:r>
            <a:r>
              <a:rPr lang="en-US" i="1" dirty="0" err="1">
                <a:latin typeface="Times New Roman" panose="02020603050405020304" pitchFamily="18" charset="0"/>
                <a:cs typeface="Times New Roman" panose="02020603050405020304" pitchFamily="18" charset="0"/>
              </a:rPr>
              <a:t>Lớp</a:t>
            </a:r>
            <a:r>
              <a:rPr lang="en-US" i="1" dirty="0">
                <a:latin typeface="Times New Roman" panose="02020603050405020304" pitchFamily="18" charset="0"/>
                <a:cs typeface="Times New Roman" panose="02020603050405020304" pitchFamily="18" charset="0"/>
              </a:rPr>
              <a:t> 22_1</a:t>
            </a:r>
          </a:p>
        </p:txBody>
      </p:sp>
    </p:spTree>
    <p:extLst>
      <p:ext uri="{BB962C8B-B14F-4D97-AF65-F5344CB8AC3E}">
        <p14:creationId xmlns:p14="http://schemas.microsoft.com/office/powerpoint/2010/main" val="1986065498"/>
      </p:ext>
    </p:extLst>
  </p:cSld>
  <p:clrMapOvr>
    <a:masterClrMapping/>
  </p:clrMapOvr>
  <mc:AlternateContent xmlns:mc="http://schemas.openxmlformats.org/markup-compatibility/2006">
    <mc:Choice xmlns:p14="http://schemas.microsoft.com/office/powerpoint/2010/main" Requires="p14">
      <p:transition p14:dur="10" advClick="0" advTm="2000"/>
    </mc:Choice>
    <mc:Fallback>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27E230-A2B6-9841-B084-7302E2317C0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TextBox 2">
            <a:extLst>
              <a:ext uri="{FF2B5EF4-FFF2-40B4-BE49-F238E27FC236}">
                <a16:creationId xmlns:a16="http://schemas.microsoft.com/office/drawing/2014/main" id="{625EF0C6-8963-EB6D-BC3B-AF848EC92FE5}"/>
              </a:ext>
            </a:extLst>
          </p:cNvPr>
          <p:cNvSpPr txBox="1"/>
          <p:nvPr/>
        </p:nvSpPr>
        <p:spPr>
          <a:xfrm>
            <a:off x="987552" y="2616328"/>
            <a:ext cx="4919472"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Mục</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tiêu</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chiến</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lược</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chung</a:t>
            </a:r>
            <a:endParaRPr lang="en-US" sz="2800" b="1" dirty="0">
              <a:solidFill>
                <a:srgbClr val="C0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3820B6-AADB-961B-B1BC-B05598D9D454}"/>
              </a:ext>
            </a:extLst>
          </p:cNvPr>
          <p:cNvSpPr txBox="1"/>
          <p:nvPr/>
        </p:nvSpPr>
        <p:spPr>
          <a:xfrm>
            <a:off x="987552" y="3311506"/>
            <a:ext cx="10052143"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phóng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Nam, </a:t>
            </a:r>
            <a:r>
              <a:rPr lang="en-US" sz="2800" dirty="0" err="1">
                <a:latin typeface="Arial" panose="020B0604020202020204" pitchFamily="34" charset="0"/>
                <a:cs typeface="Arial" panose="020B0604020202020204" pitchFamily="34" charset="0"/>
              </a:rPr>
              <a:t>hòa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nước</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1829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27E230-A2B6-9841-B084-7302E2317C0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800">
                <a:latin typeface="Arial" panose="020B0604020202020204" pitchFamily="34" charset="0"/>
                <a:cs typeface="Arial" panose="020B0604020202020204" pitchFamily="34" charset="0"/>
              </a:rPr>
              <a:t>Trực tiếp giải phóng miền Nam khỏi đế quốc Mỹ và bè lũ tay sai, thống nhất nước nhà</a:t>
            </a:r>
          </a:p>
          <a:p>
            <a:pPr algn="just">
              <a:lnSpc>
                <a:spcPct val="150000"/>
              </a:lnSpc>
            </a:pPr>
            <a:r>
              <a:rPr lang="en-US" sz="1800">
                <a:latin typeface="Arial" panose="020B0604020202020204" pitchFamily="34" charset="0"/>
                <a:cs typeface="Arial" panose="020B0604020202020204" pitchFamily="34" charset="0"/>
                <a:sym typeface="Wingdings 3" panose="05040102010807070707" pitchFamily="18" charset="2"/>
              </a:rPr>
              <a:t> Vai trò </a:t>
            </a:r>
            <a:r>
              <a:rPr lang="en-US" sz="1800" b="1">
                <a:latin typeface="Arial" panose="020B0604020202020204" pitchFamily="34" charset="0"/>
                <a:cs typeface="Arial" panose="020B0604020202020204" pitchFamily="34" charset="0"/>
                <a:sym typeface="Wingdings 3" panose="05040102010807070707" pitchFamily="18" charset="2"/>
              </a:rPr>
              <a:t>quyết định trực tiếp</a:t>
            </a:r>
            <a:endParaRPr lang="en-US" sz="1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25EF0C6-8963-EB6D-BC3B-AF848EC92FE5}"/>
              </a:ext>
            </a:extLst>
          </p:cNvPr>
          <p:cNvSpPr txBox="1"/>
          <p:nvPr/>
        </p:nvSpPr>
        <p:spPr>
          <a:xfrm>
            <a:off x="795528" y="561412"/>
            <a:ext cx="7360920"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Vị</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trí</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vai</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trò</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và</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nhiệm</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vụ</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cụ</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thể</a:t>
            </a:r>
            <a:endParaRPr lang="en-US" sz="2800" b="1" dirty="0">
              <a:solidFill>
                <a:srgbClr val="C0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3820B6-AADB-961B-B1BC-B05598D9D454}"/>
              </a:ext>
            </a:extLst>
          </p:cNvPr>
          <p:cNvSpPr txBox="1"/>
          <p:nvPr/>
        </p:nvSpPr>
        <p:spPr>
          <a:xfrm>
            <a:off x="795528" y="1244269"/>
            <a:ext cx="10396728" cy="658835"/>
          </a:xfrm>
          <a:prstGeom prst="rect">
            <a:avLst/>
          </a:prstGeom>
          <a:noFill/>
        </p:spPr>
        <p:txBody>
          <a:bodyPr wrap="square" rtlCol="0">
            <a:spAutoFit/>
          </a:bodyPr>
          <a:lstStyle/>
          <a:p>
            <a:pPr algn="just">
              <a:lnSpc>
                <a:spcPct val="150000"/>
              </a:lnSpc>
            </a:pPr>
            <a:r>
              <a:rPr lang="en-US" sz="2800" b="1" dirty="0" err="1">
                <a:latin typeface="Arial" panose="020B0604020202020204" pitchFamily="34" charset="0"/>
                <a:cs typeface="Arial" panose="020B0604020202020204" pitchFamily="34" charset="0"/>
              </a:rPr>
              <a:t>Miền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Bắc</a:t>
            </a:r>
            <a:r>
              <a:rPr lang="en-US" sz="2800" b="1"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265BA455-397E-C5F2-713F-34B87CBA4281}"/>
              </a:ext>
            </a:extLst>
          </p:cNvPr>
          <p:cNvSpPr txBox="1"/>
          <p:nvPr/>
        </p:nvSpPr>
        <p:spPr>
          <a:xfrm>
            <a:off x="795528" y="3380411"/>
            <a:ext cx="10396728" cy="658835"/>
          </a:xfrm>
          <a:prstGeom prst="rect">
            <a:avLst/>
          </a:prstGeom>
          <a:noFill/>
        </p:spPr>
        <p:txBody>
          <a:bodyPr wrap="square" rtlCol="0">
            <a:spAutoFit/>
          </a:bodyPr>
          <a:lstStyle/>
          <a:p>
            <a:pPr algn="just">
              <a:lnSpc>
                <a:spcPct val="150000"/>
              </a:lnSpc>
            </a:pPr>
            <a:r>
              <a:rPr lang="en-US" sz="2800" b="1" dirty="0" err="1">
                <a:latin typeface="Arial" panose="020B0604020202020204" pitchFamily="34" charset="0"/>
                <a:cs typeface="Arial" panose="020B0604020202020204" pitchFamily="34" charset="0"/>
              </a:rPr>
              <a:t>Miền</a:t>
            </a:r>
            <a:r>
              <a:rPr lang="en-US" sz="2800" b="1" dirty="0">
                <a:latin typeface="Arial" panose="020B0604020202020204" pitchFamily="34" charset="0"/>
                <a:cs typeface="Arial" panose="020B0604020202020204" pitchFamily="34" charset="0"/>
              </a:rPr>
              <a:t> Nam: </a:t>
            </a:r>
            <a:r>
              <a:rPr lang="en-US" sz="2800" dirty="0">
                <a:latin typeface="Arial" panose="020B0604020202020204" pitchFamily="34" charset="0"/>
                <a:cs typeface="Arial" panose="020B0604020202020204" pitchFamily="34" charset="0"/>
              </a:rPr>
              <a:t>	</a:t>
            </a:r>
            <a:endParaRPr lang="en-US" sz="28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E106407-B391-5B0F-BB2B-744645D73C57}"/>
              </a:ext>
            </a:extLst>
          </p:cNvPr>
          <p:cNvSpPr txBox="1"/>
          <p:nvPr/>
        </p:nvSpPr>
        <p:spPr>
          <a:xfrm>
            <a:off x="1627632" y="1973205"/>
            <a:ext cx="9445752" cy="1304781"/>
          </a:xfrm>
          <a:prstGeom prst="rect">
            <a:avLst/>
          </a:prstGeom>
          <a:noFill/>
        </p:spPr>
        <p:txBody>
          <a:bodyPr wrap="square" rtlCol="0">
            <a:spAutoFit/>
          </a:bodyPr>
          <a:lstStyle/>
          <a:p>
            <a:pPr>
              <a:lnSpc>
                <a:spcPct val="150000"/>
              </a:lnSpc>
            </a:pPr>
            <a:r>
              <a:rPr lang="en-US" sz="2800" dirty="0" err="1">
                <a:latin typeface="Arial" panose="020B0604020202020204" pitchFamily="34" charset="0"/>
                <a:cs typeface="Arial" panose="020B0604020202020204" pitchFamily="34" charset="0"/>
              </a:rPr>
              <a:t>Xây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tiềm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bảo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hậu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thuẫn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Nam  </a:t>
            </a:r>
            <a:r>
              <a:rPr lang="en-US" sz="2800"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Quyết</a:t>
            </a:r>
            <a:r>
              <a:rPr lang="en-US" sz="2800" b="1"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định</a:t>
            </a:r>
            <a:r>
              <a:rPr lang="en-US" sz="2800" b="1"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nhất</a:t>
            </a:r>
            <a:endParaRPr lang="en-US"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6838A07-B61C-5B5A-0999-F08BC69A1704}"/>
              </a:ext>
            </a:extLst>
          </p:cNvPr>
          <p:cNvSpPr txBox="1"/>
          <p:nvPr/>
        </p:nvSpPr>
        <p:spPr>
          <a:xfrm>
            <a:off x="1627632" y="4180555"/>
            <a:ext cx="9564624" cy="1304781"/>
          </a:xfrm>
          <a:prstGeom prst="rect">
            <a:avLst/>
          </a:prstGeom>
          <a:noFill/>
        </p:spPr>
        <p:txBody>
          <a:bodyPr wrap="square" rtlCol="0">
            <a:spAutoFit/>
          </a:bodyPr>
          <a:lstStyle/>
          <a:p>
            <a:pPr algn="just">
              <a:lnSpc>
                <a:spcPct val="150000"/>
              </a:lnSpc>
            </a:pPr>
            <a:r>
              <a:rPr lang="en-US" sz="2800" dirty="0" err="1">
                <a:latin typeface="Arial" panose="020B0604020202020204" pitchFamily="34" charset="0"/>
                <a:cs typeface="Arial" panose="020B0604020202020204" pitchFamily="34" charset="0"/>
              </a:rPr>
              <a:t>Trực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tiếp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phóng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Nam </a:t>
            </a:r>
            <a:r>
              <a:rPr lang="en-US" sz="2800" dirty="0" err="1">
                <a:latin typeface="Arial" panose="020B0604020202020204" pitchFamily="34" charset="0"/>
                <a:cs typeface="Arial" panose="020B0604020202020204" pitchFamily="34" charset="0"/>
              </a:rPr>
              <a:t>khỏi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quốc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Mỹ</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bè</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nước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nhà</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Quyết</a:t>
            </a:r>
            <a:r>
              <a:rPr lang="en-US" sz="2800" b="1"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định</a:t>
            </a:r>
            <a:r>
              <a:rPr lang="en-US" sz="2800" b="1"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trực</a:t>
            </a:r>
            <a:r>
              <a:rPr lang="en-US" sz="2800" b="1" dirty="0">
                <a:latin typeface="Arial" panose="020B0604020202020204" pitchFamily="34" charset="0"/>
                <a:cs typeface="Arial" panose="020B0604020202020204" pitchFamily="34" charset="0"/>
                <a:sym typeface="Wingdings 3" panose="05040102010807070707" pitchFamily="18" charset="2"/>
              </a:rPr>
              <a:t> </a:t>
            </a:r>
            <a:r>
              <a:rPr lang="en-US" sz="2800" b="1" dirty="0" err="1">
                <a:latin typeface="Arial" panose="020B0604020202020204" pitchFamily="34" charset="0"/>
                <a:cs typeface="Arial" panose="020B0604020202020204" pitchFamily="34" charset="0"/>
                <a:sym typeface="Wingdings 3" panose="05040102010807070707" pitchFamily="18" charset="2"/>
              </a:rPr>
              <a:t>tiếp</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0189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27E230-A2B6-9841-B084-7302E2317C0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TextBox 5">
            <a:extLst>
              <a:ext uri="{FF2B5EF4-FFF2-40B4-BE49-F238E27FC236}">
                <a16:creationId xmlns:a16="http://schemas.microsoft.com/office/drawing/2014/main" id="{D92EDE63-24A1-FA1B-BAD0-6A63E7F85AA3}"/>
              </a:ext>
            </a:extLst>
          </p:cNvPr>
          <p:cNvSpPr txBox="1"/>
          <p:nvPr/>
        </p:nvSpPr>
        <p:spPr>
          <a:xfrm>
            <a:off x="987552" y="2359740"/>
            <a:ext cx="5093208"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Hòa</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bình</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thống</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nhất</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tổ</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quốc</a:t>
            </a:r>
            <a:endParaRPr lang="en-US" sz="2800" b="1" dirty="0">
              <a:solidFill>
                <a:srgbClr val="C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0E9ADD6-4665-72B8-FAD3-C56706D0B8E6}"/>
              </a:ext>
            </a:extLst>
          </p:cNvPr>
          <p:cNvSpPr txBox="1"/>
          <p:nvPr/>
        </p:nvSpPr>
        <p:spPr>
          <a:xfrm>
            <a:off x="987552" y="3000610"/>
            <a:ext cx="10052143" cy="1305165"/>
          </a:xfrm>
          <a:prstGeom prst="rect">
            <a:avLst/>
          </a:prstGeom>
          <a:noFill/>
        </p:spPr>
        <p:txBody>
          <a:bodyPr wrap="square" rtlCol="0">
            <a:spAutoFit/>
          </a:bodyPr>
          <a:lstStyle/>
          <a:p>
            <a:pPr algn="just">
              <a:lnSpc>
                <a:spcPct val="150000"/>
              </a:lnSpc>
            </a:pP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hòa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bình</a:t>
            </a:r>
            <a:r>
              <a:rPr lang="en-US" sz="2800" dirty="0">
                <a:latin typeface="Arial" panose="020B0604020202020204" pitchFamily="34" charset="0"/>
                <a:cs typeface="Arial" panose="020B0604020202020204" pitchFamily="34" charset="0"/>
              </a:rPr>
              <a:t>, song </a:t>
            </a:r>
            <a:r>
              <a:rPr lang="en-US" sz="2800" dirty="0" err="1">
                <a:latin typeface="Arial" panose="020B0604020202020204" pitchFamily="34" charset="0"/>
                <a:cs typeface="Arial" panose="020B0604020202020204" pitchFamily="34" charset="0"/>
              </a:rPr>
              <a:t>luôn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giác</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22431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27E230-A2B6-9841-B084-7302E2317C0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 name="TextBox 4">
            <a:extLst>
              <a:ext uri="{FF2B5EF4-FFF2-40B4-BE49-F238E27FC236}">
                <a16:creationId xmlns:a16="http://schemas.microsoft.com/office/drawing/2014/main" id="{392E5810-FF4A-C9D3-D712-81D4652626DF}"/>
              </a:ext>
            </a:extLst>
          </p:cNvPr>
          <p:cNvSpPr txBox="1"/>
          <p:nvPr/>
        </p:nvSpPr>
        <p:spPr>
          <a:xfrm>
            <a:off x="1002791" y="2321942"/>
            <a:ext cx="5093207"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Triển</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vọng</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của</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cách</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mạng</a:t>
            </a:r>
            <a:endParaRPr lang="en-US" sz="2800" b="1" dirty="0">
              <a:solidFill>
                <a:srgbClr val="C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A2484E7-41DB-C95A-6592-6DAB50B1BD75}"/>
              </a:ext>
            </a:extLst>
          </p:cNvPr>
          <p:cNvSpPr txBox="1"/>
          <p:nvPr/>
        </p:nvSpPr>
        <p:spPr>
          <a:xfrm>
            <a:off x="1069927" y="2845162"/>
            <a:ext cx="10052143" cy="1305165"/>
          </a:xfrm>
          <a:prstGeom prst="rect">
            <a:avLst/>
          </a:prstGeom>
          <a:noFill/>
        </p:spPr>
        <p:txBody>
          <a:bodyPr wrap="square" rtlCol="0">
            <a:spAutoFit/>
          </a:bodyPr>
          <a:lstStyle/>
          <a:p>
            <a:pPr algn="just">
              <a:lnSpc>
                <a:spcPct val="150000"/>
              </a:lnSpc>
            </a:pPr>
            <a:r>
              <a:rPr lang="en-US" sz="2800" dirty="0" err="1">
                <a:latin typeface="Arial" panose="020B0604020202020204" pitchFamily="34" charset="0"/>
                <a:cs typeface="Arial" panose="020B0604020202020204" pitchFamily="34" charset="0"/>
              </a:rPr>
              <a:t>Cuộc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gay go, </a:t>
            </a:r>
            <a:r>
              <a:rPr lang="en-US" sz="2800" dirty="0" err="1">
                <a:latin typeface="Arial" panose="020B0604020202020204" pitchFamily="34" charset="0"/>
                <a:cs typeface="Arial" panose="020B0604020202020204" pitchFamily="34" charset="0"/>
              </a:rPr>
              <a:t>gian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lâu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dài</a:t>
            </a:r>
            <a:r>
              <a:rPr lang="en-US" sz="2800" dirty="0">
                <a:latin typeface="Arial" panose="020B0604020202020204" pitchFamily="34" charset="0"/>
                <a:cs typeface="Arial" panose="020B0604020202020204" pitchFamily="34" charset="0"/>
              </a:rPr>
              <a:t>. </a:t>
            </a:r>
          </a:p>
          <a:p>
            <a:pPr algn="just">
              <a:lnSpc>
                <a:spcPct val="150000"/>
              </a:lnSpc>
            </a:pPr>
            <a:r>
              <a:rPr lang="en-US" sz="2800" dirty="0" err="1">
                <a:latin typeface="Arial" panose="020B0604020202020204" pitchFamily="34" charset="0"/>
                <a:cs typeface="Arial" panose="020B0604020202020204" pitchFamily="34" charset="0"/>
              </a:rPr>
              <a:t>Thắng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cuối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cùng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thuộc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Bắc</a:t>
            </a:r>
            <a:r>
              <a:rPr lang="en-US" sz="2800" dirty="0">
                <a:latin typeface="Arial" panose="020B0604020202020204" pitchFamily="34" charset="0"/>
                <a:cs typeface="Arial" panose="020B0604020202020204" pitchFamily="34" charset="0"/>
              </a:rPr>
              <a:t> Nam sum </a:t>
            </a:r>
            <a:r>
              <a:rPr lang="en-US" sz="2800" dirty="0" err="1">
                <a:latin typeface="Arial" panose="020B0604020202020204" pitchFamily="34" charset="0"/>
                <a:cs typeface="Arial" panose="020B0604020202020204" pitchFamily="34" charset="0"/>
              </a:rPr>
              <a:t>họp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86961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4EC67C-ED16-38CE-3F89-2E667EDA321B}"/>
              </a:ext>
            </a:extLst>
          </p:cNvPr>
          <p:cNvSpPr/>
          <p:nvPr/>
        </p:nvSpPr>
        <p:spPr>
          <a:xfrm>
            <a:off x="341536" y="156892"/>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kern="100" dirty="0">
                <a:effectLst/>
                <a:latin typeface="Arial" panose="020B0604020202020204" pitchFamily="34" charset="0"/>
                <a:ea typeface="Arial" panose="020B0604020202020204" pitchFamily="34" charset="0"/>
                <a:cs typeface="Cordia New" panose="020B0304020202020204" pitchFamily="34" charset="-34"/>
              </a:rPr>
              <a:t>Kinh tế chủ yếu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cá thể </a:t>
            </a:r>
            <a:r>
              <a:rPr lang="vi-VN" sz="1800" kern="100" dirty="0">
                <a:effectLst/>
                <a:latin typeface="Arial" panose="020B0604020202020204" pitchFamily="34" charset="0"/>
                <a:ea typeface="Arial" panose="020B0604020202020204" pitchFamily="34" charset="0"/>
                <a:cs typeface="Cordia New" panose="020B0304020202020204" pitchFamily="34" charset="-34"/>
              </a:rPr>
              <a:t>về tư liệu sản xuất tiến lên nền kinh tế xã hội chủ nghĩa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1800" kern="100" dirty="0">
                <a:effectLst/>
                <a:latin typeface="Arial" panose="020B0604020202020204" pitchFamily="34" charset="0"/>
                <a:ea typeface="Arial" panose="020B0604020202020204" pitchFamily="34" charset="0"/>
                <a:cs typeface="Cordia New" panose="020B0304020202020204" pitchFamily="34" charset="-34"/>
              </a:rPr>
              <a:t>và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1800" kern="100" dirty="0">
              <a:effectLst/>
              <a:latin typeface="Arial" panose="020B0604020202020204" pitchFamily="34" charset="0"/>
              <a:ea typeface="Arial" panose="020B0604020202020204" pitchFamily="34" charset="0"/>
              <a:cs typeface="Cordia New" panose="020B0304020202020204" pitchFamily="34" charset="-34"/>
            </a:endParaRPr>
          </a:p>
        </p:txBody>
      </p:sp>
      <p:sp>
        <p:nvSpPr>
          <p:cNvPr id="3" name="TextBox 2">
            <a:extLst>
              <a:ext uri="{FF2B5EF4-FFF2-40B4-BE49-F238E27FC236}">
                <a16:creationId xmlns:a16="http://schemas.microsoft.com/office/drawing/2014/main" id="{4802BA7C-AD90-22B1-B97D-5DAEF87AC418}"/>
              </a:ext>
            </a:extLst>
          </p:cNvPr>
          <p:cNvSpPr txBox="1"/>
          <p:nvPr/>
        </p:nvSpPr>
        <p:spPr>
          <a:xfrm>
            <a:off x="932688" y="1121960"/>
            <a:ext cx="7409355"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Xây</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dựng</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chủ</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nghĩa</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xã</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hội</a:t>
            </a:r>
            <a:r>
              <a:rPr lang="en-US" sz="2800" b="1" dirty="0">
                <a:solidFill>
                  <a:srgbClr val="C00000"/>
                </a:solidFill>
                <a:latin typeface="Arial" panose="020B0604020202020204" pitchFamily="34" charset="0"/>
                <a:cs typeface="Arial" panose="020B0604020202020204" pitchFamily="34" charset="0"/>
              </a:rPr>
              <a:t> ở </a:t>
            </a:r>
            <a:r>
              <a:rPr lang="en-US" sz="2800" b="1" dirty="0" err="1">
                <a:solidFill>
                  <a:srgbClr val="C00000"/>
                </a:solidFill>
                <a:latin typeface="Arial" panose="020B0604020202020204" pitchFamily="34" charset="0"/>
                <a:cs typeface="Arial" panose="020B0604020202020204" pitchFamily="34" charset="0"/>
              </a:rPr>
              <a:t>miền</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Bắc</a:t>
            </a:r>
            <a:endParaRPr lang="en-US" sz="2800" b="1" dirty="0">
              <a:solidFill>
                <a:srgbClr val="C0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4D75E5-E706-5CA7-8531-1705E31225CD}"/>
              </a:ext>
            </a:extLst>
          </p:cNvPr>
          <p:cNvSpPr txBox="1"/>
          <p:nvPr/>
        </p:nvSpPr>
        <p:spPr>
          <a:xfrm>
            <a:off x="932688" y="1998140"/>
            <a:ext cx="7409354"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cuộc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mọi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mặt</a:t>
            </a:r>
            <a:endParaRPr lang="en-US"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AE21AA-817E-FC04-C898-E5BEB468244F}"/>
              </a:ext>
            </a:extLst>
          </p:cNvPr>
          <p:cNvSpPr txBox="1"/>
          <p:nvPr/>
        </p:nvSpPr>
        <p:spPr>
          <a:xfrm>
            <a:off x="1633561" y="2771625"/>
            <a:ext cx="9485543" cy="1305165"/>
          </a:xfrm>
          <a:prstGeom prst="rect">
            <a:avLst/>
          </a:prstGeom>
          <a:noFill/>
        </p:spPr>
        <p:txBody>
          <a:bodyPr wrap="square" rtlCol="0">
            <a:spAutoFit/>
          </a:bodyPr>
          <a:lstStyle/>
          <a:p>
            <a:pPr algn="just">
              <a:lnSpc>
                <a:spcPct val="150000"/>
              </a:lnSpc>
            </a:pPr>
            <a:r>
              <a:rPr lang="en-US" sz="2800" b="1" kern="100" dirty="0" err="1">
                <a:effectLst/>
                <a:latin typeface="Arial" panose="020B0604020202020204" pitchFamily="34" charset="0"/>
                <a:ea typeface="Arial" panose="020B0604020202020204" pitchFamily="34" charset="0"/>
                <a:cs typeface="Cordia New" panose="020B0304020202020204" pitchFamily="34" charset="-34"/>
              </a:rPr>
              <a:t>Sở</a:t>
            </a:r>
            <a:r>
              <a:rPr lang="en-US" sz="2800" kern="100" dirty="0">
                <a:effectLst/>
                <a:latin typeface="Arial" panose="020B0604020202020204" pitchFamily="34" charset="0"/>
                <a:ea typeface="Arial" panose="020B0604020202020204" pitchFamily="34" charset="0"/>
                <a:cs typeface="Cordia New" panose="020B0304020202020204" pitchFamily="34" charset="-34"/>
              </a:rPr>
              <a:t> </a:t>
            </a:r>
            <a:r>
              <a:rPr lang="vi-VN" sz="2800" b="1" kern="100" dirty="0">
                <a:effectLst/>
                <a:latin typeface="Arial" panose="020B0604020202020204" pitchFamily="34" charset="0"/>
                <a:ea typeface="Arial" panose="020B0604020202020204" pitchFamily="34" charset="0"/>
                <a:cs typeface="Cordia New" panose="020B0304020202020204" pitchFamily="34" charset="-34"/>
              </a:rPr>
              <a:t>hữu cá thể </a:t>
            </a:r>
            <a:r>
              <a:rPr lang="vi-VN" sz="2800" kern="100" dirty="0">
                <a:effectLst/>
                <a:latin typeface="Arial" panose="020B0604020202020204" pitchFamily="34" charset="0"/>
                <a:ea typeface="Arial" panose="020B0604020202020204" pitchFamily="34" charset="0"/>
                <a:cs typeface="Cordia New" panose="020B0304020202020204" pitchFamily="34" charset="-34"/>
              </a:rPr>
              <a:t>về tư liệu sản xuất </a:t>
            </a:r>
            <a:r>
              <a:rPr lang="vi-VN" sz="2800" dirty="0">
                <a:effectLst/>
                <a:latin typeface="Arial" panose="020B0604020202020204" pitchFamily="34" charset="0"/>
                <a:ea typeface="Arial" panose="020B0604020202020204" pitchFamily="34" charset="0"/>
                <a:cs typeface="Arial" panose="020B0604020202020204" pitchFamily="34" charset="0"/>
                <a:sym typeface="Wingdings 3" panose="05040102010807070707" pitchFamily="18" charset="2"/>
              </a:rPr>
              <a:t> </a:t>
            </a:r>
            <a:r>
              <a:rPr lang="vi-VN" sz="2800" kern="100" dirty="0">
                <a:effectLst/>
                <a:latin typeface="Arial" panose="020B0604020202020204" pitchFamily="34" charset="0"/>
                <a:ea typeface="Arial" panose="020B0604020202020204" pitchFamily="34" charset="0"/>
                <a:cs typeface="Cordia New" panose="020B0304020202020204" pitchFamily="34" charset="-34"/>
              </a:rPr>
              <a:t>nền kinh tế xã hội chủ nghĩa dựa trên </a:t>
            </a:r>
            <a:r>
              <a:rPr lang="vi-VN" sz="2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2800" kern="100" dirty="0">
                <a:effectLst/>
                <a:latin typeface="Arial" panose="020B0604020202020204" pitchFamily="34" charset="0"/>
                <a:ea typeface="Arial" panose="020B0604020202020204" pitchFamily="34" charset="0"/>
                <a:cs typeface="Cordia New" panose="020B0304020202020204" pitchFamily="34" charset="-34"/>
              </a:rPr>
              <a:t>và </a:t>
            </a:r>
            <a:r>
              <a:rPr lang="vi-VN" sz="2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2800" kern="100" dirty="0">
              <a:effectLst/>
              <a:latin typeface="Arial" panose="020B0604020202020204" pitchFamily="34" charset="0"/>
              <a:ea typeface="Arial" panose="020B0604020202020204" pitchFamily="34" charset="0"/>
              <a:cs typeface="Cordia New" panose="020B0304020202020204" pitchFamily="34" charset="-34"/>
            </a:endParaRPr>
          </a:p>
        </p:txBody>
      </p:sp>
      <p:sp>
        <p:nvSpPr>
          <p:cNvPr id="6" name="TextBox 5">
            <a:extLst>
              <a:ext uri="{FF2B5EF4-FFF2-40B4-BE49-F238E27FC236}">
                <a16:creationId xmlns:a16="http://schemas.microsoft.com/office/drawing/2014/main" id="{10282522-D2E8-F177-ED39-FD6428089E5A}"/>
              </a:ext>
            </a:extLst>
          </p:cNvPr>
          <p:cNvSpPr txBox="1"/>
          <p:nvPr/>
        </p:nvSpPr>
        <p:spPr>
          <a:xfrm>
            <a:off x="1633561" y="4327055"/>
            <a:ext cx="8232815" cy="523220"/>
          </a:xfrm>
          <a:prstGeom prst="rect">
            <a:avLst/>
          </a:prstGeom>
          <a:noFill/>
        </p:spPr>
        <p:txBody>
          <a:bodyPr wrap="square" rtlCol="0">
            <a:spAutoFit/>
          </a:bodyPr>
          <a:lstStyle/>
          <a:p>
            <a:r>
              <a:rPr lang="en-US" sz="2800" dirty="0">
                <a:latin typeface="Arial" panose="020B0604020202020204" pitchFamily="34" charset="0"/>
                <a:ea typeface="Arial" panose="020B0604020202020204" pitchFamily="34" charset="0"/>
                <a:cs typeface="Arial" panose="020B0604020202020204" pitchFamily="34" charset="0"/>
              </a:rPr>
              <a:t>S</a:t>
            </a:r>
            <a:r>
              <a:rPr lang="vi-VN" sz="2800" dirty="0">
                <a:effectLst/>
                <a:latin typeface="Arial" panose="020B0604020202020204" pitchFamily="34" charset="0"/>
                <a:ea typeface="Arial" panose="020B0604020202020204" pitchFamily="34" charset="0"/>
                <a:cs typeface="Arial" panose="020B0604020202020204" pitchFamily="34" charset="0"/>
              </a:rPr>
              <a:t>ản xuất nhỏ </a:t>
            </a:r>
            <a:r>
              <a:rPr lang="vi-VN" sz="2800" dirty="0">
                <a:effectLst/>
                <a:latin typeface="Arial" panose="020B0604020202020204" pitchFamily="34" charset="0"/>
                <a:ea typeface="Arial" panose="020B0604020202020204" pitchFamily="34" charset="0"/>
                <a:cs typeface="Arial" panose="020B0604020202020204" pitchFamily="34" charset="0"/>
                <a:sym typeface="Wingdings 3" panose="05040102010807070707" pitchFamily="18" charset="2"/>
              </a:rPr>
              <a:t></a:t>
            </a:r>
            <a:r>
              <a:rPr lang="en-US" sz="2800" dirty="0">
                <a:effectLst/>
                <a:latin typeface="Arial" panose="020B0604020202020204" pitchFamily="34" charset="0"/>
                <a:ea typeface="Arial" panose="020B0604020202020204" pitchFamily="34" charset="0"/>
                <a:cs typeface="Arial" panose="020B0604020202020204" pitchFamily="34" charset="0"/>
                <a:sym typeface="Wingdings 3" panose="05040102010807070707" pitchFamily="18" charset="2"/>
              </a:rPr>
              <a:t> </a:t>
            </a:r>
            <a:r>
              <a:rPr lang="vi-VN" sz="2800" dirty="0">
                <a:effectLst/>
                <a:latin typeface="Arial" panose="020B0604020202020204" pitchFamily="34" charset="0"/>
                <a:ea typeface="Arial" panose="020B0604020202020204" pitchFamily="34" charset="0"/>
                <a:cs typeface="Arial" panose="020B0604020202020204" pitchFamily="34" charset="0"/>
              </a:rPr>
              <a:t>sản xuất lớn xã hội chủ nghĩa</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97678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F3BA50F-3447-9228-19F5-FEC28A8AEA11}"/>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kern="100" dirty="0">
                <a:effectLst/>
                <a:latin typeface="Arial" panose="020B0604020202020204" pitchFamily="34" charset="0"/>
                <a:ea typeface="Arial" panose="020B0604020202020204" pitchFamily="34" charset="0"/>
                <a:cs typeface="Cordia New" panose="020B0304020202020204" pitchFamily="34" charset="-34"/>
              </a:rPr>
              <a:t>Kinh tế chủ yếu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cá thể </a:t>
            </a:r>
            <a:r>
              <a:rPr lang="vi-VN" sz="1800" kern="100" dirty="0">
                <a:effectLst/>
                <a:latin typeface="Arial" panose="020B0604020202020204" pitchFamily="34" charset="0"/>
                <a:ea typeface="Arial" panose="020B0604020202020204" pitchFamily="34" charset="0"/>
                <a:cs typeface="Cordia New" panose="020B0304020202020204" pitchFamily="34" charset="-34"/>
              </a:rPr>
              <a:t>về tư liệu sản xuất tiến lên nền kinh tế xã hội chủ nghĩa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1800" kern="100" dirty="0">
                <a:effectLst/>
                <a:latin typeface="Arial" panose="020B0604020202020204" pitchFamily="34" charset="0"/>
                <a:ea typeface="Arial" panose="020B0604020202020204" pitchFamily="34" charset="0"/>
                <a:cs typeface="Cordia New" panose="020B0304020202020204" pitchFamily="34" charset="-34"/>
              </a:rPr>
              <a:t>và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1800" kern="100" dirty="0">
              <a:effectLst/>
              <a:latin typeface="Arial" panose="020B0604020202020204" pitchFamily="34" charset="0"/>
              <a:ea typeface="Arial" panose="020B0604020202020204" pitchFamily="34" charset="0"/>
              <a:cs typeface="Cordia New" panose="020B0304020202020204" pitchFamily="34" charset="-34"/>
            </a:endParaRPr>
          </a:p>
        </p:txBody>
      </p:sp>
      <p:sp>
        <p:nvSpPr>
          <p:cNvPr id="3" name="TextBox 2">
            <a:extLst>
              <a:ext uri="{FF2B5EF4-FFF2-40B4-BE49-F238E27FC236}">
                <a16:creationId xmlns:a16="http://schemas.microsoft.com/office/drawing/2014/main" id="{085B9903-F8EF-58A1-FFBD-AC242473F04E}"/>
              </a:ext>
            </a:extLst>
          </p:cNvPr>
          <p:cNvSpPr txBox="1"/>
          <p:nvPr/>
        </p:nvSpPr>
        <p:spPr>
          <a:xfrm>
            <a:off x="1304384" y="920854"/>
            <a:ext cx="7409355"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Đề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chung</a:t>
            </a:r>
            <a:endParaRPr lang="en-US" sz="2800" dirty="0">
              <a:latin typeface="Arial" panose="020B060402020202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C090DF87-70E4-CDF4-548C-9A86BF60500D}"/>
              </a:ext>
            </a:extLst>
          </p:cNvPr>
          <p:cNvSpPr/>
          <p:nvPr/>
        </p:nvSpPr>
        <p:spPr>
          <a:xfrm>
            <a:off x="493776" y="1045304"/>
            <a:ext cx="630936" cy="274320"/>
          </a:xfrm>
          <a:prstGeom prst="rightArrow">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E2AD17-3E10-F996-DF79-9D27E693FC95}"/>
              </a:ext>
            </a:extLst>
          </p:cNvPr>
          <p:cNvSpPr txBox="1"/>
          <p:nvPr/>
        </p:nvSpPr>
        <p:spPr>
          <a:xfrm>
            <a:off x="1304384" y="1444074"/>
            <a:ext cx="9774936" cy="453681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vi-VN" sz="2800" dirty="0">
                <a:latin typeface="Arial "/>
              </a:rPr>
              <a:t>Đoàn kết toàn dân, phát huy truyền thống yêu nước, lao động cần cù</a:t>
            </a:r>
            <a:endParaRPr lang="en-US" sz="2800" dirty="0">
              <a:latin typeface="Arial "/>
            </a:endParaRPr>
          </a:p>
          <a:p>
            <a:pPr marL="457200" indent="-457200" algn="just">
              <a:lnSpc>
                <a:spcPct val="150000"/>
              </a:lnSpc>
              <a:buFont typeface="Arial" panose="020B0604020202020204" pitchFamily="34" charset="0"/>
              <a:buChar char="•"/>
            </a:pPr>
            <a:r>
              <a:rPr lang="en-US" sz="2800" dirty="0" err="1">
                <a:latin typeface="Arial "/>
              </a:rPr>
              <a:t>Đoàn</a:t>
            </a:r>
            <a:r>
              <a:rPr lang="en-US" sz="2800" dirty="0">
                <a:latin typeface="Arial "/>
              </a:rPr>
              <a:t> </a:t>
            </a:r>
            <a:r>
              <a:rPr lang="vi-VN" sz="2800" dirty="0">
                <a:latin typeface="Arial "/>
              </a:rPr>
              <a:t>kết với các nước xã hội chủ nghĩ</a:t>
            </a:r>
            <a:r>
              <a:rPr lang="en-US" sz="2800" dirty="0">
                <a:latin typeface="Arial "/>
              </a:rPr>
              <a:t>a</a:t>
            </a:r>
          </a:p>
          <a:p>
            <a:pPr marL="457200" indent="-457200" algn="just">
              <a:lnSpc>
                <a:spcPct val="150000"/>
              </a:lnSpc>
              <a:buFont typeface="Arial" panose="020B0604020202020204" pitchFamily="34" charset="0"/>
              <a:buChar char="•"/>
            </a:pPr>
            <a:r>
              <a:rPr lang="en-US" sz="2800" dirty="0">
                <a:latin typeface="Arial "/>
              </a:rPr>
              <a:t>Đ</a:t>
            </a:r>
            <a:r>
              <a:rPr lang="vi-VN" sz="2800" dirty="0">
                <a:latin typeface="Arial "/>
              </a:rPr>
              <a:t>ưa miền Bắc tiến nhanh</a:t>
            </a:r>
            <a:r>
              <a:rPr lang="en-US" sz="2800" dirty="0">
                <a:latin typeface="Arial "/>
              </a:rPr>
              <a:t>, </a:t>
            </a:r>
            <a:r>
              <a:rPr lang="vi-VN" sz="2800" dirty="0">
                <a:latin typeface="Arial "/>
              </a:rPr>
              <a:t>mạnh,</a:t>
            </a:r>
            <a:r>
              <a:rPr lang="en-US" sz="2800" dirty="0">
                <a:latin typeface="Arial "/>
              </a:rPr>
              <a:t> </a:t>
            </a:r>
            <a:r>
              <a:rPr lang="vi-VN" sz="2800" dirty="0">
                <a:latin typeface="Arial "/>
              </a:rPr>
              <a:t>vững chắc lên chủ nghĩa xã hội, xây dựng đời sống ấm no, hạnh phúc </a:t>
            </a:r>
            <a:r>
              <a:rPr lang="en-US" sz="2800" dirty="0">
                <a:latin typeface="Arial "/>
              </a:rPr>
              <a:t>, </a:t>
            </a:r>
            <a:r>
              <a:rPr lang="en-US" sz="2800" dirty="0" err="1">
                <a:latin typeface="Arial "/>
              </a:rPr>
              <a:t>củng</a:t>
            </a:r>
            <a:r>
              <a:rPr lang="en-US" sz="2800" dirty="0">
                <a:latin typeface="Arial "/>
              </a:rPr>
              <a:t> </a:t>
            </a:r>
            <a:r>
              <a:rPr lang="en-US" sz="2800" dirty="0" err="1">
                <a:latin typeface="Arial "/>
              </a:rPr>
              <a:t>cố</a:t>
            </a:r>
            <a:r>
              <a:rPr lang="en-US" sz="2800" dirty="0">
                <a:latin typeface="Arial "/>
              </a:rPr>
              <a:t> </a:t>
            </a:r>
            <a:r>
              <a:rPr lang="en-US" sz="2800" dirty="0" err="1">
                <a:latin typeface="Arial "/>
              </a:rPr>
              <a:t>thành</a:t>
            </a:r>
            <a:r>
              <a:rPr lang="en-US" sz="2800" dirty="0">
                <a:latin typeface="Arial "/>
              </a:rPr>
              <a:t> </a:t>
            </a:r>
            <a:r>
              <a:rPr lang="vi-VN" sz="2800" dirty="0">
                <a:latin typeface="Arial "/>
              </a:rPr>
              <a:t>cơ sở vững mạnh cho cuộc đấu tranh thống nhất nước nhà. </a:t>
            </a:r>
            <a:endParaRPr lang="en-US" sz="2800" dirty="0">
              <a:latin typeface="Arial "/>
            </a:endParaRPr>
          </a:p>
        </p:txBody>
      </p:sp>
    </p:spTree>
    <p:extLst>
      <p:ext uri="{BB962C8B-B14F-4D97-AF65-F5344CB8AC3E}">
        <p14:creationId xmlns:p14="http://schemas.microsoft.com/office/powerpoint/2010/main" val="23977563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61067A-4628-0366-2F42-D439D51E4271}"/>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kern="100" dirty="0">
                <a:effectLst/>
                <a:latin typeface="Arial" panose="020B0604020202020204" pitchFamily="34" charset="0"/>
                <a:ea typeface="Arial" panose="020B0604020202020204" pitchFamily="34" charset="0"/>
                <a:cs typeface="Cordia New" panose="020B0304020202020204" pitchFamily="34" charset="-34"/>
              </a:rPr>
              <a:t>Kinh tế chủ yếu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cá thể </a:t>
            </a:r>
            <a:r>
              <a:rPr lang="vi-VN" sz="1800" kern="100" dirty="0">
                <a:effectLst/>
                <a:latin typeface="Arial" panose="020B0604020202020204" pitchFamily="34" charset="0"/>
                <a:ea typeface="Arial" panose="020B0604020202020204" pitchFamily="34" charset="0"/>
                <a:cs typeface="Cordia New" panose="020B0304020202020204" pitchFamily="34" charset="-34"/>
              </a:rPr>
              <a:t>về tư liệu sản xuất tiến lên nền kinh tế xã hội chủ nghĩa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1800" kern="100" dirty="0">
                <a:effectLst/>
                <a:latin typeface="Arial" panose="020B0604020202020204" pitchFamily="34" charset="0"/>
                <a:ea typeface="Arial" panose="020B0604020202020204" pitchFamily="34" charset="0"/>
                <a:cs typeface="Cordia New" panose="020B0304020202020204" pitchFamily="34" charset="-34"/>
              </a:rPr>
              <a:t>và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1800" kern="100" dirty="0">
              <a:effectLst/>
              <a:latin typeface="Arial" panose="020B0604020202020204" pitchFamily="34" charset="0"/>
              <a:ea typeface="Arial" panose="020B0604020202020204" pitchFamily="34" charset="0"/>
              <a:cs typeface="Cordia New" panose="020B0304020202020204" pitchFamily="34" charset="-34"/>
            </a:endParaRPr>
          </a:p>
        </p:txBody>
      </p:sp>
      <p:sp>
        <p:nvSpPr>
          <p:cNvPr id="3" name="Rectangle 2">
            <a:extLst>
              <a:ext uri="{FF2B5EF4-FFF2-40B4-BE49-F238E27FC236}">
                <a16:creationId xmlns:a16="http://schemas.microsoft.com/office/drawing/2014/main" id="{7142454C-D2E8-11A3-F026-E14556C5E3B3}"/>
              </a:ext>
            </a:extLst>
          </p:cNvPr>
          <p:cNvSpPr/>
          <p:nvPr/>
        </p:nvSpPr>
        <p:spPr>
          <a:xfrm>
            <a:off x="1790386" y="2439662"/>
            <a:ext cx="655949" cy="1446550"/>
          </a:xfrm>
          <a:prstGeom prst="rect">
            <a:avLst/>
          </a:prstGeom>
          <a:noFill/>
        </p:spPr>
        <p:txBody>
          <a:bodyPr wrap="none" lIns="91440" tIns="45720" rIns="91440" bIns="45720">
            <a:spAutoFit/>
          </a:bodyPr>
          <a:lstStyle/>
          <a:p>
            <a:pPr algn="ctr"/>
            <a:r>
              <a:rPr lang="en-US" sz="8800" b="1" cap="none" spc="0" dirty="0">
                <a:ln w="0"/>
                <a:solidFill>
                  <a:schemeClr val="accent1"/>
                </a:solidFill>
                <a:effectLst>
                  <a:outerShdw blurRad="38100" dist="25400" dir="5400000" algn="ctr" rotWithShape="0">
                    <a:srgbClr val="6E747A">
                      <a:alpha val="43000"/>
                    </a:srgbClr>
                  </a:outerShdw>
                </a:effectLst>
                <a:latin typeface="Bernard MT Condensed" panose="02050806060905020404" pitchFamily="18" charset="0"/>
              </a:rPr>
              <a:t>?</a:t>
            </a:r>
          </a:p>
        </p:txBody>
      </p:sp>
      <p:sp>
        <p:nvSpPr>
          <p:cNvPr id="5" name="TextBox 4">
            <a:extLst>
              <a:ext uri="{FF2B5EF4-FFF2-40B4-BE49-F238E27FC236}">
                <a16:creationId xmlns:a16="http://schemas.microsoft.com/office/drawing/2014/main" id="{16B1D160-D9B1-BA82-43B4-99597A7F92EC}"/>
              </a:ext>
            </a:extLst>
          </p:cNvPr>
          <p:cNvSpPr txBox="1"/>
          <p:nvPr/>
        </p:nvSpPr>
        <p:spPr>
          <a:xfrm>
            <a:off x="2798064" y="2624328"/>
            <a:ext cx="7909560" cy="1077218"/>
          </a:xfrm>
          <a:prstGeom prst="rect">
            <a:avLst/>
          </a:prstGeom>
          <a:noFill/>
        </p:spPr>
        <p:txBody>
          <a:bodyPr wrap="square" rtlCol="0">
            <a:spAutoFit/>
          </a:bodyPr>
          <a:lstStyle/>
          <a:p>
            <a:r>
              <a:rPr lang="en-US" sz="3200" b="1" dirty="0" err="1">
                <a:solidFill>
                  <a:srgbClr val="C00000"/>
                </a:solidFill>
                <a:latin typeface="Arial "/>
              </a:rPr>
              <a:t>Vậy</a:t>
            </a:r>
            <a:r>
              <a:rPr lang="en-US" sz="3200" b="1" dirty="0">
                <a:solidFill>
                  <a:srgbClr val="C00000"/>
                </a:solidFill>
                <a:latin typeface="Arial "/>
              </a:rPr>
              <a:t>, </a:t>
            </a:r>
            <a:r>
              <a:rPr lang="en-US" sz="3200" b="1" dirty="0" err="1">
                <a:solidFill>
                  <a:srgbClr val="C00000"/>
                </a:solidFill>
                <a:latin typeface="Arial "/>
              </a:rPr>
              <a:t>làm</a:t>
            </a:r>
            <a:r>
              <a:rPr lang="en-US" sz="3200" b="1" dirty="0">
                <a:solidFill>
                  <a:srgbClr val="C00000"/>
                </a:solidFill>
                <a:latin typeface="Arial "/>
              </a:rPr>
              <a:t> </a:t>
            </a:r>
            <a:r>
              <a:rPr lang="en-US" sz="3200" b="1" dirty="0" err="1">
                <a:solidFill>
                  <a:srgbClr val="C00000"/>
                </a:solidFill>
                <a:latin typeface="Arial "/>
              </a:rPr>
              <a:t>thế</a:t>
            </a:r>
            <a:r>
              <a:rPr lang="en-US" sz="3200" b="1" dirty="0">
                <a:solidFill>
                  <a:srgbClr val="C00000"/>
                </a:solidFill>
                <a:latin typeface="Arial "/>
              </a:rPr>
              <a:t> </a:t>
            </a:r>
            <a:r>
              <a:rPr lang="en-US" sz="3200" b="1" dirty="0" err="1">
                <a:solidFill>
                  <a:srgbClr val="C00000"/>
                </a:solidFill>
                <a:latin typeface="Arial "/>
              </a:rPr>
              <a:t>nào</a:t>
            </a:r>
            <a:r>
              <a:rPr lang="en-US" sz="3200" b="1" dirty="0">
                <a:solidFill>
                  <a:srgbClr val="C00000"/>
                </a:solidFill>
                <a:latin typeface="Arial "/>
              </a:rPr>
              <a:t> </a:t>
            </a:r>
            <a:r>
              <a:rPr lang="en-US" sz="3200" b="1" dirty="0" err="1">
                <a:solidFill>
                  <a:srgbClr val="C00000"/>
                </a:solidFill>
                <a:latin typeface="Arial "/>
              </a:rPr>
              <a:t>để</a:t>
            </a:r>
            <a:r>
              <a:rPr lang="en-US" sz="3200" b="1" dirty="0">
                <a:solidFill>
                  <a:srgbClr val="C00000"/>
                </a:solidFill>
                <a:latin typeface="Arial "/>
              </a:rPr>
              <a:t> </a:t>
            </a:r>
            <a:r>
              <a:rPr lang="en-US" sz="3200" b="1" dirty="0" err="1">
                <a:solidFill>
                  <a:srgbClr val="C00000"/>
                </a:solidFill>
                <a:latin typeface="Arial "/>
              </a:rPr>
              <a:t>đạt</a:t>
            </a:r>
            <a:r>
              <a:rPr lang="en-US" sz="3200" b="1" dirty="0">
                <a:solidFill>
                  <a:srgbClr val="C00000"/>
                </a:solidFill>
                <a:latin typeface="Arial "/>
              </a:rPr>
              <a:t> </a:t>
            </a:r>
            <a:r>
              <a:rPr lang="en-US" sz="3200" b="1" dirty="0" err="1">
                <a:solidFill>
                  <a:srgbClr val="C00000"/>
                </a:solidFill>
                <a:latin typeface="Arial "/>
              </a:rPr>
              <a:t>được</a:t>
            </a:r>
            <a:r>
              <a:rPr lang="en-US" sz="3200" b="1" dirty="0">
                <a:solidFill>
                  <a:srgbClr val="C00000"/>
                </a:solidFill>
                <a:latin typeface="Arial "/>
              </a:rPr>
              <a:t> </a:t>
            </a:r>
            <a:r>
              <a:rPr lang="en-US" sz="3200" b="1" dirty="0" err="1">
                <a:solidFill>
                  <a:srgbClr val="C00000"/>
                </a:solidFill>
                <a:latin typeface="Arial "/>
              </a:rPr>
              <a:t>các</a:t>
            </a:r>
            <a:r>
              <a:rPr lang="en-US" sz="3200" b="1" dirty="0">
                <a:solidFill>
                  <a:srgbClr val="C00000"/>
                </a:solidFill>
                <a:latin typeface="Arial "/>
              </a:rPr>
              <a:t> </a:t>
            </a:r>
            <a:r>
              <a:rPr lang="en-US" sz="3200" b="1" dirty="0" err="1">
                <a:solidFill>
                  <a:srgbClr val="C00000"/>
                </a:solidFill>
                <a:latin typeface="Arial "/>
              </a:rPr>
              <a:t>mục</a:t>
            </a:r>
            <a:r>
              <a:rPr lang="en-US" sz="3200" b="1" dirty="0">
                <a:solidFill>
                  <a:srgbClr val="C00000"/>
                </a:solidFill>
                <a:latin typeface="Arial "/>
              </a:rPr>
              <a:t> </a:t>
            </a:r>
            <a:r>
              <a:rPr lang="en-US" sz="3200" b="1" dirty="0" err="1">
                <a:solidFill>
                  <a:srgbClr val="C00000"/>
                </a:solidFill>
                <a:latin typeface="Arial "/>
              </a:rPr>
              <a:t>đích</a:t>
            </a:r>
            <a:r>
              <a:rPr lang="en-US" sz="3200" b="1" dirty="0">
                <a:solidFill>
                  <a:srgbClr val="C00000"/>
                </a:solidFill>
                <a:latin typeface="Arial "/>
              </a:rPr>
              <a:t> </a:t>
            </a:r>
            <a:r>
              <a:rPr lang="en-US" sz="3200" b="1" dirty="0" err="1">
                <a:solidFill>
                  <a:srgbClr val="C00000"/>
                </a:solidFill>
                <a:latin typeface="Arial "/>
              </a:rPr>
              <a:t>trên</a:t>
            </a:r>
            <a:r>
              <a:rPr lang="en-US" sz="3200" b="1" dirty="0">
                <a:solidFill>
                  <a:srgbClr val="C00000"/>
                </a:solidFill>
                <a:latin typeface="Arial "/>
              </a:rPr>
              <a:t>?</a:t>
            </a:r>
          </a:p>
        </p:txBody>
      </p:sp>
    </p:spTree>
    <p:extLst>
      <p:ext uri="{BB962C8B-B14F-4D97-AF65-F5344CB8AC3E}">
        <p14:creationId xmlns:p14="http://schemas.microsoft.com/office/powerpoint/2010/main" val="40063910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379248-2A2D-4852-A5DD-0004C0F4468B}"/>
              </a:ext>
            </a:extLst>
          </p:cNvPr>
          <p:cNvPicPr>
            <a:picLocks noChangeAspect="1"/>
          </p:cNvPicPr>
          <p:nvPr/>
        </p:nvPicPr>
        <p:blipFill>
          <a:blip r:embed="rId4">
            <a:extLst>
              <a:ext uri="{28A0092B-C50C-407E-A947-70E740481C1C}">
                <a14:useLocalDpi xmlns:a14="http://schemas.microsoft.com/office/drawing/2010/main" val="0"/>
              </a:ext>
            </a:extLst>
          </a:blip>
          <a:srcRect t="62800"/>
          <a:stretch>
            <a:fillRect/>
          </a:stretch>
        </p:blipFill>
        <p:spPr>
          <a:xfrm>
            <a:off x="-1" y="4023360"/>
            <a:ext cx="12192000" cy="2834640"/>
          </a:xfrm>
          <a:prstGeom prst="rect">
            <a:avLst/>
          </a:prstGeom>
        </p:spPr>
      </p:pic>
      <p:grpSp>
        <p:nvGrpSpPr>
          <p:cNvPr id="4" name="组合 3">
            <a:extLst>
              <a:ext uri="{FF2B5EF4-FFF2-40B4-BE49-F238E27FC236}">
                <a16:creationId xmlns:a16="http://schemas.microsoft.com/office/drawing/2014/main" id="{9586D5CE-2AA6-46CF-8CEE-72C723B4F2A0}"/>
              </a:ext>
            </a:extLst>
          </p:cNvPr>
          <p:cNvGrpSpPr/>
          <p:nvPr/>
        </p:nvGrpSpPr>
        <p:grpSpPr>
          <a:xfrm>
            <a:off x="4563955" y="2027514"/>
            <a:ext cx="3064088" cy="693208"/>
            <a:chOff x="4783217" y="1368109"/>
            <a:chExt cx="3064181" cy="693632"/>
          </a:xfrm>
        </p:grpSpPr>
        <p:sp>
          <p:nvSpPr>
            <p:cNvPr id="5" name="PA-矩形: 圆角 18">
              <a:extLst>
                <a:ext uri="{FF2B5EF4-FFF2-40B4-BE49-F238E27FC236}">
                  <a16:creationId xmlns:a16="http://schemas.microsoft.com/office/drawing/2014/main" id="{D5AA66FA-F3EC-43C0-8C19-0A2CF51CA5F2}"/>
                </a:ext>
              </a:extLst>
            </p:cNvPr>
            <p:cNvSpPr/>
            <p:nvPr>
              <p:custDataLst>
                <p:tags r:id="rId1"/>
              </p:custDataLst>
            </p:nvPr>
          </p:nvSpPr>
          <p:spPr>
            <a:xfrm>
              <a:off x="4783217" y="1368109"/>
              <a:ext cx="3064181" cy="6936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PA-文本框 6">
              <a:extLst>
                <a:ext uri="{FF2B5EF4-FFF2-40B4-BE49-F238E27FC236}">
                  <a16:creationId xmlns:a16="http://schemas.microsoft.com/office/drawing/2014/main" id="{E6D9DAF4-8B22-4B74-8FCD-37D81B8F3DAC}"/>
                </a:ext>
              </a:extLst>
            </p:cNvPr>
            <p:cNvSpPr txBox="1"/>
            <p:nvPr>
              <p:custDataLst>
                <p:tags r:id="rId2"/>
              </p:custDataLst>
            </p:nvPr>
          </p:nvSpPr>
          <p:spPr>
            <a:xfrm>
              <a:off x="5084794" y="1471485"/>
              <a:ext cx="2579567" cy="396482"/>
            </a:xfrm>
            <a:prstGeom prst="rect">
              <a:avLst/>
            </a:prstGeom>
            <a:noFill/>
          </p:spPr>
          <p:txBody>
            <a:bodyPr wrap="square" rtlCol="0">
              <a:noAutofit/>
            </a:bodyPr>
            <a:lstStyle/>
            <a:p>
              <a:pPr algn="ctr"/>
              <a:r>
                <a:rPr lang="en-US"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rPr>
                <a:t>NỘI DUNG 3</a:t>
              </a:r>
              <a:endParaRPr lang="vi-VN"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grpSp>
      <p:sp>
        <p:nvSpPr>
          <p:cNvPr id="7" name="文本框 6">
            <a:extLst>
              <a:ext uri="{FF2B5EF4-FFF2-40B4-BE49-F238E27FC236}">
                <a16:creationId xmlns:a16="http://schemas.microsoft.com/office/drawing/2014/main" id="{B1B956FF-0F4B-4A40-A294-E19B6FABA320}"/>
              </a:ext>
            </a:extLst>
          </p:cNvPr>
          <p:cNvSpPr txBox="1"/>
          <p:nvPr/>
        </p:nvSpPr>
        <p:spPr>
          <a:xfrm>
            <a:off x="1613435" y="3108960"/>
            <a:ext cx="9083664" cy="914400"/>
          </a:xfrm>
          <a:prstGeom prst="rect">
            <a:avLst/>
          </a:prstGeom>
          <a:noFill/>
        </p:spPr>
        <p:txBody>
          <a:bodyPr wrap="square">
            <a:normAutofit/>
          </a:bodyPr>
          <a:lstStyle/>
          <a:p>
            <a:pPr algn="ctr"/>
            <a:r>
              <a:rPr lang="en-US"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rPr>
              <a:t>Ý NGHĨA LỊCH SỬ</a:t>
            </a:r>
            <a:endParaRPr lang="vi-VN"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spTree>
    <p:extLst>
      <p:ext uri="{BB962C8B-B14F-4D97-AF65-F5344CB8AC3E}">
        <p14:creationId xmlns:p14="http://schemas.microsoft.com/office/powerpoint/2010/main" val="3645754295"/>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Click="0"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9DE80B-81F0-BD26-DCFC-1D70E33B9001}"/>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kern="100" dirty="0">
                <a:effectLst/>
                <a:latin typeface="Arial" panose="020B0604020202020204" pitchFamily="34" charset="0"/>
                <a:ea typeface="Arial" panose="020B0604020202020204" pitchFamily="34" charset="0"/>
                <a:cs typeface="Cordia New" panose="020B0304020202020204" pitchFamily="34" charset="-34"/>
              </a:rPr>
              <a:t>Kinh tế chủ yếu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cá thể </a:t>
            </a:r>
            <a:r>
              <a:rPr lang="vi-VN" sz="1800" kern="100" dirty="0">
                <a:effectLst/>
                <a:latin typeface="Arial" panose="020B0604020202020204" pitchFamily="34" charset="0"/>
                <a:ea typeface="Arial" panose="020B0604020202020204" pitchFamily="34" charset="0"/>
                <a:cs typeface="Cordia New" panose="020B0304020202020204" pitchFamily="34" charset="-34"/>
              </a:rPr>
              <a:t>về tư liệu sản xuất tiến lên nền kinh tế xã hội chủ nghĩa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1800" kern="100" dirty="0">
                <a:effectLst/>
                <a:latin typeface="Arial" panose="020B0604020202020204" pitchFamily="34" charset="0"/>
                <a:ea typeface="Arial" panose="020B0604020202020204" pitchFamily="34" charset="0"/>
                <a:cs typeface="Cordia New" panose="020B0304020202020204" pitchFamily="34" charset="-34"/>
              </a:rPr>
              <a:t>và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1800" kern="100" dirty="0">
              <a:effectLst/>
              <a:latin typeface="Arial" panose="020B0604020202020204" pitchFamily="34" charset="0"/>
              <a:ea typeface="Arial" panose="020B0604020202020204" pitchFamily="34" charset="0"/>
              <a:cs typeface="Cordia New" panose="020B0304020202020204" pitchFamily="34" charset="-34"/>
            </a:endParaRPr>
          </a:p>
        </p:txBody>
      </p:sp>
      <p:grpSp>
        <p:nvGrpSpPr>
          <p:cNvPr id="3" name="Group 2">
            <a:extLst>
              <a:ext uri="{FF2B5EF4-FFF2-40B4-BE49-F238E27FC236}">
                <a16:creationId xmlns:a16="http://schemas.microsoft.com/office/drawing/2014/main" id="{1CFB7548-BF33-D996-2F5C-04A3ACCCF1EB}"/>
              </a:ext>
            </a:extLst>
          </p:cNvPr>
          <p:cNvGrpSpPr/>
          <p:nvPr/>
        </p:nvGrpSpPr>
        <p:grpSpPr>
          <a:xfrm>
            <a:off x="740667" y="729276"/>
            <a:ext cx="10902695" cy="4977018"/>
            <a:chOff x="731523" y="905056"/>
            <a:chExt cx="10902695" cy="4977018"/>
          </a:xfrm>
        </p:grpSpPr>
        <p:grpSp>
          <p:nvGrpSpPr>
            <p:cNvPr id="4" name="Group 3">
              <a:extLst>
                <a:ext uri="{FF2B5EF4-FFF2-40B4-BE49-F238E27FC236}">
                  <a16:creationId xmlns:a16="http://schemas.microsoft.com/office/drawing/2014/main" id="{019A8B10-74A6-B8EB-51E1-5FDA58C27048}"/>
                </a:ext>
              </a:extLst>
            </p:cNvPr>
            <p:cNvGrpSpPr/>
            <p:nvPr/>
          </p:nvGrpSpPr>
          <p:grpSpPr>
            <a:xfrm>
              <a:off x="731523" y="2774762"/>
              <a:ext cx="2441445" cy="1447800"/>
              <a:chOff x="1882309" y="1981200"/>
              <a:chExt cx="3691467" cy="1447800"/>
            </a:xfrm>
          </p:grpSpPr>
          <p:sp>
            <p:nvSpPr>
              <p:cNvPr id="19" name="Rectangle: Rounded Corners 18">
                <a:extLst>
                  <a:ext uri="{FF2B5EF4-FFF2-40B4-BE49-F238E27FC236}">
                    <a16:creationId xmlns:a16="http://schemas.microsoft.com/office/drawing/2014/main" id="{C8838643-7B13-4D14-4740-2557A095365D}"/>
                  </a:ext>
                </a:extLst>
              </p:cNvPr>
              <p:cNvSpPr/>
              <p:nvPr/>
            </p:nvSpPr>
            <p:spPr>
              <a:xfrm>
                <a:off x="1882309" y="1981200"/>
                <a:ext cx="3691467" cy="1447800"/>
              </a:xfrm>
              <a:prstGeom prst="roundRec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87BD1B3-CBB1-596F-9CF6-0DEAE99C825F}"/>
                  </a:ext>
                </a:extLst>
              </p:cNvPr>
              <p:cNvSpPr/>
              <p:nvPr/>
            </p:nvSpPr>
            <p:spPr>
              <a:xfrm>
                <a:off x="2353368" y="2228046"/>
                <a:ext cx="2538857" cy="954107"/>
              </a:xfrm>
              <a:prstGeom prst="rect">
                <a:avLst/>
              </a:prstGeom>
              <a:noFill/>
            </p:spPr>
            <p:txBody>
              <a:bodyPr wrap="square" lIns="91440" tIns="45720" rIns="91440" bIns="45720">
                <a:spAutoFit/>
              </a:bodyPr>
              <a:lstStyle/>
              <a:p>
                <a:pPr algn="ct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Ý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nghĩa</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lịch</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sử</a:t>
                </a:r>
                <a:endPar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F632819D-FE7F-23D0-82E9-80A59FBC699B}"/>
                  </a:ext>
                </a:extLst>
              </p:cNvPr>
              <p:cNvSpPr/>
              <p:nvPr/>
            </p:nvSpPr>
            <p:spPr>
              <a:xfrm>
                <a:off x="1999258" y="2070436"/>
                <a:ext cx="3457568" cy="1274066"/>
              </a:xfrm>
              <a:prstGeom prst="roundRect">
                <a:avLst/>
              </a:prstGeom>
              <a:noFill/>
              <a:ln w="28575">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cxnSp>
          <p:nvCxnSpPr>
            <p:cNvPr id="5" name="Straight Connector 4">
              <a:extLst>
                <a:ext uri="{FF2B5EF4-FFF2-40B4-BE49-F238E27FC236}">
                  <a16:creationId xmlns:a16="http://schemas.microsoft.com/office/drawing/2014/main" id="{A1459D6E-4522-272B-C112-2F543FCE51A3}"/>
                </a:ext>
              </a:extLst>
            </p:cNvPr>
            <p:cNvCxnSpPr>
              <a:stCxn id="19" idx="3"/>
            </p:cNvCxnSpPr>
            <p:nvPr/>
          </p:nvCxnSpPr>
          <p:spPr>
            <a:xfrm flipV="1">
              <a:off x="3172968" y="3498661"/>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A9945BA-5290-99E6-64D4-DE35612788E1}"/>
                </a:ext>
              </a:extLst>
            </p:cNvPr>
            <p:cNvCxnSpPr>
              <a:cxnSpLocks/>
            </p:cNvCxnSpPr>
            <p:nvPr/>
          </p:nvCxnSpPr>
          <p:spPr>
            <a:xfrm>
              <a:off x="3694176" y="1486580"/>
              <a:ext cx="0" cy="413388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12E3A2-D014-15EC-B80F-71B2F3094439}"/>
                </a:ext>
              </a:extLst>
            </p:cNvPr>
            <p:cNvCxnSpPr/>
            <p:nvPr/>
          </p:nvCxnSpPr>
          <p:spPr>
            <a:xfrm flipV="1">
              <a:off x="3685032" y="1482975"/>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9C9BC6-F6D8-38C9-9C14-FFE6751C75A9}"/>
                </a:ext>
              </a:extLst>
            </p:cNvPr>
            <p:cNvSpPr txBox="1"/>
            <p:nvPr/>
          </p:nvSpPr>
          <p:spPr>
            <a:xfrm>
              <a:off x="4334255" y="905056"/>
              <a:ext cx="7168896" cy="1384995"/>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Hoàn </a:t>
              </a:r>
              <a:r>
                <a:rPr lang="en-US" sz="2800" dirty="0" err="1">
                  <a:latin typeface="Arial" panose="020B0604020202020204" pitchFamily="34" charset="0"/>
                  <a:cs typeface="Arial" panose="020B0604020202020204" pitchFamily="34" charset="0"/>
                </a:rPr>
                <a:t>chỉnh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đoạn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phù</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hợp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nước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quốc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tế</a:t>
              </a:r>
              <a:endParaRPr lang="en-US"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3246804-8E37-0426-55D5-85712D35E726}"/>
                </a:ext>
              </a:extLst>
            </p:cNvPr>
            <p:cNvSpPr txBox="1"/>
            <p:nvPr/>
          </p:nvSpPr>
          <p:spPr>
            <a:xfrm>
              <a:off x="4300729" y="2532132"/>
              <a:ext cx="7333489" cy="1384995"/>
            </a:xfrm>
            <a:prstGeom prst="rect">
              <a:avLst/>
            </a:prstGeom>
            <a:noFill/>
          </p:spPr>
          <p:txBody>
            <a:bodyPr wrap="square" rtlCol="0">
              <a:spAutoFit/>
            </a:bodyPr>
            <a:lstStyle/>
            <a:p>
              <a:pPr algn="just"/>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huy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tuyến</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hậu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nước</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ba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dòng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endParaRPr lang="en-US" sz="28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940B7A3-7FA7-FA3D-255E-4BE6A660E180}"/>
                </a:ext>
              </a:extLst>
            </p:cNvPr>
            <p:cNvSpPr txBox="1"/>
            <p:nvPr/>
          </p:nvSpPr>
          <p:spPr>
            <a:xfrm>
              <a:off x="4308681" y="4073139"/>
              <a:ext cx="7252384" cy="954107"/>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Tranh </a:t>
              </a:r>
              <a:r>
                <a:rPr lang="en-US" sz="2800" dirty="0" err="1">
                  <a:latin typeface="Arial" panose="020B0604020202020204" pitchFamily="34" charset="0"/>
                  <a:cs typeface="Arial" panose="020B0604020202020204" pitchFamily="34" charset="0"/>
                </a:rPr>
                <a:t>thủ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ủng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Liên </a:t>
              </a:r>
              <a:r>
                <a:rPr lang="en-US" sz="2800" dirty="0" err="1">
                  <a:latin typeface="Arial" panose="020B0604020202020204" pitchFamily="34" charset="0"/>
                  <a:cs typeface="Arial" panose="020B0604020202020204" pitchFamily="34" charset="0"/>
                </a:rPr>
                <a:t>Xô</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Trung </a:t>
              </a:r>
              <a:r>
                <a:rPr lang="en-US" sz="2800" dirty="0" err="1">
                  <a:latin typeface="Arial" panose="020B0604020202020204" pitchFamily="34" charset="0"/>
                  <a:cs typeface="Arial" panose="020B0604020202020204" pitchFamily="34" charset="0"/>
                </a:rPr>
                <a:t>Quốc</a:t>
              </a:r>
              <a:endParaRPr lang="en-US" sz="28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4C5214F-9721-8B65-A697-24902DC5DFC2}"/>
                </a:ext>
              </a:extLst>
            </p:cNvPr>
            <p:cNvSpPr txBox="1"/>
            <p:nvPr/>
          </p:nvSpPr>
          <p:spPr>
            <a:xfrm>
              <a:off x="4308772" y="5358854"/>
              <a:ext cx="7252383" cy="523220"/>
            </a:xfrm>
            <a:prstGeom prst="rect">
              <a:avLst/>
            </a:prstGeom>
            <a:noFill/>
          </p:spPr>
          <p:txBody>
            <a:bodyPr wrap="square" rtlCol="0">
              <a:spAutoFit/>
            </a:bodyPr>
            <a:lstStyle/>
            <a:p>
              <a:pPr algn="just"/>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lập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tạo</a:t>
              </a:r>
              <a:endParaRPr lang="en-US" sz="2800" dirty="0">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857FCB96-BD46-C577-752C-5F2308EB428D}"/>
                </a:ext>
              </a:extLst>
            </p:cNvPr>
            <p:cNvCxnSpPr/>
            <p:nvPr/>
          </p:nvCxnSpPr>
          <p:spPr>
            <a:xfrm flipV="1">
              <a:off x="3685032" y="3136711"/>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52DE0F-67EC-C724-E437-168AB7E27CD1}"/>
                </a:ext>
              </a:extLst>
            </p:cNvPr>
            <p:cNvCxnSpPr/>
            <p:nvPr/>
          </p:nvCxnSpPr>
          <p:spPr>
            <a:xfrm flipV="1">
              <a:off x="3694176" y="4464625"/>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C8740F-FA1C-1714-E586-01759832CA12}"/>
                </a:ext>
              </a:extLst>
            </p:cNvPr>
            <p:cNvCxnSpPr/>
            <p:nvPr/>
          </p:nvCxnSpPr>
          <p:spPr>
            <a:xfrm flipV="1">
              <a:off x="3699424" y="5620464"/>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32092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379248-2A2D-4852-A5DD-0004C0F4468B}"/>
              </a:ext>
            </a:extLst>
          </p:cNvPr>
          <p:cNvPicPr>
            <a:picLocks noChangeAspect="1"/>
          </p:cNvPicPr>
          <p:nvPr/>
        </p:nvPicPr>
        <p:blipFill>
          <a:blip r:embed="rId4">
            <a:extLst>
              <a:ext uri="{28A0092B-C50C-407E-A947-70E740481C1C}">
                <a14:useLocalDpi xmlns:a14="http://schemas.microsoft.com/office/drawing/2010/main" val="0"/>
              </a:ext>
            </a:extLst>
          </a:blip>
          <a:srcRect t="62800"/>
          <a:stretch>
            <a:fillRect/>
          </a:stretch>
        </p:blipFill>
        <p:spPr>
          <a:xfrm>
            <a:off x="-1" y="4023360"/>
            <a:ext cx="12192000" cy="2834640"/>
          </a:xfrm>
          <a:prstGeom prst="rect">
            <a:avLst/>
          </a:prstGeom>
        </p:spPr>
      </p:pic>
      <p:grpSp>
        <p:nvGrpSpPr>
          <p:cNvPr id="4" name="组合 3">
            <a:extLst>
              <a:ext uri="{FF2B5EF4-FFF2-40B4-BE49-F238E27FC236}">
                <a16:creationId xmlns:a16="http://schemas.microsoft.com/office/drawing/2014/main" id="{9586D5CE-2AA6-46CF-8CEE-72C723B4F2A0}"/>
              </a:ext>
            </a:extLst>
          </p:cNvPr>
          <p:cNvGrpSpPr/>
          <p:nvPr/>
        </p:nvGrpSpPr>
        <p:grpSpPr>
          <a:xfrm>
            <a:off x="4563955" y="2027514"/>
            <a:ext cx="3064088" cy="693208"/>
            <a:chOff x="4783217" y="1368109"/>
            <a:chExt cx="3064181" cy="693632"/>
          </a:xfrm>
        </p:grpSpPr>
        <p:sp>
          <p:nvSpPr>
            <p:cNvPr id="5" name="PA-矩形: 圆角 18">
              <a:extLst>
                <a:ext uri="{FF2B5EF4-FFF2-40B4-BE49-F238E27FC236}">
                  <a16:creationId xmlns:a16="http://schemas.microsoft.com/office/drawing/2014/main" id="{D5AA66FA-F3EC-43C0-8C19-0A2CF51CA5F2}"/>
                </a:ext>
              </a:extLst>
            </p:cNvPr>
            <p:cNvSpPr/>
            <p:nvPr>
              <p:custDataLst>
                <p:tags r:id="rId1"/>
              </p:custDataLst>
            </p:nvPr>
          </p:nvSpPr>
          <p:spPr>
            <a:xfrm>
              <a:off x="4783217" y="1368109"/>
              <a:ext cx="3064181" cy="6936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PA-文本框 6">
              <a:extLst>
                <a:ext uri="{FF2B5EF4-FFF2-40B4-BE49-F238E27FC236}">
                  <a16:creationId xmlns:a16="http://schemas.microsoft.com/office/drawing/2014/main" id="{E6D9DAF4-8B22-4B74-8FCD-37D81B8F3DAC}"/>
                </a:ext>
              </a:extLst>
            </p:cNvPr>
            <p:cNvSpPr txBox="1"/>
            <p:nvPr>
              <p:custDataLst>
                <p:tags r:id="rId2"/>
              </p:custDataLst>
            </p:nvPr>
          </p:nvSpPr>
          <p:spPr>
            <a:xfrm>
              <a:off x="5084794" y="1471485"/>
              <a:ext cx="2579567" cy="396482"/>
            </a:xfrm>
            <a:prstGeom prst="rect">
              <a:avLst/>
            </a:prstGeom>
            <a:noFill/>
          </p:spPr>
          <p:txBody>
            <a:bodyPr wrap="square" rtlCol="0">
              <a:noAutofit/>
            </a:bodyPr>
            <a:lstStyle/>
            <a:p>
              <a:pPr algn="ctr"/>
              <a:r>
                <a:rPr lang="en-US"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rPr>
                <a:t>NỘI DUNG 4</a:t>
              </a:r>
              <a:endParaRPr lang="vi-VN"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grpSp>
      <p:sp>
        <p:nvSpPr>
          <p:cNvPr id="7" name="文本框 6">
            <a:extLst>
              <a:ext uri="{FF2B5EF4-FFF2-40B4-BE49-F238E27FC236}">
                <a16:creationId xmlns:a16="http://schemas.microsoft.com/office/drawing/2014/main" id="{B1B956FF-0F4B-4A40-A294-E19B6FABA320}"/>
              </a:ext>
            </a:extLst>
          </p:cNvPr>
          <p:cNvSpPr txBox="1"/>
          <p:nvPr/>
        </p:nvSpPr>
        <p:spPr>
          <a:xfrm>
            <a:off x="1613435" y="3108960"/>
            <a:ext cx="9083664" cy="914400"/>
          </a:xfrm>
          <a:prstGeom prst="rect">
            <a:avLst/>
          </a:prstGeom>
          <a:noFill/>
        </p:spPr>
        <p:txBody>
          <a:bodyPr wrap="square">
            <a:normAutofit/>
          </a:bodyPr>
          <a:lstStyle/>
          <a:p>
            <a:pPr algn="ctr"/>
            <a:r>
              <a:rPr lang="en-US"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rPr>
              <a:t>KẾT LUẬN</a:t>
            </a:r>
            <a:endParaRPr lang="vi-VN"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spTree>
    <p:extLst>
      <p:ext uri="{BB962C8B-B14F-4D97-AF65-F5344CB8AC3E}">
        <p14:creationId xmlns:p14="http://schemas.microsoft.com/office/powerpoint/2010/main" val="301290302"/>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Click="0"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1E5A31F6-C031-D22C-9187-E31F90AD554A}"/>
              </a:ext>
            </a:extLst>
          </p:cNvPr>
          <p:cNvSpPr/>
          <p:nvPr/>
        </p:nvSpPr>
        <p:spPr>
          <a:xfrm>
            <a:off x="3978410" y="249227"/>
            <a:ext cx="4948792" cy="769441"/>
          </a:xfrm>
          <a:prstGeom prst="rect">
            <a:avLst/>
          </a:prstGeom>
          <a:noFill/>
        </p:spPr>
        <p:txBody>
          <a:bodyPr wrap="none" lIns="91440" tIns="45720" rIns="91440" bIns="45720">
            <a:spAutoFit/>
          </a:bodyPr>
          <a:lstStyle/>
          <a:p>
            <a:pPr algn="ctr"/>
            <a:r>
              <a:rPr lang="en-US" sz="4400" b="1"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NỘI DUNG CHÍNH</a:t>
            </a:r>
          </a:p>
        </p:txBody>
      </p:sp>
      <p:grpSp>
        <p:nvGrpSpPr>
          <p:cNvPr id="88" name="Group 87">
            <a:extLst>
              <a:ext uri="{FF2B5EF4-FFF2-40B4-BE49-F238E27FC236}">
                <a16:creationId xmlns:a16="http://schemas.microsoft.com/office/drawing/2014/main" id="{302FA2F5-8544-BBB0-7B5E-86FE37252402}"/>
              </a:ext>
            </a:extLst>
          </p:cNvPr>
          <p:cNvGrpSpPr/>
          <p:nvPr/>
        </p:nvGrpSpPr>
        <p:grpSpPr>
          <a:xfrm>
            <a:off x="426359" y="1381833"/>
            <a:ext cx="11339282" cy="4843003"/>
            <a:chOff x="426359" y="1381833"/>
            <a:chExt cx="11339282" cy="4843003"/>
          </a:xfrm>
        </p:grpSpPr>
        <p:grpSp>
          <p:nvGrpSpPr>
            <p:cNvPr id="33" name="组合 32">
              <a:extLst>
                <a:ext uri="{FF2B5EF4-FFF2-40B4-BE49-F238E27FC236}">
                  <a16:creationId xmlns:a16="http://schemas.microsoft.com/office/drawing/2014/main" id="{15A54D9F-B5CC-4471-965C-A600D1883737}"/>
                </a:ext>
              </a:extLst>
            </p:cNvPr>
            <p:cNvGrpSpPr/>
            <p:nvPr/>
          </p:nvGrpSpPr>
          <p:grpSpPr>
            <a:xfrm>
              <a:off x="426359" y="3474720"/>
              <a:ext cx="11339282" cy="70714"/>
              <a:chOff x="426359" y="1645402"/>
              <a:chExt cx="11339282" cy="70714"/>
            </a:xfrm>
          </p:grpSpPr>
          <p:sp>
            <p:nvSpPr>
              <p:cNvPr id="56" name="椭圆 55">
                <a:extLst>
                  <a:ext uri="{FF2B5EF4-FFF2-40B4-BE49-F238E27FC236}">
                    <a16:creationId xmlns:a16="http://schemas.microsoft.com/office/drawing/2014/main" id="{F2E33E9B-BC6C-4016-B438-49FC6B649647}"/>
                  </a:ext>
                </a:extLst>
              </p:cNvPr>
              <p:cNvSpPr/>
              <p:nvPr/>
            </p:nvSpPr>
            <p:spPr>
              <a:xfrm flipV="1">
                <a:off x="2930485"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7" name="椭圆 56">
                <a:extLst>
                  <a:ext uri="{FF2B5EF4-FFF2-40B4-BE49-F238E27FC236}">
                    <a16:creationId xmlns:a16="http://schemas.microsoft.com/office/drawing/2014/main" id="{7FAAD735-9967-42F3-977F-B73146B7A96F}"/>
                  </a:ext>
                </a:extLst>
              </p:cNvPr>
              <p:cNvSpPr/>
              <p:nvPr/>
            </p:nvSpPr>
            <p:spPr>
              <a:xfrm flipV="1">
                <a:off x="4182548"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8" name="椭圆 57">
                <a:extLst>
                  <a:ext uri="{FF2B5EF4-FFF2-40B4-BE49-F238E27FC236}">
                    <a16:creationId xmlns:a16="http://schemas.microsoft.com/office/drawing/2014/main" id="{E5E3ED9D-4BE2-40B0-8030-28E6152B1D23}"/>
                  </a:ext>
                </a:extLst>
              </p:cNvPr>
              <p:cNvSpPr/>
              <p:nvPr/>
            </p:nvSpPr>
            <p:spPr>
              <a:xfrm flipV="1">
                <a:off x="5434611"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59" name="椭圆 58">
                <a:extLst>
                  <a:ext uri="{FF2B5EF4-FFF2-40B4-BE49-F238E27FC236}">
                    <a16:creationId xmlns:a16="http://schemas.microsoft.com/office/drawing/2014/main" id="{BD8B1B44-7A11-4122-A9EF-62233E8F55C1}"/>
                  </a:ext>
                </a:extLst>
              </p:cNvPr>
              <p:cNvSpPr/>
              <p:nvPr/>
            </p:nvSpPr>
            <p:spPr>
              <a:xfrm flipV="1">
                <a:off x="6686674"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0" name="椭圆 59">
                <a:extLst>
                  <a:ext uri="{FF2B5EF4-FFF2-40B4-BE49-F238E27FC236}">
                    <a16:creationId xmlns:a16="http://schemas.microsoft.com/office/drawing/2014/main" id="{A8EE754A-65DB-44C4-9F1E-7608CD634971}"/>
                  </a:ext>
                </a:extLst>
              </p:cNvPr>
              <p:cNvSpPr/>
              <p:nvPr/>
            </p:nvSpPr>
            <p:spPr>
              <a:xfrm flipV="1">
                <a:off x="7938737"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1" name="椭圆 60">
                <a:extLst>
                  <a:ext uri="{FF2B5EF4-FFF2-40B4-BE49-F238E27FC236}">
                    <a16:creationId xmlns:a16="http://schemas.microsoft.com/office/drawing/2014/main" id="{6C9F1070-8A40-4799-9BA0-F1079B00547F}"/>
                  </a:ext>
                </a:extLst>
              </p:cNvPr>
              <p:cNvSpPr/>
              <p:nvPr/>
            </p:nvSpPr>
            <p:spPr>
              <a:xfrm flipV="1">
                <a:off x="1678422"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2" name="椭圆 61">
                <a:extLst>
                  <a:ext uri="{FF2B5EF4-FFF2-40B4-BE49-F238E27FC236}">
                    <a16:creationId xmlns:a16="http://schemas.microsoft.com/office/drawing/2014/main" id="{811B639E-5E43-4F7E-897E-A989CEB60E4B}"/>
                  </a:ext>
                </a:extLst>
              </p:cNvPr>
              <p:cNvSpPr/>
              <p:nvPr/>
            </p:nvSpPr>
            <p:spPr>
              <a:xfrm flipV="1">
                <a:off x="426359"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3" name="椭圆 62">
                <a:extLst>
                  <a:ext uri="{FF2B5EF4-FFF2-40B4-BE49-F238E27FC236}">
                    <a16:creationId xmlns:a16="http://schemas.microsoft.com/office/drawing/2014/main" id="{AED54FB2-0514-4BBF-B217-DAE0782E7EF3}"/>
                  </a:ext>
                </a:extLst>
              </p:cNvPr>
              <p:cNvSpPr/>
              <p:nvPr/>
            </p:nvSpPr>
            <p:spPr>
              <a:xfrm flipV="1">
                <a:off x="9190800"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4" name="椭圆 63">
                <a:extLst>
                  <a:ext uri="{FF2B5EF4-FFF2-40B4-BE49-F238E27FC236}">
                    <a16:creationId xmlns:a16="http://schemas.microsoft.com/office/drawing/2014/main" id="{CFC829A8-0413-4711-A865-AFA0CB2441C5}"/>
                  </a:ext>
                </a:extLst>
              </p:cNvPr>
              <p:cNvSpPr/>
              <p:nvPr/>
            </p:nvSpPr>
            <p:spPr>
              <a:xfrm flipV="1">
                <a:off x="10442863"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5" name="椭圆 64">
                <a:extLst>
                  <a:ext uri="{FF2B5EF4-FFF2-40B4-BE49-F238E27FC236}">
                    <a16:creationId xmlns:a16="http://schemas.microsoft.com/office/drawing/2014/main" id="{2C0E157D-2878-4865-8919-BDBB7F292ECA}"/>
                  </a:ext>
                </a:extLst>
              </p:cNvPr>
              <p:cNvSpPr/>
              <p:nvPr/>
            </p:nvSpPr>
            <p:spPr>
              <a:xfrm flipV="1">
                <a:off x="11694927" y="1645402"/>
                <a:ext cx="70714" cy="70714"/>
              </a:xfrm>
              <a:prstGeom prst="ellipse">
                <a:avLst/>
              </a:prstGeom>
              <a:solidFill>
                <a:schemeClr val="tx1">
                  <a:lumMod val="95000"/>
                  <a:lumOff val="5000"/>
                  <a:alpha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95000"/>
                      <a:lumOff val="5000"/>
                    </a:schemeClr>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sp>
          <p:nvSpPr>
            <p:cNvPr id="16" name="椭圆 15">
              <a:extLst>
                <a:ext uri="{FF2B5EF4-FFF2-40B4-BE49-F238E27FC236}">
                  <a16:creationId xmlns:a16="http://schemas.microsoft.com/office/drawing/2014/main" id="{A6557E3F-F291-4958-B1FE-366FBA65803D}"/>
                </a:ext>
              </a:extLst>
            </p:cNvPr>
            <p:cNvSpPr/>
            <p:nvPr/>
          </p:nvSpPr>
          <p:spPr>
            <a:xfrm>
              <a:off x="10239663" y="4863961"/>
              <a:ext cx="203200" cy="203200"/>
            </a:xfrm>
            <a:prstGeom prst="ellipse">
              <a:avLst/>
            </a:prstGeom>
            <a:solidFill>
              <a:schemeClr val="bg2"/>
            </a:solidFill>
            <a:ln w="254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a:solidFill>
                  <a:schemeClr val="bg1"/>
                </a:solidFill>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77" name="Group 76">
              <a:extLst>
                <a:ext uri="{FF2B5EF4-FFF2-40B4-BE49-F238E27FC236}">
                  <a16:creationId xmlns:a16="http://schemas.microsoft.com/office/drawing/2014/main" id="{1CD56FFD-691D-9991-63F0-8A16E52A1E55}"/>
                </a:ext>
              </a:extLst>
            </p:cNvPr>
            <p:cNvGrpSpPr/>
            <p:nvPr/>
          </p:nvGrpSpPr>
          <p:grpSpPr>
            <a:xfrm>
              <a:off x="2930485" y="1381833"/>
              <a:ext cx="6417648" cy="3911186"/>
              <a:chOff x="2499929" y="1724902"/>
              <a:chExt cx="6417648" cy="3911186"/>
            </a:xfrm>
          </p:grpSpPr>
          <p:cxnSp>
            <p:nvCxnSpPr>
              <p:cNvPr id="71" name="Straight Connector 70">
                <a:extLst>
                  <a:ext uri="{FF2B5EF4-FFF2-40B4-BE49-F238E27FC236}">
                    <a16:creationId xmlns:a16="http://schemas.microsoft.com/office/drawing/2014/main" id="{78DD9DED-8D2A-5492-ACDF-A557382DD6A9}"/>
                  </a:ext>
                </a:extLst>
              </p:cNvPr>
              <p:cNvCxnSpPr>
                <a:cxnSpLocks/>
                <a:stCxn id="6" idx="0"/>
                <a:endCxn id="78" idx="0"/>
              </p:cNvCxnSpPr>
              <p:nvPr/>
            </p:nvCxnSpPr>
            <p:spPr>
              <a:xfrm flipH="1">
                <a:off x="2976167" y="1822869"/>
                <a:ext cx="4" cy="3813219"/>
              </a:xfrm>
              <a:prstGeom prst="line">
                <a:avLst/>
              </a:prstGeom>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2BA75EF-31DB-7B7F-0329-5561130E11AC}"/>
                  </a:ext>
                </a:extLst>
              </p:cNvPr>
              <p:cNvGrpSpPr/>
              <p:nvPr/>
            </p:nvGrpSpPr>
            <p:grpSpPr>
              <a:xfrm>
                <a:off x="2499933" y="1724902"/>
                <a:ext cx="931817" cy="931817"/>
                <a:chOff x="2499933" y="1724902"/>
                <a:chExt cx="931817" cy="931817"/>
              </a:xfrm>
            </p:grpSpPr>
            <p:grpSp>
              <p:nvGrpSpPr>
                <p:cNvPr id="7" name="Group 6">
                  <a:extLst>
                    <a:ext uri="{FF2B5EF4-FFF2-40B4-BE49-F238E27FC236}">
                      <a16:creationId xmlns:a16="http://schemas.microsoft.com/office/drawing/2014/main" id="{2242FCC8-7045-CB8A-52E8-4455AAB18105}"/>
                    </a:ext>
                  </a:extLst>
                </p:cNvPr>
                <p:cNvGrpSpPr/>
                <p:nvPr/>
              </p:nvGrpSpPr>
              <p:grpSpPr>
                <a:xfrm>
                  <a:off x="2499933" y="1724902"/>
                  <a:ext cx="931817" cy="931817"/>
                  <a:chOff x="2488488" y="1489770"/>
                  <a:chExt cx="931817" cy="931817"/>
                </a:xfrm>
              </p:grpSpPr>
              <p:sp>
                <p:nvSpPr>
                  <p:cNvPr id="2" name="Oval 1">
                    <a:extLst>
                      <a:ext uri="{FF2B5EF4-FFF2-40B4-BE49-F238E27FC236}">
                        <a16:creationId xmlns:a16="http://schemas.microsoft.com/office/drawing/2014/main" id="{77C4094D-5D19-2E18-53A0-4C1A1D56780D}"/>
                      </a:ext>
                    </a:extLst>
                  </p:cNvPr>
                  <p:cNvSpPr/>
                  <p:nvPr/>
                </p:nvSpPr>
                <p:spPr>
                  <a:xfrm>
                    <a:off x="2488488" y="1489770"/>
                    <a:ext cx="931817" cy="931817"/>
                  </a:xfrm>
                  <a:prstGeom prst="ellipse">
                    <a:avLst/>
                  </a:prstGeom>
                  <a:ln>
                    <a:solidFill>
                      <a:srgbClr val="E5001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C0794657-871E-68C7-4A19-F7B8FDD59E1B}"/>
                      </a:ext>
                    </a:extLst>
                  </p:cNvPr>
                  <p:cNvSpPr/>
                  <p:nvPr/>
                </p:nvSpPr>
                <p:spPr>
                  <a:xfrm>
                    <a:off x="2594070" y="1587737"/>
                    <a:ext cx="741312" cy="741312"/>
                  </a:xfrm>
                  <a:prstGeom prst="ellipse">
                    <a:avLst/>
                  </a:prstGeom>
                  <a:noFill/>
                  <a:ln w="38100">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E7CF09D-37B3-AF40-9513-BF28674B89FF}"/>
                    </a:ext>
                  </a:extLst>
                </p:cNvPr>
                <p:cNvSpPr/>
                <p:nvPr/>
              </p:nvSpPr>
              <p:spPr>
                <a:xfrm>
                  <a:off x="2719618" y="1838145"/>
                  <a:ext cx="492443" cy="707886"/>
                </a:xfrm>
                <a:prstGeom prst="rect">
                  <a:avLst/>
                </a:prstGeom>
                <a:noFill/>
                <a:ln>
                  <a:noFill/>
                </a:ln>
              </p:spPr>
              <p:txBody>
                <a:bodyPr wrap="none" lIns="91440" tIns="45720" rIns="91440" bIns="45720">
                  <a:spAutoFit/>
                </a:bodyPr>
                <a:lstStyle/>
                <a:p>
                  <a:pPr algn="ctr"/>
                  <a:r>
                    <a:rPr lang="en-US" sz="4000" b="1" cap="none" spc="0"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Rounded MT Bold" panose="020F0704030504030204" pitchFamily="34" charset="0"/>
                      <a:cs typeface="Arial" panose="020B0604020202020204" pitchFamily="34" charset="0"/>
                    </a:rPr>
                    <a:t>1</a:t>
                  </a:r>
                </a:p>
              </p:txBody>
            </p:sp>
          </p:grpSp>
          <p:grpSp>
            <p:nvGrpSpPr>
              <p:cNvPr id="42" name="Group 41">
                <a:extLst>
                  <a:ext uri="{FF2B5EF4-FFF2-40B4-BE49-F238E27FC236}">
                    <a16:creationId xmlns:a16="http://schemas.microsoft.com/office/drawing/2014/main" id="{E83C49EF-1CA0-A368-20CC-2D4D2677FFDC}"/>
                  </a:ext>
                </a:extLst>
              </p:cNvPr>
              <p:cNvGrpSpPr/>
              <p:nvPr/>
            </p:nvGrpSpPr>
            <p:grpSpPr>
              <a:xfrm>
                <a:off x="2499929" y="3036200"/>
                <a:ext cx="931817" cy="931817"/>
                <a:chOff x="2491223" y="3017520"/>
                <a:chExt cx="931817" cy="931817"/>
              </a:xfrm>
            </p:grpSpPr>
            <p:grpSp>
              <p:nvGrpSpPr>
                <p:cNvPr id="8" name="Group 7">
                  <a:extLst>
                    <a:ext uri="{FF2B5EF4-FFF2-40B4-BE49-F238E27FC236}">
                      <a16:creationId xmlns:a16="http://schemas.microsoft.com/office/drawing/2014/main" id="{1DB56650-C391-B744-DF6A-91D842977D2C}"/>
                    </a:ext>
                  </a:extLst>
                </p:cNvPr>
                <p:cNvGrpSpPr/>
                <p:nvPr/>
              </p:nvGrpSpPr>
              <p:grpSpPr>
                <a:xfrm>
                  <a:off x="2491223" y="3017520"/>
                  <a:ext cx="931817" cy="931817"/>
                  <a:chOff x="2479779" y="1498479"/>
                  <a:chExt cx="931817" cy="931817"/>
                </a:xfrm>
              </p:grpSpPr>
              <p:sp>
                <p:nvSpPr>
                  <p:cNvPr id="20" name="Oval 19">
                    <a:extLst>
                      <a:ext uri="{FF2B5EF4-FFF2-40B4-BE49-F238E27FC236}">
                        <a16:creationId xmlns:a16="http://schemas.microsoft.com/office/drawing/2014/main" id="{9CF8C8B0-E9D2-8028-5BF6-C7E9548C2803}"/>
                      </a:ext>
                    </a:extLst>
                  </p:cNvPr>
                  <p:cNvSpPr/>
                  <p:nvPr/>
                </p:nvSpPr>
                <p:spPr>
                  <a:xfrm>
                    <a:off x="2479779" y="1498479"/>
                    <a:ext cx="931817" cy="931817"/>
                  </a:xfrm>
                  <a:prstGeom prst="ellipse">
                    <a:avLst/>
                  </a:prstGeom>
                  <a:ln>
                    <a:solidFill>
                      <a:srgbClr val="E5001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50AF70A-DCF0-B90B-4341-AA6F60013299}"/>
                      </a:ext>
                    </a:extLst>
                  </p:cNvPr>
                  <p:cNvSpPr/>
                  <p:nvPr/>
                </p:nvSpPr>
                <p:spPr>
                  <a:xfrm>
                    <a:off x="2585361" y="1596446"/>
                    <a:ext cx="741312" cy="741312"/>
                  </a:xfrm>
                  <a:prstGeom prst="ellipse">
                    <a:avLst/>
                  </a:prstGeom>
                  <a:noFill/>
                  <a:ln w="38100">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FCC8C13-705B-B9D5-74E4-36F6FB663462}"/>
                    </a:ext>
                  </a:extLst>
                </p:cNvPr>
                <p:cNvSpPr/>
                <p:nvPr/>
              </p:nvSpPr>
              <p:spPr>
                <a:xfrm>
                  <a:off x="2716359" y="3115487"/>
                  <a:ext cx="492443"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Rounded MT Bold" panose="020F0704030504030204" pitchFamily="34" charset="0"/>
                      <a:cs typeface="Arial" panose="020B0604020202020204" pitchFamily="34" charset="0"/>
                    </a:rPr>
                    <a:t>2</a:t>
                  </a:r>
                </a:p>
              </p:txBody>
            </p:sp>
          </p:grpSp>
          <p:grpSp>
            <p:nvGrpSpPr>
              <p:cNvPr id="43" name="Group 42">
                <a:extLst>
                  <a:ext uri="{FF2B5EF4-FFF2-40B4-BE49-F238E27FC236}">
                    <a16:creationId xmlns:a16="http://schemas.microsoft.com/office/drawing/2014/main" id="{E181BF77-D8E1-8156-637E-C02501B9708B}"/>
                  </a:ext>
                </a:extLst>
              </p:cNvPr>
              <p:cNvGrpSpPr/>
              <p:nvPr/>
            </p:nvGrpSpPr>
            <p:grpSpPr>
              <a:xfrm>
                <a:off x="2499929" y="4347498"/>
                <a:ext cx="931817" cy="931817"/>
                <a:chOff x="2535290" y="4292720"/>
                <a:chExt cx="931817" cy="931817"/>
              </a:xfrm>
            </p:grpSpPr>
            <p:grpSp>
              <p:nvGrpSpPr>
                <p:cNvPr id="31" name="Group 30">
                  <a:extLst>
                    <a:ext uri="{FF2B5EF4-FFF2-40B4-BE49-F238E27FC236}">
                      <a16:creationId xmlns:a16="http://schemas.microsoft.com/office/drawing/2014/main" id="{D42C68DF-22C6-5227-2391-28FB78D93717}"/>
                    </a:ext>
                  </a:extLst>
                </p:cNvPr>
                <p:cNvGrpSpPr/>
                <p:nvPr/>
              </p:nvGrpSpPr>
              <p:grpSpPr>
                <a:xfrm>
                  <a:off x="2535290" y="4292720"/>
                  <a:ext cx="931817" cy="931817"/>
                  <a:chOff x="2488488" y="1489770"/>
                  <a:chExt cx="931817" cy="931817"/>
                </a:xfrm>
              </p:grpSpPr>
              <p:sp>
                <p:nvSpPr>
                  <p:cNvPr id="32" name="Oval 31">
                    <a:extLst>
                      <a:ext uri="{FF2B5EF4-FFF2-40B4-BE49-F238E27FC236}">
                        <a16:creationId xmlns:a16="http://schemas.microsoft.com/office/drawing/2014/main" id="{ACA7E25A-7D49-97A7-9651-9FEF8143E419}"/>
                      </a:ext>
                    </a:extLst>
                  </p:cNvPr>
                  <p:cNvSpPr/>
                  <p:nvPr/>
                </p:nvSpPr>
                <p:spPr>
                  <a:xfrm>
                    <a:off x="2488488" y="1489770"/>
                    <a:ext cx="931817" cy="931817"/>
                  </a:xfrm>
                  <a:prstGeom prst="ellipse">
                    <a:avLst/>
                  </a:prstGeom>
                  <a:ln>
                    <a:solidFill>
                      <a:srgbClr val="E5001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E4064AE-814D-45E5-7054-0D5136037A49}"/>
                      </a:ext>
                    </a:extLst>
                  </p:cNvPr>
                  <p:cNvSpPr/>
                  <p:nvPr/>
                </p:nvSpPr>
                <p:spPr>
                  <a:xfrm>
                    <a:off x="2594070" y="1587737"/>
                    <a:ext cx="741312" cy="741312"/>
                  </a:xfrm>
                  <a:prstGeom prst="ellipse">
                    <a:avLst/>
                  </a:prstGeom>
                  <a:noFill/>
                  <a:ln w="38100">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FD36BC36-1B10-9856-2A57-3DF4F308ED47}"/>
                    </a:ext>
                  </a:extLst>
                </p:cNvPr>
                <p:cNvSpPr/>
                <p:nvPr/>
              </p:nvSpPr>
              <p:spPr>
                <a:xfrm>
                  <a:off x="2747935" y="4407400"/>
                  <a:ext cx="492443"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Rounded MT Bold" panose="020F0704030504030204" pitchFamily="34" charset="0"/>
                      <a:cs typeface="Arial" panose="020B0604020202020204" pitchFamily="34" charset="0"/>
                    </a:rPr>
                    <a:t>3</a:t>
                  </a:r>
                </a:p>
              </p:txBody>
            </p:sp>
          </p:grpSp>
          <p:sp>
            <p:nvSpPr>
              <p:cNvPr id="44" name="Rectangle: Rounded Corners 43">
                <a:extLst>
                  <a:ext uri="{FF2B5EF4-FFF2-40B4-BE49-F238E27FC236}">
                    <a16:creationId xmlns:a16="http://schemas.microsoft.com/office/drawing/2014/main" id="{EBEA3306-DD44-072A-44D6-574F743858D4}"/>
                  </a:ext>
                </a:extLst>
              </p:cNvPr>
              <p:cNvSpPr/>
              <p:nvPr/>
            </p:nvSpPr>
            <p:spPr>
              <a:xfrm>
                <a:off x="4049486" y="1771170"/>
                <a:ext cx="4868091" cy="839279"/>
              </a:xfrm>
              <a:prstGeom prst="roundRect">
                <a:avLst/>
              </a:prstGeom>
              <a:no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ectangle: Rounded Corners 44">
                <a:extLst>
                  <a:ext uri="{FF2B5EF4-FFF2-40B4-BE49-F238E27FC236}">
                    <a16:creationId xmlns:a16="http://schemas.microsoft.com/office/drawing/2014/main" id="{77F226B0-9BF5-1B0D-F73A-8E17ED00A9BB}"/>
                  </a:ext>
                </a:extLst>
              </p:cNvPr>
              <p:cNvSpPr/>
              <p:nvPr/>
            </p:nvSpPr>
            <p:spPr>
              <a:xfrm>
                <a:off x="4049485" y="3081207"/>
                <a:ext cx="4868091" cy="839279"/>
              </a:xfrm>
              <a:prstGeom prst="roundRect">
                <a:avLst/>
              </a:prstGeom>
              <a:no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ectangle: Rounded Corners 45">
                <a:extLst>
                  <a:ext uri="{FF2B5EF4-FFF2-40B4-BE49-F238E27FC236}">
                    <a16:creationId xmlns:a16="http://schemas.microsoft.com/office/drawing/2014/main" id="{899F3070-7495-1B66-C735-9471E06F0A6D}"/>
                  </a:ext>
                </a:extLst>
              </p:cNvPr>
              <p:cNvSpPr/>
              <p:nvPr/>
            </p:nvSpPr>
            <p:spPr>
              <a:xfrm>
                <a:off x="4049484" y="4394490"/>
                <a:ext cx="4868091" cy="839279"/>
              </a:xfrm>
              <a:prstGeom prst="roundRect">
                <a:avLst/>
              </a:prstGeom>
              <a:no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48" name="Straight Connector 47">
                <a:extLst>
                  <a:ext uri="{FF2B5EF4-FFF2-40B4-BE49-F238E27FC236}">
                    <a16:creationId xmlns:a16="http://schemas.microsoft.com/office/drawing/2014/main" id="{D2E72792-0837-FA23-4FCB-6BA07D237634}"/>
                  </a:ext>
                </a:extLst>
              </p:cNvPr>
              <p:cNvCxnSpPr>
                <a:stCxn id="2" idx="6"/>
                <a:endCxn id="44" idx="1"/>
              </p:cNvCxnSpPr>
              <p:nvPr/>
            </p:nvCxnSpPr>
            <p:spPr>
              <a:xfrm flipV="1">
                <a:off x="3431750" y="2190810"/>
                <a:ext cx="617736"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E043160-ED52-D3F0-8DEA-89EE24D20352}"/>
                  </a:ext>
                </a:extLst>
              </p:cNvPr>
              <p:cNvCxnSpPr>
                <a:cxnSpLocks/>
                <a:stCxn id="20" idx="6"/>
                <a:endCxn id="45" idx="1"/>
              </p:cNvCxnSpPr>
              <p:nvPr/>
            </p:nvCxnSpPr>
            <p:spPr>
              <a:xfrm flipV="1">
                <a:off x="3431746" y="3500847"/>
                <a:ext cx="617739" cy="12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D3CBA2E-97D7-7BC5-6DF2-76E485FFAC1E}"/>
                  </a:ext>
                </a:extLst>
              </p:cNvPr>
              <p:cNvCxnSpPr>
                <a:cxnSpLocks/>
                <a:stCxn id="32" idx="6"/>
                <a:endCxn id="46" idx="1"/>
              </p:cNvCxnSpPr>
              <p:nvPr/>
            </p:nvCxnSpPr>
            <p:spPr>
              <a:xfrm>
                <a:off x="3431746" y="4813407"/>
                <a:ext cx="617738" cy="7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01A236-7FD0-0FBD-FE71-EA41B3546990}"/>
                  </a:ext>
                </a:extLst>
              </p:cNvPr>
              <p:cNvSpPr/>
              <p:nvPr/>
            </p:nvSpPr>
            <p:spPr>
              <a:xfrm>
                <a:off x="4481218" y="1929199"/>
                <a:ext cx="4004622" cy="523220"/>
              </a:xfrm>
              <a:prstGeom prst="rect">
                <a:avLst/>
              </a:prstGeom>
              <a:noFill/>
            </p:spPr>
            <p:txBody>
              <a:bodyPr wrap="none" lIns="91440" tIns="45720" rIns="91440" bIns="45720">
                <a:spAutoFit/>
              </a:bodyPr>
              <a:lstStyle/>
              <a:p>
                <a:pPr algn="ctr"/>
                <a:r>
                  <a:rPr lang="en-US" sz="280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Bối</a:t>
                </a:r>
                <a:r>
                  <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cảnh</a:t>
                </a:r>
                <a:r>
                  <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diễn</a:t>
                </a:r>
                <a:r>
                  <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ra</a:t>
                </a:r>
                <a:r>
                  <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Đại</a:t>
                </a:r>
                <a:r>
                  <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cap="none" spc="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hội</a:t>
                </a:r>
                <a:endPar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3DA290A7-9713-6BD7-537F-20143878A66C}"/>
                  </a:ext>
                </a:extLst>
              </p:cNvPr>
              <p:cNvSpPr/>
              <p:nvPr/>
            </p:nvSpPr>
            <p:spPr>
              <a:xfrm>
                <a:off x="4481218" y="3202884"/>
                <a:ext cx="3576620" cy="523220"/>
              </a:xfrm>
              <a:prstGeom prst="rect">
                <a:avLst/>
              </a:prstGeom>
              <a:noFill/>
            </p:spPr>
            <p:txBody>
              <a:bodyPr wrap="none" lIns="91440" tIns="45720" rIns="91440" bIns="45720">
                <a:spAutoFit/>
              </a:bodyPr>
              <a:lstStyle/>
              <a:p>
                <a:pPr algn="ct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Đường</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lối</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chiến</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lược</a:t>
                </a:r>
                <a:endPar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C8F3BD76-F783-CEB9-6138-515D4E2BFBB0}"/>
                  </a:ext>
                </a:extLst>
              </p:cNvPr>
              <p:cNvSpPr/>
              <p:nvPr/>
            </p:nvSpPr>
            <p:spPr>
              <a:xfrm>
                <a:off x="4489489" y="4576094"/>
                <a:ext cx="258275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Ý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nghĩa</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lịch</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sử</a:t>
                </a:r>
                <a:endPar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4" name="Oval 73">
                <a:extLst>
                  <a:ext uri="{FF2B5EF4-FFF2-40B4-BE49-F238E27FC236}">
                    <a16:creationId xmlns:a16="http://schemas.microsoft.com/office/drawing/2014/main" id="{2835FFA8-BA95-0C6D-52FA-83AD01E16855}"/>
                  </a:ext>
                </a:extLst>
              </p:cNvPr>
              <p:cNvSpPr/>
              <p:nvPr/>
            </p:nvSpPr>
            <p:spPr>
              <a:xfrm>
                <a:off x="3970868" y="2116668"/>
                <a:ext cx="158961" cy="158961"/>
              </a:xfrm>
              <a:prstGeom prst="ellipse">
                <a:avLst/>
              </a:prstGeom>
              <a:solidFill>
                <a:srgbClr val="FFEEC7"/>
              </a:solid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76F75C3-4BA8-08F9-D73D-A469946264D0}"/>
                  </a:ext>
                </a:extLst>
              </p:cNvPr>
              <p:cNvSpPr/>
              <p:nvPr/>
            </p:nvSpPr>
            <p:spPr>
              <a:xfrm>
                <a:off x="3954592" y="3421365"/>
                <a:ext cx="158961" cy="158961"/>
              </a:xfrm>
              <a:prstGeom prst="ellipse">
                <a:avLst/>
              </a:prstGeom>
              <a:solidFill>
                <a:srgbClr val="FFEEC7"/>
              </a:solid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1B2639AF-53EF-CDE9-4D9E-D2199D1BAE78}"/>
                  </a:ext>
                </a:extLst>
              </p:cNvPr>
              <p:cNvSpPr/>
              <p:nvPr/>
            </p:nvSpPr>
            <p:spPr>
              <a:xfrm>
                <a:off x="3964561" y="4734650"/>
                <a:ext cx="158961" cy="158961"/>
              </a:xfrm>
              <a:prstGeom prst="ellipse">
                <a:avLst/>
              </a:prstGeom>
              <a:solidFill>
                <a:srgbClr val="FFEEC7"/>
              </a:solid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Oval 77">
              <a:extLst>
                <a:ext uri="{FF2B5EF4-FFF2-40B4-BE49-F238E27FC236}">
                  <a16:creationId xmlns:a16="http://schemas.microsoft.com/office/drawing/2014/main" id="{903BC61B-88D0-B986-BC09-DABD81413EF4}"/>
                </a:ext>
              </a:extLst>
            </p:cNvPr>
            <p:cNvSpPr/>
            <p:nvPr/>
          </p:nvSpPr>
          <p:spPr>
            <a:xfrm>
              <a:off x="2940814" y="5293019"/>
              <a:ext cx="931817" cy="931817"/>
            </a:xfrm>
            <a:prstGeom prst="ellipse">
              <a:avLst/>
            </a:prstGeom>
            <a:ln>
              <a:solidFill>
                <a:srgbClr val="E50018"/>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F0312655-0DE2-25D9-2F74-5919EFB9F567}"/>
                </a:ext>
              </a:extLst>
            </p:cNvPr>
            <p:cNvSpPr/>
            <p:nvPr/>
          </p:nvSpPr>
          <p:spPr>
            <a:xfrm>
              <a:off x="3060289" y="5387548"/>
              <a:ext cx="741312" cy="741312"/>
            </a:xfrm>
            <a:prstGeom prst="ellipse">
              <a:avLst/>
            </a:prstGeom>
            <a:noFill/>
            <a:ln w="38100">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12F1E1D-9B55-07BD-1746-59D97D3B09CB}"/>
                </a:ext>
              </a:extLst>
            </p:cNvPr>
            <p:cNvSpPr/>
            <p:nvPr/>
          </p:nvSpPr>
          <p:spPr>
            <a:xfrm>
              <a:off x="3167352" y="5404261"/>
              <a:ext cx="492443" cy="707886"/>
            </a:xfrm>
            <a:prstGeom prst="rect">
              <a:avLst/>
            </a:prstGeom>
            <a:noFill/>
          </p:spPr>
          <p:txBody>
            <a:bodyPr wrap="none" lIns="91440" tIns="45720" rIns="91440" bIns="45720">
              <a:spAutoFit/>
            </a:bodyPr>
            <a:lstStyle/>
            <a:p>
              <a:pPr algn="ctr"/>
              <a:r>
                <a:rPr lang="en-US" sz="4000" b="1" cap="none" spc="0"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Rounded MT Bold" panose="020F0704030504030204" pitchFamily="34" charset="0"/>
                  <a:cs typeface="Arial" panose="020B0604020202020204" pitchFamily="34" charset="0"/>
                </a:rPr>
                <a:t>4</a:t>
              </a:r>
            </a:p>
          </p:txBody>
        </p:sp>
        <p:sp>
          <p:nvSpPr>
            <p:cNvPr id="83" name="Rectangle: Rounded Corners 82">
              <a:extLst>
                <a:ext uri="{FF2B5EF4-FFF2-40B4-BE49-F238E27FC236}">
                  <a16:creationId xmlns:a16="http://schemas.microsoft.com/office/drawing/2014/main" id="{79A41961-650A-964D-D9B4-1B01A28E557A}"/>
                </a:ext>
              </a:extLst>
            </p:cNvPr>
            <p:cNvSpPr/>
            <p:nvPr/>
          </p:nvSpPr>
          <p:spPr>
            <a:xfrm>
              <a:off x="4480040" y="5345679"/>
              <a:ext cx="4868091" cy="839279"/>
            </a:xfrm>
            <a:prstGeom prst="roundRect">
              <a:avLst/>
            </a:prstGeom>
            <a:no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84" name="Straight Connector 83">
              <a:extLst>
                <a:ext uri="{FF2B5EF4-FFF2-40B4-BE49-F238E27FC236}">
                  <a16:creationId xmlns:a16="http://schemas.microsoft.com/office/drawing/2014/main" id="{D8083112-CECC-C39D-E166-AC48A903BDAB}"/>
                </a:ext>
              </a:extLst>
            </p:cNvPr>
            <p:cNvCxnSpPr>
              <a:cxnSpLocks/>
              <a:endCxn id="83" idx="1"/>
            </p:cNvCxnSpPr>
            <p:nvPr/>
          </p:nvCxnSpPr>
          <p:spPr>
            <a:xfrm>
              <a:off x="3862302" y="5764596"/>
              <a:ext cx="617738" cy="7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DA00C0B5-5F11-B2A7-7E1A-FF1C7F4B2F13}"/>
                </a:ext>
              </a:extLst>
            </p:cNvPr>
            <p:cNvSpPr/>
            <p:nvPr/>
          </p:nvSpPr>
          <p:spPr>
            <a:xfrm>
              <a:off x="4986137" y="5527081"/>
              <a:ext cx="1503938" cy="523220"/>
            </a:xfrm>
            <a:prstGeom prst="rect">
              <a:avLst/>
            </a:prstGeom>
            <a:noFill/>
          </p:spPr>
          <p:txBody>
            <a:bodyPr wrap="none" lIns="91440" tIns="45720" rIns="91440" bIns="45720">
              <a:spAutoFit/>
            </a:bodyPr>
            <a:lstStyle/>
            <a:p>
              <a:pPr algn="ct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Kết</a:t>
              </a:r>
              <a:r>
                <a:rPr lang="en-US"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800"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luận</a:t>
              </a:r>
              <a:endParaRPr lang="en-US" sz="280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C01CD4EB-79A7-1CFF-8971-67C78CD3645F}"/>
                </a:ext>
              </a:extLst>
            </p:cNvPr>
            <p:cNvSpPr/>
            <p:nvPr/>
          </p:nvSpPr>
          <p:spPr>
            <a:xfrm>
              <a:off x="4395117" y="5685839"/>
              <a:ext cx="158961" cy="158961"/>
            </a:xfrm>
            <a:prstGeom prst="ellipse">
              <a:avLst/>
            </a:prstGeom>
            <a:solidFill>
              <a:srgbClr val="FFEEC7"/>
            </a:solidFill>
            <a:ln w="28575">
              <a:solidFill>
                <a:srgbClr val="E5001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7927658"/>
      </p:ext>
    </p:extLst>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578AF4-4318-F273-49A8-56B861398A4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kern="100" dirty="0">
                <a:effectLst/>
                <a:latin typeface="Arial" panose="020B0604020202020204" pitchFamily="34" charset="0"/>
                <a:ea typeface="Arial" panose="020B0604020202020204" pitchFamily="34" charset="0"/>
                <a:cs typeface="Cordia New" panose="020B0304020202020204" pitchFamily="34" charset="-34"/>
              </a:rPr>
              <a:t>Kinh tế chủ yếu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cá thể </a:t>
            </a:r>
            <a:r>
              <a:rPr lang="vi-VN" sz="1800" kern="100" dirty="0">
                <a:effectLst/>
                <a:latin typeface="Arial" panose="020B0604020202020204" pitchFamily="34" charset="0"/>
                <a:ea typeface="Arial" panose="020B0604020202020204" pitchFamily="34" charset="0"/>
                <a:cs typeface="Cordia New" panose="020B0304020202020204" pitchFamily="34" charset="-34"/>
              </a:rPr>
              <a:t>về tư liệu sản xuất tiến lên nền kinh tế xã hội chủ nghĩa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1800" kern="100" dirty="0">
                <a:effectLst/>
                <a:latin typeface="Arial" panose="020B0604020202020204" pitchFamily="34" charset="0"/>
                <a:ea typeface="Arial" panose="020B0604020202020204" pitchFamily="34" charset="0"/>
                <a:cs typeface="Cordia New" panose="020B0304020202020204" pitchFamily="34" charset="-34"/>
              </a:rPr>
              <a:t>và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1800" kern="100" dirty="0">
              <a:effectLst/>
              <a:latin typeface="Arial" panose="020B0604020202020204" pitchFamily="34" charset="0"/>
              <a:ea typeface="Arial" panose="020B060402020202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5A702FD0-6AD6-BBB5-147A-ABD0D4573AAC}"/>
              </a:ext>
            </a:extLst>
          </p:cNvPr>
          <p:cNvSpPr txBox="1"/>
          <p:nvPr/>
        </p:nvSpPr>
        <p:spPr>
          <a:xfrm>
            <a:off x="929639" y="2130086"/>
            <a:ext cx="10479023" cy="2597827"/>
          </a:xfrm>
          <a:prstGeom prst="rect">
            <a:avLst/>
          </a:prstGeom>
          <a:noFill/>
        </p:spPr>
        <p:txBody>
          <a:bodyPr wrap="square">
            <a:spAutoFit/>
          </a:bodyPr>
          <a:lstStyle/>
          <a:p>
            <a:pPr algn="just">
              <a:lnSpc>
                <a:spcPct val="150000"/>
              </a:lnSpc>
            </a:pPr>
            <a:r>
              <a:rPr lang="vi-VN" sz="2800" b="0" i="0" dirty="0">
                <a:effectLst/>
                <a:highlight>
                  <a:srgbClr val="FFFFFF"/>
                </a:highlight>
                <a:latin typeface="Arial" panose="020B0604020202020204" pitchFamily="34" charset="0"/>
              </a:rPr>
              <a:t>Đại hội III của Đảng đánh dấu một bước phát triển mới của cách mạng nước ta do Đảng lãnh đạo</a:t>
            </a:r>
            <a:r>
              <a:rPr lang="en-US" sz="2800" b="0" i="0" dirty="0">
                <a:effectLst/>
                <a:highlight>
                  <a:srgbClr val="FFFFFF"/>
                </a:highlight>
                <a:latin typeface="Arial" panose="020B0604020202020204" pitchFamily="34" charset="0"/>
              </a:rPr>
              <a:t>, </a:t>
            </a:r>
            <a:r>
              <a:rPr lang="vi-VN" sz="2800" b="0" i="0" dirty="0">
                <a:effectLst/>
                <a:highlight>
                  <a:srgbClr val="FFFFFF"/>
                </a:highlight>
                <a:latin typeface="Arial" panose="020B0604020202020204" pitchFamily="34" charset="0"/>
              </a:rPr>
              <a:t>đề ra được đường lối tiến lên chủ nghĩa xã hội ở miền Bắc và con đường giải phóng miền Nam, thống nhất đất nước. </a:t>
            </a:r>
            <a:endParaRPr lang="en-US" sz="2800" b="0" i="0" dirty="0">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23134601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169AA7DF-93D1-BBE1-2422-AAF3C4702C73}"/>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800" kern="100" dirty="0">
                <a:effectLst/>
                <a:latin typeface="Arial" panose="020B0604020202020204" pitchFamily="34" charset="0"/>
                <a:ea typeface="Arial" panose="020B0604020202020204" pitchFamily="34" charset="0"/>
                <a:cs typeface="Cordia New" panose="020B0304020202020204" pitchFamily="34" charset="-34"/>
              </a:rPr>
              <a:t>Kinh tế chủ yếu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cá thể </a:t>
            </a:r>
            <a:r>
              <a:rPr lang="vi-VN" sz="1800" kern="100" dirty="0">
                <a:effectLst/>
                <a:latin typeface="Arial" panose="020B0604020202020204" pitchFamily="34" charset="0"/>
                <a:ea typeface="Arial" panose="020B0604020202020204" pitchFamily="34" charset="0"/>
                <a:cs typeface="Cordia New" panose="020B0304020202020204" pitchFamily="34" charset="-34"/>
              </a:rPr>
              <a:t>về tư liệu sản xuất tiến lên nền kinh tế xã hội chủ nghĩa dựa trên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toàn dân </a:t>
            </a:r>
            <a:r>
              <a:rPr lang="vi-VN" sz="1800" kern="100" dirty="0">
                <a:effectLst/>
                <a:latin typeface="Arial" panose="020B0604020202020204" pitchFamily="34" charset="0"/>
                <a:ea typeface="Arial" panose="020B0604020202020204" pitchFamily="34" charset="0"/>
                <a:cs typeface="Cordia New" panose="020B0304020202020204" pitchFamily="34" charset="-34"/>
              </a:rPr>
              <a:t>và </a:t>
            </a:r>
            <a:r>
              <a:rPr lang="vi-VN" sz="1800" b="1" kern="100" dirty="0">
                <a:effectLst/>
                <a:latin typeface="Arial" panose="020B0604020202020204" pitchFamily="34" charset="0"/>
                <a:ea typeface="Arial" panose="020B0604020202020204" pitchFamily="34" charset="0"/>
                <a:cs typeface="Cordia New" panose="020B0304020202020204" pitchFamily="34" charset="-34"/>
              </a:rPr>
              <a:t>sở hữu tập thể</a:t>
            </a:r>
            <a:endParaRPr lang="en-US" sz="1800" kern="100" dirty="0">
              <a:effectLst/>
              <a:latin typeface="Arial" panose="020B0604020202020204" pitchFamily="34" charset="0"/>
              <a:ea typeface="Arial" panose="020B0604020202020204" pitchFamily="34" charset="0"/>
              <a:cs typeface="Cordia New" panose="020B0304020202020204" pitchFamily="34" charset="-34"/>
            </a:endParaRPr>
          </a:p>
        </p:txBody>
      </p:sp>
      <p:sp>
        <p:nvSpPr>
          <p:cNvPr id="3" name="TextBox 2">
            <a:extLst>
              <a:ext uri="{FF2B5EF4-FFF2-40B4-BE49-F238E27FC236}">
                <a16:creationId xmlns:a16="http://schemas.microsoft.com/office/drawing/2014/main" id="{F392DA0A-6822-C056-5E69-7D202B130D81}"/>
              </a:ext>
            </a:extLst>
          </p:cNvPr>
          <p:cNvSpPr txBox="1"/>
          <p:nvPr/>
        </p:nvSpPr>
        <p:spPr>
          <a:xfrm>
            <a:off x="868680" y="1801375"/>
            <a:ext cx="10369296" cy="3255250"/>
          </a:xfrm>
          <a:prstGeom prst="rect">
            <a:avLst/>
          </a:prstGeom>
          <a:noFill/>
        </p:spPr>
        <p:txBody>
          <a:bodyPr wrap="square">
            <a:spAutoFit/>
          </a:bodyPr>
          <a:lstStyle/>
          <a:p>
            <a:pPr algn="just">
              <a:lnSpc>
                <a:spcPct val="150000"/>
              </a:lnSpc>
            </a:pPr>
            <a:r>
              <a:rPr lang="vi-VN" sz="2800" b="0" i="0" dirty="0">
                <a:effectLst/>
                <a:highlight>
                  <a:srgbClr val="FFFFFF"/>
                </a:highlight>
                <a:latin typeface="Arial" panose="020B0604020202020204" pitchFamily="34" charset="0"/>
              </a:rPr>
              <a:t>Nghị quyết của Đại hội là nguồn ánh sáng mới, là cơ sở để toàn Đảng và toàn dân ta đoàn kết chặt chẽ thành một khối, tiến lên xây dựng chủ nghĩa xã hội ở miền Bắc và hoàn thành sự nghiệp đấu tranh giải phóng miền Nam, thực hiện hòa bình, thống nhất nước nhà.</a:t>
            </a:r>
            <a:endParaRPr lang="en-US" sz="2800" dirty="0"/>
          </a:p>
        </p:txBody>
      </p:sp>
    </p:spTree>
    <p:extLst>
      <p:ext uri="{BB962C8B-B14F-4D97-AF65-F5344CB8AC3E}">
        <p14:creationId xmlns:p14="http://schemas.microsoft.com/office/powerpoint/2010/main" val="8626414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FF732AE-DDA7-4532-99ED-4456A8174A6F}"/>
              </a:ext>
            </a:extLst>
          </p:cNvPr>
          <p:cNvSpPr txBox="1"/>
          <p:nvPr/>
        </p:nvSpPr>
        <p:spPr>
          <a:xfrm>
            <a:off x="1566518" y="2170131"/>
            <a:ext cx="9058964" cy="2271561"/>
          </a:xfrm>
          <a:prstGeom prst="rect">
            <a:avLst/>
          </a:prstGeom>
          <a:noFill/>
        </p:spPr>
        <p:txBody>
          <a:bodyPr wrap="square" rtlCol="0">
            <a:noAutofit/>
          </a:bodyPr>
          <a:lstStyle/>
          <a:p>
            <a:pPr algn="ctr">
              <a:lnSpc>
                <a:spcPct val="170000"/>
              </a:lnSpc>
            </a:pPr>
            <a:r>
              <a:rPr lang="en-US" altLang="vi-VN" sz="4800" b="1" dirty="0">
                <a:ln w="0"/>
                <a:solidFill>
                  <a:schemeClr val="accent1"/>
                </a:solidFill>
                <a:effectLst>
                  <a:outerShdw blurRad="38100" dist="19050" dir="2700000" algn="tl" rotWithShape="0">
                    <a:schemeClr val="dk1">
                      <a:alpha val="40000"/>
                    </a:schemeClr>
                  </a:outerShdw>
                </a:effectLst>
                <a:latin typeface="Arial "/>
                <a:ea typeface="Noto Sans"/>
                <a:sym typeface="思源黑体 CN Medium" panose="020B0600000000000000" pitchFamily="34" charset="-122"/>
              </a:rPr>
              <a:t>CẢM ƠN CÔ CÙNG CÁC BẠN ĐÃ THEO DÕI!</a:t>
            </a:r>
            <a:endParaRPr lang="vi-VN" altLang="vi-VN" sz="4800" b="1" dirty="0">
              <a:ln w="0"/>
              <a:solidFill>
                <a:schemeClr val="accent1"/>
              </a:solidFill>
              <a:effectLst>
                <a:outerShdw blurRad="38100" dist="19050" dir="2700000" algn="tl" rotWithShape="0">
                  <a:schemeClr val="dk1">
                    <a:alpha val="40000"/>
                  </a:schemeClr>
                </a:outerShdw>
              </a:effectLst>
              <a:latin typeface="Arial "/>
              <a:ea typeface="Noto Sans"/>
              <a:sym typeface="思源黑体 CN Medium" panose="020B0600000000000000" pitchFamily="34" charset="-122"/>
            </a:endParaRPr>
          </a:p>
        </p:txBody>
      </p:sp>
      <p:pic>
        <p:nvPicPr>
          <p:cNvPr id="8" name="图片 7">
            <a:extLst>
              <a:ext uri="{FF2B5EF4-FFF2-40B4-BE49-F238E27FC236}">
                <a16:creationId xmlns:a16="http://schemas.microsoft.com/office/drawing/2014/main" id="{454AB7D5-3AD7-435B-BB98-4F36E3917346}"/>
              </a:ext>
            </a:extLst>
          </p:cNvPr>
          <p:cNvPicPr>
            <a:picLocks noChangeAspect="1"/>
          </p:cNvPicPr>
          <p:nvPr/>
        </p:nvPicPr>
        <p:blipFill>
          <a:blip r:embed="rId2">
            <a:extLst>
              <a:ext uri="{28A0092B-C50C-407E-A947-70E740481C1C}">
                <a14:useLocalDpi xmlns:a14="http://schemas.microsoft.com/office/drawing/2010/main" val="0"/>
              </a:ext>
            </a:extLst>
          </a:blip>
          <a:srcRect l="69620" b="66877"/>
          <a:stretch>
            <a:fillRect/>
          </a:stretch>
        </p:blipFill>
        <p:spPr>
          <a:xfrm>
            <a:off x="8858451" y="-426271"/>
            <a:ext cx="3333549" cy="2271562"/>
          </a:xfrm>
          <a:prstGeom prst="rect">
            <a:avLst/>
          </a:prstGeom>
        </p:spPr>
      </p:pic>
    </p:spTree>
    <p:extLst>
      <p:ext uri="{BB962C8B-B14F-4D97-AF65-F5344CB8AC3E}">
        <p14:creationId xmlns:p14="http://schemas.microsoft.com/office/powerpoint/2010/main" val="735184634"/>
      </p:ext>
    </p:extLst>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Click="0" advTm="200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379248-2A2D-4852-A5DD-0004C0F4468B}"/>
              </a:ext>
            </a:extLst>
          </p:cNvPr>
          <p:cNvPicPr>
            <a:picLocks noChangeAspect="1"/>
          </p:cNvPicPr>
          <p:nvPr/>
        </p:nvPicPr>
        <p:blipFill>
          <a:blip r:embed="rId5">
            <a:extLst>
              <a:ext uri="{28A0092B-C50C-407E-A947-70E740481C1C}">
                <a14:useLocalDpi xmlns:a14="http://schemas.microsoft.com/office/drawing/2010/main" val="0"/>
              </a:ext>
            </a:extLst>
          </a:blip>
          <a:srcRect t="62800"/>
          <a:stretch>
            <a:fillRect/>
          </a:stretch>
        </p:blipFill>
        <p:spPr>
          <a:xfrm>
            <a:off x="-1" y="4023360"/>
            <a:ext cx="12192000" cy="2834640"/>
          </a:xfrm>
          <a:prstGeom prst="rect">
            <a:avLst/>
          </a:prstGeom>
        </p:spPr>
      </p:pic>
      <p:grpSp>
        <p:nvGrpSpPr>
          <p:cNvPr id="4" name="组合 3">
            <a:extLst>
              <a:ext uri="{FF2B5EF4-FFF2-40B4-BE49-F238E27FC236}">
                <a16:creationId xmlns:a16="http://schemas.microsoft.com/office/drawing/2014/main" id="{9586D5CE-2AA6-46CF-8CEE-72C723B4F2A0}"/>
              </a:ext>
            </a:extLst>
          </p:cNvPr>
          <p:cNvGrpSpPr/>
          <p:nvPr/>
        </p:nvGrpSpPr>
        <p:grpSpPr>
          <a:xfrm>
            <a:off x="4563955" y="2027514"/>
            <a:ext cx="3064088" cy="693208"/>
            <a:chOff x="4783217" y="1368109"/>
            <a:chExt cx="3064181" cy="693632"/>
          </a:xfrm>
        </p:grpSpPr>
        <p:sp>
          <p:nvSpPr>
            <p:cNvPr id="5" name="PA-矩形: 圆角 18">
              <a:extLst>
                <a:ext uri="{FF2B5EF4-FFF2-40B4-BE49-F238E27FC236}">
                  <a16:creationId xmlns:a16="http://schemas.microsoft.com/office/drawing/2014/main" id="{D5AA66FA-F3EC-43C0-8C19-0A2CF51CA5F2}"/>
                </a:ext>
              </a:extLst>
            </p:cNvPr>
            <p:cNvSpPr/>
            <p:nvPr>
              <p:custDataLst>
                <p:tags r:id="rId2"/>
              </p:custDataLst>
            </p:nvPr>
          </p:nvSpPr>
          <p:spPr>
            <a:xfrm>
              <a:off x="4783217" y="1368109"/>
              <a:ext cx="3064181" cy="6936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PA-文本框 6">
              <a:extLst>
                <a:ext uri="{FF2B5EF4-FFF2-40B4-BE49-F238E27FC236}">
                  <a16:creationId xmlns:a16="http://schemas.microsoft.com/office/drawing/2014/main" id="{E6D9DAF4-8B22-4B74-8FCD-37D81B8F3DAC}"/>
                </a:ext>
              </a:extLst>
            </p:cNvPr>
            <p:cNvSpPr txBox="1"/>
            <p:nvPr>
              <p:custDataLst>
                <p:tags r:id="rId3"/>
              </p:custDataLst>
            </p:nvPr>
          </p:nvSpPr>
          <p:spPr>
            <a:xfrm>
              <a:off x="5084794" y="1471485"/>
              <a:ext cx="2579567" cy="396482"/>
            </a:xfrm>
            <a:prstGeom prst="rect">
              <a:avLst/>
            </a:prstGeom>
            <a:noFill/>
          </p:spPr>
          <p:txBody>
            <a:bodyPr wrap="square" rtlCol="0">
              <a:noAutofit/>
            </a:bodyPr>
            <a:lstStyle/>
            <a:p>
              <a:pPr algn="ctr"/>
              <a:r>
                <a:rPr lang="en-US"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rPr>
                <a:t>NỘI DUNG 1</a:t>
              </a:r>
              <a:endParaRPr lang="vi-VN"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grpSp>
      <p:sp>
        <p:nvSpPr>
          <p:cNvPr id="7" name="文本框 6">
            <a:extLst>
              <a:ext uri="{FF2B5EF4-FFF2-40B4-BE49-F238E27FC236}">
                <a16:creationId xmlns:a16="http://schemas.microsoft.com/office/drawing/2014/main" id="{B1B956FF-0F4B-4A40-A294-E19B6FABA320}"/>
              </a:ext>
            </a:extLst>
          </p:cNvPr>
          <p:cNvSpPr txBox="1"/>
          <p:nvPr/>
        </p:nvSpPr>
        <p:spPr>
          <a:xfrm>
            <a:off x="1613435" y="3108960"/>
            <a:ext cx="9083664" cy="914400"/>
          </a:xfrm>
          <a:prstGeom prst="rect">
            <a:avLst/>
          </a:prstGeom>
          <a:noFill/>
        </p:spPr>
        <p:txBody>
          <a:bodyPr wrap="square">
            <a:normAutofit fontScale="92500"/>
          </a:bodyPr>
          <a:lstStyle/>
          <a:p>
            <a:pPr algn="ctr"/>
            <a:r>
              <a:rPr lang="en-US"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rPr>
              <a:t>BỐI CẢNH DIỄN RA ĐẠI HỘI</a:t>
            </a:r>
            <a:endParaRPr lang="vi-VN"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spTree>
    <p:extLst>
      <p:ext uri="{BB962C8B-B14F-4D97-AF65-F5344CB8AC3E}">
        <p14:creationId xmlns:p14="http://schemas.microsoft.com/office/powerpoint/2010/main" val="1427994707"/>
      </p:ext>
    </p:extLst>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B93B95-2E39-4D53-B670-D3D5893642AF}"/>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TextBox 2">
            <a:extLst>
              <a:ext uri="{FF2B5EF4-FFF2-40B4-BE49-F238E27FC236}">
                <a16:creationId xmlns:a16="http://schemas.microsoft.com/office/drawing/2014/main" id="{1CBBDB94-5493-FFBE-36CE-D84CB024C714}"/>
              </a:ext>
            </a:extLst>
          </p:cNvPr>
          <p:cNvSpPr txBox="1"/>
          <p:nvPr/>
        </p:nvSpPr>
        <p:spPr>
          <a:xfrm>
            <a:off x="956732" y="1241397"/>
            <a:ext cx="10447867" cy="658835"/>
          </a:xfrm>
          <a:prstGeom prst="rect">
            <a:avLst/>
          </a:prstGeom>
          <a:noFill/>
        </p:spPr>
        <p:txBody>
          <a:bodyPr wrap="square" rtlCol="0">
            <a:spAutoFit/>
          </a:bodyPr>
          <a:lstStyle/>
          <a:p>
            <a:pPr>
              <a:lnSpc>
                <a:spcPct val="150000"/>
              </a:lnSpc>
            </a:pPr>
            <a:r>
              <a:rPr lang="en-US" sz="2800" dirty="0" err="1">
                <a:latin typeface="Arial" panose="020B0604020202020204" pitchFamily="34" charset="0"/>
                <a:cs typeface="Arial" panose="020B0604020202020204" pitchFamily="34" charset="0"/>
              </a:rPr>
              <a:t>Sự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nghiệp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những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bước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trọng</a:t>
            </a:r>
            <a:r>
              <a:rPr lang="en-US" sz="28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D1F8E4BD-9136-742E-577C-BCC30224DDA2}"/>
              </a:ext>
            </a:extLst>
          </p:cNvPr>
          <p:cNvSpPr txBox="1"/>
          <p:nvPr/>
        </p:nvSpPr>
        <p:spPr>
          <a:xfrm>
            <a:off x="1811866" y="1969465"/>
            <a:ext cx="9262533" cy="1305165"/>
          </a:xfrm>
          <a:prstGeom prst="rect">
            <a:avLst/>
          </a:prstGeom>
          <a:noFill/>
        </p:spPr>
        <p:txBody>
          <a:bodyPr wrap="square" rtlCol="0">
            <a:spAutoFit/>
          </a:bodyPr>
          <a:lstStyle/>
          <a:p>
            <a:pPr algn="just">
              <a:lnSpc>
                <a:spcPct val="150000"/>
              </a:lnSpc>
            </a:pPr>
            <a:r>
              <a:rPr lang="en-US" sz="2800" b="1" dirty="0" err="1">
                <a:solidFill>
                  <a:srgbClr val="C00000"/>
                </a:solidFill>
                <a:latin typeface="Arial" panose="020B0604020202020204" pitchFamily="34" charset="0"/>
                <a:cs typeface="Arial" panose="020B0604020202020204" pitchFamily="34" charset="0"/>
              </a:rPr>
              <a:t>Miền</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Bắc</a:t>
            </a:r>
            <a:r>
              <a:rPr lang="en-US" sz="2800" b="1" dirty="0">
                <a:solidFill>
                  <a:srgbClr val="C00000"/>
                </a:solidFill>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Vừa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hoàn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thành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endParaRPr lang="en-US" sz="2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1777ED2-CF14-C234-0563-D9C63D1EDC47}"/>
              </a:ext>
            </a:extLst>
          </p:cNvPr>
          <p:cNvSpPr txBox="1"/>
          <p:nvPr/>
        </p:nvSpPr>
        <p:spPr>
          <a:xfrm>
            <a:off x="1811865" y="3429000"/>
            <a:ext cx="9262533" cy="1951496"/>
          </a:xfrm>
          <a:prstGeom prst="rect">
            <a:avLst/>
          </a:prstGeom>
          <a:noFill/>
        </p:spPr>
        <p:txBody>
          <a:bodyPr wrap="square" rtlCol="0">
            <a:spAutoFit/>
          </a:bodyPr>
          <a:lstStyle/>
          <a:p>
            <a:pPr algn="just">
              <a:lnSpc>
                <a:spcPct val="150000"/>
              </a:lnSpc>
            </a:pPr>
            <a:r>
              <a:rPr lang="en-US" sz="2800" b="1" dirty="0" err="1">
                <a:solidFill>
                  <a:srgbClr val="C00000"/>
                </a:solidFill>
                <a:latin typeface="Arial" panose="020B0604020202020204" pitchFamily="34" charset="0"/>
                <a:cs typeface="Arial" panose="020B0604020202020204" pitchFamily="34" charset="0"/>
              </a:rPr>
              <a:t>Miền</a:t>
            </a:r>
            <a:r>
              <a:rPr lang="en-US" sz="2800" b="1" dirty="0">
                <a:solidFill>
                  <a:srgbClr val="C00000"/>
                </a:solidFill>
                <a:latin typeface="Arial" panose="020B0604020202020204" pitchFamily="34" charset="0"/>
                <a:cs typeface="Arial" panose="020B0604020202020204" pitchFamily="34" charset="0"/>
              </a:rPr>
              <a:t> Nam: </a:t>
            </a:r>
            <a:r>
              <a:rPr lang="en-US" sz="2800" dirty="0">
                <a:latin typeface="Arial" panose="020B0604020202020204" pitchFamily="34" charset="0"/>
                <a:cs typeface="Arial" panose="020B0604020202020204" pitchFamily="34" charset="0"/>
              </a:rPr>
              <a:t>Phong </a:t>
            </a:r>
            <a:r>
              <a:rPr lang="en-US" sz="2800" dirty="0" err="1">
                <a:latin typeface="Arial" panose="020B0604020202020204" pitchFamily="34" charset="0"/>
                <a:cs typeface="Arial" panose="020B0604020202020204" pitchFamily="34" charset="0"/>
              </a:rPr>
              <a:t>trào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Mỹ</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Diệm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giành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thắng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Khởi</a:t>
            </a:r>
            <a:r>
              <a:rPr lang="en-US" sz="2800" dirty="0">
                <a:latin typeface="Arial" panose="020B0604020202020204" pitchFamily="34" charset="0"/>
                <a:cs typeface="Arial" panose="020B0604020202020204" pitchFamily="34" charset="0"/>
              </a:rPr>
              <a:t> (1959 – 1960) </a:t>
            </a:r>
          </a:p>
        </p:txBody>
      </p:sp>
    </p:spTree>
    <p:extLst>
      <p:ext uri="{BB962C8B-B14F-4D97-AF65-F5344CB8AC3E}">
        <p14:creationId xmlns:p14="http://schemas.microsoft.com/office/powerpoint/2010/main" val="804507340"/>
      </p:ext>
    </p:extLst>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D2AC24-E586-DE5C-3061-222E4EC21944}"/>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grpSp>
        <p:nvGrpSpPr>
          <p:cNvPr id="54" name="Group 53">
            <a:extLst>
              <a:ext uri="{FF2B5EF4-FFF2-40B4-BE49-F238E27FC236}">
                <a16:creationId xmlns:a16="http://schemas.microsoft.com/office/drawing/2014/main" id="{80B7FAA9-C632-C55E-9F8E-D8616100BE3A}"/>
              </a:ext>
            </a:extLst>
          </p:cNvPr>
          <p:cNvGrpSpPr/>
          <p:nvPr/>
        </p:nvGrpSpPr>
        <p:grpSpPr>
          <a:xfrm>
            <a:off x="1384345" y="853759"/>
            <a:ext cx="9468497" cy="5135376"/>
            <a:chOff x="1384345" y="853759"/>
            <a:chExt cx="9468497" cy="5135376"/>
          </a:xfrm>
        </p:grpSpPr>
        <p:sp>
          <p:nvSpPr>
            <p:cNvPr id="5" name="Rectangle: Rounded Corners 4">
              <a:extLst>
                <a:ext uri="{FF2B5EF4-FFF2-40B4-BE49-F238E27FC236}">
                  <a16:creationId xmlns:a16="http://schemas.microsoft.com/office/drawing/2014/main" id="{937175B3-B25E-8270-C63A-D3AEA1C18872}"/>
                </a:ext>
              </a:extLst>
            </p:cNvPr>
            <p:cNvSpPr/>
            <p:nvPr/>
          </p:nvSpPr>
          <p:spPr>
            <a:xfrm>
              <a:off x="4131733" y="2074333"/>
              <a:ext cx="3691467" cy="1447800"/>
            </a:xfrm>
            <a:prstGeom prst="roundRec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19" name="Connector: Elbow 18">
              <a:extLst>
                <a:ext uri="{FF2B5EF4-FFF2-40B4-BE49-F238E27FC236}">
                  <a16:creationId xmlns:a16="http://schemas.microsoft.com/office/drawing/2014/main" id="{8573068C-048B-75C6-9E81-4F9F7B8352AC}"/>
                </a:ext>
              </a:extLst>
            </p:cNvPr>
            <p:cNvCxnSpPr>
              <a:cxnSpLocks/>
            </p:cNvCxnSpPr>
            <p:nvPr/>
          </p:nvCxnSpPr>
          <p:spPr>
            <a:xfrm rot="10800000" flipV="1">
              <a:off x="7056968" y="1339931"/>
              <a:ext cx="1113367" cy="802132"/>
            </a:xfrm>
            <a:prstGeom prst="bentConnector3">
              <a:avLst>
                <a:gd name="adj1" fmla="val 101711"/>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E44754E-E44D-59F2-8781-7F2302523D5E}"/>
                </a:ext>
              </a:extLst>
            </p:cNvPr>
            <p:cNvSpPr/>
            <p:nvPr/>
          </p:nvSpPr>
          <p:spPr>
            <a:xfrm>
              <a:off x="4508153" y="2312711"/>
              <a:ext cx="2938625" cy="954107"/>
            </a:xfrm>
            <a:prstGeom prst="rect">
              <a:avLst/>
            </a:prstGeom>
            <a:noFill/>
          </p:spPr>
          <p:txBody>
            <a:bodyPr wrap="none" lIns="91440" tIns="45720" rIns="91440" bIns="45720">
              <a:spAutoFit/>
            </a:bodyPr>
            <a:lstStyle/>
            <a:p>
              <a:pPr algn="just"/>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Đại</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hội</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đại</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biểu</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p>
            <a:p>
              <a:pPr algn="just"/>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toàn</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quốc</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lần</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III</a:t>
              </a:r>
            </a:p>
          </p:txBody>
        </p:sp>
        <p:sp>
          <p:nvSpPr>
            <p:cNvPr id="7" name="Rectangle: Rounded Corners 6">
              <a:extLst>
                <a:ext uri="{FF2B5EF4-FFF2-40B4-BE49-F238E27FC236}">
                  <a16:creationId xmlns:a16="http://schemas.microsoft.com/office/drawing/2014/main" id="{01BAB214-D977-0969-17D1-A775AA4CCEBE}"/>
                </a:ext>
              </a:extLst>
            </p:cNvPr>
            <p:cNvSpPr/>
            <p:nvPr/>
          </p:nvSpPr>
          <p:spPr>
            <a:xfrm>
              <a:off x="4248682" y="2152732"/>
              <a:ext cx="3457568" cy="1274066"/>
            </a:xfrm>
            <a:prstGeom prst="roundRect">
              <a:avLst/>
            </a:prstGeom>
            <a:noFill/>
            <a:ln w="28575">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9" name="Connector: Elbow 8">
              <a:extLst>
                <a:ext uri="{FF2B5EF4-FFF2-40B4-BE49-F238E27FC236}">
                  <a16:creationId xmlns:a16="http://schemas.microsoft.com/office/drawing/2014/main" id="{D3578A27-2422-F48B-D7BF-4DF39CD52243}"/>
                </a:ext>
              </a:extLst>
            </p:cNvPr>
            <p:cNvCxnSpPr>
              <a:cxnSpLocks/>
            </p:cNvCxnSpPr>
            <p:nvPr/>
          </p:nvCxnSpPr>
          <p:spPr>
            <a:xfrm>
              <a:off x="3784599" y="1339931"/>
              <a:ext cx="1094561" cy="734399"/>
            </a:xfrm>
            <a:prstGeom prst="bentConnector3">
              <a:avLst>
                <a:gd name="adj1" fmla="val 101052"/>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20C4C81-2156-3448-90D7-C6CFBCBC45FD}"/>
                </a:ext>
              </a:extLst>
            </p:cNvPr>
            <p:cNvSpPr txBox="1"/>
            <p:nvPr/>
          </p:nvSpPr>
          <p:spPr>
            <a:xfrm>
              <a:off x="1677936" y="853759"/>
              <a:ext cx="1921933"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Thời</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gian</a:t>
              </a:r>
              <a:endParaRPr lang="en-US" sz="2800" b="1" dirty="0">
                <a:solidFill>
                  <a:srgbClr val="C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5D3059D-DFF0-2F3B-5FAE-A2F03AC16056}"/>
                </a:ext>
              </a:extLst>
            </p:cNvPr>
            <p:cNvSpPr txBox="1"/>
            <p:nvPr/>
          </p:nvSpPr>
          <p:spPr>
            <a:xfrm>
              <a:off x="8262700" y="853759"/>
              <a:ext cx="1921933"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Địa</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điểm</a:t>
              </a:r>
              <a:endParaRPr lang="en-US" sz="2800" b="1" dirty="0">
                <a:solidFill>
                  <a:srgbClr val="C00000"/>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F25D1836-37AC-A4AC-E9F3-A0D208ACAE88}"/>
                </a:ext>
              </a:extLst>
            </p:cNvPr>
            <p:cNvCxnSpPr>
              <a:cxnSpLocks/>
            </p:cNvCxnSpPr>
            <p:nvPr/>
          </p:nvCxnSpPr>
          <p:spPr>
            <a:xfrm>
              <a:off x="3784599" y="942516"/>
              <a:ext cx="0" cy="8243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8C27A12-B488-D290-78A8-774B93B82B51}"/>
                </a:ext>
              </a:extLst>
            </p:cNvPr>
            <p:cNvSpPr txBox="1"/>
            <p:nvPr/>
          </p:nvSpPr>
          <p:spPr>
            <a:xfrm>
              <a:off x="1384345" y="1266461"/>
              <a:ext cx="237913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5 – 10/9/1960</a:t>
              </a:r>
            </a:p>
          </p:txBody>
        </p:sp>
        <p:cxnSp>
          <p:nvCxnSpPr>
            <p:cNvPr id="33" name="Straight Connector 32">
              <a:extLst>
                <a:ext uri="{FF2B5EF4-FFF2-40B4-BE49-F238E27FC236}">
                  <a16:creationId xmlns:a16="http://schemas.microsoft.com/office/drawing/2014/main" id="{78F3F19C-457B-E4E6-9663-B98130C543B9}"/>
                </a:ext>
              </a:extLst>
            </p:cNvPr>
            <p:cNvCxnSpPr>
              <a:cxnSpLocks/>
            </p:cNvCxnSpPr>
            <p:nvPr/>
          </p:nvCxnSpPr>
          <p:spPr>
            <a:xfrm>
              <a:off x="8170335" y="927780"/>
              <a:ext cx="0" cy="8243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4B8597A-C741-1207-437B-6634F2767C0F}"/>
                </a:ext>
              </a:extLst>
            </p:cNvPr>
            <p:cNvSpPr txBox="1"/>
            <p:nvPr/>
          </p:nvSpPr>
          <p:spPr>
            <a:xfrm>
              <a:off x="8473709" y="1328747"/>
              <a:ext cx="237913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Hà </a:t>
              </a:r>
              <a:r>
                <a:rPr lang="en-US" sz="2800" dirty="0" err="1">
                  <a:latin typeface="Arial" panose="020B0604020202020204" pitchFamily="34" charset="0"/>
                  <a:cs typeface="Arial" panose="020B0604020202020204" pitchFamily="34" charset="0"/>
                </a:rPr>
                <a:t>Nội</a:t>
              </a:r>
              <a:endParaRPr lang="en-US" sz="2800" dirty="0">
                <a:latin typeface="Arial" panose="020B0604020202020204" pitchFamily="34" charset="0"/>
                <a:cs typeface="Arial" panose="020B0604020202020204" pitchFamily="34" charset="0"/>
              </a:endParaRPr>
            </a:p>
          </p:txBody>
        </p:sp>
        <p:cxnSp>
          <p:nvCxnSpPr>
            <p:cNvPr id="41" name="Straight Connector 40">
              <a:extLst>
                <a:ext uri="{FF2B5EF4-FFF2-40B4-BE49-F238E27FC236}">
                  <a16:creationId xmlns:a16="http://schemas.microsoft.com/office/drawing/2014/main" id="{C3F67E4C-E92E-D3B0-A281-E528D5378E7B}"/>
                </a:ext>
              </a:extLst>
            </p:cNvPr>
            <p:cNvCxnSpPr>
              <a:cxnSpLocks/>
            </p:cNvCxnSpPr>
            <p:nvPr/>
          </p:nvCxnSpPr>
          <p:spPr>
            <a:xfrm>
              <a:off x="5994399" y="3522133"/>
              <a:ext cx="0" cy="558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303249F-3140-67ED-298D-A26DBF89D7BE}"/>
                </a:ext>
              </a:extLst>
            </p:cNvPr>
            <p:cNvCxnSpPr>
              <a:cxnSpLocks/>
            </p:cNvCxnSpPr>
            <p:nvPr/>
          </p:nvCxnSpPr>
          <p:spPr>
            <a:xfrm>
              <a:off x="2844800" y="4060598"/>
              <a:ext cx="6485467" cy="440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D2A4209-7782-EE3D-BC40-DFC04A3C836B}"/>
                </a:ext>
              </a:extLst>
            </p:cNvPr>
            <p:cNvSpPr txBox="1"/>
            <p:nvPr/>
          </p:nvSpPr>
          <p:spPr>
            <a:xfrm>
              <a:off x="5126566" y="4119877"/>
              <a:ext cx="1921933"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Tham</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dự</a:t>
              </a:r>
              <a:endParaRPr lang="en-US" sz="2800" b="1" dirty="0">
                <a:solidFill>
                  <a:srgbClr val="C00000"/>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D6D37A2B-6AF0-27FF-EB55-0D9ABBD87E9E}"/>
                </a:ext>
              </a:extLst>
            </p:cNvPr>
            <p:cNvSpPr txBox="1"/>
            <p:nvPr/>
          </p:nvSpPr>
          <p:spPr>
            <a:xfrm>
              <a:off x="2724532" y="4604140"/>
              <a:ext cx="6725999"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525 </a:t>
              </a:r>
              <a:r>
                <a:rPr lang="en-US" sz="2800" dirty="0" err="1">
                  <a:latin typeface="Arial" panose="020B0604020202020204" pitchFamily="34" charset="0"/>
                  <a:cs typeface="Arial" panose="020B0604020202020204" pitchFamily="34" charset="0"/>
                </a:rPr>
                <a:t>đại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chính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thức</a:t>
              </a:r>
              <a:r>
                <a:rPr lang="en-US" sz="2800" dirty="0">
                  <a:latin typeface="Arial" panose="020B0604020202020204" pitchFamily="34" charset="0"/>
                  <a:cs typeface="Arial" panose="020B0604020202020204" pitchFamily="34" charset="0"/>
                </a:rPr>
                <a:t>, 51 </a:t>
              </a:r>
              <a:r>
                <a:rPr lang="en-US" sz="2800" dirty="0" err="1">
                  <a:latin typeface="Arial" panose="020B0604020202020204" pitchFamily="34" charset="0"/>
                  <a:cs typeface="Arial" panose="020B0604020202020204" pitchFamily="34" charset="0"/>
                </a:rPr>
                <a:t>đại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khuyết</a:t>
              </a:r>
              <a:endParaRPr lang="en-US"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err="1">
                  <a:latin typeface="Arial" panose="020B0604020202020204" pitchFamily="34" charset="0"/>
                  <a:cs typeface="Arial" panose="020B0604020202020204" pitchFamily="34" charset="0"/>
                </a:rPr>
                <a:t>Hơn</a:t>
              </a:r>
              <a:r>
                <a:rPr lang="en-US" sz="2800" dirty="0">
                  <a:latin typeface="Arial" panose="020B0604020202020204" pitchFamily="34" charset="0"/>
                  <a:cs typeface="Arial" panose="020B0604020202020204" pitchFamily="34" charset="0"/>
                </a:rPr>
                <a:t> 16 ĐCS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chức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quốc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khác</a:t>
              </a:r>
              <a:endParaRPr 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9485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B93B95-2E39-4D53-B670-D3D5893642AF}"/>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pic>
        <p:nvPicPr>
          <p:cNvPr id="1026" name="Picture 2" descr="Third Party Congress: Building socialism, reunifying country | Politics ...">
            <a:extLst>
              <a:ext uri="{FF2B5EF4-FFF2-40B4-BE49-F238E27FC236}">
                <a16:creationId xmlns:a16="http://schemas.microsoft.com/office/drawing/2014/main" id="{6671C358-1A83-AFFD-53CD-620EF44E2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640" y="799570"/>
            <a:ext cx="6191250" cy="4429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B66838E-6C85-1158-A644-A94F9CD966C8}"/>
              </a:ext>
            </a:extLst>
          </p:cNvPr>
          <p:cNvSpPr txBox="1"/>
          <p:nvPr/>
        </p:nvSpPr>
        <p:spPr>
          <a:xfrm>
            <a:off x="766231" y="5437556"/>
            <a:ext cx="10659535"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Đại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hội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này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hội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nghĩa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hội</a:t>
            </a:r>
            <a:r>
              <a:rPr lang="en-US" sz="2800" dirty="0">
                <a:latin typeface="Arial" panose="020B0604020202020204" pitchFamily="34" charset="0"/>
                <a:cs typeface="Arial" panose="020B0604020202020204" pitchFamily="34" charset="0"/>
              </a:rPr>
              <a:t> ở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Bắc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hòa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nước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nhà</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67170605"/>
      </p:ext>
    </p:extLst>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379248-2A2D-4852-A5DD-0004C0F4468B}"/>
              </a:ext>
            </a:extLst>
          </p:cNvPr>
          <p:cNvPicPr>
            <a:picLocks noChangeAspect="1"/>
          </p:cNvPicPr>
          <p:nvPr/>
        </p:nvPicPr>
        <p:blipFill>
          <a:blip r:embed="rId4">
            <a:extLst>
              <a:ext uri="{28A0092B-C50C-407E-A947-70E740481C1C}">
                <a14:useLocalDpi xmlns:a14="http://schemas.microsoft.com/office/drawing/2010/main" val="0"/>
              </a:ext>
            </a:extLst>
          </a:blip>
          <a:srcRect t="62800"/>
          <a:stretch>
            <a:fillRect/>
          </a:stretch>
        </p:blipFill>
        <p:spPr>
          <a:xfrm>
            <a:off x="-1" y="4023360"/>
            <a:ext cx="12192000" cy="2834640"/>
          </a:xfrm>
          <a:prstGeom prst="rect">
            <a:avLst/>
          </a:prstGeom>
        </p:spPr>
      </p:pic>
      <p:grpSp>
        <p:nvGrpSpPr>
          <p:cNvPr id="4" name="组合 3">
            <a:extLst>
              <a:ext uri="{FF2B5EF4-FFF2-40B4-BE49-F238E27FC236}">
                <a16:creationId xmlns:a16="http://schemas.microsoft.com/office/drawing/2014/main" id="{9586D5CE-2AA6-46CF-8CEE-72C723B4F2A0}"/>
              </a:ext>
            </a:extLst>
          </p:cNvPr>
          <p:cNvGrpSpPr/>
          <p:nvPr/>
        </p:nvGrpSpPr>
        <p:grpSpPr>
          <a:xfrm>
            <a:off x="4563955" y="2109810"/>
            <a:ext cx="3064088" cy="693208"/>
            <a:chOff x="4783217" y="1368109"/>
            <a:chExt cx="3064181" cy="693632"/>
          </a:xfrm>
        </p:grpSpPr>
        <p:sp>
          <p:nvSpPr>
            <p:cNvPr id="5" name="PA-矩形: 圆角 18">
              <a:extLst>
                <a:ext uri="{FF2B5EF4-FFF2-40B4-BE49-F238E27FC236}">
                  <a16:creationId xmlns:a16="http://schemas.microsoft.com/office/drawing/2014/main" id="{D5AA66FA-F3EC-43C0-8C19-0A2CF51CA5F2}"/>
                </a:ext>
              </a:extLst>
            </p:cNvPr>
            <p:cNvSpPr/>
            <p:nvPr>
              <p:custDataLst>
                <p:tags r:id="rId1"/>
              </p:custDataLst>
            </p:nvPr>
          </p:nvSpPr>
          <p:spPr>
            <a:xfrm>
              <a:off x="4783217" y="1368109"/>
              <a:ext cx="3064181" cy="6936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6" name="PA-文本框 6">
              <a:extLst>
                <a:ext uri="{FF2B5EF4-FFF2-40B4-BE49-F238E27FC236}">
                  <a16:creationId xmlns:a16="http://schemas.microsoft.com/office/drawing/2014/main" id="{E6D9DAF4-8B22-4B74-8FCD-37D81B8F3DAC}"/>
                </a:ext>
              </a:extLst>
            </p:cNvPr>
            <p:cNvSpPr txBox="1"/>
            <p:nvPr>
              <p:custDataLst>
                <p:tags r:id="rId2"/>
              </p:custDataLst>
            </p:nvPr>
          </p:nvSpPr>
          <p:spPr>
            <a:xfrm>
              <a:off x="5084794" y="1471485"/>
              <a:ext cx="2579567" cy="396482"/>
            </a:xfrm>
            <a:prstGeom prst="rect">
              <a:avLst/>
            </a:prstGeom>
            <a:noFill/>
          </p:spPr>
          <p:txBody>
            <a:bodyPr wrap="square" rtlCol="0">
              <a:noAutofit/>
            </a:bodyPr>
            <a:lstStyle/>
            <a:p>
              <a:pPr algn="ctr"/>
              <a:r>
                <a:rPr lang="en-US"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rPr>
                <a:t>NỘI DUNG 2</a:t>
              </a:r>
              <a:endParaRPr lang="vi-VN" altLang="vi-VN" sz="2800" b="1" dirty="0">
                <a:solidFill>
                  <a:srgbClr val="FFEEC7"/>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grpSp>
      <p:sp>
        <p:nvSpPr>
          <p:cNvPr id="7" name="文本框 6">
            <a:extLst>
              <a:ext uri="{FF2B5EF4-FFF2-40B4-BE49-F238E27FC236}">
                <a16:creationId xmlns:a16="http://schemas.microsoft.com/office/drawing/2014/main" id="{B1B956FF-0F4B-4A40-A294-E19B6FABA320}"/>
              </a:ext>
            </a:extLst>
          </p:cNvPr>
          <p:cNvSpPr txBox="1"/>
          <p:nvPr/>
        </p:nvSpPr>
        <p:spPr>
          <a:xfrm>
            <a:off x="1613435" y="3108960"/>
            <a:ext cx="9083664" cy="914400"/>
          </a:xfrm>
          <a:prstGeom prst="rect">
            <a:avLst/>
          </a:prstGeom>
          <a:noFill/>
        </p:spPr>
        <p:txBody>
          <a:bodyPr wrap="square">
            <a:normAutofit/>
          </a:bodyPr>
          <a:lstStyle/>
          <a:p>
            <a:pPr algn="ctr"/>
            <a:r>
              <a:rPr lang="en-US"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rPr>
              <a:t>ĐƯỜNG LỐI CHIẾN LƯỢC</a:t>
            </a:r>
            <a:endParaRPr lang="vi-VN" altLang="vi-VN" sz="5400" b="1" dirty="0">
              <a:solidFill>
                <a:schemeClr val="accent1"/>
              </a:solidFill>
              <a:latin typeface="Arial" panose="020B0604020202020204" pitchFamily="34" charset="0"/>
              <a:ea typeface="Noto Sans"/>
              <a:cs typeface="Arial" panose="020B0604020202020204" pitchFamily="34" charset="0"/>
              <a:sym typeface="思源黑体 CN Medium" panose="020B0600000000000000" pitchFamily="34" charset="-122"/>
            </a:endParaRPr>
          </a:p>
        </p:txBody>
      </p:sp>
    </p:spTree>
    <p:extLst>
      <p:ext uri="{BB962C8B-B14F-4D97-AF65-F5344CB8AC3E}">
        <p14:creationId xmlns:p14="http://schemas.microsoft.com/office/powerpoint/2010/main" val="516113070"/>
      </p:ext>
    </p:extLst>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27E230-A2B6-9841-B084-7302E2317C0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sz="2800" dirty="0">
              <a:latin typeface="Arial" panose="020B0604020202020204" pitchFamily="34" charset="0"/>
              <a:ea typeface="思源黑体 CN Medium" panose="020B0600000000000000" pitchFamily="34" charset="-122"/>
              <a:cs typeface="Arial" panose="020B0604020202020204" pitchFamily="34" charset="0"/>
              <a:sym typeface="思源黑体 CN Medium" panose="020B0600000000000000" pitchFamily="34" charset="-122"/>
            </a:endParaRPr>
          </a:p>
        </p:txBody>
      </p:sp>
      <p:grpSp>
        <p:nvGrpSpPr>
          <p:cNvPr id="23" name="Group 22">
            <a:extLst>
              <a:ext uri="{FF2B5EF4-FFF2-40B4-BE49-F238E27FC236}">
                <a16:creationId xmlns:a16="http://schemas.microsoft.com/office/drawing/2014/main" id="{DE2AF291-BC89-C83E-54C7-CF91DE41E885}"/>
              </a:ext>
            </a:extLst>
          </p:cNvPr>
          <p:cNvGrpSpPr/>
          <p:nvPr/>
        </p:nvGrpSpPr>
        <p:grpSpPr>
          <a:xfrm>
            <a:off x="886971" y="1290726"/>
            <a:ext cx="10771629" cy="4587444"/>
            <a:chOff x="731523" y="1210474"/>
            <a:chExt cx="10771629" cy="4587444"/>
          </a:xfrm>
        </p:grpSpPr>
        <p:grpSp>
          <p:nvGrpSpPr>
            <p:cNvPr id="6" name="Group 5">
              <a:extLst>
                <a:ext uri="{FF2B5EF4-FFF2-40B4-BE49-F238E27FC236}">
                  <a16:creationId xmlns:a16="http://schemas.microsoft.com/office/drawing/2014/main" id="{D4085543-3A8F-81A5-CB36-468FA85942FC}"/>
                </a:ext>
              </a:extLst>
            </p:cNvPr>
            <p:cNvGrpSpPr/>
            <p:nvPr/>
          </p:nvGrpSpPr>
          <p:grpSpPr>
            <a:xfrm>
              <a:off x="731523" y="2774762"/>
              <a:ext cx="2441445" cy="1447800"/>
              <a:chOff x="1882309" y="1981200"/>
              <a:chExt cx="3691467" cy="1447800"/>
            </a:xfrm>
          </p:grpSpPr>
          <p:sp>
            <p:nvSpPr>
              <p:cNvPr id="3" name="Rectangle: Rounded Corners 2">
                <a:extLst>
                  <a:ext uri="{FF2B5EF4-FFF2-40B4-BE49-F238E27FC236}">
                    <a16:creationId xmlns:a16="http://schemas.microsoft.com/office/drawing/2014/main" id="{C359ED26-0B82-DD12-B665-61558A2228AC}"/>
                  </a:ext>
                </a:extLst>
              </p:cNvPr>
              <p:cNvSpPr/>
              <p:nvPr/>
            </p:nvSpPr>
            <p:spPr>
              <a:xfrm>
                <a:off x="1882309" y="1981200"/>
                <a:ext cx="3691467" cy="1447800"/>
              </a:xfrm>
              <a:prstGeom prst="roundRect">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8FE4524-6FF1-7496-55E3-939611DC9AA8}"/>
                  </a:ext>
                </a:extLst>
              </p:cNvPr>
              <p:cNvSpPr/>
              <p:nvPr/>
            </p:nvSpPr>
            <p:spPr>
              <a:xfrm>
                <a:off x="2353368" y="2228046"/>
                <a:ext cx="2538856" cy="954107"/>
              </a:xfrm>
              <a:prstGeom prst="rect">
                <a:avLst/>
              </a:prstGeom>
              <a:noFill/>
            </p:spPr>
            <p:txBody>
              <a:bodyPr wrap="square" lIns="91440" tIns="45720" rIns="91440" bIns="45720">
                <a:spAutoFit/>
              </a:bodyPr>
              <a:lstStyle/>
              <a:p>
                <a:pPr algn="ct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Các</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vấn</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đề</a:t>
                </a:r>
                <a:r>
                  <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2800" b="1" dirty="0" err="1">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lớn</a:t>
                </a:r>
                <a:endParaRPr lang="en-US" sz="2800" b="1" dirty="0">
                  <a:ln w="10160">
                    <a:solidFill>
                      <a:schemeClr val="accent5"/>
                    </a:solidFill>
                    <a:prstDash val="solid"/>
                  </a:ln>
                  <a:solidFill>
                    <a:srgbClr val="FFEEC7"/>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E975BE85-F06F-8109-FA33-7DDC3D2D2B9C}"/>
                  </a:ext>
                </a:extLst>
              </p:cNvPr>
              <p:cNvSpPr/>
              <p:nvPr/>
            </p:nvSpPr>
            <p:spPr>
              <a:xfrm>
                <a:off x="1999258" y="2070436"/>
                <a:ext cx="3457568" cy="1274066"/>
              </a:xfrm>
              <a:prstGeom prst="roundRect">
                <a:avLst/>
              </a:prstGeom>
              <a:noFill/>
              <a:ln w="28575">
                <a:solidFill>
                  <a:srgbClr val="FFEEC7"/>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grpSp>
        <p:cxnSp>
          <p:nvCxnSpPr>
            <p:cNvPr id="8" name="Straight Connector 7">
              <a:extLst>
                <a:ext uri="{FF2B5EF4-FFF2-40B4-BE49-F238E27FC236}">
                  <a16:creationId xmlns:a16="http://schemas.microsoft.com/office/drawing/2014/main" id="{A59A537A-7BA9-6867-0C17-35C352781B80}"/>
                </a:ext>
              </a:extLst>
            </p:cNvPr>
            <p:cNvCxnSpPr>
              <a:stCxn id="3" idx="3"/>
            </p:cNvCxnSpPr>
            <p:nvPr/>
          </p:nvCxnSpPr>
          <p:spPr>
            <a:xfrm flipV="1">
              <a:off x="3172968" y="3498661"/>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E1BF55-F0AC-2608-28DB-028CA8048ECE}"/>
                </a:ext>
              </a:extLst>
            </p:cNvPr>
            <p:cNvCxnSpPr/>
            <p:nvPr/>
          </p:nvCxnSpPr>
          <p:spPr>
            <a:xfrm>
              <a:off x="3694176" y="1486580"/>
              <a:ext cx="0" cy="40241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A40683-B0D8-719A-3C0C-032C4A04DBEE}"/>
                </a:ext>
              </a:extLst>
            </p:cNvPr>
            <p:cNvCxnSpPr/>
            <p:nvPr/>
          </p:nvCxnSpPr>
          <p:spPr>
            <a:xfrm flipV="1">
              <a:off x="3685032" y="1486580"/>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C5E2675-AC6B-D8B5-AA1B-1C2A73F024F9}"/>
                </a:ext>
              </a:extLst>
            </p:cNvPr>
            <p:cNvSpPr txBox="1"/>
            <p:nvPr/>
          </p:nvSpPr>
          <p:spPr>
            <a:xfrm>
              <a:off x="4334256" y="1210474"/>
              <a:ext cx="7168896"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Đường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Việt</a:t>
              </a:r>
              <a:r>
                <a:rPr lang="en-US" sz="2800" dirty="0">
                  <a:latin typeface="Arial" panose="020B0604020202020204" pitchFamily="34" charset="0"/>
                  <a:cs typeface="Arial" panose="020B0604020202020204" pitchFamily="34" charset="0"/>
                </a:rPr>
                <a:t> Nam</a:t>
              </a:r>
            </a:p>
          </p:txBody>
        </p:sp>
        <p:sp>
          <p:nvSpPr>
            <p:cNvPr id="13" name="TextBox 12">
              <a:extLst>
                <a:ext uri="{FF2B5EF4-FFF2-40B4-BE49-F238E27FC236}">
                  <a16:creationId xmlns:a16="http://schemas.microsoft.com/office/drawing/2014/main" id="{CA75F763-78EC-B89B-6655-AF11FC51671C}"/>
                </a:ext>
              </a:extLst>
            </p:cNvPr>
            <p:cNvSpPr txBox="1"/>
            <p:nvPr/>
          </p:nvSpPr>
          <p:spPr>
            <a:xfrm>
              <a:off x="4334256" y="2024012"/>
              <a:ext cx="4919472"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Mục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chung</a:t>
              </a:r>
              <a:endParaRPr lang="en-US" sz="28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F4C3B98-980B-F534-2FBF-6E0A78E66E7B}"/>
                </a:ext>
              </a:extLst>
            </p:cNvPr>
            <p:cNvSpPr txBox="1"/>
            <p:nvPr/>
          </p:nvSpPr>
          <p:spPr>
            <a:xfrm>
              <a:off x="4334255" y="2837550"/>
              <a:ext cx="5486399"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Vị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trò</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nhiệm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72C89FB-8097-0DBE-6CF5-CB8FC8415680}"/>
                </a:ext>
              </a:extLst>
            </p:cNvPr>
            <p:cNvSpPr txBox="1"/>
            <p:nvPr/>
          </p:nvSpPr>
          <p:spPr>
            <a:xfrm>
              <a:off x="4340685" y="3651088"/>
              <a:ext cx="5093208"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Hòa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tổ</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quốc</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D4F10A0-F227-4BEB-1218-54BD49F31C5F}"/>
                </a:ext>
              </a:extLst>
            </p:cNvPr>
            <p:cNvSpPr txBox="1"/>
            <p:nvPr/>
          </p:nvSpPr>
          <p:spPr>
            <a:xfrm>
              <a:off x="4334255" y="4464626"/>
              <a:ext cx="5093207"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Triển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vọng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endParaRPr lang="en-US" sz="2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1EB465E-5BFA-312A-C6A7-2549C963FBAB}"/>
                </a:ext>
              </a:extLst>
            </p:cNvPr>
            <p:cNvSpPr txBox="1"/>
            <p:nvPr/>
          </p:nvSpPr>
          <p:spPr>
            <a:xfrm>
              <a:off x="4340685" y="5274698"/>
              <a:ext cx="5175504"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Xây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nghĩa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hội</a:t>
              </a:r>
              <a:endParaRPr lang="en-US" sz="280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737B785-0007-D906-F0BC-989D3BEA3E31}"/>
                </a:ext>
              </a:extLst>
            </p:cNvPr>
            <p:cNvCxnSpPr/>
            <p:nvPr/>
          </p:nvCxnSpPr>
          <p:spPr>
            <a:xfrm flipV="1">
              <a:off x="3703321" y="2285621"/>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B6AC31-187A-60DA-D80C-927B82B85394}"/>
                </a:ext>
              </a:extLst>
            </p:cNvPr>
            <p:cNvCxnSpPr/>
            <p:nvPr/>
          </p:nvCxnSpPr>
          <p:spPr>
            <a:xfrm flipV="1">
              <a:off x="3694176" y="3109680"/>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511060-32A5-8E99-2708-7EFFC5B370EF}"/>
                </a:ext>
              </a:extLst>
            </p:cNvPr>
            <p:cNvCxnSpPr/>
            <p:nvPr/>
          </p:nvCxnSpPr>
          <p:spPr>
            <a:xfrm flipV="1">
              <a:off x="3694176" y="3919557"/>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9EEE29-0504-13AC-D914-4B067B0D10C2}"/>
                </a:ext>
              </a:extLst>
            </p:cNvPr>
            <p:cNvCxnSpPr/>
            <p:nvPr/>
          </p:nvCxnSpPr>
          <p:spPr>
            <a:xfrm flipV="1">
              <a:off x="3685032" y="4732780"/>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61F459-D832-777F-77E5-B0FB3E4CBB00}"/>
                </a:ext>
              </a:extLst>
            </p:cNvPr>
            <p:cNvCxnSpPr/>
            <p:nvPr/>
          </p:nvCxnSpPr>
          <p:spPr>
            <a:xfrm flipV="1">
              <a:off x="3703321" y="5505704"/>
              <a:ext cx="52120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28678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27E230-A2B6-9841-B084-7302E2317C0C}"/>
              </a:ext>
            </a:extLst>
          </p:cNvPr>
          <p:cNvSpPr/>
          <p:nvPr/>
        </p:nvSpPr>
        <p:spPr>
          <a:xfrm>
            <a:off x="277528" y="257476"/>
            <a:ext cx="11636943" cy="6343048"/>
          </a:xfrm>
          <a:prstGeom prst="rect">
            <a:avLst/>
          </a:prstGeom>
          <a:solidFill>
            <a:schemeClr val="bg1"/>
          </a:solidFill>
          <a:ln>
            <a:noFill/>
          </a:ln>
          <a:effectLst>
            <a:outerShdw blurRad="2032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latin typeface="思源黑体 CN Medium" panose="020B0600000000000000" pitchFamily="34" charset="-122"/>
              <a:ea typeface="思源黑体 CN Medium" panose="020B0600000000000000" pitchFamily="34" charset="-122"/>
              <a:sym typeface="思源黑体 CN Medium" panose="020B0600000000000000" pitchFamily="34" charset="-122"/>
            </a:endParaRPr>
          </a:p>
        </p:txBody>
      </p:sp>
      <p:sp>
        <p:nvSpPr>
          <p:cNvPr id="3" name="TextBox 2">
            <a:extLst>
              <a:ext uri="{FF2B5EF4-FFF2-40B4-BE49-F238E27FC236}">
                <a16:creationId xmlns:a16="http://schemas.microsoft.com/office/drawing/2014/main" id="{2F0DA873-77B9-C4D0-3966-C6150EAEA70B}"/>
              </a:ext>
            </a:extLst>
          </p:cNvPr>
          <p:cNvSpPr txBox="1"/>
          <p:nvPr/>
        </p:nvSpPr>
        <p:spPr>
          <a:xfrm>
            <a:off x="1234519" y="1008772"/>
            <a:ext cx="7982712" cy="523220"/>
          </a:xfrm>
          <a:prstGeom prst="rect">
            <a:avLst/>
          </a:prstGeom>
          <a:noFill/>
        </p:spPr>
        <p:txBody>
          <a:bodyPr wrap="square" rtlCol="0">
            <a:spAutoFit/>
          </a:bodyPr>
          <a:lstStyle/>
          <a:p>
            <a:r>
              <a:rPr lang="en-US" sz="2800" b="1" dirty="0" err="1">
                <a:solidFill>
                  <a:srgbClr val="C00000"/>
                </a:solidFill>
                <a:latin typeface="Arial" panose="020B0604020202020204" pitchFamily="34" charset="0"/>
                <a:cs typeface="Arial" panose="020B0604020202020204" pitchFamily="34" charset="0"/>
              </a:rPr>
              <a:t>Đường</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lối</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chung</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của</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cách</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mạng</a:t>
            </a:r>
            <a:r>
              <a:rPr lang="en-US" sz="2800" b="1" dirty="0">
                <a:solidFill>
                  <a:srgbClr val="C00000"/>
                </a:solidFill>
                <a:latin typeface="Arial" panose="020B0604020202020204" pitchFamily="34" charset="0"/>
                <a:cs typeface="Arial" panose="020B0604020202020204" pitchFamily="34" charset="0"/>
              </a:rPr>
              <a:t> </a:t>
            </a:r>
            <a:r>
              <a:rPr lang="en-US" sz="2800" b="1" dirty="0" err="1">
                <a:solidFill>
                  <a:srgbClr val="C00000"/>
                </a:solidFill>
                <a:latin typeface="Arial" panose="020B0604020202020204" pitchFamily="34" charset="0"/>
                <a:cs typeface="Arial" panose="020B0604020202020204" pitchFamily="34" charset="0"/>
              </a:rPr>
              <a:t>Việt</a:t>
            </a:r>
            <a:r>
              <a:rPr lang="en-US" sz="2800" b="1" dirty="0">
                <a:solidFill>
                  <a:srgbClr val="C00000"/>
                </a:solidFill>
                <a:latin typeface="Arial" panose="020B0604020202020204" pitchFamily="34" charset="0"/>
                <a:cs typeface="Arial" panose="020B0604020202020204" pitchFamily="34" charset="0"/>
              </a:rPr>
              <a:t> Nam</a:t>
            </a:r>
          </a:p>
        </p:txBody>
      </p:sp>
      <p:sp>
        <p:nvSpPr>
          <p:cNvPr id="4" name="TextBox 3">
            <a:extLst>
              <a:ext uri="{FF2B5EF4-FFF2-40B4-BE49-F238E27FC236}">
                <a16:creationId xmlns:a16="http://schemas.microsoft.com/office/drawing/2014/main" id="{29E8D161-8F0B-FC1D-56E4-25FA9D9799D9}"/>
              </a:ext>
            </a:extLst>
          </p:cNvPr>
          <p:cNvSpPr txBox="1"/>
          <p:nvPr/>
        </p:nvSpPr>
        <p:spPr>
          <a:xfrm>
            <a:off x="1234519" y="1793602"/>
            <a:ext cx="7168896" cy="523220"/>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Thực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thời</a:t>
            </a:r>
            <a:r>
              <a:rPr lang="en-US" sz="28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943FB29E-2A7F-7B7A-03B0-BE242D7A0B73}"/>
              </a:ext>
            </a:extLst>
          </p:cNvPr>
          <p:cNvSpPr txBox="1"/>
          <p:nvPr/>
        </p:nvSpPr>
        <p:spPr>
          <a:xfrm>
            <a:off x="2587670" y="2484564"/>
            <a:ext cx="8433816" cy="658835"/>
          </a:xfrm>
          <a:prstGeom prst="rect">
            <a:avLst/>
          </a:prstGeom>
          <a:noFill/>
        </p:spPr>
        <p:txBody>
          <a:bodyPr wrap="square" rtlCol="0">
            <a:spAutoFit/>
          </a:bodyPr>
          <a:lstStyle/>
          <a:p>
            <a:pPr algn="just">
              <a:lnSpc>
                <a:spcPct val="150000"/>
              </a:lnSpc>
            </a:pPr>
            <a:r>
              <a:rPr lang="en-US" sz="2800" dirty="0" err="1">
                <a:latin typeface="Arial" panose="020B0604020202020204" pitchFamily="34" charset="0"/>
                <a:cs typeface="Arial" panose="020B0604020202020204" pitchFamily="34" charset="0"/>
              </a:rPr>
              <a:t>Đẩy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hội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nghĩa</a:t>
            </a:r>
            <a:r>
              <a:rPr lang="en-US" sz="2800" dirty="0">
                <a:latin typeface="Arial" panose="020B0604020202020204" pitchFamily="34" charset="0"/>
                <a:cs typeface="Arial" panose="020B0604020202020204" pitchFamily="34" charset="0"/>
              </a:rPr>
              <a:t> ở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Bắc</a:t>
            </a:r>
            <a:endParaRPr lang="en-US" sz="2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20B1E25-C7DF-9EE9-6E11-D3B30BC99727}"/>
              </a:ext>
            </a:extLst>
          </p:cNvPr>
          <p:cNvSpPr txBox="1"/>
          <p:nvPr/>
        </p:nvSpPr>
        <p:spPr>
          <a:xfrm>
            <a:off x="2587670" y="3239114"/>
            <a:ext cx="8241792" cy="1305165"/>
          </a:xfrm>
          <a:prstGeom prst="rect">
            <a:avLst/>
          </a:prstGeom>
          <a:noFill/>
        </p:spPr>
        <p:txBody>
          <a:bodyPr wrap="square" rtlCol="0">
            <a:spAutoFit/>
          </a:bodyPr>
          <a:lstStyle/>
          <a:p>
            <a:pPr algn="just">
              <a:lnSpc>
                <a:spcPct val="150000"/>
              </a:lnSpc>
            </a:pPr>
            <a:r>
              <a:rPr lang="en-US" sz="2800" dirty="0" err="1">
                <a:latin typeface="Arial" panose="020B0604020202020204" pitchFamily="34" charset="0"/>
                <a:cs typeface="Arial" panose="020B0604020202020204" pitchFamily="34" charset="0"/>
              </a:rPr>
              <a:t>Tiến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tộc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dân</a:t>
            </a:r>
            <a:r>
              <a:rPr lang="en-US" sz="2800" dirty="0">
                <a:latin typeface="Arial" panose="020B0604020202020204" pitchFamily="34" charset="0"/>
                <a:cs typeface="Arial" panose="020B0604020202020204" pitchFamily="34" charset="0"/>
              </a:rPr>
              <a:t> ở </a:t>
            </a:r>
            <a:r>
              <a:rPr lang="en-US" sz="2800" dirty="0" err="1">
                <a:latin typeface="Arial" panose="020B0604020202020204" pitchFamily="34" charset="0"/>
                <a:cs typeface="Arial" panose="020B0604020202020204" pitchFamily="34" charset="0"/>
              </a:rPr>
              <a:t>miền</a:t>
            </a:r>
            <a:r>
              <a:rPr lang="en-US" sz="2800" dirty="0">
                <a:latin typeface="Arial" panose="020B0604020202020204" pitchFamily="34" charset="0"/>
                <a:cs typeface="Arial" panose="020B0604020202020204" pitchFamily="34" charset="0"/>
              </a:rPr>
              <a:t> Nam, </a:t>
            </a:r>
            <a:r>
              <a:rPr lang="en-US" sz="2800" dirty="0" err="1">
                <a:latin typeface="Arial" panose="020B0604020202020204" pitchFamily="34" charset="0"/>
                <a:cs typeface="Arial" panose="020B0604020202020204" pitchFamily="34" charset="0"/>
              </a:rPr>
              <a:t>thống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đất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nước</a:t>
            </a:r>
            <a:endParaRPr lang="en-US"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D142192-AA66-6E2F-5D98-76000B6FF8C7}"/>
              </a:ext>
            </a:extLst>
          </p:cNvPr>
          <p:cNvSpPr txBox="1"/>
          <p:nvPr/>
        </p:nvSpPr>
        <p:spPr>
          <a:xfrm>
            <a:off x="1234519" y="5005006"/>
            <a:ext cx="9722959" cy="658835"/>
          </a:xfrm>
          <a:prstGeom prst="rect">
            <a:avLst/>
          </a:prstGeom>
          <a:noFill/>
        </p:spPr>
        <p:txBody>
          <a:bodyPr wrap="square" rtlCol="0">
            <a:spAutoFit/>
          </a:bodyPr>
          <a:lstStyle/>
          <a:p>
            <a:pPr algn="just">
              <a:lnSpc>
                <a:spcPct val="150000"/>
              </a:lnSpc>
            </a:pPr>
            <a:r>
              <a:rPr lang="en-US" sz="2800" dirty="0">
                <a:latin typeface="Arial" panose="020B0604020202020204" pitchFamily="34" charset="0"/>
                <a:cs typeface="Arial" panose="020B0604020202020204" pitchFamily="34" charset="0"/>
              </a:rPr>
              <a:t>Quan </a:t>
            </a:r>
            <a:r>
              <a:rPr lang="en-US" sz="2800" dirty="0" err="1">
                <a:latin typeface="Arial" panose="020B0604020202020204" pitchFamily="34" charset="0"/>
                <a:cs typeface="Arial" panose="020B0604020202020204" pitchFamily="34" charset="0"/>
              </a:rPr>
              <a:t>hệ</a:t>
            </a:r>
            <a:r>
              <a:rPr lang="en-US" sz="2800"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mật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thiết</a:t>
            </a:r>
            <a:r>
              <a:rPr lang="en-US" sz="2800" b="1"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dụng</a:t>
            </a:r>
            <a:r>
              <a:rPr lang="en-US" sz="2800"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thúc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đẩy</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lẫn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nhau</a:t>
            </a:r>
            <a:endParaRPr lang="en-US" sz="2800" b="1" dirty="0">
              <a:latin typeface="Arial" panose="020B0604020202020204" pitchFamily="34" charset="0"/>
              <a:cs typeface="Arial" panose="020B0604020202020204" pitchFamily="34" charset="0"/>
            </a:endParaRPr>
          </a:p>
        </p:txBody>
      </p:sp>
      <p:sp>
        <p:nvSpPr>
          <p:cNvPr id="8" name="Arrow: Right 7">
            <a:extLst>
              <a:ext uri="{FF2B5EF4-FFF2-40B4-BE49-F238E27FC236}">
                <a16:creationId xmlns:a16="http://schemas.microsoft.com/office/drawing/2014/main" id="{D315CC58-5A0A-8084-3731-DBA9C6730AE7}"/>
              </a:ext>
            </a:extLst>
          </p:cNvPr>
          <p:cNvSpPr/>
          <p:nvPr/>
        </p:nvSpPr>
        <p:spPr>
          <a:xfrm>
            <a:off x="424974" y="5215356"/>
            <a:ext cx="662098" cy="336689"/>
          </a:xfrm>
          <a:prstGeom prst="rightArrow">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17928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C62207"/>
      </a:accent1>
      <a:accent2>
        <a:srgbClr val="B1293D"/>
      </a:accent2>
      <a:accent3>
        <a:srgbClr val="FE8B14"/>
      </a:accent3>
      <a:accent4>
        <a:srgbClr val="F05643"/>
      </a:accent4>
      <a:accent5>
        <a:srgbClr val="DC4A12"/>
      </a:accent5>
      <a:accent6>
        <a:srgbClr val="9D9D9D"/>
      </a:accent6>
      <a:hlink>
        <a:srgbClr val="4472C4"/>
      </a:hlink>
      <a:folHlink>
        <a:srgbClr val="BFBFBF"/>
      </a:folHlink>
    </a:clrScheme>
    <a:fontScheme name="Office">
      <a:majorFont>
        <a:latin typeface="等线 Light" panose="020F0302020204030204"/>
        <a:ea typeface="等线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等线"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C62207"/>
    </a:accent1>
    <a:accent2>
      <a:srgbClr val="B1293D"/>
    </a:accent2>
    <a:accent3>
      <a:srgbClr val="FE8B14"/>
    </a:accent3>
    <a:accent4>
      <a:srgbClr val="F05643"/>
    </a:accent4>
    <a:accent5>
      <a:srgbClr val="DC4A12"/>
    </a:accent5>
    <a:accent6>
      <a:srgbClr val="9D9D9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C62207"/>
    </a:accent1>
    <a:accent2>
      <a:srgbClr val="B1293D"/>
    </a:accent2>
    <a:accent3>
      <a:srgbClr val="FE8B14"/>
    </a:accent3>
    <a:accent4>
      <a:srgbClr val="F05643"/>
    </a:accent4>
    <a:accent5>
      <a:srgbClr val="DC4A12"/>
    </a:accent5>
    <a:accent6>
      <a:srgbClr val="9D9D9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C62207"/>
    </a:accent1>
    <a:accent2>
      <a:srgbClr val="B1293D"/>
    </a:accent2>
    <a:accent3>
      <a:srgbClr val="FE8B14"/>
    </a:accent3>
    <a:accent4>
      <a:srgbClr val="F05643"/>
    </a:accent4>
    <a:accent5>
      <a:srgbClr val="DC4A12"/>
    </a:accent5>
    <a:accent6>
      <a:srgbClr val="9D9D9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C62207"/>
    </a:accent1>
    <a:accent2>
      <a:srgbClr val="B1293D"/>
    </a:accent2>
    <a:accent3>
      <a:srgbClr val="FE8B14"/>
    </a:accent3>
    <a:accent4>
      <a:srgbClr val="F05643"/>
    </a:accent4>
    <a:accent5>
      <a:srgbClr val="DC4A12"/>
    </a:accent5>
    <a:accent6>
      <a:srgbClr val="9D9D9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244</TotalTime>
  <Words>1006</Words>
  <Application>Microsoft Office PowerPoint</Application>
  <PresentationFormat>Widescreen</PresentationFormat>
  <Paragraphs>85</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等线</vt:lpstr>
      <vt:lpstr>Arial</vt:lpstr>
      <vt:lpstr>Arial </vt:lpstr>
      <vt:lpstr>Arial Rounded MT Bold</vt:lpstr>
      <vt:lpstr>Bernard MT Condensed</vt:lpstr>
      <vt:lpstr>Calibri</vt:lpstr>
      <vt:lpstr>Noto Sans</vt:lpstr>
      <vt:lpstr>Times New Roman</vt:lpstr>
      <vt:lpstr>思源黑体 CN Medium</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angelrui0511@outlook.com</dc:creator>
  <cp:lastModifiedBy>NGUYỄN THỊ HUYỀN</cp:lastModifiedBy>
  <cp:revision>195</cp:revision>
  <dcterms:created xsi:type="dcterms:W3CDTF">2022-03-30T05:59:51Z</dcterms:created>
  <dcterms:modified xsi:type="dcterms:W3CDTF">2024-05-26T16:33:58Z</dcterms:modified>
</cp:coreProperties>
</file>