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ng Nguyễn" initials="KN" lastIdx="1" clrIdx="0">
    <p:extLst>
      <p:ext uri="{19B8F6BF-5375-455C-9EA6-DF929625EA0E}">
        <p15:presenceInfo xmlns:p15="http://schemas.microsoft.com/office/powerpoint/2012/main" userId="b4600d676f6c85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9T14:03:05.480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9T14:03:05.480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9T14:03:05.480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9T14:03:05.480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9T14:03:05.480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9T14:03:05.480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AAE08-03E2-419D-9837-F24DEA6B924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666B4-4F38-41DF-BBBD-E073DF0CE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8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666B4-4F38-41DF-BBBD-E073DF0CE4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75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11/29/2019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145" y="2038082"/>
            <a:ext cx="10366934" cy="2262781"/>
          </a:xfrm>
        </p:spPr>
        <p:txBody>
          <a:bodyPr>
            <a:normAutofit/>
          </a:bodyPr>
          <a:lstStyle/>
          <a:p>
            <a:pPr algn="ctr"/>
            <a:r>
              <a:rPr lang="en-US" sz="6000" i="1" smtClean="0"/>
              <a:t>Build a viewer for pytorch model</a:t>
            </a:r>
            <a:endParaRPr lang="en-US" sz="6000" i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43168" y="2542332"/>
            <a:ext cx="721144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i="1" cap="none" spc="0" smtClean="0">
                <a:ln w="1016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</a:t>
            </a:r>
            <a:endParaRPr lang="en-US" sz="9600" b="1" i="1" cap="none" spc="0">
              <a:ln w="10160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245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919511" y="2146478"/>
            <a:ext cx="8915400" cy="24255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</a:t>
            </a:r>
            <a:endParaRPr lang="en-US" sz="28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PHẠM ĐÌNH KHANG   -   16110114</a:t>
            </a:r>
          </a:p>
          <a:p>
            <a:pPr algn="just"/>
            <a:r>
              <a:rPr lang="en-US" sz="3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 DĨ BẰNG                              -   17110101</a:t>
            </a:r>
            <a:endParaRPr lang="en-US" sz="3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6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99455" y="566670"/>
            <a:ext cx="55829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</a:t>
            </a:r>
            <a:endParaRPr lang="en-US" sz="44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53803" y="2253803"/>
            <a:ext cx="63106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ĐỀ TÀI</a:t>
            </a:r>
          </a:p>
          <a:p>
            <a:endParaRPr lang="en-US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THỰC HIỆN</a:t>
            </a:r>
          </a:p>
          <a:p>
            <a:endParaRPr lang="en-US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CHƯƠNG TRÌNH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27678" y="437882"/>
            <a:ext cx="529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ĐỀ TÀI</a:t>
            </a:r>
            <a:endParaRPr lang="en-US" sz="48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7897" y="1880315"/>
            <a:ext cx="877051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Cung cấp cho ng</a:t>
            </a:r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ời dùng một công cụ mô tả trực quan cho mô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hình 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Pytorch.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 dụng lập trình hướng đối tượng vào đề tài.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các công nghệ mới để xây dựng phần mềm. 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80890" y="340198"/>
            <a:ext cx="6716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THỰC HIỆN</a:t>
            </a:r>
            <a:endParaRPr lang="en-US" sz="48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9758" y="1294939"/>
            <a:ext cx="973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 file script viết bằng ngôn ngữ python chứa các layer của thư viện Pytorch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1812" y="1294940"/>
            <a:ext cx="1764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 VÀO: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27" y="2597940"/>
            <a:ext cx="10614258" cy="149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5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80890" y="340198"/>
            <a:ext cx="6716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THỰC HIỆN</a:t>
            </a:r>
            <a:endParaRPr lang="en-US" sz="48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62897" y="1171195"/>
            <a:ext cx="75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1 flowchart cho thấy các layer có trong đoạn script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1695" y="1171195"/>
            <a:ext cx="1764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 RA: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890" y="1632860"/>
            <a:ext cx="7485848" cy="511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4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80890" y="340198"/>
            <a:ext cx="6716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THỰC HIỆN</a:t>
            </a:r>
            <a:endParaRPr lang="en-US" sz="48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A6C3C61-C21F-428E-9A36-01EE7886CE26}"/>
              </a:ext>
            </a:extLst>
          </p:cNvPr>
          <p:cNvSpPr txBox="1"/>
          <p:nvPr/>
        </p:nvSpPr>
        <p:spPr>
          <a:xfrm>
            <a:off x="2820473" y="3722100"/>
            <a:ext cx="908563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Layer, input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Layer.</a:t>
            </a:r>
          </a:p>
          <a:p>
            <a:pPr marL="914400" lvl="1" indent="-4572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2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06" y="1597066"/>
            <a:ext cx="10302341" cy="159689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80890" y="340198"/>
            <a:ext cx="6716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THỰC HIỆN</a:t>
            </a:r>
            <a:endParaRPr lang="en-US" sz="48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A6C3C61-C21F-428E-9A36-01EE7886CE26}"/>
              </a:ext>
            </a:extLst>
          </p:cNvPr>
          <p:cNvSpPr txBox="1"/>
          <p:nvPr/>
        </p:nvSpPr>
        <p:spPr>
          <a:xfrm>
            <a:off x="1539435" y="1816027"/>
            <a:ext cx="10534094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đồ họa: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WPF để xây dựng đồ họa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 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định lớp cha – lớp con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cây con phân lớp bằng Dictionary với key là Level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Dựng đồ hoạ cho diagram dựa theo cây con phân lớp vừa tạo ở trên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Dựng đồ hoạ cho các kết nối giữa các Layer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1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8012" y="2323544"/>
            <a:ext cx="7202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CHƯƠNG TRÌNH</a:t>
            </a:r>
            <a:endParaRPr lang="en-US" sz="48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9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288</TotalTime>
  <Words>245</Words>
  <Application>Microsoft Office PowerPoint</Application>
  <PresentationFormat>Widescreen</PresentationFormat>
  <Paragraphs>46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Wisp</vt:lpstr>
      <vt:lpstr>Build a viewer for pytorch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 viewer for pytorch model</dc:title>
  <dc:creator>Khang Nguyễn</dc:creator>
  <cp:lastModifiedBy>Khang Nguyễn</cp:lastModifiedBy>
  <cp:revision>12</cp:revision>
  <dcterms:created xsi:type="dcterms:W3CDTF">2019-11-10T09:10:17Z</dcterms:created>
  <dcterms:modified xsi:type="dcterms:W3CDTF">2019-11-29T09:23:17Z</dcterms:modified>
</cp:coreProperties>
</file>