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45" y="2038082"/>
            <a:ext cx="10366934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i="1" smtClean="0"/>
              <a:t>Build a viewer for pytorch model</a:t>
            </a:r>
            <a:endParaRPr lang="en-US" sz="6000" i="1"/>
          </a:p>
        </p:txBody>
      </p:sp>
    </p:spTree>
    <p:extLst>
      <p:ext uri="{BB962C8B-B14F-4D97-AF65-F5344CB8AC3E}">
        <p14:creationId xmlns:p14="http://schemas.microsoft.com/office/powerpoint/2010/main" val="23900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19511" y="2146478"/>
            <a:ext cx="8915400" cy="2425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1:</a:t>
            </a:r>
          </a:p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PHẠM ĐÌNH KHANG   -   16110114</a:t>
            </a:r>
          </a:p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DĨ BẰNG                              -   17110101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179604"/>
            <a:ext cx="9762185" cy="5499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3137" y="5937161"/>
            <a:ext cx="410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mặc định của project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6806" y="5885645"/>
            <a:ext cx="55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sau khi đọc file text và vẽ lưu đồ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98" y="244001"/>
            <a:ext cx="10051228" cy="54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0538" y="6014434"/>
            <a:ext cx="878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khi trỏ chuột vào 1 hình layer sẽ hiện thông tin của layer đó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55" y="137615"/>
            <a:ext cx="9952959" cy="57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4683" y="2465059"/>
            <a:ext cx="72114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i="1" cap="none" spc="0" smtClean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9600" b="1" i="1" cap="none" spc="0">
              <a:ln w="1016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9066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Build a viewer for pytorch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viewer for pytorch model</dc:title>
  <dc:creator>Khang Nguyễn</dc:creator>
  <cp:lastModifiedBy>Khang Nguyễn</cp:lastModifiedBy>
  <cp:revision>2</cp:revision>
  <dcterms:created xsi:type="dcterms:W3CDTF">2019-11-10T09:10:17Z</dcterms:created>
  <dcterms:modified xsi:type="dcterms:W3CDTF">2019-11-10T09:26:37Z</dcterms:modified>
</cp:coreProperties>
</file>