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230"/>
    <a:srgbClr val="FFCC00"/>
    <a:srgbClr val="F9C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14BF0-6853-4E10-A0F3-781BA897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21" y="1358153"/>
            <a:ext cx="11896079" cy="175855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Đồ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Án</a:t>
            </a:r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CNTT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: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Xây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Dựng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Mềm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Quán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Cafe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685CFDE-63D0-454C-987D-FC8C40B1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2350" y="4424082"/>
            <a:ext cx="5606732" cy="1842651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Giáo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dẫn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Thầy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Trần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b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Tú</a:t>
            </a:r>
            <a:endParaRPr lang="en-US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sz="2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Phạm Dĩ Bằng	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MSSV: 17110246</a:t>
            </a:r>
          </a:p>
          <a:p>
            <a:r>
              <a:rPr lang="en-US" sz="2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Nguyễn Phạm Đình Khang	MSSV: 16110114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751B9C1-106E-418C-8C6F-E459E1E8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93" y="3687355"/>
            <a:ext cx="2539701" cy="2768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7" y="0"/>
            <a:ext cx="37528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014" y="0"/>
            <a:ext cx="1143986" cy="14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ADB92545-4CD2-40D4-BFCC-A4AE5103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7EBDB9-0E39-4656-BFE1-392D572B1B3A}"/>
              </a:ext>
            </a:extLst>
          </p:cNvPr>
          <p:cNvSpPr txBox="1"/>
          <p:nvPr/>
        </p:nvSpPr>
        <p:spPr>
          <a:xfrm>
            <a:off x="2331720" y="1437411"/>
            <a:ext cx="293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6F86B2-C378-4341-A6AE-49413CDE0C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9407" y="1806743"/>
            <a:ext cx="523028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C37687-4B46-4DAF-ABDC-8F022F664DA5}"/>
              </a:ext>
            </a:extLst>
          </p:cNvPr>
          <p:cNvSpPr txBox="1"/>
          <p:nvPr/>
        </p:nvSpPr>
        <p:spPr>
          <a:xfrm>
            <a:off x="1977390" y="2743200"/>
            <a:ext cx="355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Kiến trúc phần mề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gồm 3 lớp: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Lớp giao diện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Lớp xử lý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Lớp cơ sơ dữ liệu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25C4D1F-BAF7-40AB-8E7E-D2B37A60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608821-6718-46FA-A495-9F1B74848CE2}"/>
              </a:ext>
            </a:extLst>
          </p:cNvPr>
          <p:cNvSpPr txBox="1"/>
          <p:nvPr/>
        </p:nvSpPr>
        <p:spPr>
          <a:xfrm>
            <a:off x="2491530" y="1406633"/>
            <a:ext cx="338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3F02667-ACB4-4E2F-AC47-BB7E0E25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49" y="402865"/>
            <a:ext cx="3998358" cy="26655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CF73558-1E4A-4B60-A24B-4B2D6E5139F6}"/>
              </a:ext>
            </a:extLst>
          </p:cNvPr>
          <p:cNvSpPr/>
          <p:nvPr/>
        </p:nvSpPr>
        <p:spPr>
          <a:xfrm>
            <a:off x="938243" y="3527669"/>
            <a:ext cx="2358630" cy="1296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Cách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thức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hoạt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động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hình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Clien</a:t>
            </a:r>
            <a:r>
              <a:rPr lang="en-US" b="1" dirty="0">
                <a:solidFill>
                  <a:schemeClr val="tx1"/>
                </a:solidFill>
              </a:rPr>
              <a:t>- Server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phần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mềm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011DDF36-80C3-4F0F-8B98-6C6C976F4692}"/>
              </a:ext>
            </a:extLst>
          </p:cNvPr>
          <p:cNvSpPr/>
          <p:nvPr/>
        </p:nvSpPr>
        <p:spPr>
          <a:xfrm>
            <a:off x="5357966" y="3469045"/>
            <a:ext cx="6638486" cy="14133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Khi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database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database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E6BABA2F-E8CE-4D8C-8786-A4C12EC776D8}"/>
              </a:ext>
            </a:extLst>
          </p:cNvPr>
          <p:cNvSpPr/>
          <p:nvPr/>
        </p:nvSpPr>
        <p:spPr>
          <a:xfrm>
            <a:off x="4077050" y="4118994"/>
            <a:ext cx="749513" cy="2181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1356CA8-B43A-4ED6-93C5-F9725486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0DF9AB-8054-466C-9FF4-08C638E53509}"/>
              </a:ext>
            </a:extLst>
          </p:cNvPr>
          <p:cNvSpPr txBox="1"/>
          <p:nvPr/>
        </p:nvSpPr>
        <p:spPr>
          <a:xfrm>
            <a:off x="2491530" y="1406633"/>
            <a:ext cx="338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93C6BA-80BE-4B6B-BB3E-39F37D926515}"/>
              </a:ext>
            </a:extLst>
          </p:cNvPr>
          <p:cNvSpPr/>
          <p:nvPr/>
        </p:nvSpPr>
        <p:spPr>
          <a:xfrm>
            <a:off x="2394500" y="2985064"/>
            <a:ext cx="2038525" cy="70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FA4FDD-752B-4E18-8695-419F02A6E81B}"/>
              </a:ext>
            </a:extLst>
          </p:cNvPr>
          <p:cNvSpPr txBox="1"/>
          <p:nvPr/>
        </p:nvSpPr>
        <p:spPr>
          <a:xfrm>
            <a:off x="2491531" y="195474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–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C04141-398D-41D0-A853-CCC2B4C14ADA}"/>
              </a:ext>
            </a:extLst>
          </p:cNvPr>
          <p:cNvSpPr/>
          <p:nvPr/>
        </p:nvSpPr>
        <p:spPr>
          <a:xfrm>
            <a:off x="2394500" y="5426617"/>
            <a:ext cx="2038525" cy="704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972FAD0-AA58-4E63-A823-8862740C7C21}"/>
              </a:ext>
            </a:extLst>
          </p:cNvPr>
          <p:cNvSpPr/>
          <p:nvPr/>
        </p:nvSpPr>
        <p:spPr>
          <a:xfrm>
            <a:off x="6856603" y="2223190"/>
            <a:ext cx="3277298" cy="921265"/>
          </a:xfrm>
          <a:prstGeom prst="roundRect">
            <a:avLst>
              <a:gd name="adj" fmla="val 295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Sự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tiện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việc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gọi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món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7A52F4B8-8397-45C7-A17D-C2C159D420F6}"/>
              </a:ext>
            </a:extLst>
          </p:cNvPr>
          <p:cNvSpPr/>
          <p:nvPr/>
        </p:nvSpPr>
        <p:spPr>
          <a:xfrm>
            <a:off x="6856603" y="3493906"/>
            <a:ext cx="3377966" cy="885147"/>
          </a:xfrm>
          <a:prstGeom prst="roundRect">
            <a:avLst>
              <a:gd name="adj" fmla="val 368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quầy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C7149FCB-46E2-4973-8D90-2EB01BB1F33F}"/>
              </a:ext>
            </a:extLst>
          </p:cNvPr>
          <p:cNvSpPr/>
          <p:nvPr/>
        </p:nvSpPr>
        <p:spPr>
          <a:xfrm>
            <a:off x="6856603" y="5336382"/>
            <a:ext cx="3377966" cy="885147"/>
          </a:xfrm>
          <a:prstGeom prst="roundRect">
            <a:avLst>
              <a:gd name="adj" fmla="val 36832"/>
            </a:avLst>
          </a:prstGeom>
          <a:solidFill>
            <a:srgbClr val="BFC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6E535288-5D19-4EF6-A3D2-A280D7594955}"/>
              </a:ext>
            </a:extLst>
          </p:cNvPr>
          <p:cNvSpPr/>
          <p:nvPr/>
        </p:nvSpPr>
        <p:spPr>
          <a:xfrm rot="20585524">
            <a:off x="5061530" y="2887394"/>
            <a:ext cx="1020942" cy="197510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7FEEE27D-DA66-4D33-A21E-3A335F7DA111}"/>
              </a:ext>
            </a:extLst>
          </p:cNvPr>
          <p:cNvSpPr/>
          <p:nvPr/>
        </p:nvSpPr>
        <p:spPr>
          <a:xfrm rot="1200138">
            <a:off x="5037574" y="3467063"/>
            <a:ext cx="1020942" cy="197510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90F05DDF-3B46-44CD-BDC1-02DB102845C8}"/>
              </a:ext>
            </a:extLst>
          </p:cNvPr>
          <p:cNvSpPr/>
          <p:nvPr/>
        </p:nvSpPr>
        <p:spPr>
          <a:xfrm>
            <a:off x="5075058" y="5680199"/>
            <a:ext cx="1020942" cy="197510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31D651-25DF-4979-9008-AA0EE3BC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78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luận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977462-08A0-41E6-81DA-84D776B2B1D0}"/>
              </a:ext>
            </a:extLst>
          </p:cNvPr>
          <p:cNvSpPr txBox="1"/>
          <p:nvPr/>
        </p:nvSpPr>
        <p:spPr>
          <a:xfrm>
            <a:off x="1391250" y="1479886"/>
            <a:ext cx="1033593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err="1">
                <a:latin typeface="Calibri Light" panose="020F0302020204030204" pitchFamily="34" charset="0"/>
                <a:cs typeface="Calibri Light" panose="020F0302020204030204" pitchFamily="34" charset="0"/>
              </a:rPr>
              <a:t>xét</a:t>
            </a:r>
            <a:r>
              <a:rPr lang="en-US" sz="28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Thực hiện được hầu hết các yêu cầu giảng viên giao.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Làm được các kỹ thuật đòi hỏi yêu cầu cao hơn như:  phân quyền loại tài khoản đăng nhập, kỹ thuật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Databinding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,...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Các phần đã đạt được: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Xây dựng được các chức năng chính của một phần mềm quản lý</a:t>
            </a:r>
            <a:endParaRPr lang="en-US" sz="20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Giao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diện sản phẩm ưa nhìn và dễ dùng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Không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phát sinh nhiều lỗi khiến phần mềm không sử dụng được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phần chưa đạt được: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Chưa đóng gói được sản phẩm phần mềm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31D651-25DF-4979-9008-AA0EE3BC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78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luận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977462-08A0-41E6-81DA-84D776B2B1D0}"/>
              </a:ext>
            </a:extLst>
          </p:cNvPr>
          <p:cNvSpPr txBox="1"/>
          <p:nvPr/>
        </p:nvSpPr>
        <p:spPr>
          <a:xfrm>
            <a:off x="1391250" y="1479886"/>
            <a:ext cx="1033593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Nh</a:t>
            </a:r>
            <a:r>
              <a:rPr lang="vi-V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ợc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Mức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đô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̣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bảo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mật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tin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còn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thấp</a:t>
            </a: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chưa mã hóa mật khẩu.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Một số tính năng vẫn chưa hoàn thiện nhất có thể như: thêm Danh mục thức ăn,...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vi-V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ớng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Thực hiện thêm nhiều chức năng, tính năng như: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Đặt bàn: Phần mề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có thể cho khách dùng để đặt bàn, gọi món,...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Giảm giá theo từng loại thức ăn: phù hợp hơn so với thực tế.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Quyền admin  thêm</a:t>
            </a:r>
            <a:r>
              <a:rPr lang="vi-VN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quản lý nhân sự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047" y="1129553"/>
            <a:ext cx="5129400" cy="4297575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MỞ ĐẦU</a:t>
            </a:r>
          </a:p>
          <a:p>
            <a:pPr marL="0" indent="0">
              <a:buNone/>
            </a:pPr>
            <a:endParaRPr lang="en-US" sz="360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NỘI DUNG</a:t>
            </a:r>
          </a:p>
          <a:p>
            <a:endParaRPr lang="en-US" sz="360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KẾT LUẬN</a:t>
            </a:r>
          </a:p>
          <a:p>
            <a:endParaRPr lang="en-US" sz="36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SẢN PHẨM</a:t>
            </a:r>
            <a:endParaRPr lang="en-US" sz="36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2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113CB-6A28-4EAF-AAEC-D8E863AE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="" xmlns:a16="http://schemas.microsoft.com/office/drawing/2014/main" id="{9DFC1BCF-5013-4C76-B156-3B7A5658152E}"/>
              </a:ext>
            </a:extLst>
          </p:cNvPr>
          <p:cNvSpPr/>
          <p:nvPr/>
        </p:nvSpPr>
        <p:spPr>
          <a:xfrm>
            <a:off x="4762444" y="2057402"/>
            <a:ext cx="3368842" cy="1371598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="" xmlns:a16="http://schemas.microsoft.com/office/drawing/2014/main" id="{7F6A43C5-596F-448D-9A7A-C4D7384BB87A}"/>
              </a:ext>
            </a:extLst>
          </p:cNvPr>
          <p:cNvSpPr/>
          <p:nvPr/>
        </p:nvSpPr>
        <p:spPr>
          <a:xfrm>
            <a:off x="2035286" y="4584032"/>
            <a:ext cx="2438400" cy="174859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mạnh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mẽ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thời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nghệ</a:t>
            </a:r>
            <a:endParaRPr lang="en-US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="" xmlns:a16="http://schemas.microsoft.com/office/drawing/2014/main" id="{8045BD8D-CE2E-4403-85B4-667D7F417081}"/>
              </a:ext>
            </a:extLst>
          </p:cNvPr>
          <p:cNvSpPr/>
          <p:nvPr/>
        </p:nvSpPr>
        <p:spPr>
          <a:xfrm>
            <a:off x="5131413" y="4600074"/>
            <a:ext cx="2630903" cy="1716506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Nhằm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đáp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ứng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nhu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cầu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endParaRPr lang="en-US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="" xmlns:a16="http://schemas.microsoft.com/office/drawing/2014/main" id="{8E4AFBE0-02BB-4856-9084-9E0E03EEC567}"/>
              </a:ext>
            </a:extLst>
          </p:cNvPr>
          <p:cNvSpPr/>
          <p:nvPr/>
        </p:nvSpPr>
        <p:spPr>
          <a:xfrm>
            <a:off x="8628591" y="4567990"/>
            <a:ext cx="2855495" cy="1716506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ưu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góp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trọng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kinh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endParaRPr lang="en-US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A713339-F226-45E1-9AFE-019164797F1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446865" y="3429000"/>
            <a:ext cx="0" cy="117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34135B2-546F-4CDD-B82F-1E3BE83593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54486" y="3429000"/>
            <a:ext cx="3192379" cy="11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BD43CC2-F96F-4FAE-BBAB-6BB2C4CFEE6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446865" y="3429000"/>
            <a:ext cx="3609474" cy="113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C0F7FBD-FC33-4D7D-902C-85EA9C2A8300}"/>
              </a:ext>
            </a:extLst>
          </p:cNvPr>
          <p:cNvSpPr txBox="1"/>
          <p:nvPr/>
        </p:nvSpPr>
        <p:spPr>
          <a:xfrm>
            <a:off x="2415327" y="139931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FD97B4-4713-46F4-BC89-397FE8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6" y="656193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62EDE0-8FAC-45E8-A687-2991ADD5CB8F}"/>
              </a:ext>
            </a:extLst>
          </p:cNvPr>
          <p:cNvSpPr txBox="1"/>
          <p:nvPr/>
        </p:nvSpPr>
        <p:spPr>
          <a:xfrm>
            <a:off x="2273417" y="1475872"/>
            <a:ext cx="29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0907213-3A7D-4D66-9F0F-74766AEF614E}"/>
              </a:ext>
            </a:extLst>
          </p:cNvPr>
          <p:cNvSpPr/>
          <p:nvPr/>
        </p:nvSpPr>
        <p:spPr>
          <a:xfrm>
            <a:off x="2474754" y="3264327"/>
            <a:ext cx="3154260" cy="727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đích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nghiên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cứu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A92F9C-E431-4C3F-83F6-331492DC1D8C}"/>
              </a:ext>
            </a:extLst>
          </p:cNvPr>
          <p:cNvSpPr/>
          <p:nvPr/>
        </p:nvSpPr>
        <p:spPr>
          <a:xfrm>
            <a:off x="7331978" y="1350628"/>
            <a:ext cx="3825379" cy="19296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giúp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thuận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tiện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gọi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ghép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hóa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endParaRPr lang="en-US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339B2DE5-905B-42F3-8789-887FBE16966B}"/>
              </a:ext>
            </a:extLst>
          </p:cNvPr>
          <p:cNvSpPr/>
          <p:nvPr/>
        </p:nvSpPr>
        <p:spPr>
          <a:xfrm>
            <a:off x="7331978" y="4028115"/>
            <a:ext cx="3825379" cy="19296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mình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cũng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như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mọi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này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9B1FA72-BF05-47E7-BFE4-AD65B4897D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29014" y="2315470"/>
            <a:ext cx="1702964" cy="131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F322E1D-DB58-4F3D-B0ED-8E53A53D1E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629014" y="3628027"/>
            <a:ext cx="1702964" cy="136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4BC7A8E-CD91-43C8-836A-D14601AE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6" y="656193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5D5BFB-6875-4A0E-9411-EACFABAD7A48}"/>
              </a:ext>
            </a:extLst>
          </p:cNvPr>
          <p:cNvSpPr txBox="1"/>
          <p:nvPr/>
        </p:nvSpPr>
        <p:spPr>
          <a:xfrm>
            <a:off x="2589212" y="1375794"/>
            <a:ext cx="309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E290EA-DCA5-4277-8981-10D37351214F}"/>
              </a:ext>
            </a:extLst>
          </p:cNvPr>
          <p:cNvSpPr txBox="1"/>
          <p:nvPr/>
        </p:nvSpPr>
        <p:spPr>
          <a:xfrm>
            <a:off x="2163804" y="2801444"/>
            <a:ext cx="4115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Tiết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kiệm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tối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đa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sức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lao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CBFA6D-4A03-42D0-830C-0FB11024640B}"/>
              </a:ext>
            </a:extLst>
          </p:cNvPr>
          <p:cNvSpPr txBox="1"/>
          <p:nvPr/>
        </p:nvSpPr>
        <p:spPr>
          <a:xfrm>
            <a:off x="2181138" y="4478802"/>
            <a:ext cx="396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yên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tâm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F555646-39D1-454C-9466-22B3F288D8FA}"/>
              </a:ext>
            </a:extLst>
          </p:cNvPr>
          <p:cNvSpPr txBox="1"/>
          <p:nvPr/>
        </p:nvSpPr>
        <p:spPr>
          <a:xfrm>
            <a:off x="2163805" y="3510971"/>
            <a:ext cx="610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Giúp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đội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ngũ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hoạt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chuyên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nghiệp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</a:t>
            </a:r>
            <a:r>
              <a:rPr lang="vi-VN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C8C4B9-945D-4F6F-8482-294A6B3B4A26}"/>
              </a:ext>
            </a:extLst>
          </p:cNvPr>
          <p:cNvSpPr txBox="1"/>
          <p:nvPr/>
        </p:nvSpPr>
        <p:spPr>
          <a:xfrm>
            <a:off x="2181138" y="5043701"/>
            <a:ext cx="37834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Báo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cáo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rõ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khi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cần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DEE1F6F-D30A-42D3-8E40-920254AE8F33}"/>
              </a:ext>
            </a:extLst>
          </p:cNvPr>
          <p:cNvSpPr txBox="1"/>
          <p:nvPr/>
        </p:nvSpPr>
        <p:spPr>
          <a:xfrm>
            <a:off x="2181138" y="2063692"/>
            <a:ext cx="2827090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Giao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dễ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05C038-472A-45FC-B63A-FA59A8EA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54" y="1796334"/>
            <a:ext cx="8915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khảo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sát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hiện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Cukcuk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KiotViet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8D755DF-A901-41B4-9476-447AB09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6" y="656193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1008CF-E51D-450C-862A-ABA6FE2145D7}"/>
              </a:ext>
            </a:extLst>
          </p:cNvPr>
          <p:cNvSpPr txBox="1"/>
          <p:nvPr/>
        </p:nvSpPr>
        <p:spPr>
          <a:xfrm>
            <a:off x="2023009" y="1359107"/>
            <a:ext cx="384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4. Ph</a:t>
            </a:r>
            <a:r>
              <a:rPr lang="vi-VN" b="1" dirty="0">
                <a:latin typeface="+mj-lt"/>
                <a:cs typeface="Arial" panose="020B0604020202020204" pitchFamily="34" charset="0"/>
              </a:rPr>
              <a:t>ư</a:t>
            </a:r>
            <a:r>
              <a:rPr lang="en-US" sz="2000" b="1" dirty="0" err="1">
                <a:latin typeface="+mj-lt"/>
                <a:cs typeface="Arial" panose="020B0604020202020204" pitchFamily="34" charset="0"/>
              </a:rPr>
              <a:t>ơ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ng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pháp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nghiên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cứu</a:t>
            </a:r>
            <a:endParaRPr lang="en-U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1DAE417-CE9A-4E03-93C2-86A4275B8D5F}"/>
              </a:ext>
            </a:extLst>
          </p:cNvPr>
          <p:cNvSpPr/>
          <p:nvPr/>
        </p:nvSpPr>
        <p:spPr>
          <a:xfrm>
            <a:off x="2811574" y="3086619"/>
            <a:ext cx="1794611" cy="8686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Ưu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chung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7631CCA2-F527-4583-B073-8DA0DCE6C0F3}"/>
              </a:ext>
            </a:extLst>
          </p:cNvPr>
          <p:cNvSpPr/>
          <p:nvPr/>
        </p:nvSpPr>
        <p:spPr>
          <a:xfrm>
            <a:off x="6537855" y="2537109"/>
            <a:ext cx="3853498" cy="549510"/>
          </a:xfrm>
          <a:prstGeom prst="roundRect">
            <a:avLst>
              <a:gd name="adj" fmla="val 5556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Giao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trực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dễ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4ABAF91-2F85-468F-8114-6C239E230CB3}"/>
              </a:ext>
            </a:extLst>
          </p:cNvPr>
          <p:cNvSpPr/>
          <p:nvPr/>
        </p:nvSpPr>
        <p:spPr>
          <a:xfrm>
            <a:off x="6522932" y="3264581"/>
            <a:ext cx="3853498" cy="549510"/>
          </a:xfrm>
          <a:prstGeom prst="roundRect">
            <a:avLst>
              <a:gd name="adj" fmla="val 5556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Tự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tiền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hóa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đ</a:t>
            </a:r>
            <a:r>
              <a:rPr lang="vi-V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BD81A9D-1834-467A-B6B5-292B5929FE27}"/>
              </a:ext>
            </a:extLst>
          </p:cNvPr>
          <p:cNvSpPr/>
          <p:nvPr/>
        </p:nvSpPr>
        <p:spPr>
          <a:xfrm>
            <a:off x="6537855" y="4009957"/>
            <a:ext cx="3853498" cy="549510"/>
          </a:xfrm>
          <a:prstGeom prst="roundRect">
            <a:avLst>
              <a:gd name="adj" fmla="val 5556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chặt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chẽ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43F58F01-7DDB-41F6-BCF9-D1B71B441245}"/>
              </a:ext>
            </a:extLst>
          </p:cNvPr>
          <p:cNvSpPr/>
          <p:nvPr/>
        </p:nvSpPr>
        <p:spPr>
          <a:xfrm>
            <a:off x="2811574" y="5233048"/>
            <a:ext cx="1771751" cy="8686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Nh</a:t>
            </a:r>
            <a:r>
              <a:rPr lang="vi-V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ợc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chung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EE10B8EA-2DA7-4C7F-94B4-03FAB900097C}"/>
              </a:ext>
            </a:extLst>
          </p:cNvPr>
          <p:cNvSpPr/>
          <p:nvPr/>
        </p:nvSpPr>
        <p:spPr>
          <a:xfrm>
            <a:off x="6522932" y="4958293"/>
            <a:ext cx="3853498" cy="549510"/>
          </a:xfrm>
          <a:prstGeom prst="roundRect">
            <a:avLst>
              <a:gd name="adj" fmla="val 5556"/>
            </a:avLst>
          </a:prstGeom>
          <a:solidFill>
            <a:srgbClr val="F9CE8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thừa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B237040C-2C87-4075-B1C1-E236E7D528F8}"/>
              </a:ext>
            </a:extLst>
          </p:cNvPr>
          <p:cNvSpPr/>
          <p:nvPr/>
        </p:nvSpPr>
        <p:spPr>
          <a:xfrm>
            <a:off x="6522932" y="5826973"/>
            <a:ext cx="3853498" cy="549510"/>
          </a:xfrm>
          <a:prstGeom prst="roundRect">
            <a:avLst>
              <a:gd name="adj" fmla="val 5556"/>
            </a:avLst>
          </a:prstGeom>
          <a:solidFill>
            <a:srgbClr val="F9CE8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phí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giá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thành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cao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275B7AA-BE56-45BE-AFFB-6DAA9303EE7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06185" y="2811864"/>
            <a:ext cx="1931670" cy="7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C157179-E612-4805-8F8A-1815913F75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06185" y="3520959"/>
            <a:ext cx="1916747" cy="1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B2C72E3-87DC-4636-820E-294EF5A6E5F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606185" y="3520959"/>
            <a:ext cx="1931670" cy="76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50F57A7-B4EA-495F-B027-CEB94ACE949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83325" y="5233048"/>
            <a:ext cx="1939607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707C59C-6151-4FF5-8D34-94463FB6974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583325" y="5667388"/>
            <a:ext cx="1939607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5DF2BE-8F56-4830-BABE-61026367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058289" cy="53529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D55CD97-39D5-4062-838B-F8913EC5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BA90C9-91C6-4A85-84F4-B2F3FBEB169C}"/>
              </a:ext>
            </a:extLst>
          </p:cNvPr>
          <p:cNvSpPr txBox="1"/>
          <p:nvPr/>
        </p:nvSpPr>
        <p:spPr>
          <a:xfrm>
            <a:off x="2183130" y="1479886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cầu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51BA4FA-125A-499C-B212-E6510D4AFCE0}"/>
              </a:ext>
            </a:extLst>
          </p:cNvPr>
          <p:cNvSpPr txBox="1"/>
          <p:nvPr/>
        </p:nvSpPr>
        <p:spPr>
          <a:xfrm>
            <a:off x="2589212" y="2668897"/>
            <a:ext cx="7248088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Đặt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Tìm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Thanh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Báo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khoản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khoản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khoản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FFA71E-12CB-4495-B105-8B306CCA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89" y="1866889"/>
            <a:ext cx="2734809" cy="524821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7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7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7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thức</a:t>
            </a:r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18D644-2A4B-49B4-8201-8BA54EC0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1D128B-7AC2-48F3-9AC4-F9C62ED70E99}"/>
              </a:ext>
            </a:extLst>
          </p:cNvPr>
          <p:cNvSpPr txBox="1"/>
          <p:nvPr/>
        </p:nvSpPr>
        <p:spPr>
          <a:xfrm>
            <a:off x="2459966" y="140522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DA00638-2AA9-48E1-8ABB-212F9C751710}"/>
              </a:ext>
            </a:extLst>
          </p:cNvPr>
          <p:cNvSpPr txBox="1"/>
          <p:nvPr/>
        </p:nvSpPr>
        <p:spPr>
          <a:xfrm>
            <a:off x="2114339" y="2391711"/>
            <a:ext cx="9345022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phận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chủ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chịu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nhiệm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mọi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hoạt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xóa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tạm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ngừng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hoạt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tin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3322CE-FDC4-4374-BE27-74164C38BC8C}"/>
              </a:ext>
            </a:extLst>
          </p:cNvPr>
          <p:cNvSpPr txBox="1"/>
          <p:nvPr/>
        </p:nvSpPr>
        <p:spPr>
          <a:xfrm>
            <a:off x="2114339" y="3980449"/>
            <a:ext cx="8841995" cy="2390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phận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nhiệm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vụ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trạng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thái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trống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ngồi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hóa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thay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đổi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trạng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thái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ghép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gọi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78F9A6F-BA63-41BF-8241-FA14840A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8630558-04F5-4682-9AA9-0F43B38D225E}"/>
              </a:ext>
            </a:extLst>
          </p:cNvPr>
          <p:cNvSpPr txBox="1"/>
          <p:nvPr/>
        </p:nvSpPr>
        <p:spPr>
          <a:xfrm>
            <a:off x="2183130" y="13884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</a:t>
            </a: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758B9EF-564F-4FD1-85DF-112093AEBD9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6110" y="1954821"/>
            <a:ext cx="6640830" cy="424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4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770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Century Gothic</vt:lpstr>
      <vt:lpstr>Courier New</vt:lpstr>
      <vt:lpstr>Tahoma</vt:lpstr>
      <vt:lpstr>Wingdings</vt:lpstr>
      <vt:lpstr>Wingdings 3</vt:lpstr>
      <vt:lpstr>Wisp</vt:lpstr>
      <vt:lpstr>Đồ Án CNTT : Xây Dựng Phần Mềm Quản Lý Quán Cafe</vt:lpstr>
      <vt:lpstr>PowerPoint Presentation</vt:lpstr>
      <vt:lpstr>Phần mở đầu</vt:lpstr>
      <vt:lpstr>Phần mở đầu</vt:lpstr>
      <vt:lpstr>Phần mở đầu</vt:lpstr>
      <vt:lpstr>Phần mở đầu</vt:lpstr>
      <vt:lpstr>Phần nội dung</vt:lpstr>
      <vt:lpstr>Phần nội dung</vt:lpstr>
      <vt:lpstr>Phần nội dung</vt:lpstr>
      <vt:lpstr>Phần nội dung</vt:lpstr>
      <vt:lpstr>Phần nội dung</vt:lpstr>
      <vt:lpstr>Phần nội dung</vt:lpstr>
      <vt:lpstr>Phần Kết luận</vt:lpstr>
      <vt:lpstr>Phần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 : Xây Dựng Phần Mềm Quản Lý Quán Cafe</dc:title>
  <dc:creator>Thành Phát Trần</dc:creator>
  <cp:lastModifiedBy>Khang Nguyễn</cp:lastModifiedBy>
  <cp:revision>53</cp:revision>
  <dcterms:created xsi:type="dcterms:W3CDTF">2019-11-26T01:11:11Z</dcterms:created>
  <dcterms:modified xsi:type="dcterms:W3CDTF">2021-01-04T08:28:48Z</dcterms:modified>
</cp:coreProperties>
</file>