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8" r:id="rId2"/>
    <p:sldId id="346" r:id="rId3"/>
    <p:sldId id="34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59" r:id="rId15"/>
    <p:sldId id="261" r:id="rId16"/>
    <p:sldId id="262" r:id="rId17"/>
    <p:sldId id="263" r:id="rId18"/>
    <p:sldId id="264" r:id="rId19"/>
    <p:sldId id="274" r:id="rId20"/>
    <p:sldId id="265" r:id="rId21"/>
    <p:sldId id="266" r:id="rId22"/>
    <p:sldId id="268" r:id="rId23"/>
    <p:sldId id="269" r:id="rId24"/>
    <p:sldId id="270" r:id="rId25"/>
    <p:sldId id="271" r:id="rId26"/>
    <p:sldId id="272" r:id="rId27"/>
    <p:sldId id="273" r:id="rId28"/>
    <p:sldId id="278" r:id="rId29"/>
    <p:sldId id="279" r:id="rId30"/>
    <p:sldId id="280" r:id="rId31"/>
    <p:sldId id="282" r:id="rId32"/>
    <p:sldId id="283" r:id="rId33"/>
    <p:sldId id="310" r:id="rId34"/>
    <p:sldId id="298" r:id="rId35"/>
    <p:sldId id="285" r:id="rId36"/>
    <p:sldId id="286" r:id="rId3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g Anh" userId="a303ca2d5c59aa64" providerId="LiveId" clId="{579FC527-6F61-4C73-91E4-A6B5C7C70A44}"/>
    <pc:docChg chg="undo custSel addSld delSld modSld sldOrd">
      <pc:chgData name="Khang Anh" userId="a303ca2d5c59aa64" providerId="LiveId" clId="{579FC527-6F61-4C73-91E4-A6B5C7C70A44}" dt="2023-05-10T01:51:43.067" v="248" actId="1076"/>
      <pc:docMkLst>
        <pc:docMk/>
      </pc:docMkLst>
      <pc:sldChg chg="addSp delSp modSp mod">
        <pc:chgData name="Khang Anh" userId="a303ca2d5c59aa64" providerId="LiveId" clId="{579FC527-6F61-4C73-91E4-A6B5C7C70A44}" dt="2023-05-09T01:19:38.036" v="104" actId="1076"/>
        <pc:sldMkLst>
          <pc:docMk/>
          <pc:sldMk cId="0" sldId="262"/>
        </pc:sldMkLst>
        <pc:spChg chg="add del mod">
          <ac:chgData name="Khang Anh" userId="a303ca2d5c59aa64" providerId="LiveId" clId="{579FC527-6F61-4C73-91E4-A6B5C7C70A44}" dt="2023-05-09T01:19:13.601" v="94" actId="21"/>
          <ac:spMkLst>
            <pc:docMk/>
            <pc:sldMk cId="0" sldId="262"/>
            <ac:spMk id="14" creationId="{426A97B3-1BD7-2069-272C-6D1C040E9176}"/>
          </ac:spMkLst>
        </pc:spChg>
        <pc:picChg chg="add del mod">
          <ac:chgData name="Khang Anh" userId="a303ca2d5c59aa64" providerId="LiveId" clId="{579FC527-6F61-4C73-91E4-A6B5C7C70A44}" dt="2023-05-09T01:18:01.590" v="65" actId="21"/>
          <ac:picMkLst>
            <pc:docMk/>
            <pc:sldMk cId="0" sldId="262"/>
            <ac:picMk id="9" creationId="{76F0D61D-EE15-2C41-5179-2FB64CE8CF62}"/>
          </ac:picMkLst>
        </pc:picChg>
        <pc:picChg chg="add mod">
          <ac:chgData name="Khang Anh" userId="a303ca2d5c59aa64" providerId="LiveId" clId="{579FC527-6F61-4C73-91E4-A6B5C7C70A44}" dt="2023-05-09T01:19:38.036" v="104" actId="1076"/>
          <ac:picMkLst>
            <pc:docMk/>
            <pc:sldMk cId="0" sldId="262"/>
            <ac:picMk id="11" creationId="{57DF9E02-4177-D718-A925-82F21B0E556B}"/>
          </ac:picMkLst>
        </pc:picChg>
        <pc:picChg chg="del mod">
          <ac:chgData name="Khang Anh" userId="a303ca2d5c59aa64" providerId="LiveId" clId="{579FC527-6F61-4C73-91E4-A6B5C7C70A44}" dt="2023-05-09T01:18:49.547" v="91" actId="21"/>
          <ac:picMkLst>
            <pc:docMk/>
            <pc:sldMk cId="0" sldId="262"/>
            <ac:picMk id="12" creationId="{00000000-0000-0000-0000-000000000000}"/>
          </ac:picMkLst>
        </pc:picChg>
        <pc:picChg chg="add mod">
          <ac:chgData name="Khang Anh" userId="a303ca2d5c59aa64" providerId="LiveId" clId="{579FC527-6F61-4C73-91E4-A6B5C7C70A44}" dt="2023-05-09T01:19:35.084" v="103" actId="1076"/>
          <ac:picMkLst>
            <pc:docMk/>
            <pc:sldMk cId="0" sldId="262"/>
            <ac:picMk id="16" creationId="{6F2807A3-4173-0CC3-54AB-2E41126AEB9E}"/>
          </ac:picMkLst>
        </pc:picChg>
      </pc:sldChg>
      <pc:sldChg chg="addSp delSp modSp mod">
        <pc:chgData name="Khang Anh" userId="a303ca2d5c59aa64" providerId="LiveId" clId="{579FC527-6F61-4C73-91E4-A6B5C7C70A44}" dt="2023-05-10T01:51:43.067" v="248" actId="1076"/>
        <pc:sldMkLst>
          <pc:docMk/>
          <pc:sldMk cId="0" sldId="273"/>
        </pc:sldMkLst>
        <pc:spChg chg="add del mod">
          <ac:chgData name="Khang Anh" userId="a303ca2d5c59aa64" providerId="LiveId" clId="{579FC527-6F61-4C73-91E4-A6B5C7C70A44}" dt="2023-05-10T01:50:00.263" v="243" actId="21"/>
          <ac:spMkLst>
            <pc:docMk/>
            <pc:sldMk cId="0" sldId="273"/>
            <ac:spMk id="10" creationId="{DDEE7528-0A8B-A900-8A4F-BAFD299931D5}"/>
          </ac:spMkLst>
        </pc:spChg>
        <pc:picChg chg="del">
          <ac:chgData name="Khang Anh" userId="a303ca2d5c59aa64" providerId="LiveId" clId="{579FC527-6F61-4C73-91E4-A6B5C7C70A44}" dt="2023-05-10T01:49:57.130" v="242" actId="21"/>
          <ac:picMkLst>
            <pc:docMk/>
            <pc:sldMk cId="0" sldId="273"/>
            <ac:picMk id="3" creationId="{00000000-0000-0000-0000-000000000000}"/>
          </ac:picMkLst>
        </pc:picChg>
        <pc:picChg chg="add mod">
          <ac:chgData name="Khang Anh" userId="a303ca2d5c59aa64" providerId="LiveId" clId="{579FC527-6F61-4C73-91E4-A6B5C7C70A44}" dt="2023-05-10T01:51:17.524" v="245" actId="1076"/>
          <ac:picMkLst>
            <pc:docMk/>
            <pc:sldMk cId="0" sldId="273"/>
            <ac:picMk id="12" creationId="{50C8C2D8-EC0B-1869-EEC3-8ACF999B1B7B}"/>
          </ac:picMkLst>
        </pc:picChg>
        <pc:picChg chg="add mod">
          <ac:chgData name="Khang Anh" userId="a303ca2d5c59aa64" providerId="LiveId" clId="{579FC527-6F61-4C73-91E4-A6B5C7C70A44}" dt="2023-05-10T01:51:43.067" v="248" actId="1076"/>
          <ac:picMkLst>
            <pc:docMk/>
            <pc:sldMk cId="0" sldId="273"/>
            <ac:picMk id="14" creationId="{431B4883-329E-C8E1-83BC-435C44AF42A7}"/>
          </ac:picMkLst>
        </pc:picChg>
      </pc:sldChg>
      <pc:sldChg chg="del">
        <pc:chgData name="Khang Anh" userId="a303ca2d5c59aa64" providerId="LiveId" clId="{579FC527-6F61-4C73-91E4-A6B5C7C70A44}" dt="2023-05-09T08:06:07.708" v="116" actId="2696"/>
        <pc:sldMkLst>
          <pc:docMk/>
          <pc:sldMk cId="0" sldId="281"/>
        </pc:sldMkLst>
      </pc:sldChg>
      <pc:sldChg chg="add del">
        <pc:chgData name="Khang Anh" userId="a303ca2d5c59aa64" providerId="LiveId" clId="{579FC527-6F61-4C73-91E4-A6B5C7C70A44}" dt="2023-05-09T08:05:53.864" v="113" actId="2696"/>
        <pc:sldMkLst>
          <pc:docMk/>
          <pc:sldMk cId="0" sldId="284"/>
        </pc:sldMkLst>
      </pc:sldChg>
      <pc:sldChg chg="modSp mod">
        <pc:chgData name="Khang Anh" userId="a303ca2d5c59aa64" providerId="LiveId" clId="{579FC527-6F61-4C73-91E4-A6B5C7C70A44}" dt="2023-05-09T08:20:36.155" v="127" actId="14100"/>
        <pc:sldMkLst>
          <pc:docMk/>
          <pc:sldMk cId="0" sldId="285"/>
        </pc:sldMkLst>
        <pc:picChg chg="mod">
          <ac:chgData name="Khang Anh" userId="a303ca2d5c59aa64" providerId="LiveId" clId="{579FC527-6F61-4C73-91E4-A6B5C7C70A44}" dt="2023-05-09T08:20:36.155" v="127" actId="14100"/>
          <ac:picMkLst>
            <pc:docMk/>
            <pc:sldMk cId="0" sldId="285"/>
            <ac:picMk id="1675905106" creationId="{00000000-0000-0000-0000-000000000000}"/>
          </ac:picMkLst>
        </pc:picChg>
        <pc:picChg chg="mod">
          <ac:chgData name="Khang Anh" userId="a303ca2d5c59aa64" providerId="LiveId" clId="{579FC527-6F61-4C73-91E4-A6B5C7C70A44}" dt="2023-05-09T08:20:32.063" v="125" actId="14100"/>
          <ac:picMkLst>
            <pc:docMk/>
            <pc:sldMk cId="0" sldId="285"/>
            <ac:picMk id="1711929710" creationId="{00000000-0000-0000-0000-000000000000}"/>
          </ac:picMkLst>
        </pc:picChg>
      </pc:sldChg>
      <pc:sldChg chg="del">
        <pc:chgData name="Khang Anh" userId="a303ca2d5c59aa64" providerId="LiveId" clId="{579FC527-6F61-4C73-91E4-A6B5C7C70A44}" dt="2023-05-09T08:06:47.715" v="122" actId="2696"/>
        <pc:sldMkLst>
          <pc:docMk/>
          <pc:sldMk cId="0" sldId="287"/>
        </pc:sldMkLst>
      </pc:sldChg>
      <pc:sldChg chg="del">
        <pc:chgData name="Khang Anh" userId="a303ca2d5c59aa64" providerId="LiveId" clId="{579FC527-6F61-4C73-91E4-A6B5C7C70A44}" dt="2023-05-09T08:06:55.919" v="123" actId="2696"/>
        <pc:sldMkLst>
          <pc:docMk/>
          <pc:sldMk cId="0" sldId="290"/>
        </pc:sldMkLst>
      </pc:sldChg>
      <pc:sldChg chg="del">
        <pc:chgData name="Khang Anh" userId="a303ca2d5c59aa64" providerId="LiveId" clId="{579FC527-6F61-4C73-91E4-A6B5C7C70A44}" dt="2023-05-09T08:06:25.829" v="119" actId="2696"/>
        <pc:sldMkLst>
          <pc:docMk/>
          <pc:sldMk cId="0" sldId="291"/>
        </pc:sldMkLst>
      </pc:sldChg>
      <pc:sldChg chg="del">
        <pc:chgData name="Khang Anh" userId="a303ca2d5c59aa64" providerId="LiveId" clId="{579FC527-6F61-4C73-91E4-A6B5C7C70A44}" dt="2023-05-09T08:06:33.647" v="121" actId="2696"/>
        <pc:sldMkLst>
          <pc:docMk/>
          <pc:sldMk cId="0" sldId="292"/>
        </pc:sldMkLst>
      </pc:sldChg>
      <pc:sldChg chg="del">
        <pc:chgData name="Khang Anh" userId="a303ca2d5c59aa64" providerId="LiveId" clId="{579FC527-6F61-4C73-91E4-A6B5C7C70A44}" dt="2023-05-09T08:06:29.407" v="120" actId="2696"/>
        <pc:sldMkLst>
          <pc:docMk/>
          <pc:sldMk cId="0" sldId="293"/>
        </pc:sldMkLst>
      </pc:sldChg>
      <pc:sldChg chg="del">
        <pc:chgData name="Khang Anh" userId="a303ca2d5c59aa64" providerId="LiveId" clId="{579FC527-6F61-4C73-91E4-A6B5C7C70A44}" dt="2023-05-09T08:06:18.735" v="118" actId="2696"/>
        <pc:sldMkLst>
          <pc:docMk/>
          <pc:sldMk cId="0" sldId="294"/>
        </pc:sldMkLst>
      </pc:sldChg>
      <pc:sldChg chg="del">
        <pc:chgData name="Khang Anh" userId="a303ca2d5c59aa64" providerId="LiveId" clId="{579FC527-6F61-4C73-91E4-A6B5C7C70A44}" dt="2023-05-09T08:06:12.814" v="117" actId="2696"/>
        <pc:sldMkLst>
          <pc:docMk/>
          <pc:sldMk cId="0" sldId="295"/>
        </pc:sldMkLst>
      </pc:sldChg>
      <pc:sldChg chg="del">
        <pc:chgData name="Khang Anh" userId="a303ca2d5c59aa64" providerId="LiveId" clId="{579FC527-6F61-4C73-91E4-A6B5C7C70A44}" dt="2023-05-09T08:06:02.789" v="115" actId="2696"/>
        <pc:sldMkLst>
          <pc:docMk/>
          <pc:sldMk cId="0" sldId="296"/>
        </pc:sldMkLst>
      </pc:sldChg>
      <pc:sldChg chg="del">
        <pc:chgData name="Khang Anh" userId="a303ca2d5c59aa64" providerId="LiveId" clId="{579FC527-6F61-4C73-91E4-A6B5C7C70A44}" dt="2023-05-09T08:05:56.760" v="114" actId="2696"/>
        <pc:sldMkLst>
          <pc:docMk/>
          <pc:sldMk cId="0" sldId="297"/>
        </pc:sldMkLst>
      </pc:sldChg>
      <pc:sldChg chg="modSp mod">
        <pc:chgData name="Khang Anh" userId="a303ca2d5c59aa64" providerId="LiveId" clId="{579FC527-6F61-4C73-91E4-A6B5C7C70A44}" dt="2023-05-09T08:20:55.636" v="136" actId="1076"/>
        <pc:sldMkLst>
          <pc:docMk/>
          <pc:sldMk cId="0" sldId="298"/>
        </pc:sldMkLst>
        <pc:spChg chg="mod">
          <ac:chgData name="Khang Anh" userId="a303ca2d5c59aa64" providerId="LiveId" clId="{579FC527-6F61-4C73-91E4-A6B5C7C70A44}" dt="2023-05-09T08:20:39.684" v="128" actId="1076"/>
          <ac:spMkLst>
            <pc:docMk/>
            <pc:sldMk cId="0" sldId="298"/>
            <ac:spMk id="13" creationId="{00000000-0000-0000-0000-000000000000}"/>
          </ac:spMkLst>
        </pc:spChg>
        <pc:picChg chg="mod">
          <ac:chgData name="Khang Anh" userId="a303ca2d5c59aa64" providerId="LiveId" clId="{579FC527-6F61-4C73-91E4-A6B5C7C70A44}" dt="2023-05-09T08:20:53.141" v="134" actId="14100"/>
          <ac:picMkLst>
            <pc:docMk/>
            <pc:sldMk cId="0" sldId="298"/>
            <ac:picMk id="690615585" creationId="{00000000-0000-0000-0000-000000000000}"/>
          </ac:picMkLst>
        </pc:picChg>
        <pc:picChg chg="mod">
          <ac:chgData name="Khang Anh" userId="a303ca2d5c59aa64" providerId="LiveId" clId="{579FC527-6F61-4C73-91E4-A6B5C7C70A44}" dt="2023-05-09T08:20:55.636" v="136" actId="1076"/>
          <ac:picMkLst>
            <pc:docMk/>
            <pc:sldMk cId="0" sldId="298"/>
            <ac:picMk id="931625775" creationId="{00000000-0000-0000-0000-000000000000}"/>
          </ac:picMkLst>
        </pc:picChg>
        <pc:picChg chg="mod">
          <ac:chgData name="Khang Anh" userId="a303ca2d5c59aa64" providerId="LiveId" clId="{579FC527-6F61-4C73-91E4-A6B5C7C70A44}" dt="2023-05-09T08:20:42.028" v="129" actId="14100"/>
          <ac:picMkLst>
            <pc:docMk/>
            <pc:sldMk cId="0" sldId="298"/>
            <ac:picMk id="1875649054" creationId="{00000000-0000-0000-0000-000000000000}"/>
          </ac:picMkLst>
        </pc:picChg>
      </pc:sldChg>
      <pc:sldChg chg="delSp del mod">
        <pc:chgData name="Khang Anh" userId="a303ca2d5c59aa64" providerId="LiveId" clId="{579FC527-6F61-4C73-91E4-A6B5C7C70A44}" dt="2023-05-09T08:05:43.029" v="110" actId="2696"/>
        <pc:sldMkLst>
          <pc:docMk/>
          <pc:sldMk cId="0" sldId="299"/>
        </pc:sldMkLst>
        <pc:spChg chg="del">
          <ac:chgData name="Khang Anh" userId="a303ca2d5c59aa64" providerId="LiveId" clId="{579FC527-6F61-4C73-91E4-A6B5C7C70A44}" dt="2023-05-09T01:23:33.135" v="105" actId="21"/>
          <ac:spMkLst>
            <pc:docMk/>
            <pc:sldMk cId="0" sldId="299"/>
            <ac:spMk id="13" creationId="{00000000-0000-0000-0000-000000000000}"/>
          </ac:spMkLst>
        </pc:spChg>
      </pc:sldChg>
      <pc:sldChg chg="modSp mod">
        <pc:chgData name="Khang Anh" userId="a303ca2d5c59aa64" providerId="LiveId" clId="{579FC527-6F61-4C73-91E4-A6B5C7C70A44}" dt="2023-05-10T01:49:09.760" v="204" actId="20577"/>
        <pc:sldMkLst>
          <pc:docMk/>
          <pc:sldMk cId="2977431358" sldId="303"/>
        </pc:sldMkLst>
        <pc:spChg chg="mod">
          <ac:chgData name="Khang Anh" userId="a303ca2d5c59aa64" providerId="LiveId" clId="{579FC527-6F61-4C73-91E4-A6B5C7C70A44}" dt="2023-05-10T01:49:09.760" v="204" actId="20577"/>
          <ac:spMkLst>
            <pc:docMk/>
            <pc:sldMk cId="2977431358" sldId="303"/>
            <ac:spMk id="5" creationId="{42C3A94C-1E9C-CA08-76DB-2FD9AA525D30}"/>
          </ac:spMkLst>
        </pc:spChg>
      </pc:sldChg>
      <pc:sldChg chg="modSp mod">
        <pc:chgData name="Khang Anh" userId="a303ca2d5c59aa64" providerId="LiveId" clId="{579FC527-6F61-4C73-91E4-A6B5C7C70A44}" dt="2023-05-10T01:49:25.227" v="241" actId="1076"/>
        <pc:sldMkLst>
          <pc:docMk/>
          <pc:sldMk cId="3030049748" sldId="306"/>
        </pc:sldMkLst>
        <pc:spChg chg="mod">
          <ac:chgData name="Khang Anh" userId="a303ca2d5c59aa64" providerId="LiveId" clId="{579FC527-6F61-4C73-91E4-A6B5C7C70A44}" dt="2023-05-10T01:49:21.887" v="239" actId="20577"/>
          <ac:spMkLst>
            <pc:docMk/>
            <pc:sldMk cId="3030049748" sldId="306"/>
            <ac:spMk id="6" creationId="{F7BF1773-76E3-3B5F-C5E1-533594D85D27}"/>
          </ac:spMkLst>
        </pc:spChg>
        <pc:picChg chg="mod">
          <ac:chgData name="Khang Anh" userId="a303ca2d5c59aa64" providerId="LiveId" clId="{579FC527-6F61-4C73-91E4-A6B5C7C70A44}" dt="2023-05-10T01:49:25.227" v="241" actId="1076"/>
          <ac:picMkLst>
            <pc:docMk/>
            <pc:sldMk cId="3030049748" sldId="306"/>
            <ac:picMk id="10" creationId="{CCA4DA8C-3BD9-4004-E45A-AFAE1BF4E30A}"/>
          </ac:picMkLst>
        </pc:picChg>
      </pc:sldChg>
      <pc:sldChg chg="addSp delSp modSp add mod ord">
        <pc:chgData name="Khang Anh" userId="a303ca2d5c59aa64" providerId="LiveId" clId="{579FC527-6F61-4C73-91E4-A6B5C7C70A44}" dt="2023-05-09T07:58:34.256" v="109"/>
        <pc:sldMkLst>
          <pc:docMk/>
          <pc:sldMk cId="934376410" sldId="310"/>
        </pc:sldMkLst>
        <pc:spChg chg="add del mod">
          <ac:chgData name="Khang Anh" userId="a303ca2d5c59aa64" providerId="LiveId" clId="{579FC527-6F61-4C73-91E4-A6B5C7C70A44}" dt="2023-05-09T01:11:31.069" v="2" actId="21"/>
          <ac:spMkLst>
            <pc:docMk/>
            <pc:sldMk cId="934376410" sldId="310"/>
            <ac:spMk id="9" creationId="{CFC3C779-D7AC-0F0F-E0B6-E989FA1C5737}"/>
          </ac:spMkLst>
        </pc:spChg>
        <pc:spChg chg="add del mod">
          <ac:chgData name="Khang Anh" userId="a303ca2d5c59aa64" providerId="LiveId" clId="{579FC527-6F61-4C73-91E4-A6B5C7C70A44}" dt="2023-05-09T01:12:19.738" v="42" actId="21"/>
          <ac:spMkLst>
            <pc:docMk/>
            <pc:sldMk cId="934376410" sldId="310"/>
            <ac:spMk id="11" creationId="{AD036B40-76FE-259B-BAC7-824241DD9599}"/>
          </ac:spMkLst>
        </pc:spChg>
        <pc:spChg chg="mod">
          <ac:chgData name="Khang Anh" userId="a303ca2d5c59aa64" providerId="LiveId" clId="{579FC527-6F61-4C73-91E4-A6B5C7C70A44}" dt="2023-05-09T01:11:47.694" v="38" actId="20577"/>
          <ac:spMkLst>
            <pc:docMk/>
            <pc:sldMk cId="934376410" sldId="310"/>
            <ac:spMk id="13" creationId="{00000000-0000-0000-0000-000000000000}"/>
          </ac:spMkLst>
        </pc:spChg>
        <pc:picChg chg="add mod">
          <ac:chgData name="Khang Anh" userId="a303ca2d5c59aa64" providerId="LiveId" clId="{579FC527-6F61-4C73-91E4-A6B5C7C70A44}" dt="2023-05-09T01:12:56.349" v="53" actId="1076"/>
          <ac:picMkLst>
            <pc:docMk/>
            <pc:sldMk cId="934376410" sldId="310"/>
            <ac:picMk id="12" creationId="{AE122408-714C-92D9-77EE-99ABFBF15B73}"/>
          </ac:picMkLst>
        </pc:picChg>
        <pc:picChg chg="add mod">
          <ac:chgData name="Khang Anh" userId="a303ca2d5c59aa64" providerId="LiveId" clId="{579FC527-6F61-4C73-91E4-A6B5C7C70A44}" dt="2023-05-09T01:13:03.357" v="57" actId="1076"/>
          <ac:picMkLst>
            <pc:docMk/>
            <pc:sldMk cId="934376410" sldId="310"/>
            <ac:picMk id="14" creationId="{916272F3-5324-74D1-D8E3-E99A96884329}"/>
          </ac:picMkLst>
        </pc:picChg>
        <pc:picChg chg="del">
          <ac:chgData name="Khang Anh" userId="a303ca2d5c59aa64" providerId="LiveId" clId="{579FC527-6F61-4C73-91E4-A6B5C7C70A44}" dt="2023-05-09T01:11:50.923" v="39" actId="21"/>
          <ac:picMkLst>
            <pc:docMk/>
            <pc:sldMk cId="934376410" sldId="310"/>
            <ac:picMk id="690615585" creationId="{00000000-0000-0000-0000-000000000000}"/>
          </ac:picMkLst>
        </pc:picChg>
        <pc:picChg chg="del">
          <ac:chgData name="Khang Anh" userId="a303ca2d5c59aa64" providerId="LiveId" clId="{579FC527-6F61-4C73-91E4-A6B5C7C70A44}" dt="2023-05-09T01:12:26.097" v="43" actId="21"/>
          <ac:picMkLst>
            <pc:docMk/>
            <pc:sldMk cId="934376410" sldId="310"/>
            <ac:picMk id="931625775" creationId="{00000000-0000-0000-0000-000000000000}"/>
          </ac:picMkLst>
        </pc:picChg>
        <pc:picChg chg="del">
          <ac:chgData name="Khang Anh" userId="a303ca2d5c59aa64" providerId="LiveId" clId="{579FC527-6F61-4C73-91E4-A6B5C7C70A44}" dt="2023-05-09T01:11:25.271" v="1" actId="21"/>
          <ac:picMkLst>
            <pc:docMk/>
            <pc:sldMk cId="934376410" sldId="310"/>
            <ac:picMk id="1875649054" creationId="{00000000-0000-0000-0000-000000000000}"/>
          </ac:picMkLst>
        </pc:picChg>
        <pc:inkChg chg="add del">
          <ac:chgData name="Khang Anh" userId="a303ca2d5c59aa64" providerId="LiveId" clId="{579FC527-6F61-4C73-91E4-A6B5C7C70A44}" dt="2023-05-09T07:58:34.255" v="108"/>
          <ac:inkMkLst>
            <pc:docMk/>
            <pc:sldMk cId="934376410" sldId="310"/>
            <ac:inkMk id="3" creationId="{632FE349-FEC7-D33C-F280-19CD6F019C10}"/>
          </ac:inkMkLst>
        </pc:inkChg>
        <pc:inkChg chg="add del">
          <ac:chgData name="Khang Anh" userId="a303ca2d5c59aa64" providerId="LiveId" clId="{579FC527-6F61-4C73-91E4-A6B5C7C70A44}" dt="2023-05-09T07:58:34.256" v="109"/>
          <ac:inkMkLst>
            <pc:docMk/>
            <pc:sldMk cId="934376410" sldId="310"/>
            <ac:inkMk id="9" creationId="{4C45D430-6B5F-CF5B-49E8-6EE9256F6ADF}"/>
          </ac:inkMkLst>
        </pc:inkChg>
      </pc:sldChg>
      <pc:sldChg chg="add">
        <pc:chgData name="Khang Anh" userId="a303ca2d5c59aa64" providerId="LiveId" clId="{579FC527-6F61-4C73-91E4-A6B5C7C70A44}" dt="2023-05-10T01:48:05.862" v="137"/>
        <pc:sldMkLst>
          <pc:docMk/>
          <pc:sldMk cId="0" sldId="346"/>
        </pc:sldMkLst>
      </pc:sldChg>
      <pc:sldChg chg="add">
        <pc:chgData name="Khang Anh" userId="a303ca2d5c59aa64" providerId="LiveId" clId="{579FC527-6F61-4C73-91E4-A6B5C7C70A44}" dt="2023-05-10T01:48:22.227" v="138"/>
        <pc:sldMkLst>
          <pc:docMk/>
          <pc:sldMk cId="0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A58E-A70D-455C-AE53-78315B706353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A1F6E-36B8-49AE-8CB8-5A6BED1FB633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83F5-9D15-4F08-BC5E-91545649FF18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83F5-9D15-4F08-BC5E-91545649FF18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83F5-9D15-4F08-BC5E-91545649FF18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83F5-9D15-4F08-BC5E-91545649FF18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83F5-9D15-4F08-BC5E-91545649FF18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8B65-6806-432B-9DB5-D744A52F8201}" type="datetimeFigureOut">
              <a:rPr lang="vi-VN" smtClean="0"/>
              <a:t>10/05/2023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67B34-1AC2-4682-A4C7-3C710BF427A2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5;p31"/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3275057" y="2283885"/>
            <a:ext cx="564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154797"/>
              </a:solidFill>
              <a:latin typeface="Bahnschrift SemiBold SemiCondensed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29437" y="377037"/>
            <a:ext cx="824266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CẤU TRÚC DỮ LIỆU VÀ GIẢI THUẬT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5699" y="4236899"/>
            <a:ext cx="273013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NHÓM 9</a:t>
            </a:r>
            <a:endParaRPr lang="vi-VN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5;p31">
            <a:extLst>
              <a:ext uri="{FF2B5EF4-FFF2-40B4-BE49-F238E27FC236}">
                <a16:creationId xmlns:a16="http://schemas.microsoft.com/office/drawing/2014/main" id="{9BD34EAF-3504-DDE1-3ED0-88821A9C52E6}"/>
              </a:ext>
            </a:extLst>
          </p:cNvPr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EF8AB54-4402-C515-DA11-CED03DD736DD}"/>
              </a:ext>
            </a:extLst>
          </p:cNvPr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F1773-76E3-3B5F-C5E1-533594D85D27}"/>
              </a:ext>
            </a:extLst>
          </p:cNvPr>
          <p:cNvSpPr txBox="1"/>
          <p:nvPr/>
        </p:nvSpPr>
        <p:spPr>
          <a:xfrm>
            <a:off x="1306024" y="772778"/>
            <a:ext cx="65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/>
              <a:t>remove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A4DA8C-3BD9-4004-E45A-AFAE1BF4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3" y="1617425"/>
            <a:ext cx="8058989" cy="28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5;p31">
            <a:extLst>
              <a:ext uri="{FF2B5EF4-FFF2-40B4-BE49-F238E27FC236}">
                <a16:creationId xmlns:a16="http://schemas.microsoft.com/office/drawing/2014/main" id="{9BD34EAF-3504-DDE1-3ED0-88821A9C52E6}"/>
              </a:ext>
            </a:extLst>
          </p:cNvPr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EF8AB54-4402-C515-DA11-CED03DD736DD}"/>
              </a:ext>
            </a:extLst>
          </p:cNvPr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31710-672D-F580-F11D-398AD7C856D9}"/>
              </a:ext>
            </a:extLst>
          </p:cNvPr>
          <p:cNvSpPr txBox="1"/>
          <p:nvPr/>
        </p:nvSpPr>
        <p:spPr>
          <a:xfrm>
            <a:off x="834255" y="526227"/>
            <a:ext cx="41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423A9-183A-6EAA-EFDB-A521287F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65" y="1263087"/>
            <a:ext cx="7818753" cy="28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5;p31">
            <a:extLst>
              <a:ext uri="{FF2B5EF4-FFF2-40B4-BE49-F238E27FC236}">
                <a16:creationId xmlns:a16="http://schemas.microsoft.com/office/drawing/2014/main" id="{9BD34EAF-3504-DDE1-3ED0-88821A9C52E6}"/>
              </a:ext>
            </a:extLst>
          </p:cNvPr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EF8AB54-4402-C515-DA11-CED03DD736DD}"/>
              </a:ext>
            </a:extLst>
          </p:cNvPr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2E48E-D538-84B2-67BC-FEECF96780B1}"/>
              </a:ext>
            </a:extLst>
          </p:cNvPr>
          <p:cNvSpPr txBox="1"/>
          <p:nvPr/>
        </p:nvSpPr>
        <p:spPr>
          <a:xfrm>
            <a:off x="834255" y="526227"/>
            <a:ext cx="41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</a:t>
            </a: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03E716-76D8-CC2E-2965-21530660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70" y="1265701"/>
            <a:ext cx="7072321" cy="432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9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5;p31">
            <a:extLst>
              <a:ext uri="{FF2B5EF4-FFF2-40B4-BE49-F238E27FC236}">
                <a16:creationId xmlns:a16="http://schemas.microsoft.com/office/drawing/2014/main" id="{9BD34EAF-3504-DDE1-3ED0-88821A9C52E6}"/>
              </a:ext>
            </a:extLst>
          </p:cNvPr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EF8AB54-4402-C515-DA11-CED03DD736DD}"/>
              </a:ext>
            </a:extLst>
          </p:cNvPr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5D36D-889E-268D-2205-B02E19E90351}"/>
              </a:ext>
            </a:extLst>
          </p:cNvPr>
          <p:cNvSpPr txBox="1"/>
          <p:nvPr/>
        </p:nvSpPr>
        <p:spPr>
          <a:xfrm>
            <a:off x="940132" y="1363625"/>
            <a:ext cx="41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8615C6-EAFA-F581-BEC7-1AD641C0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5" y="2284192"/>
            <a:ext cx="8700273" cy="11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3406" y="1071154"/>
            <a:ext cx="10071463" cy="43579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rgbClr val="FFFF0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" name="Google Shape;645;p31"/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3275057" y="2283885"/>
            <a:ext cx="564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154797"/>
              </a:solidFill>
              <a:latin typeface="Bahnschrift SemiBold SemiCondensed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85742" y="5715118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74668" y="1800889"/>
            <a:ext cx="8242663" cy="28613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Chương trình quản lý dữ liệu</a:t>
            </a:r>
            <a:r>
              <a:rPr lang="vi-VN" altLang="en-US" sz="6000"/>
              <a:t> sách</a:t>
            </a:r>
            <a:r>
              <a:rPr lang="en-US" sz="6000"/>
              <a:t> bằng ngôn ngữ C/C++</a:t>
            </a:r>
            <a:endParaRPr lang="vi-VN" sz="6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76132" y="1169894"/>
            <a:ext cx="10017692" cy="5688106"/>
          </a:xfrm>
          <a:prstGeom prst="round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Khởi tạo thông tin sách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Tạo danh sách liên kết </a:t>
            </a:r>
            <a:r>
              <a:rPr lang="en-US" sz="2000" b="1" dirty="0" err="1">
                <a:latin typeface="+mj-lt"/>
              </a:rPr>
              <a:t>đôi</a:t>
            </a:r>
            <a:r>
              <a:rPr lang="vi-VN" sz="2000" b="1" dirty="0">
                <a:latin typeface="+mj-lt"/>
              </a:rPr>
              <a:t> chứa thông tin sách bằng 2 cách: nhập từ bàn phím và đọc/ghi từ file txt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Thêm/xóa phần tử tại 3 vị trí đầu/cuối/giữa danh sách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Sắp xếp danh sách theo thể loại, trong từng thể loại thì sắp xếp theo mã sách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Thêm 1 sách x vào danh sách sao cho vẫn đảm bảo thứ tự vừa sắp xếp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Tìm tác giả có nhiều sách nhất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Tìm nhà xuất bản có ít sách nhất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Thống kê sách theo từng năm xuất bản 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Đếm số lượng sách theo từng thể loại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 Có bao nhiêu mà tên có chứa chuỗi “lập trình”</a:t>
            </a:r>
            <a:r>
              <a:rPr lang="vi-VN" sz="2000" b="1" u="heavy" dirty="0">
                <a:latin typeface="+mj-l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 Tìm kiếm sách (theo tên, mã sách, thể loại, tác giả, nhà xuất bản, năm xuất bản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000" b="1" dirty="0">
                <a:latin typeface="+mj-lt"/>
              </a:rPr>
              <a:t> Quản lý trả, mượn sách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8047" y="282388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>
                <a:solidFill>
                  <a:srgbClr val="0070C0"/>
                </a:solidFill>
                <a:latin typeface="+mj-lt"/>
              </a:rPr>
              <a:t>NỘI DUNG CHƯƠNG TRÌNH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8082" y="0"/>
            <a:ext cx="74362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vi-VN" sz="3200" b="1">
                <a:latin typeface="+mj-lt"/>
              </a:rPr>
              <a:t>Khởi tạo thông tin sách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584775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7DF9E02-4177-D718-A925-82F21B0E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23" y="3345768"/>
            <a:ext cx="7470999" cy="3360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2807A3-4173-0CC3-54AB-2E41126A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23" y="701273"/>
            <a:ext cx="7470999" cy="2527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0881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4329" y="0"/>
            <a:ext cx="831480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latin typeface="+mj-lt"/>
              </a:rPr>
              <a:t>2. </a:t>
            </a:r>
            <a:r>
              <a:rPr lang="vi-VN" sz="3200" b="1" dirty="0"/>
              <a:t>Tạo danh sách liên kết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vi-VN" sz="3200" b="1" dirty="0"/>
              <a:t> chứa thông tin sách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3388" y="3724835"/>
            <a:ext cx="267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/>
              <a:t>TẠO MỘT DANH SÁCH LIÊN KẾT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450" y="1524000"/>
            <a:ext cx="6936105" cy="4507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4329" y="0"/>
            <a:ext cx="8314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latin typeface="+mj-lt"/>
              </a:rPr>
              <a:t>2. </a:t>
            </a:r>
            <a:r>
              <a:rPr lang="vi-VN" sz="3200" b="1" dirty="0"/>
              <a:t>Tạo danh sách liên kết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vi-VN" sz="3200" b="1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06764" y="2466367"/>
            <a:ext cx="45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Hàm </a:t>
            </a:r>
            <a:r>
              <a:rPr lang="en-US" b="1"/>
              <a:t>khởi tạo một danh sách liên kết rỗng</a:t>
            </a:r>
            <a:endParaRPr lang="vi-VN" b="1"/>
          </a:p>
        </p:txBody>
      </p:sp>
      <p:sp>
        <p:nvSpPr>
          <p:cNvPr id="14" name="TextBox 13"/>
          <p:cNvSpPr txBox="1"/>
          <p:nvPr/>
        </p:nvSpPr>
        <p:spPr>
          <a:xfrm>
            <a:off x="6006764" y="4998760"/>
            <a:ext cx="512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Hàm kiểm tra danh sách liên kết có rỗng hay không</a:t>
            </a:r>
            <a:endParaRPr lang="vi-VN" b="1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4950" y="1895475"/>
            <a:ext cx="4416425" cy="1954530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04950" y="4116070"/>
            <a:ext cx="4415790" cy="2233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4329" y="0"/>
            <a:ext cx="831480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latin typeface="+mj-lt"/>
              </a:rPr>
              <a:t>2. </a:t>
            </a:r>
            <a:r>
              <a:rPr lang="vi-VN" sz="3200" b="1" dirty="0"/>
              <a:t>Tạo danh sách liên kết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vi-VN" sz="3200" b="1" dirty="0"/>
              <a:t> chứa thông tin sách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7897" y="1196788"/>
            <a:ext cx="91370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/>
              <a:t>Nhập thông tin 1 sách từ bàn phím</a:t>
            </a:r>
          </a:p>
        </p:txBody>
      </p:sp>
      <p:pic>
        <p:nvPicPr>
          <p:cNvPr id="1392290065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765" y="2318385"/>
            <a:ext cx="949706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5;p31"/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789667" y="1655235"/>
            <a:ext cx="564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154797"/>
              </a:solidFill>
              <a:latin typeface="Bahnschrift SemiBold SemiCondensed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850265" y="514350"/>
            <a:ext cx="1056322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b="1" dirty="0">
                <a:sym typeface="+mn-ea"/>
              </a:rPr>
              <a:t>Danh </a:t>
            </a:r>
            <a:r>
              <a:rPr lang="en-US" sz="4400" b="1" dirty="0" err="1">
                <a:sym typeface="+mn-ea"/>
              </a:rPr>
              <a:t>sách</a:t>
            </a:r>
            <a:r>
              <a:rPr lang="en-US" sz="4400" b="1" dirty="0">
                <a:sym typeface="+mn-ea"/>
              </a:rPr>
              <a:t> Liên </a:t>
            </a:r>
            <a:r>
              <a:rPr lang="en-US" sz="4400" b="1" dirty="0" err="1">
                <a:sym typeface="+mn-ea"/>
              </a:rPr>
              <a:t>kết</a:t>
            </a:r>
            <a:r>
              <a:rPr lang="en-US" sz="4400" b="1" dirty="0">
                <a:sym typeface="+mn-ea"/>
              </a:rPr>
              <a:t> </a:t>
            </a:r>
            <a:r>
              <a:rPr lang="en-US" sz="4400" b="1" dirty="0" err="1">
                <a:sym typeface="+mn-ea"/>
              </a:rPr>
              <a:t>đôi</a:t>
            </a:r>
            <a:r>
              <a:rPr lang="en-US" sz="4400" b="1" dirty="0">
                <a:sym typeface="+mn-ea"/>
              </a:rPr>
              <a:t> </a:t>
            </a:r>
            <a:r>
              <a:rPr lang="en-US" sz="4400" b="1" dirty="0" err="1">
                <a:sym typeface="+mn-ea"/>
              </a:rPr>
              <a:t>Trên</a:t>
            </a:r>
            <a:r>
              <a:rPr lang="en-US" sz="4400" b="1" dirty="0">
                <a:sym typeface="+mn-ea"/>
              </a:rPr>
              <a:t> </a:t>
            </a:r>
            <a:r>
              <a:rPr lang="en-US" sz="4400" b="1" dirty="0" err="1">
                <a:sym typeface="+mn-ea"/>
              </a:rPr>
              <a:t>Lập</a:t>
            </a:r>
            <a:r>
              <a:rPr lang="en-US" sz="4400" b="1" dirty="0">
                <a:sym typeface="+mn-ea"/>
              </a:rPr>
              <a:t> </a:t>
            </a:r>
            <a:r>
              <a:rPr lang="en-US" sz="4400" b="1" dirty="0" err="1">
                <a:sym typeface="+mn-ea"/>
              </a:rPr>
              <a:t>Trình</a:t>
            </a:r>
            <a:r>
              <a:rPr lang="en-US" sz="4400" b="1" dirty="0">
                <a:sym typeface="+mn-ea"/>
              </a:rPr>
              <a:t> Python</a:t>
            </a:r>
            <a:endParaRPr lang="en-US" sz="4400" b="1" dirty="0"/>
          </a:p>
          <a:p>
            <a:endParaRPr lang="en-US" sz="4400"/>
          </a:p>
        </p:txBody>
      </p:sp>
      <p:sp>
        <p:nvSpPr>
          <p:cNvPr id="5" name="Text Box 4"/>
          <p:cNvSpPr txBox="1"/>
          <p:nvPr/>
        </p:nvSpPr>
        <p:spPr>
          <a:xfrm>
            <a:off x="789940" y="1655445"/>
            <a:ext cx="67919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/>
              <a:t>Khái niệm Danh sách liên kết đôi(Double Linked List)</a:t>
            </a:r>
          </a:p>
        </p:txBody>
      </p:sp>
      <p:pic>
        <p:nvPicPr>
          <p:cNvPr id="1703910873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35" y="2808605"/>
            <a:ext cx="5943600" cy="27997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55965" y="3220085"/>
            <a:ext cx="1035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Danh sách liên kết đôi (double linked list)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4329" y="0"/>
            <a:ext cx="831480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3. Thêm/xóa phần tử tại 3 vị trí đầu/cuối/bất kỳ danh sách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68738" y="1347155"/>
            <a:ext cx="596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Hàm tạo một nút mới cho danh sách liên kết</a:t>
            </a:r>
            <a:endParaRPr lang="vi-VN" sz="2400" b="1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890" y="2216150"/>
            <a:ext cx="7875270" cy="4074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4329" y="0"/>
            <a:ext cx="831480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3. Thêm/xóa phần tử tại 3 vị trí đầu/cuối/bất kỳ danh sách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7569" y="5435941"/>
            <a:ext cx="469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Hàm thêm phần tử tại vị trí đầu danh sách</a:t>
            </a:r>
            <a:endParaRPr lang="vi-VN" sz="2000" b="1"/>
          </a:p>
        </p:txBody>
      </p:sp>
      <p:sp>
        <p:nvSpPr>
          <p:cNvPr id="13" name="Rounded Rectangle 12"/>
          <p:cNvSpPr/>
          <p:nvPr/>
        </p:nvSpPr>
        <p:spPr>
          <a:xfrm>
            <a:off x="2637805" y="6038050"/>
            <a:ext cx="6427854" cy="73958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THÊM PHẦN TỬ VÀO DANH SÁCH LIÊN KẾT</a:t>
            </a:r>
            <a:endParaRPr lang="vi-VN" sz="2400" b="1"/>
          </a:p>
        </p:txBody>
      </p:sp>
      <p:sp>
        <p:nvSpPr>
          <p:cNvPr id="15" name="TextBox 14"/>
          <p:cNvSpPr txBox="1"/>
          <p:nvPr/>
        </p:nvSpPr>
        <p:spPr>
          <a:xfrm>
            <a:off x="5372767" y="5435941"/>
            <a:ext cx="66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Hàm</a:t>
            </a:r>
            <a:r>
              <a:rPr lang="en-US" sz="2000" b="1" dirty="0"/>
              <a:t> </a:t>
            </a:r>
            <a:r>
              <a:rPr lang="en-US" sz="2000" b="1" dirty="0" err="1"/>
              <a:t>thêm</a:t>
            </a:r>
            <a:r>
              <a:rPr lang="en-US" sz="2000" b="1" dirty="0"/>
              <a:t> </a:t>
            </a:r>
            <a:r>
              <a:rPr lang="en-US" sz="2000" b="1" dirty="0" err="1"/>
              <a:t>phần</a:t>
            </a:r>
            <a:r>
              <a:rPr lang="en-US" sz="2000" b="1" dirty="0"/>
              <a:t> </a:t>
            </a:r>
            <a:r>
              <a:rPr lang="en-US" sz="2000" b="1" dirty="0" err="1"/>
              <a:t>tử</a:t>
            </a:r>
            <a:r>
              <a:rPr lang="en-US" sz="2000" b="1" dirty="0"/>
              <a:t> </a:t>
            </a:r>
            <a:r>
              <a:rPr lang="en-US" sz="2000" b="1" dirty="0" err="1"/>
              <a:t>tại</a:t>
            </a:r>
            <a:r>
              <a:rPr lang="en-US" sz="2000" b="1" dirty="0"/>
              <a:t> </a:t>
            </a:r>
            <a:r>
              <a:rPr lang="en-US" sz="2000" b="1" dirty="0" err="1"/>
              <a:t>vị</a:t>
            </a:r>
            <a:r>
              <a:rPr lang="en-US" sz="2000" b="1" dirty="0"/>
              <a:t> </a:t>
            </a:r>
            <a:r>
              <a:rPr lang="en-US" sz="2000" b="1" dirty="0" err="1"/>
              <a:t>trí</a:t>
            </a:r>
            <a:r>
              <a:rPr lang="en-US" sz="2000" b="1" dirty="0"/>
              <a:t> </a:t>
            </a:r>
            <a:r>
              <a:rPr lang="en-US" sz="2000" b="1" dirty="0" err="1"/>
              <a:t>cuối</a:t>
            </a:r>
            <a:r>
              <a:rPr lang="en-US" sz="2000" b="1" dirty="0"/>
              <a:t> </a:t>
            </a:r>
            <a:r>
              <a:rPr lang="en-US" sz="2000" b="1" dirty="0" err="1"/>
              <a:t>danh</a:t>
            </a:r>
            <a:r>
              <a:rPr lang="en-US" sz="2000" b="1" dirty="0"/>
              <a:t> </a:t>
            </a:r>
            <a:r>
              <a:rPr lang="en-US" sz="2000" b="1" dirty="0" err="1"/>
              <a:t>sách</a:t>
            </a:r>
            <a:endParaRPr lang="vi-VN" sz="2000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2525" y="1633220"/>
            <a:ext cx="4807585" cy="358711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7615" y="1611630"/>
            <a:ext cx="4933315" cy="3646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4329" y="0"/>
            <a:ext cx="831480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3. Thêm/xóa phần tử tại 3 vị trí đầu/cuối/bất kỳ danh sách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325" y="2216150"/>
            <a:ext cx="209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Hàm thêm phần tử tại vị trí </a:t>
            </a:r>
            <a:r>
              <a:rPr lang="vi-VN" altLang="en-US" sz="2000" b="1"/>
              <a:t>bất kỳ</a:t>
            </a:r>
            <a:r>
              <a:rPr lang="en-US" sz="2000" b="1"/>
              <a:t> danh sách</a:t>
            </a:r>
            <a:endParaRPr lang="vi-VN" sz="2000" b="1"/>
          </a:p>
        </p:txBody>
      </p:sp>
      <p:sp>
        <p:nvSpPr>
          <p:cNvPr id="13" name="Rounded Rectangle 12"/>
          <p:cNvSpPr/>
          <p:nvPr/>
        </p:nvSpPr>
        <p:spPr>
          <a:xfrm>
            <a:off x="2637805" y="6038050"/>
            <a:ext cx="6427854" cy="73958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THÊM PHẦN TỬ VÀO DANH SÁCH LIÊN KẾT</a:t>
            </a:r>
            <a:endParaRPr lang="vi-VN" sz="2400" b="1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605" y="1076960"/>
            <a:ext cx="9194800" cy="4880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4329" y="0"/>
            <a:ext cx="831480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3. Thêm/xóa phần tử tại 3 vị trí đầu/cuối/bất kỳ danh sách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637805" y="6038050"/>
            <a:ext cx="6427854" cy="73958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XÓA PHẦN TỬ KHỎI DANH SÁCH LIÊN KẾT</a:t>
            </a:r>
            <a:endParaRPr lang="vi-VN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6689213" y="3102418"/>
            <a:ext cx="3436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Hàm xóa phần tử tại vị trí đầu danh sách</a:t>
            </a:r>
            <a:endParaRPr lang="vi-VN" sz="2000" b="1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930" y="1864360"/>
            <a:ext cx="5090160" cy="3650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4329" y="0"/>
            <a:ext cx="831480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3. Thêm/xóa phần tử tại 3 vị trí đầu/cuối/bất kỳ danh sách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637805" y="6038050"/>
            <a:ext cx="6427854" cy="73958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XÓA PHẦN TỬ KHỎI DANH SÁCH LIÊN KẾT</a:t>
            </a:r>
            <a:endParaRPr lang="vi-VN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297897" y="3203690"/>
            <a:ext cx="3109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Hàm xóa phần tử tại vị trí cuối danh sách</a:t>
            </a:r>
            <a:endParaRPr lang="vi-VN" sz="2000" b="1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900" y="1473200"/>
            <a:ext cx="6360160" cy="416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4329" y="0"/>
            <a:ext cx="831480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3. Thêm/xóa phần tử tại 3 vị trí đầu/cuối/bất kỳ danh sách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637805" y="6038050"/>
            <a:ext cx="6427854" cy="73958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XÓA PHẦN TỬ KHỎI DANH SÁCH LIÊN KẾT</a:t>
            </a:r>
            <a:endParaRPr lang="vi-VN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5957771" y="2640305"/>
            <a:ext cx="40843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Hàm xóa phần tử </a:t>
            </a:r>
            <a:r>
              <a:rPr lang="vi-VN" altLang="en-US" sz="2000" b="1"/>
              <a:t>bất kỳ trong danh </a:t>
            </a:r>
            <a:r>
              <a:rPr lang="en-US" sz="2000" b="1"/>
              <a:t> sách</a:t>
            </a:r>
            <a:endParaRPr lang="vi-VN" sz="2000" b="1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15" y="1478280"/>
            <a:ext cx="449643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870" y="0"/>
            <a:ext cx="11153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4. </a:t>
            </a:r>
            <a:r>
              <a:rPr lang="vi-VN" sz="3200" b="1">
                <a:latin typeface="+mj-lt"/>
                <a:sym typeface="+mn-ea"/>
              </a:rPr>
              <a:t>Sắp xếp danh sách theo thể loại, trong từng thể loại thì sắp xếp theo mã sách</a:t>
            </a:r>
            <a:endParaRPr lang="vi-VN" sz="3200" b="1">
              <a:latin typeface="+mj-lt"/>
            </a:endParaRPr>
          </a:p>
          <a:p>
            <a:pPr algn="ctr"/>
            <a:endParaRPr lang="vi-VN" sz="32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694329" y="626569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412875"/>
            <a:ext cx="9864725" cy="4923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132" y="0"/>
            <a:ext cx="943946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5. </a:t>
            </a:r>
            <a:r>
              <a:rPr lang="vi-VN" sz="3200" b="1">
                <a:latin typeface="+mj-lt"/>
                <a:sym typeface="+mn-ea"/>
              </a:rPr>
              <a:t>Thêm 1 sách x vào danh sách sao cho vẫn đảm bảo thứ tự vừa sắp xếp</a:t>
            </a:r>
            <a:endParaRPr lang="vi-VN" sz="3200" b="1">
              <a:latin typeface="+mj-lt"/>
            </a:endParaRPr>
          </a:p>
          <a:p>
            <a:pPr algn="ctr"/>
            <a:r>
              <a:rPr lang="vi-VN" sz="3200" b="1"/>
              <a:t>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38461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0C8C2D8-EC0B-1869-EEC3-8ACF999B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61" y="1187317"/>
            <a:ext cx="7658494" cy="3092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1B4883-329E-C8E1-83BC-435C44AF4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1" y="4279926"/>
            <a:ext cx="6693244" cy="2457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132" y="0"/>
            <a:ext cx="91547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6. </a:t>
            </a:r>
            <a:r>
              <a:rPr lang="vi-VN" sz="3200" b="1">
                <a:latin typeface="+mj-lt"/>
                <a:sym typeface="+mn-ea"/>
              </a:rPr>
              <a:t>Tìm tác giả có nhiều sách nhất</a:t>
            </a:r>
            <a:endParaRPr lang="vi-VN" sz="32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638461" y="1077218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385" y="1570355"/>
            <a:ext cx="8478520" cy="4827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132" y="0"/>
            <a:ext cx="915476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7. </a:t>
            </a:r>
            <a:r>
              <a:rPr lang="vi-VN" sz="3200" b="1">
                <a:latin typeface="+mj-lt"/>
                <a:sym typeface="+mn-ea"/>
              </a:rPr>
              <a:t>Tìm nhà xuất bản có ít sách nhất</a:t>
            </a:r>
            <a:endParaRPr lang="vi-VN" sz="3200" b="1">
              <a:latin typeface="+mj-lt"/>
            </a:endParaRPr>
          </a:p>
          <a:p>
            <a:pPr algn="ctr"/>
            <a:r>
              <a:rPr lang="vi-VN" sz="3200" b="1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10602" y="584775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284605"/>
            <a:ext cx="8973820" cy="515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5;p31"/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789667" y="1655235"/>
            <a:ext cx="564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154797"/>
              </a:solidFill>
              <a:latin typeface="Bahnschrift SemiBold SemiCondensed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850265" y="514350"/>
            <a:ext cx="1056322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b="1" dirty="0">
                <a:sym typeface="+mn-ea"/>
              </a:rPr>
              <a:t>Danh </a:t>
            </a:r>
            <a:r>
              <a:rPr lang="en-US" sz="4400" b="1" dirty="0" err="1">
                <a:sym typeface="+mn-ea"/>
              </a:rPr>
              <a:t>sách</a:t>
            </a:r>
            <a:r>
              <a:rPr lang="en-US" sz="4400" b="1" dirty="0">
                <a:sym typeface="+mn-ea"/>
              </a:rPr>
              <a:t> Liên </a:t>
            </a:r>
            <a:r>
              <a:rPr lang="en-US" sz="4400" b="1" dirty="0" err="1">
                <a:sym typeface="+mn-ea"/>
              </a:rPr>
              <a:t>kết</a:t>
            </a:r>
            <a:r>
              <a:rPr lang="en-US" sz="4400" b="1" dirty="0">
                <a:sym typeface="+mn-ea"/>
              </a:rPr>
              <a:t> </a:t>
            </a:r>
            <a:r>
              <a:rPr lang="en-US" sz="4400" b="1" dirty="0" err="1">
                <a:sym typeface="+mn-ea"/>
              </a:rPr>
              <a:t>đôi</a:t>
            </a:r>
            <a:r>
              <a:rPr lang="en-US" sz="4400" b="1" dirty="0">
                <a:sym typeface="+mn-ea"/>
              </a:rPr>
              <a:t> </a:t>
            </a:r>
            <a:r>
              <a:rPr lang="en-US" sz="4400" b="1" dirty="0" err="1">
                <a:sym typeface="+mn-ea"/>
              </a:rPr>
              <a:t>Trên</a:t>
            </a:r>
            <a:r>
              <a:rPr lang="en-US" sz="4400" b="1" dirty="0">
                <a:sym typeface="+mn-ea"/>
              </a:rPr>
              <a:t> </a:t>
            </a:r>
            <a:r>
              <a:rPr lang="en-US" sz="4400" b="1" dirty="0" err="1">
                <a:sym typeface="+mn-ea"/>
              </a:rPr>
              <a:t>Lập</a:t>
            </a:r>
            <a:r>
              <a:rPr lang="en-US" sz="4400" b="1" dirty="0">
                <a:sym typeface="+mn-ea"/>
              </a:rPr>
              <a:t> </a:t>
            </a:r>
            <a:r>
              <a:rPr lang="en-US" sz="4400" b="1" dirty="0" err="1">
                <a:sym typeface="+mn-ea"/>
              </a:rPr>
              <a:t>Trình</a:t>
            </a:r>
            <a:r>
              <a:rPr lang="en-US" sz="4400" b="1" dirty="0">
                <a:sym typeface="+mn-ea"/>
              </a:rPr>
              <a:t> Python</a:t>
            </a:r>
            <a:endParaRPr lang="en-US" sz="4400" b="1" dirty="0"/>
          </a:p>
          <a:p>
            <a:endParaRPr lang="en-US" sz="4400"/>
          </a:p>
        </p:txBody>
      </p:sp>
      <p:sp>
        <p:nvSpPr>
          <p:cNvPr id="5" name="Text Box 4"/>
          <p:cNvSpPr txBox="1"/>
          <p:nvPr/>
        </p:nvSpPr>
        <p:spPr>
          <a:xfrm>
            <a:off x="789940" y="1655445"/>
            <a:ext cx="10037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/>
              <a:t>Các ưu nhược điểm, các vấn đề và cách giải quyết trong danh sách liên kết đôi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10590" y="2448560"/>
            <a:ext cx="443293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b="1" i="1"/>
              <a:t>Ưu điểm: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/>
              <a:t>Cho phép truy cập nút tiếp theo và nút trước đó một cách hiệu quả.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/>
              <a:t>Cho phép thêm, xoá phần tử vào vị trí bất kỳ trong danh sách một cách dễ dàng.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/>
              <a:t>Cho phép duyệt danh sách liên kết đôi cả theo chiều thuận và chiều ngược.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/>
              <a:t>Cho phép tối ưu hóa các thao tác chèn, xoá, sắp xếp, tìm kiếm.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431280" y="2448560"/>
            <a:ext cx="43948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b="1" i="1"/>
              <a:t>Nhược điểm: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/>
              <a:t>Sử dụng nhiều bộ nhớ hơn so với danh sách liên kết đơn.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/>
              <a:t>Cần phải cập nhật các con trỏ của nút trước, nút sau khi thêm hoặc xoá một phần tử.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/>
              <a:t>Phức tạp hơn trong việc triển khai so với danh sách liên kết đơn.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132" y="0"/>
            <a:ext cx="915476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8. </a:t>
            </a:r>
            <a:r>
              <a:rPr lang="vi-VN" sz="3200" b="1">
                <a:latin typeface="+mj-lt"/>
                <a:sym typeface="+mn-ea"/>
              </a:rPr>
              <a:t>Thống kê sách theo từng năm xuất bản </a:t>
            </a:r>
            <a:endParaRPr lang="vi-VN" sz="3200" b="1">
              <a:latin typeface="+mj-lt"/>
            </a:endParaRPr>
          </a:p>
          <a:p>
            <a:pPr algn="ctr"/>
            <a:r>
              <a:rPr lang="vi-VN" sz="3200" b="1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10602" y="584775"/>
            <a:ext cx="83148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5" y="1214120"/>
            <a:ext cx="7789545" cy="448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132" y="0"/>
            <a:ext cx="91547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/>
              <a:t>9. </a:t>
            </a:r>
            <a:r>
              <a:rPr lang="vi-VN" sz="3200" b="1">
                <a:latin typeface="+mj-lt"/>
                <a:sym typeface="+mn-ea"/>
              </a:rPr>
              <a:t>Đếm số lượng sách theo từng thể loại</a:t>
            </a:r>
            <a:r>
              <a:rPr lang="vi-VN" sz="3200" b="1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76132" y="1077218"/>
            <a:ext cx="89330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15" y="1157605"/>
            <a:ext cx="8733155" cy="5189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132" y="0"/>
            <a:ext cx="91547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10. </a:t>
            </a:r>
            <a:r>
              <a:rPr lang="vi-VN" sz="3200" b="1">
                <a:latin typeface="+mj-lt"/>
                <a:sym typeface="+mn-ea"/>
              </a:rPr>
              <a:t>Có bao nhiêu mà tên có chứa chuỗi “lập trình”</a:t>
            </a:r>
            <a:r>
              <a:rPr lang="vi-VN" sz="3200" b="1" u="heavy">
                <a:latin typeface="+mj-lt"/>
                <a:sym typeface="+mn-ea"/>
              </a:rPr>
              <a:t> </a:t>
            </a:r>
            <a:r>
              <a:rPr lang="vi-VN" sz="3200" b="1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76132" y="1077218"/>
            <a:ext cx="89330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55" y="1448435"/>
            <a:ext cx="7656195" cy="473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132" y="0"/>
            <a:ext cx="91547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vi-VN" sz="3200" b="1"/>
              <a:t>11. </a:t>
            </a:r>
            <a:r>
              <a:rPr lang="vi-VN" sz="3200" b="1">
                <a:latin typeface="+mj-lt"/>
                <a:sym typeface="+mn-ea"/>
              </a:rPr>
              <a:t>Tìm kiếm sách &amp; Quản lý trả, mượn sách</a:t>
            </a:r>
            <a:r>
              <a:rPr lang="vi-VN" sz="3200" b="1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76132" y="1077218"/>
            <a:ext cx="89330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68115" y="5586730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i="1" dirty="0" err="1">
                <a:solidFill>
                  <a:srgbClr val="FF0000"/>
                </a:solidFill>
              </a:rPr>
              <a:t>Tìm</a:t>
            </a:r>
            <a:r>
              <a:rPr lang="en-US" altLang="en-US" b="1" i="1" dirty="0">
                <a:solidFill>
                  <a:srgbClr val="FF0000"/>
                </a:solidFill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</a:rPr>
              <a:t>kiếm</a:t>
            </a:r>
            <a:r>
              <a:rPr lang="vi-VN" altLang="en-US" b="1" i="1" dirty="0">
                <a:solidFill>
                  <a:srgbClr val="FF0000"/>
                </a:solidFill>
              </a:rPr>
              <a:t> sách</a:t>
            </a:r>
            <a:r>
              <a:rPr lang="vi-VN" alt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22408-714C-92D9-77EE-99ABFBF1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2" y="1077218"/>
            <a:ext cx="5074959" cy="40672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6272F3-5324-74D1-D8E3-E99A9688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01" y="1160357"/>
            <a:ext cx="4331587" cy="39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132" y="0"/>
            <a:ext cx="91547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vi-VN" sz="3200" b="1"/>
              <a:t>11. </a:t>
            </a:r>
            <a:r>
              <a:rPr lang="vi-VN" sz="3200" b="1">
                <a:latin typeface="+mj-lt"/>
                <a:sym typeface="+mn-ea"/>
              </a:rPr>
              <a:t>Tìm kiếm sách &amp; Quản lý trả, mượn sách</a:t>
            </a:r>
            <a:r>
              <a:rPr lang="vi-VN" sz="3200" b="1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76132" y="1077218"/>
            <a:ext cx="89330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5649054" name="Picture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8315" y="1291590"/>
            <a:ext cx="5181600" cy="4978707"/>
          </a:xfrm>
          <a:prstGeom prst="rect">
            <a:avLst/>
          </a:prstGeom>
        </p:spPr>
      </p:pic>
      <p:pic>
        <p:nvPicPr>
          <p:cNvPr id="690615585" name="Picture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44770" y="1291590"/>
            <a:ext cx="5181600" cy="3429497"/>
          </a:xfrm>
          <a:prstGeom prst="rect">
            <a:avLst/>
          </a:prstGeom>
        </p:spPr>
      </p:pic>
      <p:pic>
        <p:nvPicPr>
          <p:cNvPr id="931625775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298" y="4897401"/>
            <a:ext cx="5143500" cy="1262363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699759" y="6270298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b="1" i="1" dirty="0">
                <a:solidFill>
                  <a:srgbClr val="FF0000"/>
                </a:solidFill>
              </a:rPr>
              <a:t>mượn sách</a:t>
            </a:r>
            <a:r>
              <a:rPr lang="vi-VN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6;p31"/>
          <p:cNvSpPr/>
          <p:nvPr/>
        </p:nvSpPr>
        <p:spPr>
          <a:xfrm rot="8266898" flipH="1">
            <a:off x="-3729131" y="-3448442"/>
            <a:ext cx="5137359" cy="6896886"/>
          </a:xfrm>
          <a:custGeom>
            <a:avLst/>
            <a:gdLst/>
            <a:ahLst/>
            <a:cxnLst/>
            <a:rect l="l" t="t" r="r" b="b"/>
            <a:pathLst>
              <a:path w="10227" h="13895" extrusionOk="0">
                <a:moveTo>
                  <a:pt x="1" y="1"/>
                </a:moveTo>
                <a:cubicBezTo>
                  <a:pt x="493" y="1457"/>
                  <a:pt x="1089" y="3006"/>
                  <a:pt x="2187" y="4042"/>
                </a:cubicBezTo>
                <a:cubicBezTo>
                  <a:pt x="2614" y="4447"/>
                  <a:pt x="3111" y="4773"/>
                  <a:pt x="3517" y="5199"/>
                </a:cubicBezTo>
                <a:cubicBezTo>
                  <a:pt x="3924" y="5625"/>
                  <a:pt x="4241" y="6188"/>
                  <a:pt x="4183" y="6774"/>
                </a:cubicBezTo>
                <a:lnTo>
                  <a:pt x="5158" y="13894"/>
                </a:lnTo>
                <a:lnTo>
                  <a:pt x="10131" y="13894"/>
                </a:lnTo>
                <a:lnTo>
                  <a:pt x="9065" y="11217"/>
                </a:lnTo>
                <a:cubicBezTo>
                  <a:pt x="8914" y="10836"/>
                  <a:pt x="8778" y="10356"/>
                  <a:pt x="9056" y="10056"/>
                </a:cubicBezTo>
                <a:cubicBezTo>
                  <a:pt x="9309" y="9782"/>
                  <a:pt x="9781" y="9817"/>
                  <a:pt x="10034" y="9543"/>
                </a:cubicBezTo>
                <a:cubicBezTo>
                  <a:pt x="10205" y="9359"/>
                  <a:pt x="10227" y="9076"/>
                  <a:pt x="10155" y="8835"/>
                </a:cubicBezTo>
                <a:cubicBezTo>
                  <a:pt x="10084" y="8596"/>
                  <a:pt x="9933" y="8388"/>
                  <a:pt x="9784" y="8187"/>
                </a:cubicBezTo>
                <a:cubicBezTo>
                  <a:pt x="9303" y="7533"/>
                  <a:pt x="8820" y="6880"/>
                  <a:pt x="8339" y="6227"/>
                </a:cubicBezTo>
                <a:cubicBezTo>
                  <a:pt x="8017" y="5791"/>
                  <a:pt x="7682" y="5227"/>
                  <a:pt x="7928" y="4744"/>
                </a:cubicBezTo>
                <a:cubicBezTo>
                  <a:pt x="8074" y="4453"/>
                  <a:pt x="8404" y="4281"/>
                  <a:pt x="8532" y="3981"/>
                </a:cubicBezTo>
                <a:cubicBezTo>
                  <a:pt x="8700" y="3593"/>
                  <a:pt x="8476" y="3157"/>
                  <a:pt x="8259" y="2795"/>
                </a:cubicBezTo>
                <a:lnTo>
                  <a:pt x="6590" y="1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70C0"/>
                </a:solidFill>
              </a:rPr>
              <a:t> 	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" name="Hình chữ nhật 51"/>
          <p:cNvSpPr/>
          <p:nvPr/>
        </p:nvSpPr>
        <p:spPr>
          <a:xfrm>
            <a:off x="1076132" y="350981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6" name="Hình chữ nhật 50"/>
          <p:cNvSpPr/>
          <p:nvPr/>
        </p:nvSpPr>
        <p:spPr>
          <a:xfrm>
            <a:off x="10009136" y="0"/>
            <a:ext cx="221765" cy="3348190"/>
          </a:xfrm>
          <a:prstGeom prst="rect">
            <a:avLst/>
          </a:prstGeom>
          <a:solidFill>
            <a:srgbClr val="D1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70C0"/>
              </a:solidFill>
            </a:endParaRPr>
          </a:p>
        </p:txBody>
      </p:sp>
      <p:sp>
        <p:nvSpPr>
          <p:cNvPr id="7" name="Google Shape;645;p31"/>
          <p:cNvSpPr/>
          <p:nvPr/>
        </p:nvSpPr>
        <p:spPr>
          <a:xfrm rot="616240" flipH="1">
            <a:off x="8517469" y="2509246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6132" y="0"/>
            <a:ext cx="915476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>
                <a:sym typeface="+mn-ea"/>
              </a:rPr>
              <a:t>11. </a:t>
            </a:r>
            <a:r>
              <a:rPr lang="vi-VN" sz="3200" b="1">
                <a:latin typeface="+mj-lt"/>
                <a:sym typeface="+mn-ea"/>
              </a:rPr>
              <a:t>Tìm kiếm sách &amp; Quản lý trả, mượn sách</a:t>
            </a:r>
            <a:r>
              <a:rPr lang="vi-VN" sz="3200" b="1">
                <a:sym typeface="+mn-ea"/>
              </a:rPr>
              <a:t> </a:t>
            </a:r>
            <a:endParaRPr lang="vi-VN" sz="3200" b="1"/>
          </a:p>
          <a:p>
            <a:pPr algn="ctr"/>
            <a:endParaRPr lang="vi-VN" sz="3200" b="1"/>
          </a:p>
          <a:p>
            <a:pPr algn="ctr"/>
            <a:endParaRPr lang="vi-VN" sz="32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076132" y="1077218"/>
            <a:ext cx="89330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5905106" name="Picture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9985" y="1199280"/>
            <a:ext cx="7562215" cy="3202705"/>
          </a:xfrm>
          <a:prstGeom prst="rect">
            <a:avLst/>
          </a:prstGeom>
        </p:spPr>
      </p:pic>
      <p:pic>
        <p:nvPicPr>
          <p:cNvPr id="1711929710" name="Picture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76132" y="4401985"/>
            <a:ext cx="7907655" cy="23425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057640" y="3348355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en-US" b="1" i="1">
                <a:solidFill>
                  <a:srgbClr val="FF0000"/>
                </a:solidFill>
              </a:rPr>
              <a:t>Trả sách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87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87"/>
            <a:ext cx="12192000" cy="6858000"/>
          </a:xfrm>
          <a:prstGeom prst="rect">
            <a:avLst/>
          </a:prstGeom>
        </p:spPr>
      </p:pic>
      <p:sp>
        <p:nvSpPr>
          <p:cNvPr id="5" name="Google Shape;724;p34"/>
          <p:cNvSpPr txBox="1"/>
          <p:nvPr/>
        </p:nvSpPr>
        <p:spPr>
          <a:xfrm>
            <a:off x="2890531" y="1160052"/>
            <a:ext cx="6410938" cy="153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vi-VN" sz="11500">
                <a:solidFill>
                  <a:srgbClr val="154797"/>
                </a:solidFill>
                <a:latin typeface="Rajdhani" panose="020B0604020202020204" charset="0"/>
                <a:cs typeface="Rajdhani" panose="020B0604020202020204" charset="0"/>
              </a:rPr>
              <a:t>Thank</a:t>
            </a:r>
            <a:endParaRPr lang="en-US" sz="11500">
              <a:solidFill>
                <a:srgbClr val="154797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7924" y="2704216"/>
            <a:ext cx="26161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9600" b="1">
                <a:solidFill>
                  <a:srgbClr val="FBCA89"/>
                </a:solidFill>
                <a:latin typeface="Rajdhani" panose="020B0604020202020204" charset="0"/>
                <a:cs typeface="Rajdhani" panose="020B0604020202020204" charset="0"/>
              </a:rPr>
              <a:t>You</a:t>
            </a:r>
            <a:endParaRPr lang="en-US" b="1">
              <a:solidFill>
                <a:srgbClr val="FBCA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F916-18FA-74CA-D244-978CF633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498"/>
            <a:ext cx="10515600" cy="1325563"/>
          </a:xfrm>
        </p:spPr>
        <p:txBody>
          <a:bodyPr/>
          <a:lstStyle/>
          <a:p>
            <a:r>
              <a:rPr lang="en-US" b="1" dirty="0"/>
              <a:t>Danh </a:t>
            </a:r>
            <a:r>
              <a:rPr lang="en-US" b="1" dirty="0" err="1"/>
              <a:t>sách</a:t>
            </a:r>
            <a:r>
              <a:rPr lang="en-US" b="1" dirty="0"/>
              <a:t> Liên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đôi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Python</a:t>
            </a:r>
          </a:p>
        </p:txBody>
      </p:sp>
      <p:sp>
        <p:nvSpPr>
          <p:cNvPr id="7" name="Google Shape;645;p31">
            <a:extLst>
              <a:ext uri="{FF2B5EF4-FFF2-40B4-BE49-F238E27FC236}">
                <a16:creationId xmlns:a16="http://schemas.microsoft.com/office/drawing/2014/main" id="{9BD34EAF-3504-DDE1-3ED0-88821A9C52E6}"/>
              </a:ext>
            </a:extLst>
          </p:cNvPr>
          <p:cNvSpPr/>
          <p:nvPr/>
        </p:nvSpPr>
        <p:spPr>
          <a:xfrm flipH="1">
            <a:off x="8279407" y="0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EF8AB54-4402-C515-DA11-CED03DD736DD}"/>
              </a:ext>
            </a:extLst>
          </p:cNvPr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63A67-02D5-F006-F284-DE6231B69A7C}"/>
              </a:ext>
            </a:extLst>
          </p:cNvPr>
          <p:cNvSpPr txBox="1"/>
          <p:nvPr/>
        </p:nvSpPr>
        <p:spPr>
          <a:xfrm>
            <a:off x="1031145" y="2376343"/>
            <a:ext cx="705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đôi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E33ACD-0B7F-D145-8697-C9741824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26" y="3013972"/>
            <a:ext cx="6420729" cy="868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1DED2-F24F-8108-9145-31140E1B53C5}"/>
              </a:ext>
            </a:extLst>
          </p:cNvPr>
          <p:cNvSpPr txBox="1"/>
          <p:nvPr/>
        </p:nvSpPr>
        <p:spPr>
          <a:xfrm>
            <a:off x="1067726" y="4273616"/>
            <a:ext cx="5929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“deque”.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rỗng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(deque)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double_linked_list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7C8AD-9B0B-12C0-B7F5-1D6F75E912A9}"/>
              </a:ext>
            </a:extLst>
          </p:cNvPr>
          <p:cNvSpPr txBox="1"/>
          <p:nvPr/>
        </p:nvSpPr>
        <p:spPr>
          <a:xfrm>
            <a:off x="1031145" y="1507025"/>
            <a:ext cx="420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thư</a:t>
            </a:r>
            <a:r>
              <a:rPr lang="en-US" sz="3200" dirty="0"/>
              <a:t> </a:t>
            </a:r>
            <a:r>
              <a:rPr lang="en-US" sz="3200" dirty="0" err="1"/>
              <a:t>viện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sẵn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410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5;p31">
            <a:extLst>
              <a:ext uri="{FF2B5EF4-FFF2-40B4-BE49-F238E27FC236}">
                <a16:creationId xmlns:a16="http://schemas.microsoft.com/office/drawing/2014/main" id="{9BD34EAF-3504-DDE1-3ED0-88821A9C52E6}"/>
              </a:ext>
            </a:extLst>
          </p:cNvPr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EF8AB54-4402-C515-DA11-CED03DD736DD}"/>
              </a:ext>
            </a:extLst>
          </p:cNvPr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C3EDE-6C8E-9192-F2C3-5C855C6C0ED9}"/>
              </a:ext>
            </a:extLst>
          </p:cNvPr>
          <p:cNvSpPr txBox="1"/>
          <p:nvPr/>
        </p:nvSpPr>
        <p:spPr>
          <a:xfrm>
            <a:off x="920883" y="487527"/>
            <a:ext cx="41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/</a:t>
            </a:r>
            <a:r>
              <a:rPr lang="en-US" b="1" dirty="0" err="1"/>
              <a:t>cuối</a:t>
            </a:r>
            <a:r>
              <a:rPr lang="en-US" b="1" dirty="0"/>
              <a:t>/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kỳ</a:t>
            </a:r>
            <a:r>
              <a:rPr lang="en-US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CEF8E-EC89-2BA4-6C06-EF026D4A9149}"/>
              </a:ext>
            </a:extLst>
          </p:cNvPr>
          <p:cNvSpPr txBox="1"/>
          <p:nvPr/>
        </p:nvSpPr>
        <p:spPr>
          <a:xfrm>
            <a:off x="1411902" y="1263666"/>
            <a:ext cx="65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 err="1"/>
              <a:t>appendleft</a:t>
            </a:r>
            <a:r>
              <a:rPr lang="en-US" dirty="0"/>
              <a:t> 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8B787-AF80-D97C-CEDA-01B9F47A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7" y="2348981"/>
            <a:ext cx="7405703" cy="21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5;p31">
            <a:extLst>
              <a:ext uri="{FF2B5EF4-FFF2-40B4-BE49-F238E27FC236}">
                <a16:creationId xmlns:a16="http://schemas.microsoft.com/office/drawing/2014/main" id="{9BD34EAF-3504-DDE1-3ED0-88821A9C52E6}"/>
              </a:ext>
            </a:extLst>
          </p:cNvPr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EF8AB54-4402-C515-DA11-CED03DD736DD}"/>
              </a:ext>
            </a:extLst>
          </p:cNvPr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22850-13EC-E2F7-0275-5E340D809285}"/>
              </a:ext>
            </a:extLst>
          </p:cNvPr>
          <p:cNvSpPr txBox="1"/>
          <p:nvPr/>
        </p:nvSpPr>
        <p:spPr>
          <a:xfrm>
            <a:off x="1171271" y="774835"/>
            <a:ext cx="65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/>
              <a:t>append()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CD27F2-1B0B-22A9-2E0A-605DA1AC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58" y="1868163"/>
            <a:ext cx="7326882" cy="21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5;p31">
            <a:extLst>
              <a:ext uri="{FF2B5EF4-FFF2-40B4-BE49-F238E27FC236}">
                <a16:creationId xmlns:a16="http://schemas.microsoft.com/office/drawing/2014/main" id="{9BD34EAF-3504-DDE1-3ED0-88821A9C52E6}"/>
              </a:ext>
            </a:extLst>
          </p:cNvPr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EF8AB54-4402-C515-DA11-CED03DD736DD}"/>
              </a:ext>
            </a:extLst>
          </p:cNvPr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3A94C-1E9C-CA08-76DB-2FD9AA525D30}"/>
              </a:ext>
            </a:extLst>
          </p:cNvPr>
          <p:cNvSpPr txBox="1"/>
          <p:nvPr/>
        </p:nvSpPr>
        <p:spPr>
          <a:xfrm>
            <a:off x="1171270" y="774835"/>
            <a:ext cx="76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/>
              <a:t>insert()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A34049-3A38-9177-C597-C482416D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93" y="1515033"/>
            <a:ext cx="8296148" cy="28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3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5;p31">
            <a:extLst>
              <a:ext uri="{FF2B5EF4-FFF2-40B4-BE49-F238E27FC236}">
                <a16:creationId xmlns:a16="http://schemas.microsoft.com/office/drawing/2014/main" id="{9BD34EAF-3504-DDE1-3ED0-88821A9C52E6}"/>
              </a:ext>
            </a:extLst>
          </p:cNvPr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EF8AB54-4402-C515-DA11-CED03DD736DD}"/>
              </a:ext>
            </a:extLst>
          </p:cNvPr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1F75F-CB4A-0852-D6BE-F304A67E8FAD}"/>
              </a:ext>
            </a:extLst>
          </p:cNvPr>
          <p:cNvSpPr txBox="1"/>
          <p:nvPr/>
        </p:nvSpPr>
        <p:spPr>
          <a:xfrm>
            <a:off x="834255" y="526227"/>
            <a:ext cx="41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Xoá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/</a:t>
            </a:r>
            <a:r>
              <a:rPr lang="en-US" b="1" dirty="0" err="1"/>
              <a:t>cuối</a:t>
            </a:r>
            <a:r>
              <a:rPr lang="en-US" b="1" dirty="0"/>
              <a:t>/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kỳ</a:t>
            </a:r>
            <a:r>
              <a:rPr lang="en-US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FB67B-E650-B3F3-A94A-7B31569F6662}"/>
              </a:ext>
            </a:extLst>
          </p:cNvPr>
          <p:cNvSpPr txBox="1"/>
          <p:nvPr/>
        </p:nvSpPr>
        <p:spPr>
          <a:xfrm>
            <a:off x="1411902" y="1263666"/>
            <a:ext cx="65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 err="1"/>
              <a:t>popleft</a:t>
            </a:r>
            <a:r>
              <a:rPr lang="en-US" dirty="0"/>
              <a:t> 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F8E57-B249-FA88-D7AF-22529FDF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71" y="2128805"/>
            <a:ext cx="8171928" cy="2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5;p31">
            <a:extLst>
              <a:ext uri="{FF2B5EF4-FFF2-40B4-BE49-F238E27FC236}">
                <a16:creationId xmlns:a16="http://schemas.microsoft.com/office/drawing/2014/main" id="{9BD34EAF-3504-DDE1-3ED0-88821A9C52E6}"/>
              </a:ext>
            </a:extLst>
          </p:cNvPr>
          <p:cNvSpPr/>
          <p:nvPr/>
        </p:nvSpPr>
        <p:spPr>
          <a:xfrm flipH="1">
            <a:off x="8283734" y="818"/>
            <a:ext cx="3907871" cy="6896886"/>
          </a:xfrm>
          <a:custGeom>
            <a:avLst/>
            <a:gdLst>
              <a:gd name="connsiteX0" fmla="*/ 0 w 9998"/>
              <a:gd name="connsiteY0" fmla="*/ 0 h 8428"/>
              <a:gd name="connsiteX1" fmla="*/ 0 w 9998"/>
              <a:gd name="connsiteY1" fmla="*/ 5095 h 8428"/>
              <a:gd name="connsiteX2" fmla="*/ 3055 w 9998"/>
              <a:gd name="connsiteY2" fmla="*/ 5327 h 8428"/>
              <a:gd name="connsiteX3" fmla="*/ 4312 w 9998"/>
              <a:gd name="connsiteY3" fmla="*/ 5573 h 8428"/>
              <a:gd name="connsiteX4" fmla="*/ 5123 w 9998"/>
              <a:gd name="connsiteY4" fmla="*/ 6240 h 8428"/>
              <a:gd name="connsiteX5" fmla="*/ 7224 w 9998"/>
              <a:gd name="connsiteY5" fmla="*/ 8372 h 8428"/>
              <a:gd name="connsiteX6" fmla="*/ 9998 w 9998"/>
              <a:gd name="connsiteY6" fmla="*/ 8428 h 8428"/>
              <a:gd name="connsiteX7" fmla="*/ 5876 w 9998"/>
              <a:gd name="connsiteY7" fmla="*/ 4866 h 8428"/>
              <a:gd name="connsiteX8" fmla="*/ 4618 w 9998"/>
              <a:gd name="connsiteY8" fmla="*/ 4190 h 8428"/>
              <a:gd name="connsiteX9" fmla="*/ 4196 w 9998"/>
              <a:gd name="connsiteY9" fmla="*/ 4162 h 8428"/>
              <a:gd name="connsiteX10" fmla="*/ 3576 w 9998"/>
              <a:gd name="connsiteY10" fmla="*/ 4175 h 8428"/>
              <a:gd name="connsiteX11" fmla="*/ 3517 w 9998"/>
              <a:gd name="connsiteY11" fmla="*/ 4175 h 8428"/>
              <a:gd name="connsiteX12" fmla="*/ 2592 w 9998"/>
              <a:gd name="connsiteY12" fmla="*/ 3878 h 8428"/>
              <a:gd name="connsiteX13" fmla="*/ 3217 w 9998"/>
              <a:gd name="connsiteY13" fmla="*/ 3139 h 8428"/>
              <a:gd name="connsiteX14" fmla="*/ 4212 w 9998"/>
              <a:gd name="connsiteY14" fmla="*/ 2506 h 8428"/>
              <a:gd name="connsiteX15" fmla="*/ 3851 w 9998"/>
              <a:gd name="connsiteY15" fmla="*/ 1827 h 8428"/>
              <a:gd name="connsiteX16" fmla="*/ 1954 w 9998"/>
              <a:gd name="connsiteY16" fmla="*/ 0 h 8428"/>
              <a:gd name="connsiteX17" fmla="*/ 0 w 9998"/>
              <a:gd name="connsiteY17" fmla="*/ 0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98" h="8428" extrusionOk="0">
                <a:moveTo>
                  <a:pt x="0" y="0"/>
                </a:moveTo>
                <a:lnTo>
                  <a:pt x="0" y="5095"/>
                </a:lnTo>
                <a:lnTo>
                  <a:pt x="3055" y="5327"/>
                </a:lnTo>
                <a:cubicBezTo>
                  <a:pt x="3506" y="5358"/>
                  <a:pt x="3969" y="5390"/>
                  <a:pt x="4312" y="5573"/>
                </a:cubicBezTo>
                <a:cubicBezTo>
                  <a:pt x="4655" y="5756"/>
                  <a:pt x="4893" y="6001"/>
                  <a:pt x="5123" y="6240"/>
                </a:cubicBezTo>
                <a:lnTo>
                  <a:pt x="7224" y="8372"/>
                </a:lnTo>
                <a:lnTo>
                  <a:pt x="9998" y="8428"/>
                </a:lnTo>
                <a:lnTo>
                  <a:pt x="5876" y="4866"/>
                </a:lnTo>
                <a:cubicBezTo>
                  <a:pt x="5547" y="4581"/>
                  <a:pt x="5169" y="4276"/>
                  <a:pt x="4618" y="4190"/>
                </a:cubicBezTo>
                <a:cubicBezTo>
                  <a:pt x="4479" y="4168"/>
                  <a:pt x="4339" y="4162"/>
                  <a:pt x="4196" y="4162"/>
                </a:cubicBezTo>
                <a:cubicBezTo>
                  <a:pt x="3991" y="4162"/>
                  <a:pt x="3781" y="4175"/>
                  <a:pt x="3576" y="4175"/>
                </a:cubicBezTo>
                <a:lnTo>
                  <a:pt x="3517" y="4175"/>
                </a:lnTo>
                <a:cubicBezTo>
                  <a:pt x="3149" y="4169"/>
                  <a:pt x="2734" y="4086"/>
                  <a:pt x="2592" y="3878"/>
                </a:cubicBezTo>
                <a:cubicBezTo>
                  <a:pt x="2404" y="3600"/>
                  <a:pt x="2810" y="3307"/>
                  <a:pt x="3217" y="3139"/>
                </a:cubicBezTo>
                <a:cubicBezTo>
                  <a:pt x="3626" y="2970"/>
                  <a:pt x="4117" y="2802"/>
                  <a:pt x="4212" y="2506"/>
                </a:cubicBezTo>
                <a:cubicBezTo>
                  <a:pt x="4286" y="2266"/>
                  <a:pt x="4063" y="2033"/>
                  <a:pt x="3851" y="1827"/>
                </a:cubicBezTo>
                <a:lnTo>
                  <a:pt x="19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CEF8AB54-4402-C515-DA11-CED03DD736DD}"/>
              </a:ext>
            </a:extLst>
          </p:cNvPr>
          <p:cNvSpPr/>
          <p:nvPr/>
        </p:nvSpPr>
        <p:spPr>
          <a:xfrm>
            <a:off x="-85745" y="5691966"/>
            <a:ext cx="12273023" cy="1165216"/>
          </a:xfrm>
          <a:custGeom>
            <a:avLst/>
            <a:gdLst>
              <a:gd name="connsiteX0" fmla="*/ 0 w 12192000"/>
              <a:gd name="connsiteY0" fmla="*/ 0 h 862314"/>
              <a:gd name="connsiteX1" fmla="*/ 12192000 w 12192000"/>
              <a:gd name="connsiteY1" fmla="*/ 0 h 862314"/>
              <a:gd name="connsiteX2" fmla="*/ 12192000 w 12192000"/>
              <a:gd name="connsiteY2" fmla="*/ 862314 h 862314"/>
              <a:gd name="connsiteX3" fmla="*/ 0 w 12192000"/>
              <a:gd name="connsiteY3" fmla="*/ 862314 h 862314"/>
              <a:gd name="connsiteX4" fmla="*/ 0 w 12192000"/>
              <a:gd name="connsiteY4" fmla="*/ 0 h 862314"/>
              <a:gd name="connsiteX0-1" fmla="*/ 1041722 w 12192000"/>
              <a:gd name="connsiteY0-2" fmla="*/ 300941 h 862314"/>
              <a:gd name="connsiteX1-3" fmla="*/ 12192000 w 12192000"/>
              <a:gd name="connsiteY1-4" fmla="*/ 0 h 862314"/>
              <a:gd name="connsiteX2-5" fmla="*/ 12192000 w 12192000"/>
              <a:gd name="connsiteY2-6" fmla="*/ 862314 h 862314"/>
              <a:gd name="connsiteX3-7" fmla="*/ 0 w 12192000"/>
              <a:gd name="connsiteY3-8" fmla="*/ 862314 h 862314"/>
              <a:gd name="connsiteX4-9" fmla="*/ 1041722 w 12192000"/>
              <a:gd name="connsiteY4-10" fmla="*/ 300941 h 862314"/>
              <a:gd name="connsiteX0-11" fmla="*/ 0 w 12273023"/>
              <a:gd name="connsiteY0-12" fmla="*/ 162045 h 862314"/>
              <a:gd name="connsiteX1-13" fmla="*/ 12273023 w 12273023"/>
              <a:gd name="connsiteY1-14" fmla="*/ 0 h 862314"/>
              <a:gd name="connsiteX2-15" fmla="*/ 12273023 w 12273023"/>
              <a:gd name="connsiteY2-16" fmla="*/ 862314 h 862314"/>
              <a:gd name="connsiteX3-17" fmla="*/ 81023 w 12273023"/>
              <a:gd name="connsiteY3-18" fmla="*/ 862314 h 862314"/>
              <a:gd name="connsiteX4-19" fmla="*/ 0 w 12273023"/>
              <a:gd name="connsiteY4-20" fmla="*/ 162045 h 862314"/>
              <a:gd name="connsiteX0-21" fmla="*/ 0 w 12273023"/>
              <a:gd name="connsiteY0-22" fmla="*/ 162045 h 862314"/>
              <a:gd name="connsiteX1-23" fmla="*/ 12273023 w 12273023"/>
              <a:gd name="connsiteY1-24" fmla="*/ 0 h 862314"/>
              <a:gd name="connsiteX2-25" fmla="*/ 12273023 w 12273023"/>
              <a:gd name="connsiteY2-26" fmla="*/ 862314 h 862314"/>
              <a:gd name="connsiteX3-27" fmla="*/ 81023 w 12273023"/>
              <a:gd name="connsiteY3-28" fmla="*/ 862314 h 862314"/>
              <a:gd name="connsiteX4-29" fmla="*/ 0 w 12273023"/>
              <a:gd name="connsiteY4-30" fmla="*/ 162045 h 862314"/>
              <a:gd name="connsiteX0-31" fmla="*/ 0 w 12273023"/>
              <a:gd name="connsiteY0-32" fmla="*/ 396642 h 1096911"/>
              <a:gd name="connsiteX1-33" fmla="*/ 5822067 w 12273023"/>
              <a:gd name="connsiteY1-34" fmla="*/ 3103 h 1096911"/>
              <a:gd name="connsiteX2-35" fmla="*/ 12273023 w 12273023"/>
              <a:gd name="connsiteY2-36" fmla="*/ 234597 h 1096911"/>
              <a:gd name="connsiteX3-37" fmla="*/ 12273023 w 12273023"/>
              <a:gd name="connsiteY3-38" fmla="*/ 1096911 h 1096911"/>
              <a:gd name="connsiteX4-39" fmla="*/ 81023 w 12273023"/>
              <a:gd name="connsiteY4-40" fmla="*/ 1096911 h 1096911"/>
              <a:gd name="connsiteX5" fmla="*/ 0 w 12273023"/>
              <a:gd name="connsiteY5" fmla="*/ 396642 h 1096911"/>
              <a:gd name="connsiteX0-41" fmla="*/ 0 w 12273023"/>
              <a:gd name="connsiteY0-42" fmla="*/ 396642 h 1096911"/>
              <a:gd name="connsiteX1-43" fmla="*/ 5822067 w 12273023"/>
              <a:gd name="connsiteY1-44" fmla="*/ 3103 h 1096911"/>
              <a:gd name="connsiteX2-45" fmla="*/ 12273023 w 12273023"/>
              <a:gd name="connsiteY2-46" fmla="*/ 234597 h 1096911"/>
              <a:gd name="connsiteX3-47" fmla="*/ 12273023 w 12273023"/>
              <a:gd name="connsiteY3-48" fmla="*/ 1096911 h 1096911"/>
              <a:gd name="connsiteX4-49" fmla="*/ 81023 w 12273023"/>
              <a:gd name="connsiteY4-50" fmla="*/ 1096911 h 1096911"/>
              <a:gd name="connsiteX5-51" fmla="*/ 0 w 12273023"/>
              <a:gd name="connsiteY5-52" fmla="*/ 396642 h 1096911"/>
              <a:gd name="connsiteX0-53" fmla="*/ 0 w 12273023"/>
              <a:gd name="connsiteY0-54" fmla="*/ 522669 h 1222938"/>
              <a:gd name="connsiteX1-55" fmla="*/ 5671596 w 12273023"/>
              <a:gd name="connsiteY1-56" fmla="*/ 1809 h 1222938"/>
              <a:gd name="connsiteX2-57" fmla="*/ 12273023 w 12273023"/>
              <a:gd name="connsiteY2-58" fmla="*/ 360624 h 1222938"/>
              <a:gd name="connsiteX3-59" fmla="*/ 12273023 w 12273023"/>
              <a:gd name="connsiteY3-60" fmla="*/ 1222938 h 1222938"/>
              <a:gd name="connsiteX4-61" fmla="*/ 81023 w 12273023"/>
              <a:gd name="connsiteY4-62" fmla="*/ 1222938 h 1222938"/>
              <a:gd name="connsiteX5-63" fmla="*/ 0 w 12273023"/>
              <a:gd name="connsiteY5-64" fmla="*/ 522669 h 1222938"/>
              <a:gd name="connsiteX0-65" fmla="*/ 0 w 12273023"/>
              <a:gd name="connsiteY0-66" fmla="*/ 520860 h 1221129"/>
              <a:gd name="connsiteX1-67" fmla="*/ 5671596 w 12273023"/>
              <a:gd name="connsiteY1-68" fmla="*/ 0 h 1221129"/>
              <a:gd name="connsiteX2-69" fmla="*/ 12273023 w 12273023"/>
              <a:gd name="connsiteY2-70" fmla="*/ 358815 h 1221129"/>
              <a:gd name="connsiteX3-71" fmla="*/ 12273023 w 12273023"/>
              <a:gd name="connsiteY3-72" fmla="*/ 1221129 h 1221129"/>
              <a:gd name="connsiteX4-73" fmla="*/ 81023 w 12273023"/>
              <a:gd name="connsiteY4-74" fmla="*/ 1221129 h 1221129"/>
              <a:gd name="connsiteX5-75" fmla="*/ 0 w 12273023"/>
              <a:gd name="connsiteY5-76" fmla="*/ 520860 h 1221129"/>
              <a:gd name="connsiteX0-77" fmla="*/ 0 w 12273023"/>
              <a:gd name="connsiteY0-78" fmla="*/ 358814 h 1059083"/>
              <a:gd name="connsiteX1-79" fmla="*/ 6204031 w 12273023"/>
              <a:gd name="connsiteY1-80" fmla="*/ 0 h 1059083"/>
              <a:gd name="connsiteX2-81" fmla="*/ 12273023 w 12273023"/>
              <a:gd name="connsiteY2-82" fmla="*/ 196769 h 1059083"/>
              <a:gd name="connsiteX3-83" fmla="*/ 12273023 w 12273023"/>
              <a:gd name="connsiteY3-84" fmla="*/ 1059083 h 1059083"/>
              <a:gd name="connsiteX4-85" fmla="*/ 81023 w 12273023"/>
              <a:gd name="connsiteY4-86" fmla="*/ 1059083 h 1059083"/>
              <a:gd name="connsiteX5-87" fmla="*/ 0 w 12273023"/>
              <a:gd name="connsiteY5-88" fmla="*/ 358814 h 1059083"/>
              <a:gd name="connsiteX0-89" fmla="*/ 0 w 12273023"/>
              <a:gd name="connsiteY0-90" fmla="*/ 915812 h 1616081"/>
              <a:gd name="connsiteX1-91" fmla="*/ 6204031 w 12273023"/>
              <a:gd name="connsiteY1-92" fmla="*/ 556998 h 1616081"/>
              <a:gd name="connsiteX2-93" fmla="*/ 8461095 w 12273023"/>
              <a:gd name="connsiteY2-94" fmla="*/ 1414 h 1616081"/>
              <a:gd name="connsiteX3-95" fmla="*/ 12273023 w 12273023"/>
              <a:gd name="connsiteY3-96" fmla="*/ 753767 h 1616081"/>
              <a:gd name="connsiteX4-97" fmla="*/ 12273023 w 12273023"/>
              <a:gd name="connsiteY4-98" fmla="*/ 1616081 h 1616081"/>
              <a:gd name="connsiteX5-99" fmla="*/ 81023 w 12273023"/>
              <a:gd name="connsiteY5-100" fmla="*/ 1616081 h 1616081"/>
              <a:gd name="connsiteX6" fmla="*/ 0 w 12273023"/>
              <a:gd name="connsiteY6" fmla="*/ 915812 h 1616081"/>
              <a:gd name="connsiteX0-101" fmla="*/ 0 w 12273023"/>
              <a:gd name="connsiteY0-102" fmla="*/ 915616 h 1615885"/>
              <a:gd name="connsiteX1-103" fmla="*/ 6204031 w 12273023"/>
              <a:gd name="connsiteY1-104" fmla="*/ 649399 h 1615885"/>
              <a:gd name="connsiteX2-105" fmla="*/ 8461095 w 12273023"/>
              <a:gd name="connsiteY2-106" fmla="*/ 1218 h 1615885"/>
              <a:gd name="connsiteX3-107" fmla="*/ 12273023 w 12273023"/>
              <a:gd name="connsiteY3-108" fmla="*/ 753571 h 1615885"/>
              <a:gd name="connsiteX4-109" fmla="*/ 12273023 w 12273023"/>
              <a:gd name="connsiteY4-110" fmla="*/ 1615885 h 1615885"/>
              <a:gd name="connsiteX5-111" fmla="*/ 81023 w 12273023"/>
              <a:gd name="connsiteY5-112" fmla="*/ 1615885 h 1615885"/>
              <a:gd name="connsiteX6-113" fmla="*/ 0 w 12273023"/>
              <a:gd name="connsiteY6-114" fmla="*/ 915616 h 1615885"/>
              <a:gd name="connsiteX0-115" fmla="*/ 0 w 12273023"/>
              <a:gd name="connsiteY0-116" fmla="*/ 915616 h 1615885"/>
              <a:gd name="connsiteX1-117" fmla="*/ 2828942 w 12273023"/>
              <a:gd name="connsiteY1-118" fmla="*/ 873614 h 1615885"/>
              <a:gd name="connsiteX2-119" fmla="*/ 6204031 w 12273023"/>
              <a:gd name="connsiteY2-120" fmla="*/ 649399 h 1615885"/>
              <a:gd name="connsiteX3-121" fmla="*/ 8461095 w 12273023"/>
              <a:gd name="connsiteY3-122" fmla="*/ 1218 h 1615885"/>
              <a:gd name="connsiteX4-123" fmla="*/ 12273023 w 12273023"/>
              <a:gd name="connsiteY4-124" fmla="*/ 753571 h 1615885"/>
              <a:gd name="connsiteX5-125" fmla="*/ 12273023 w 12273023"/>
              <a:gd name="connsiteY5-126" fmla="*/ 1615885 h 1615885"/>
              <a:gd name="connsiteX6-127" fmla="*/ 81023 w 12273023"/>
              <a:gd name="connsiteY6-128" fmla="*/ 1615885 h 1615885"/>
              <a:gd name="connsiteX7" fmla="*/ 0 w 12273023"/>
              <a:gd name="connsiteY7" fmla="*/ 915616 h 1615885"/>
              <a:gd name="connsiteX0-129" fmla="*/ 0 w 12273023"/>
              <a:gd name="connsiteY0-130" fmla="*/ 915616 h 1615885"/>
              <a:gd name="connsiteX1-131" fmla="*/ 965418 w 12273023"/>
              <a:gd name="connsiteY1-132" fmla="*/ 375903 h 1615885"/>
              <a:gd name="connsiteX2-133" fmla="*/ 2828942 w 12273023"/>
              <a:gd name="connsiteY2-134" fmla="*/ 873614 h 1615885"/>
              <a:gd name="connsiteX3-135" fmla="*/ 6204031 w 12273023"/>
              <a:gd name="connsiteY3-136" fmla="*/ 649399 h 1615885"/>
              <a:gd name="connsiteX4-137" fmla="*/ 8461095 w 12273023"/>
              <a:gd name="connsiteY4-138" fmla="*/ 1218 h 1615885"/>
              <a:gd name="connsiteX5-139" fmla="*/ 12273023 w 12273023"/>
              <a:gd name="connsiteY5-140" fmla="*/ 753571 h 1615885"/>
              <a:gd name="connsiteX6-141" fmla="*/ 12273023 w 12273023"/>
              <a:gd name="connsiteY6-142" fmla="*/ 1615885 h 1615885"/>
              <a:gd name="connsiteX7-143" fmla="*/ 81023 w 12273023"/>
              <a:gd name="connsiteY7-144" fmla="*/ 1615885 h 1615885"/>
              <a:gd name="connsiteX8" fmla="*/ 0 w 12273023"/>
              <a:gd name="connsiteY8" fmla="*/ 915616 h 1615885"/>
              <a:gd name="connsiteX0-145" fmla="*/ 0 w 12273023"/>
              <a:gd name="connsiteY0-146" fmla="*/ 914908 h 1615177"/>
              <a:gd name="connsiteX1-147" fmla="*/ 965418 w 12273023"/>
              <a:gd name="connsiteY1-148" fmla="*/ 375195 h 1615177"/>
              <a:gd name="connsiteX2-149" fmla="*/ 2828942 w 12273023"/>
              <a:gd name="connsiteY2-150" fmla="*/ 872906 h 1615177"/>
              <a:gd name="connsiteX3-151" fmla="*/ 6204031 w 12273023"/>
              <a:gd name="connsiteY3-152" fmla="*/ 648691 h 1615177"/>
              <a:gd name="connsiteX4-153" fmla="*/ 8461095 w 12273023"/>
              <a:gd name="connsiteY4-154" fmla="*/ 510 h 1615177"/>
              <a:gd name="connsiteX5-155" fmla="*/ 10294613 w 12273023"/>
              <a:gd name="connsiteY5-156" fmla="*/ 773979 h 1615177"/>
              <a:gd name="connsiteX6-157" fmla="*/ 12273023 w 12273023"/>
              <a:gd name="connsiteY6-158" fmla="*/ 752863 h 1615177"/>
              <a:gd name="connsiteX7-159" fmla="*/ 12273023 w 12273023"/>
              <a:gd name="connsiteY7-160" fmla="*/ 1615177 h 1615177"/>
              <a:gd name="connsiteX8-161" fmla="*/ 81023 w 12273023"/>
              <a:gd name="connsiteY8-162" fmla="*/ 1615177 h 1615177"/>
              <a:gd name="connsiteX9" fmla="*/ 0 w 12273023"/>
              <a:gd name="connsiteY9" fmla="*/ 914908 h 1615177"/>
              <a:gd name="connsiteX0-163" fmla="*/ 0 w 12273023"/>
              <a:gd name="connsiteY0-164" fmla="*/ 914907 h 1615176"/>
              <a:gd name="connsiteX1-165" fmla="*/ 965418 w 12273023"/>
              <a:gd name="connsiteY1-166" fmla="*/ 375194 h 1615176"/>
              <a:gd name="connsiteX2-167" fmla="*/ 2828942 w 12273023"/>
              <a:gd name="connsiteY2-168" fmla="*/ 872905 h 1615176"/>
              <a:gd name="connsiteX3-169" fmla="*/ 4241053 w 12273023"/>
              <a:gd name="connsiteY3-170" fmla="*/ 517269 h 1615176"/>
              <a:gd name="connsiteX4-171" fmla="*/ 6204031 w 12273023"/>
              <a:gd name="connsiteY4-172" fmla="*/ 648690 h 1615176"/>
              <a:gd name="connsiteX5-173" fmla="*/ 8461095 w 12273023"/>
              <a:gd name="connsiteY5-174" fmla="*/ 509 h 1615176"/>
              <a:gd name="connsiteX6-175" fmla="*/ 10294613 w 12273023"/>
              <a:gd name="connsiteY6-176" fmla="*/ 773978 h 1615176"/>
              <a:gd name="connsiteX7-177" fmla="*/ 12273023 w 12273023"/>
              <a:gd name="connsiteY7-178" fmla="*/ 752862 h 1615176"/>
              <a:gd name="connsiteX8-179" fmla="*/ 12273023 w 12273023"/>
              <a:gd name="connsiteY8-180" fmla="*/ 1615176 h 1615176"/>
              <a:gd name="connsiteX9-181" fmla="*/ 81023 w 12273023"/>
              <a:gd name="connsiteY9-182" fmla="*/ 1615176 h 1615176"/>
              <a:gd name="connsiteX10" fmla="*/ 0 w 12273023"/>
              <a:gd name="connsiteY10" fmla="*/ 914907 h 16151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113" y="connsiteY6-114"/>
              </a:cxn>
              <a:cxn ang="0">
                <a:pos x="connsiteX7-143" y="connsiteY7-144"/>
              </a:cxn>
              <a:cxn ang="0">
                <a:pos x="connsiteX8-161" y="connsiteY8-162"/>
              </a:cxn>
              <a:cxn ang="0">
                <a:pos x="connsiteX9-181" y="connsiteY9-182"/>
              </a:cxn>
              <a:cxn ang="0">
                <a:pos x="connsiteX10" y="connsiteY10"/>
              </a:cxn>
            </a:cxnLst>
            <a:rect l="l" t="t" r="r" b="b"/>
            <a:pathLst>
              <a:path w="12273023" h="1615176">
                <a:moveTo>
                  <a:pt x="0" y="914907"/>
                </a:moveTo>
                <a:cubicBezTo>
                  <a:pt x="151257" y="787337"/>
                  <a:pt x="493928" y="382194"/>
                  <a:pt x="965418" y="375194"/>
                </a:cubicBezTo>
                <a:cubicBezTo>
                  <a:pt x="1436908" y="368194"/>
                  <a:pt x="2283003" y="849226"/>
                  <a:pt x="2828942" y="872905"/>
                </a:cubicBezTo>
                <a:cubicBezTo>
                  <a:pt x="3374881" y="896584"/>
                  <a:pt x="3678538" y="554638"/>
                  <a:pt x="4241053" y="517269"/>
                </a:cubicBezTo>
                <a:cubicBezTo>
                  <a:pt x="4803568" y="479900"/>
                  <a:pt x="5516124" y="782950"/>
                  <a:pt x="6204031" y="648690"/>
                </a:cubicBezTo>
                <a:cubicBezTo>
                  <a:pt x="7394295" y="608179"/>
                  <a:pt x="7779331" y="-20372"/>
                  <a:pt x="8461095" y="509"/>
                </a:cubicBezTo>
                <a:cubicBezTo>
                  <a:pt x="9142859" y="21390"/>
                  <a:pt x="9659292" y="648586"/>
                  <a:pt x="10294613" y="773978"/>
                </a:cubicBezTo>
                <a:cubicBezTo>
                  <a:pt x="10929934" y="899370"/>
                  <a:pt x="11970295" y="537789"/>
                  <a:pt x="12273023" y="752862"/>
                </a:cubicBezTo>
                <a:lnTo>
                  <a:pt x="12273023" y="1615176"/>
                </a:lnTo>
                <a:lnTo>
                  <a:pt x="81023" y="1615176"/>
                </a:lnTo>
                <a:lnTo>
                  <a:pt x="0" y="9149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D3AF9-4594-2869-ADD5-17DFC1168D92}"/>
              </a:ext>
            </a:extLst>
          </p:cNvPr>
          <p:cNvSpPr txBox="1"/>
          <p:nvPr/>
        </p:nvSpPr>
        <p:spPr>
          <a:xfrm>
            <a:off x="1306024" y="772778"/>
            <a:ext cx="653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/>
              <a:t>pop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01745D-0309-8BB3-E507-97EFA6BA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54" y="1463838"/>
            <a:ext cx="7039686" cy="21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</TotalTime>
  <Words>1052</Words>
  <Application>Microsoft Office PowerPoint</Application>
  <PresentationFormat>Widescreen</PresentationFormat>
  <Paragraphs>117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Bahnschrift SemiBold SemiCondensed</vt:lpstr>
      <vt:lpstr>Calibri</vt:lpstr>
      <vt:lpstr>Calibri Light</vt:lpstr>
      <vt:lpstr>Rajdhani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Danh sách Liên kết đôi Trên Lập Trình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Khang Anh</cp:lastModifiedBy>
  <cp:revision>83</cp:revision>
  <dcterms:created xsi:type="dcterms:W3CDTF">2023-04-29T07:24:00Z</dcterms:created>
  <dcterms:modified xsi:type="dcterms:W3CDTF">2023-05-10T01:51:45Z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CFC940C1735047FF8D6E3709A30C71F4</vt:lpwstr>
  </property>
  <property fmtid="{D5CDD505-2E9C-101B-9397-08002B2CF9AE}" pid="3" name="KSOProductBuildVer">
    <vt:lpwstr>1033-11.2.0.11537</vt:lpwstr>
  </property>
</Properties>
</file>