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7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2" r:id="rId18"/>
    <p:sldId id="280" r:id="rId19"/>
    <p:sldId id="281" r:id="rId20"/>
    <p:sldId id="283" r:id="rId21"/>
    <p:sldId id="285" r:id="rId22"/>
    <p:sldId id="284" r:id="rId23"/>
    <p:sldId id="277" r:id="rId24"/>
    <p:sldId id="278" r:id="rId25"/>
    <p:sldId id="279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mily at beach house">
            <a:extLst>
              <a:ext uri="{FF2B5EF4-FFF2-40B4-BE49-F238E27FC236}">
                <a16:creationId xmlns:a16="http://schemas.microsoft.com/office/drawing/2014/main" id="{3E2DFED2-1F72-4D31-A64E-B5FEB433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5" y="351354"/>
            <a:ext cx="8353610" cy="61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747BD3-90E7-4E73-B77B-524C411E97FC}"/>
              </a:ext>
            </a:extLst>
          </p:cNvPr>
          <p:cNvSpPr/>
          <p:nvPr/>
        </p:nvSpPr>
        <p:spPr>
          <a:xfrm>
            <a:off x="2006353" y="5903651"/>
            <a:ext cx="8202967" cy="602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198F7C-B1F0-4972-AD07-5FCEB664A7A1}"/>
              </a:ext>
            </a:extLst>
          </p:cNvPr>
          <p:cNvSpPr/>
          <p:nvPr/>
        </p:nvSpPr>
        <p:spPr>
          <a:xfrm>
            <a:off x="7306322" y="1464816"/>
            <a:ext cx="3746377" cy="378188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521D2-50AB-47C7-B9BD-176778D58CC6}"/>
              </a:ext>
            </a:extLst>
          </p:cNvPr>
          <p:cNvSpPr txBox="1"/>
          <p:nvPr/>
        </p:nvSpPr>
        <p:spPr>
          <a:xfrm>
            <a:off x="7670307" y="2632484"/>
            <a:ext cx="321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HGTV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272E6-C530-49CB-BC7F-BC80002DB517}"/>
              </a:ext>
            </a:extLst>
          </p:cNvPr>
          <p:cNvSpPr txBox="1"/>
          <p:nvPr/>
        </p:nvSpPr>
        <p:spPr>
          <a:xfrm>
            <a:off x="8046937" y="2232374"/>
            <a:ext cx="253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789CD-1B36-4E91-89DB-C2846D80A4DC}"/>
              </a:ext>
            </a:extLst>
          </p:cNvPr>
          <p:cNvSpPr/>
          <p:nvPr/>
        </p:nvSpPr>
        <p:spPr>
          <a:xfrm>
            <a:off x="7266372" y="1415989"/>
            <a:ext cx="3826276" cy="3830714"/>
          </a:xfrm>
          <a:prstGeom prst="ellipse">
            <a:avLst/>
          </a:prstGeom>
          <a:solidFill>
            <a:srgbClr val="7F7F7F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DC0B1-43FD-49C6-AD36-3E2C2B6CFFD6}"/>
              </a:ext>
            </a:extLst>
          </p:cNvPr>
          <p:cNvSpPr txBox="1"/>
          <p:nvPr/>
        </p:nvSpPr>
        <p:spPr>
          <a:xfrm>
            <a:off x="8277757" y="4063018"/>
            <a:ext cx="22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COUNTY TO RAISE A FAMILY</a:t>
            </a:r>
          </a:p>
        </p:txBody>
      </p:sp>
    </p:spTree>
    <p:extLst>
      <p:ext uri="{BB962C8B-B14F-4D97-AF65-F5344CB8AC3E}">
        <p14:creationId xmlns:p14="http://schemas.microsoft.com/office/powerpoint/2010/main" val="36500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517-24B3-4AB4-A28F-A64445D8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261" y="387879"/>
            <a:ext cx="2531616" cy="1703476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067EB-AAF0-4CF5-AADA-8A042678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862" y="724713"/>
            <a:ext cx="7982951" cy="55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3CF2-FFFA-4967-AF6A-FBB4C0A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Dependencies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2B80F-1F35-45A7-AEE7-E6BC9E163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63" y="2328862"/>
            <a:ext cx="3714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3" y="1432707"/>
            <a:ext cx="3269167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Data into Pandas 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2D099-BB97-4826-BB4B-917D9C49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51" y="978326"/>
            <a:ext cx="7315200" cy="252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3A17D-3FFA-4400-B15A-8208873B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1" y="3719093"/>
            <a:ext cx="7330385" cy="2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30-FBF0-4097-8005-847B745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Prep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751D0-34CD-42FB-B39B-095BBD2DA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8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F98-CCD3-4E4D-93BB-4060229D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Top and Bottom 3 Counties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1471B-0210-4616-AC63-94D11C79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2014194"/>
            <a:ext cx="7315200" cy="37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03" y="76873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DDAFE-F1AF-49E0-8FC8-15B73CD8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79915"/>
            <a:ext cx="7315200" cy="32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91" y="822960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27A1E-431E-426A-99D6-3A26B12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1632223"/>
            <a:ext cx="7184967" cy="3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999-D550-4398-86B3-6F94F02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3" y="2506905"/>
            <a:ext cx="4215414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3 counties by crime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EBBD2-DC31-4D4E-A92D-48298F4557A7}"/>
              </a:ext>
            </a:extLst>
          </p:cNvPr>
          <p:cNvSpPr>
            <a:spLocks noGrp="1"/>
          </p:cNvSpPr>
          <p:nvPr/>
        </p:nvSpPr>
        <p:spPr>
          <a:xfrm>
            <a:off x="4024225" y="633964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F7DA-5236-4205-93A0-B51760A9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513" y="552980"/>
            <a:ext cx="7315200" cy="2645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6492-10C1-46B9-A3E3-974273E5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25" y="3509830"/>
            <a:ext cx="7315834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8667-CB1E-4E20-B11F-FFD303632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4D08-C4E6-4F54-9F73-9E818D09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Zaid</a:t>
            </a:r>
          </a:p>
        </p:txBody>
      </p:sp>
    </p:spTree>
    <p:extLst>
      <p:ext uri="{BB962C8B-B14F-4D97-AF65-F5344CB8AC3E}">
        <p14:creationId xmlns:p14="http://schemas.microsoft.com/office/powerpoint/2010/main" val="3597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34B-369D-49B0-AE42-E8AA3E03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605AB-A903-4C23-8FFB-D4715FDC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225" y="609600"/>
            <a:ext cx="7135549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3321-77A8-42B6-87E0-3DCED4B2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DataQuest</a:t>
            </a:r>
            <a:r>
              <a:rPr lang="en-US" dirty="0"/>
              <a:t>- Department of Education</a:t>
            </a:r>
          </a:p>
        </p:txBody>
      </p:sp>
    </p:spTree>
    <p:extLst>
      <p:ext uri="{BB962C8B-B14F-4D97-AF65-F5344CB8AC3E}">
        <p14:creationId xmlns:p14="http://schemas.microsoft.com/office/powerpoint/2010/main" val="14360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53EA-C727-4BE3-AA22-C5B87BE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B65F-9901-4649-9FC2-7D890F20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are categories we looked into to help us gain insight on the best county to raise a family.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Housing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Income </a:t>
            </a:r>
          </a:p>
          <a:p>
            <a:pPr lvl="1"/>
            <a:r>
              <a:rPr lang="en-US" sz="2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45041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7" y="899307"/>
            <a:ext cx="4604663" cy="1371600"/>
          </a:xfrm>
        </p:spPr>
        <p:txBody>
          <a:bodyPr>
            <a:noAutofit/>
          </a:bodyPr>
          <a:lstStyle/>
          <a:p>
            <a:r>
              <a:rPr lang="en-US" sz="3200" dirty="0"/>
              <a:t>Import Data into Pandas </a:t>
            </a:r>
            <a:r>
              <a:rPr lang="en-US" sz="3200"/>
              <a:t>DataFrame</a:t>
            </a:r>
            <a:r>
              <a:rPr lang="en-US" sz="3200" dirty="0"/>
              <a:t> and Cleaning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77816-B575-4F52-AF88-25343CDC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37" y="265867"/>
            <a:ext cx="5099963" cy="3067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81CF-1877-4227-8725-C0E4A3C2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7" y="3333137"/>
            <a:ext cx="6362700" cy="30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8998-443B-4FBD-AFFC-6FA9C7B0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EA2FA-D989-4704-9467-77BCBD1A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81187"/>
            <a:ext cx="990600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ECC68-4DDD-4BD5-9AAC-8405DF5C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43412"/>
            <a:ext cx="990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46B-21F4-4020-BC12-DBE0B512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261594"/>
            <a:ext cx="10058400" cy="1371600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D171B-C0E8-46F3-9271-0DF9368E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2179809"/>
            <a:ext cx="5481637" cy="2940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25C7F-711F-4187-A5CA-C76F8981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9" y="501564"/>
            <a:ext cx="3995736" cy="259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DC19D-722D-4F0E-9412-669E7C21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9" y="3429000"/>
            <a:ext cx="3995736" cy="28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015B-ACEA-4501-B729-7E581267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D6EC-ED79-44BD-B58E-869EB59F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DA1B2-1736-4AE2-9EEB-548745C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369902"/>
            <a:ext cx="10928411" cy="59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13A04-5C01-42E2-BA5C-BED05E66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8" y="435398"/>
            <a:ext cx="11287801" cy="59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BC-4F00-4C92-AFF8-C1B707B9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2373739"/>
            <a:ext cx="3212237" cy="137160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5968-24FE-488E-84B0-31119BAB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6906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324-8B15-467B-8A85-90706EAC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656C-1F21-4CE4-B197-838B9157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understand that many families may considered other traits more important when choosing a place to live but we thought it was best to score each criteria similarly.</a:t>
            </a:r>
          </a:p>
          <a:p>
            <a:r>
              <a:rPr lang="en-US" dirty="0"/>
              <a:t>HGTV went about it with a score of 10. We gave 10 points to each county that reach first place in their respective category. </a:t>
            </a:r>
          </a:p>
          <a:p>
            <a:r>
              <a:rPr lang="en-US" dirty="0"/>
              <a:t>9 points to second place and so on. </a:t>
            </a:r>
          </a:p>
        </p:txBody>
      </p:sp>
    </p:spTree>
    <p:extLst>
      <p:ext uri="{BB962C8B-B14F-4D97-AF65-F5344CB8AC3E}">
        <p14:creationId xmlns:p14="http://schemas.microsoft.com/office/powerpoint/2010/main" val="35531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D114-6FA6-421D-A461-7C1ABCC9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2354-ED5D-4F0A-B4EE-542FE41A1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Chou </a:t>
            </a:r>
          </a:p>
        </p:txBody>
      </p:sp>
    </p:spTree>
    <p:extLst>
      <p:ext uri="{BB962C8B-B14F-4D97-AF65-F5344CB8AC3E}">
        <p14:creationId xmlns:p14="http://schemas.microsoft.com/office/powerpoint/2010/main" val="6820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798-24A7-47F2-BB6D-71F86E5F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490D-5AFA-49B1-AC91-702DA8A0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06" y="609600"/>
            <a:ext cx="7438387" cy="5334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FD9E-5753-4424-933E-39B830BC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Zilliow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https://www.zillow.com/research/data/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600B-8733-4492-BDF4-1A54DAAC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F676-DDEC-4D7E-BF29-68A589C56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80772"/>
            <a:ext cx="7772400" cy="459165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5E81-9F67-41F7-8895-55D8F8DC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Exel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436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1D926-3967-42A4-9549-29601EA3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68E29-AF49-4E8A-A213-1AF7DAE3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808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508-0CD7-4B00-A124-1016C03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rate vs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A012-F9C4-4922-9243-29C091435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Tjetjep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86</TotalTime>
  <Words>186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Garamond</vt:lpstr>
      <vt:lpstr>Wingdings 2</vt:lpstr>
      <vt:lpstr>Savon</vt:lpstr>
      <vt:lpstr>PowerPoint Presentation</vt:lpstr>
      <vt:lpstr>Criteria  </vt:lpstr>
      <vt:lpstr>Making the Analysis</vt:lpstr>
      <vt:lpstr>Housing Data</vt:lpstr>
      <vt:lpstr>Housing Data</vt:lpstr>
      <vt:lpstr>Data Clean up</vt:lpstr>
      <vt:lpstr>PowerPoint Presentation</vt:lpstr>
      <vt:lpstr>PowerPoint Presentation</vt:lpstr>
      <vt:lpstr>Crime rate vs Income</vt:lpstr>
      <vt:lpstr>Data Source</vt:lpstr>
      <vt:lpstr>Import Dependencies</vt:lpstr>
      <vt:lpstr>Import Data into Pandas DataFrame</vt:lpstr>
      <vt:lpstr>Data Cleanup and Prep</vt:lpstr>
      <vt:lpstr>Find Top and Bottom 3 Counties</vt:lpstr>
      <vt:lpstr>Plot the data</vt:lpstr>
      <vt:lpstr>Plot the data</vt:lpstr>
      <vt:lpstr>Top and bottom 3 counties by crime rates</vt:lpstr>
      <vt:lpstr>EDUCATION</vt:lpstr>
      <vt:lpstr>Education Data</vt:lpstr>
      <vt:lpstr>Import Data into Pandas DataFrame and Cleaning the Data</vt:lpstr>
      <vt:lpstr>Data Merging </vt:lpstr>
      <vt:lpstr>Plotting</vt:lpstr>
      <vt:lpstr>Final Analysis</vt:lpstr>
      <vt:lpstr>PowerPoint Presentation</vt:lpstr>
      <vt:lpstr>PowerPoint Presentation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team-hgtv</dc:title>
  <dc:creator>Chou Khang</dc:creator>
  <cp:lastModifiedBy>Chou Khang</cp:lastModifiedBy>
  <cp:revision>10</cp:revision>
  <dcterms:created xsi:type="dcterms:W3CDTF">2019-04-12T01:19:03Z</dcterms:created>
  <dcterms:modified xsi:type="dcterms:W3CDTF">2019-04-12T04:13:17Z</dcterms:modified>
</cp:coreProperties>
</file>