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57" r:id="rId5"/>
    <p:sldId id="260" r:id="rId6"/>
    <p:sldId id="264" r:id="rId7"/>
    <p:sldId id="261" r:id="rId8"/>
    <p:sldId id="263" r:id="rId9"/>
    <p:sldId id="262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3508-0CD7-4B00-A124-1016C03E4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Crime rate vs Income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CA012-F9C4-4922-9243-29C0914350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77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62DE-F2B1-4C5B-9883-EE551629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Top 10 </a:t>
            </a:r>
            <a:r>
              <a:rPr lang="en-US"/>
              <a:t>Counties Scores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EF812C-10A6-4C42-8810-3278B84BF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0550" y="831479"/>
            <a:ext cx="6358305" cy="527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82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98BC-4F00-4C92-AFF8-C1B707B9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B05968-24FE-488E-84B0-31119BAB3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85837"/>
            <a:ext cx="7315200" cy="4876800"/>
          </a:xfrm>
        </p:spPr>
      </p:pic>
    </p:spTree>
    <p:extLst>
      <p:ext uri="{BB962C8B-B14F-4D97-AF65-F5344CB8AC3E}">
        <p14:creationId xmlns:p14="http://schemas.microsoft.com/office/powerpoint/2010/main" val="269068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C517-24B3-4AB4-A28F-A64445D8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A067EB-AAF0-4CF5-AADA-8A042678A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882220"/>
            <a:ext cx="7315200" cy="508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6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3CF2-FFFA-4967-AF6A-FBB4C0A6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Dependencies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12B80F-1F35-45A7-AEE7-E6BC9E163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8963" y="2328862"/>
            <a:ext cx="37147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9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B947-3F41-4713-8245-DF55B3DA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 into Pandas DataFrame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A2D099-BB97-4826-BB4B-917D9C499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5451" y="978326"/>
            <a:ext cx="7315200" cy="25276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93A17D-3FFA-4400-B15A-8208873B2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451" y="3719093"/>
            <a:ext cx="7330385" cy="2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0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1B30-FBF0-4097-8005-847B7451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and Prep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B751D0-34CD-42FB-B39B-095BBD2DA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515672"/>
            <a:ext cx="7315200" cy="38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7F98-CCD3-4E4D-93BB-4060229D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Top and Bottom 3 Counties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41471B-0210-4616-AC63-94D11C798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541442"/>
            <a:ext cx="7315200" cy="376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7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F097-FD9C-4698-97D4-78C9C5D0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/>
              <a:t>Plot the data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0DDAFE-F1AF-49E0-8FC8-15B73CD82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779915"/>
            <a:ext cx="7315200" cy="32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1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F097-FD9C-4698-97D4-78C9C5D0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Plot the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1E76DD-9349-4B72-B5F3-3776B3BB2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F27A1E-431E-426A-99D6-3A26B126C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691" y="1632223"/>
            <a:ext cx="7184967" cy="319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2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B999-D550-4398-86B3-6F94F026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and bottom 3 counties by crime rates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ACE52-D70E-43A8-82FF-6EB9B540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556" y="3501971"/>
            <a:ext cx="7315200" cy="2700308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0EBBD2-DC31-4D4E-A92D-48298F455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75F7DA-5236-4205-93A0-B51760A98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556" y="783124"/>
            <a:ext cx="7315200" cy="264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197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37</TotalTime>
  <Words>43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Wingdings 2</vt:lpstr>
      <vt:lpstr>Frame</vt:lpstr>
      <vt:lpstr>Crime rate vs Income</vt:lpstr>
      <vt:lpstr>Data Source</vt:lpstr>
      <vt:lpstr>Import Dependencies</vt:lpstr>
      <vt:lpstr>Import Data into Pandas DataFrame</vt:lpstr>
      <vt:lpstr>Data Cleanup and Prep</vt:lpstr>
      <vt:lpstr>Find Top and Bottom 3 Counties</vt:lpstr>
      <vt:lpstr>Plot the data</vt:lpstr>
      <vt:lpstr>Plot the data</vt:lpstr>
      <vt:lpstr>Top and bottom 3 counties by crime rates</vt:lpstr>
      <vt:lpstr>Final Top 10 Counties Scores</vt:lpstr>
      <vt:lpstr>Overview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rate vs Income</dc:title>
  <dc:creator>Tjetjep Effendie</dc:creator>
  <cp:lastModifiedBy>Tjetjep Effendie</cp:lastModifiedBy>
  <cp:revision>7</cp:revision>
  <dcterms:created xsi:type="dcterms:W3CDTF">2019-04-08T01:03:11Z</dcterms:created>
  <dcterms:modified xsi:type="dcterms:W3CDTF">2019-04-12T02:19:59Z</dcterms:modified>
</cp:coreProperties>
</file>