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7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2" r:id="rId18"/>
    <p:sldId id="280" r:id="rId19"/>
    <p:sldId id="281" r:id="rId20"/>
    <p:sldId id="277" r:id="rId21"/>
    <p:sldId id="278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 Khang" userId="d451ba41b7051148" providerId="LiveId" clId="{A3E0E71D-B3BC-4DD0-9AD3-E2CF2A43CB5D}"/>
    <pc:docChg chg="undo custSel addSld delSld modSld sldOrd">
      <pc:chgData name="Chou Khang" userId="d451ba41b7051148" providerId="LiveId" clId="{A3E0E71D-B3BC-4DD0-9AD3-E2CF2A43CB5D}" dt="2019-04-12T02:25:44.960" v="330" actId="1076"/>
      <pc:docMkLst>
        <pc:docMk/>
      </pc:docMkLst>
      <pc:sldChg chg="del ord">
        <pc:chgData name="Chou Khang" userId="d451ba41b7051148" providerId="LiveId" clId="{A3E0E71D-B3BC-4DD0-9AD3-E2CF2A43CB5D}" dt="2019-04-12T01:53:54.122" v="107" actId="2696"/>
        <pc:sldMkLst>
          <pc:docMk/>
          <pc:sldMk cId="343287797" sldId="256"/>
        </pc:sldMkLst>
      </pc:sldChg>
      <pc:sldChg chg="modSp">
        <pc:chgData name="Chou Khang" userId="d451ba41b7051148" providerId="LiveId" clId="{A3E0E71D-B3BC-4DD0-9AD3-E2CF2A43CB5D}" dt="2019-04-12T01:54:08.900" v="108" actId="313"/>
        <pc:sldMkLst>
          <pc:docMk/>
          <pc:sldMk cId="3553122795" sldId="258"/>
        </pc:sldMkLst>
        <pc:spChg chg="mod">
          <ac:chgData name="Chou Khang" userId="d451ba41b7051148" providerId="LiveId" clId="{A3E0E71D-B3BC-4DD0-9AD3-E2CF2A43CB5D}" dt="2019-04-12T01:54:08.900" v="108" actId="313"/>
          <ac:spMkLst>
            <pc:docMk/>
            <pc:sldMk cId="3553122795" sldId="258"/>
            <ac:spMk id="3" creationId="{5BFC656C-1F21-4CE4-B197-838B91575530}"/>
          </ac:spMkLst>
        </pc:spChg>
      </pc:sldChg>
      <pc:sldChg chg="addSp delSp modSp">
        <pc:chgData name="Chou Khang" userId="d451ba41b7051148" providerId="LiveId" clId="{A3E0E71D-B3BC-4DD0-9AD3-E2CF2A43CB5D}" dt="2019-04-12T02:24:20.152" v="327" actId="478"/>
        <pc:sldMkLst>
          <pc:docMk/>
          <pc:sldMk cId="418111976" sldId="262"/>
        </pc:sldMkLst>
        <pc:spChg chg="add del mod">
          <ac:chgData name="Chou Khang" userId="d451ba41b7051148" providerId="LiveId" clId="{A3E0E71D-B3BC-4DD0-9AD3-E2CF2A43CB5D}" dt="2019-04-12T02:24:20.152" v="327" actId="478"/>
          <ac:spMkLst>
            <pc:docMk/>
            <pc:sldMk cId="418111976" sldId="262"/>
            <ac:spMk id="6" creationId="{A36F4E9F-12F8-48D1-977A-12BF298E062D}"/>
          </ac:spMkLst>
        </pc:spChg>
        <pc:spChg chg="add mod">
          <ac:chgData name="Chou Khang" userId="d451ba41b7051148" providerId="LiveId" clId="{A3E0E71D-B3BC-4DD0-9AD3-E2CF2A43CB5D}" dt="2019-04-12T02:23:53.885" v="324" actId="1076"/>
          <ac:spMkLst>
            <pc:docMk/>
            <pc:sldMk cId="418111976" sldId="262"/>
            <ac:spMk id="7" creationId="{4B0EBBD2-DC31-4D4E-A92D-48298F4557A7}"/>
          </ac:spMkLst>
        </pc:spChg>
        <pc:picChg chg="del">
          <ac:chgData name="Chou Khang" userId="d451ba41b7051148" providerId="LiveId" clId="{A3E0E71D-B3BC-4DD0-9AD3-E2CF2A43CB5D}" dt="2019-04-12T02:23:43.729" v="322" actId="478"/>
          <ac:picMkLst>
            <pc:docMk/>
            <pc:sldMk cId="418111976" sldId="262"/>
            <ac:picMk id="3" creationId="{412F70E8-6DD9-46E4-A511-8FA9EB72BF1D}"/>
          </ac:picMkLst>
        </pc:picChg>
        <pc:picChg chg="del">
          <ac:chgData name="Chou Khang" userId="d451ba41b7051148" providerId="LiveId" clId="{A3E0E71D-B3BC-4DD0-9AD3-E2CF2A43CB5D}" dt="2019-04-12T02:23:33.395" v="320" actId="478"/>
          <ac:picMkLst>
            <pc:docMk/>
            <pc:sldMk cId="418111976" sldId="262"/>
            <ac:picMk id="4" creationId="{0707EC4B-B5A9-434D-A323-1E82AD1B6C16}"/>
          </ac:picMkLst>
        </pc:picChg>
        <pc:picChg chg="add mod">
          <ac:chgData name="Chou Khang" userId="d451ba41b7051148" providerId="LiveId" clId="{A3E0E71D-B3BC-4DD0-9AD3-E2CF2A43CB5D}" dt="2019-04-12T02:23:53.885" v="324" actId="1076"/>
          <ac:picMkLst>
            <pc:docMk/>
            <pc:sldMk cId="418111976" sldId="262"/>
            <ac:picMk id="8" creationId="{7175F7DA-5236-4205-93A0-B51760A98DCB}"/>
          </ac:picMkLst>
        </pc:picChg>
        <pc:picChg chg="add mod">
          <ac:chgData name="Chou Khang" userId="d451ba41b7051148" providerId="LiveId" clId="{A3E0E71D-B3BC-4DD0-9AD3-E2CF2A43CB5D}" dt="2019-04-12T02:24:13.001" v="326" actId="1076"/>
          <ac:picMkLst>
            <pc:docMk/>
            <pc:sldMk cId="418111976" sldId="262"/>
            <ac:picMk id="9" creationId="{6F876492-10C1-46B9-A3E3-974273E5FEEF}"/>
          </ac:picMkLst>
        </pc:picChg>
      </pc:sldChg>
      <pc:sldChg chg="modSp">
        <pc:chgData name="Chou Khang" userId="d451ba41b7051148" providerId="LiveId" clId="{A3E0E71D-B3BC-4DD0-9AD3-E2CF2A43CB5D}" dt="2019-04-12T01:50:44.196" v="35" actId="20577"/>
        <pc:sldMkLst>
          <pc:docMk/>
          <pc:sldMk cId="3549977425" sldId="266"/>
        </pc:sldMkLst>
        <pc:spChg chg="mod">
          <ac:chgData name="Chou Khang" userId="d451ba41b7051148" providerId="LiveId" clId="{A3E0E71D-B3BC-4DD0-9AD3-E2CF2A43CB5D}" dt="2019-04-12T01:50:44.196" v="35" actId="20577"/>
          <ac:spMkLst>
            <pc:docMk/>
            <pc:sldMk cId="3549977425" sldId="266"/>
            <ac:spMk id="3" creationId="{CC6CA012-F9C4-4922-9243-29C09143507E}"/>
          </ac:spMkLst>
        </pc:spChg>
      </pc:sldChg>
      <pc:sldChg chg="modSp add">
        <pc:chgData name="Chou Khang" userId="d451ba41b7051148" providerId="LiveId" clId="{A3E0E71D-B3BC-4DD0-9AD3-E2CF2A43CB5D}" dt="2019-04-12T01:50:08.743" v="18" actId="20577"/>
        <pc:sldMkLst>
          <pc:docMk/>
          <pc:sldMk cId="68204861" sldId="274"/>
        </pc:sldMkLst>
        <pc:spChg chg="mod">
          <ac:chgData name="Chou Khang" userId="d451ba41b7051148" providerId="LiveId" clId="{A3E0E71D-B3BC-4DD0-9AD3-E2CF2A43CB5D}" dt="2019-04-12T01:50:04.322" v="13" actId="20577"/>
          <ac:spMkLst>
            <pc:docMk/>
            <pc:sldMk cId="68204861" sldId="274"/>
            <ac:spMk id="2" creationId="{EA82D114-6FA6-421D-A461-7C1ABCC97707}"/>
          </ac:spMkLst>
        </pc:spChg>
        <pc:spChg chg="mod">
          <ac:chgData name="Chou Khang" userId="d451ba41b7051148" providerId="LiveId" clId="{A3E0E71D-B3BC-4DD0-9AD3-E2CF2A43CB5D}" dt="2019-04-12T01:50:08.743" v="18" actId="20577"/>
          <ac:spMkLst>
            <pc:docMk/>
            <pc:sldMk cId="68204861" sldId="274"/>
            <ac:spMk id="3" creationId="{126F2354-ED5D-4F0A-B4EE-542FE41A1E38}"/>
          </ac:spMkLst>
        </pc:spChg>
      </pc:sldChg>
      <pc:sldChg chg="addSp modSp add del">
        <pc:chgData name="Chou Khang" userId="d451ba41b7051148" providerId="LiveId" clId="{A3E0E71D-B3BC-4DD0-9AD3-E2CF2A43CB5D}" dt="2019-04-12T02:11:16.206" v="211" actId="2696"/>
        <pc:sldMkLst>
          <pc:docMk/>
          <pc:sldMk cId="571425403" sldId="275"/>
        </pc:sldMkLst>
        <pc:spChg chg="add mod">
          <ac:chgData name="Chou Khang" userId="d451ba41b7051148" providerId="LiveId" clId="{A3E0E71D-B3BC-4DD0-9AD3-E2CF2A43CB5D}" dt="2019-04-12T01:53:31.977" v="102" actId="1076"/>
          <ac:spMkLst>
            <pc:docMk/>
            <pc:sldMk cId="571425403" sldId="275"/>
            <ac:spMk id="3" creationId="{C3DE6736-5377-4CC7-BBB1-F55982B98F48}"/>
          </ac:spMkLst>
        </pc:spChg>
        <pc:spChg chg="add mod">
          <ac:chgData name="Chou Khang" userId="d451ba41b7051148" providerId="LiveId" clId="{A3E0E71D-B3BC-4DD0-9AD3-E2CF2A43CB5D}" dt="2019-04-12T01:53:45.888" v="106" actId="20577"/>
          <ac:spMkLst>
            <pc:docMk/>
            <pc:sldMk cId="571425403" sldId="275"/>
            <ac:spMk id="4" creationId="{FF9B0E5D-4656-4857-85AC-88FF357D8F26}"/>
          </ac:spMkLst>
        </pc:spChg>
        <pc:picChg chg="add mod">
          <ac:chgData name="Chou Khang" userId="d451ba41b7051148" providerId="LiveId" clId="{A3E0E71D-B3BC-4DD0-9AD3-E2CF2A43CB5D}" dt="2019-04-12T01:53:25.667" v="101" actId="1076"/>
          <ac:picMkLst>
            <pc:docMk/>
            <pc:sldMk cId="571425403" sldId="275"/>
            <ac:picMk id="2" creationId="{42E80033-192B-4011-BB18-9E97D8F1A15F}"/>
          </ac:picMkLst>
        </pc:picChg>
      </pc:sldChg>
      <pc:sldChg chg="addSp delSp modSp add">
        <pc:chgData name="Chou Khang" userId="d451ba41b7051148" providerId="LiveId" clId="{A3E0E71D-B3BC-4DD0-9AD3-E2CF2A43CB5D}" dt="2019-04-12T02:25:44.960" v="330" actId="1076"/>
        <pc:sldMkLst>
          <pc:docMk/>
          <pc:sldMk cId="3650042772" sldId="276"/>
        </pc:sldMkLst>
        <pc:spChg chg="add mod">
          <ac:chgData name="Chou Khang" userId="d451ba41b7051148" providerId="LiveId" clId="{A3E0E71D-B3BC-4DD0-9AD3-E2CF2A43CB5D}" dt="2019-04-12T02:05:10.080" v="130" actId="14100"/>
          <ac:spMkLst>
            <pc:docMk/>
            <pc:sldMk cId="3650042772" sldId="276"/>
            <ac:spMk id="2" creationId="{B5747BD3-90E7-4E73-B77B-524C411E97FC}"/>
          </ac:spMkLst>
        </pc:spChg>
        <pc:spChg chg="add mod">
          <ac:chgData name="Chou Khang" userId="d451ba41b7051148" providerId="LiveId" clId="{A3E0E71D-B3BC-4DD0-9AD3-E2CF2A43CB5D}" dt="2019-04-12T02:03:51.166" v="123" actId="1582"/>
          <ac:spMkLst>
            <pc:docMk/>
            <pc:sldMk cId="3650042772" sldId="276"/>
            <ac:spMk id="3" creationId="{9F198F7C-B1F0-4972-AD07-5FCEB664A7A1}"/>
          </ac:spMkLst>
        </pc:spChg>
        <pc:spChg chg="add del mod">
          <ac:chgData name="Chou Khang" userId="d451ba41b7051148" providerId="LiveId" clId="{A3E0E71D-B3BC-4DD0-9AD3-E2CF2A43CB5D}" dt="2019-04-12T02:04:03.144" v="125" actId="478"/>
          <ac:spMkLst>
            <pc:docMk/>
            <pc:sldMk cId="3650042772" sldId="276"/>
            <ac:spMk id="4" creationId="{08ABCCC2-F355-4192-9759-11D689BAE465}"/>
          </ac:spMkLst>
        </pc:spChg>
        <pc:spChg chg="add mod">
          <ac:chgData name="Chou Khang" userId="d451ba41b7051148" providerId="LiveId" clId="{A3E0E71D-B3BC-4DD0-9AD3-E2CF2A43CB5D}" dt="2019-04-12T02:06:36.125" v="138" actId="1076"/>
          <ac:spMkLst>
            <pc:docMk/>
            <pc:sldMk cId="3650042772" sldId="276"/>
            <ac:spMk id="5" creationId="{D9B521D2-50AB-47C7-B9BD-176778D58CC6}"/>
          </ac:spMkLst>
        </pc:spChg>
        <pc:spChg chg="add mod">
          <ac:chgData name="Chou Khang" userId="d451ba41b7051148" providerId="LiveId" clId="{A3E0E71D-B3BC-4DD0-9AD3-E2CF2A43CB5D}" dt="2019-04-12T02:07:46.607" v="161" actId="1076"/>
          <ac:spMkLst>
            <pc:docMk/>
            <pc:sldMk cId="3650042772" sldId="276"/>
            <ac:spMk id="6" creationId="{2FB272E6-C530-49CB-BC7F-BC80002DB517}"/>
          </ac:spMkLst>
        </pc:spChg>
        <pc:spChg chg="add mod">
          <ac:chgData name="Chou Khang" userId="d451ba41b7051148" providerId="LiveId" clId="{A3E0E71D-B3BC-4DD0-9AD3-E2CF2A43CB5D}" dt="2019-04-12T02:08:35.263" v="203" actId="1076"/>
          <ac:spMkLst>
            <pc:docMk/>
            <pc:sldMk cId="3650042772" sldId="276"/>
            <ac:spMk id="7" creationId="{4A9DC0B1-43FD-49C6-AD36-3E2C2B6CFFD6}"/>
          </ac:spMkLst>
        </pc:spChg>
        <pc:spChg chg="add mod ord">
          <ac:chgData name="Chou Khang" userId="d451ba41b7051148" providerId="LiveId" clId="{A3E0E71D-B3BC-4DD0-9AD3-E2CF2A43CB5D}" dt="2019-04-12T02:25:44.960" v="330" actId="1076"/>
          <ac:spMkLst>
            <pc:docMk/>
            <pc:sldMk cId="3650042772" sldId="276"/>
            <ac:spMk id="8" creationId="{29B789CD-1B36-4E91-89DB-C2846D80A4DC}"/>
          </ac:spMkLst>
        </pc:spChg>
        <pc:picChg chg="add mod">
          <ac:chgData name="Chou Khang" userId="d451ba41b7051148" providerId="LiveId" clId="{A3E0E71D-B3BC-4DD0-9AD3-E2CF2A43CB5D}" dt="2019-04-12T02:02:09.325" v="112" actId="1076"/>
          <ac:picMkLst>
            <pc:docMk/>
            <pc:sldMk cId="3650042772" sldId="276"/>
            <ac:picMk id="1026" creationId="{3E2DFED2-1F72-4D31-A64E-B5FEB4336E00}"/>
          </ac:picMkLst>
        </pc:picChg>
      </pc:sldChg>
      <pc:sldChg chg="modSp add">
        <pc:chgData name="Chou Khang" userId="d451ba41b7051148" providerId="LiveId" clId="{A3E0E71D-B3BC-4DD0-9AD3-E2CF2A43CB5D}" dt="2019-04-12T02:17:48.292" v="226" actId="20577"/>
        <pc:sldMkLst>
          <pc:docMk/>
          <pc:sldMk cId="2435507314" sldId="277"/>
        </pc:sldMkLst>
        <pc:spChg chg="mod">
          <ac:chgData name="Chou Khang" userId="d451ba41b7051148" providerId="LiveId" clId="{A3E0E71D-B3BC-4DD0-9AD3-E2CF2A43CB5D}" dt="2019-04-12T02:17:48.292" v="226" actId="20577"/>
          <ac:spMkLst>
            <pc:docMk/>
            <pc:sldMk cId="2435507314" sldId="277"/>
            <ac:spMk id="2" creationId="{6F9C015B-ACEA-4501-B729-7E5812676820}"/>
          </ac:spMkLst>
        </pc:spChg>
      </pc:sldChg>
      <pc:sldChg chg="addSp modSp add ord">
        <pc:chgData name="Chou Khang" userId="d451ba41b7051148" providerId="LiveId" clId="{A3E0E71D-B3BC-4DD0-9AD3-E2CF2A43CB5D}" dt="2019-04-12T02:19:08.940" v="241" actId="14100"/>
        <pc:sldMkLst>
          <pc:docMk/>
          <pc:sldMk cId="184947885" sldId="278"/>
        </pc:sldMkLst>
        <pc:picChg chg="add mod">
          <ac:chgData name="Chou Khang" userId="d451ba41b7051148" providerId="LiveId" clId="{A3E0E71D-B3BC-4DD0-9AD3-E2CF2A43CB5D}" dt="2019-04-12T02:19:08.940" v="241" actId="14100"/>
          <ac:picMkLst>
            <pc:docMk/>
            <pc:sldMk cId="184947885" sldId="278"/>
            <ac:picMk id="2" creationId="{6EEDA1B2-1736-4AE2-9EEB-548745CFB4F1}"/>
          </ac:picMkLst>
        </pc:picChg>
      </pc:sldChg>
      <pc:sldChg chg="addSp modSp add">
        <pc:chgData name="Chou Khang" userId="d451ba41b7051148" providerId="LiveId" clId="{A3E0E71D-B3BC-4DD0-9AD3-E2CF2A43CB5D}" dt="2019-04-12T02:19:02.250" v="239" actId="1076"/>
        <pc:sldMkLst>
          <pc:docMk/>
          <pc:sldMk cId="1427398272" sldId="279"/>
        </pc:sldMkLst>
        <pc:picChg chg="add mod">
          <ac:chgData name="Chou Khang" userId="d451ba41b7051148" providerId="LiveId" clId="{A3E0E71D-B3BC-4DD0-9AD3-E2CF2A43CB5D}" dt="2019-04-12T02:19:02.250" v="239" actId="1076"/>
          <ac:picMkLst>
            <pc:docMk/>
            <pc:sldMk cId="1427398272" sldId="279"/>
            <ac:picMk id="2" creationId="{38A13A04-5C01-42E2-BA5C-BED05E66FA79}"/>
          </ac:picMkLst>
        </pc:picChg>
      </pc:sldChg>
      <pc:sldChg chg="modSp add">
        <pc:chgData name="Chou Khang" userId="d451ba41b7051148" providerId="LiveId" clId="{A3E0E71D-B3BC-4DD0-9AD3-E2CF2A43CB5D}" dt="2019-04-12T02:22:08.869" v="257" actId="20577"/>
        <pc:sldMkLst>
          <pc:docMk/>
          <pc:sldMk cId="359777818" sldId="280"/>
        </pc:sldMkLst>
        <pc:spChg chg="mod">
          <ac:chgData name="Chou Khang" userId="d451ba41b7051148" providerId="LiveId" clId="{A3E0E71D-B3BC-4DD0-9AD3-E2CF2A43CB5D}" dt="2019-04-12T02:21:58.915" v="253" actId="20577"/>
          <ac:spMkLst>
            <pc:docMk/>
            <pc:sldMk cId="359777818" sldId="280"/>
            <ac:spMk id="2" creationId="{669B8667-CB1E-4E20-B11F-FFD303632795}"/>
          </ac:spMkLst>
        </pc:spChg>
        <pc:spChg chg="mod">
          <ac:chgData name="Chou Khang" userId="d451ba41b7051148" providerId="LiveId" clId="{A3E0E71D-B3BC-4DD0-9AD3-E2CF2A43CB5D}" dt="2019-04-12T02:22:08.869" v="257" actId="20577"/>
          <ac:spMkLst>
            <pc:docMk/>
            <pc:sldMk cId="359777818" sldId="280"/>
            <ac:spMk id="3" creationId="{A9BE4D08-C4E6-4F54-9F73-9E818D099530}"/>
          </ac:spMkLst>
        </pc:spChg>
      </pc:sldChg>
      <pc:sldChg chg="addSp delSp modSp add">
        <pc:chgData name="Chou Khang" userId="d451ba41b7051148" providerId="LiveId" clId="{A3E0E71D-B3BC-4DD0-9AD3-E2CF2A43CB5D}" dt="2019-04-12T02:22:45.009" v="319" actId="20577"/>
        <pc:sldMkLst>
          <pc:docMk/>
          <pc:sldMk cId="1436052270" sldId="281"/>
        </pc:sldMkLst>
        <pc:spChg chg="mod">
          <ac:chgData name="Chou Khang" userId="d451ba41b7051148" providerId="LiveId" clId="{A3E0E71D-B3BC-4DD0-9AD3-E2CF2A43CB5D}" dt="2019-04-12T02:22:27.307" v="277" actId="20577"/>
          <ac:spMkLst>
            <pc:docMk/>
            <pc:sldMk cId="1436052270" sldId="281"/>
            <ac:spMk id="2" creationId="{46EBD34B-369D-49B0-AE42-E8AA3E03B580}"/>
          </ac:spMkLst>
        </pc:spChg>
        <pc:spChg chg="del">
          <ac:chgData name="Chou Khang" userId="d451ba41b7051148" providerId="LiveId" clId="{A3E0E71D-B3BC-4DD0-9AD3-E2CF2A43CB5D}" dt="2019-04-12T02:22:19.903" v="259"/>
          <ac:spMkLst>
            <pc:docMk/>
            <pc:sldMk cId="1436052270" sldId="281"/>
            <ac:spMk id="3" creationId="{1FEA4E24-9BE3-4285-B05C-D71E00ACD4DC}"/>
          </ac:spMkLst>
        </pc:spChg>
        <pc:spChg chg="mod">
          <ac:chgData name="Chou Khang" userId="d451ba41b7051148" providerId="LiveId" clId="{A3E0E71D-B3BC-4DD0-9AD3-E2CF2A43CB5D}" dt="2019-04-12T02:22:45.009" v="319" actId="20577"/>
          <ac:spMkLst>
            <pc:docMk/>
            <pc:sldMk cId="1436052270" sldId="281"/>
            <ac:spMk id="4" creationId="{FD343321-77A8-42B6-87E0-3DCED4B24220}"/>
          </ac:spMkLst>
        </pc:spChg>
        <pc:picChg chg="add mod">
          <ac:chgData name="Chou Khang" userId="d451ba41b7051148" providerId="LiveId" clId="{A3E0E71D-B3BC-4DD0-9AD3-E2CF2A43CB5D}" dt="2019-04-12T02:22:19.903" v="259"/>
          <ac:picMkLst>
            <pc:docMk/>
            <pc:sldMk cId="1436052270" sldId="281"/>
            <ac:picMk id="5" creationId="{BAB605AB-A903-4C23-8FFB-D4715FDC87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mily at beach house">
            <a:extLst>
              <a:ext uri="{FF2B5EF4-FFF2-40B4-BE49-F238E27FC236}">
                <a16:creationId xmlns:a16="http://schemas.microsoft.com/office/drawing/2014/main" id="{3E2DFED2-1F72-4D31-A64E-B5FEB433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5" y="351354"/>
            <a:ext cx="8353610" cy="6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747BD3-90E7-4E73-B77B-524C411E97FC}"/>
              </a:ext>
            </a:extLst>
          </p:cNvPr>
          <p:cNvSpPr/>
          <p:nvPr/>
        </p:nvSpPr>
        <p:spPr>
          <a:xfrm>
            <a:off x="2006353" y="5903651"/>
            <a:ext cx="8202967" cy="602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198F7C-B1F0-4972-AD07-5FCEB664A7A1}"/>
              </a:ext>
            </a:extLst>
          </p:cNvPr>
          <p:cNvSpPr/>
          <p:nvPr/>
        </p:nvSpPr>
        <p:spPr>
          <a:xfrm>
            <a:off x="7306322" y="1464816"/>
            <a:ext cx="3746377" cy="378188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521D2-50AB-47C7-B9BD-176778D58CC6}"/>
              </a:ext>
            </a:extLst>
          </p:cNvPr>
          <p:cNvSpPr txBox="1"/>
          <p:nvPr/>
        </p:nvSpPr>
        <p:spPr>
          <a:xfrm>
            <a:off x="7670307" y="2632484"/>
            <a:ext cx="321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HGTV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272E6-C530-49CB-BC7F-BC80002DB517}"/>
              </a:ext>
            </a:extLst>
          </p:cNvPr>
          <p:cNvSpPr txBox="1"/>
          <p:nvPr/>
        </p:nvSpPr>
        <p:spPr>
          <a:xfrm>
            <a:off x="8046937" y="2232374"/>
            <a:ext cx="253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789CD-1B36-4E91-89DB-C2846D80A4DC}"/>
              </a:ext>
            </a:extLst>
          </p:cNvPr>
          <p:cNvSpPr/>
          <p:nvPr/>
        </p:nvSpPr>
        <p:spPr>
          <a:xfrm>
            <a:off x="7266372" y="1415989"/>
            <a:ext cx="3826276" cy="3830714"/>
          </a:xfrm>
          <a:prstGeom prst="ellipse">
            <a:avLst/>
          </a:prstGeom>
          <a:solidFill>
            <a:srgbClr val="7F7F7F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DC0B1-43FD-49C6-AD36-3E2C2B6CFFD6}"/>
              </a:ext>
            </a:extLst>
          </p:cNvPr>
          <p:cNvSpPr txBox="1"/>
          <p:nvPr/>
        </p:nvSpPr>
        <p:spPr>
          <a:xfrm>
            <a:off x="8277757" y="4063018"/>
            <a:ext cx="22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COUNTY TO RAISE A FAMILY</a:t>
            </a:r>
          </a:p>
        </p:txBody>
      </p:sp>
    </p:spTree>
    <p:extLst>
      <p:ext uri="{BB962C8B-B14F-4D97-AF65-F5344CB8AC3E}">
        <p14:creationId xmlns:p14="http://schemas.microsoft.com/office/powerpoint/2010/main" val="36500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517-24B3-4AB4-A28F-A64445D8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261" y="387879"/>
            <a:ext cx="2531616" cy="1703476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067EB-AAF0-4CF5-AADA-8A042678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62" y="724713"/>
            <a:ext cx="7982951" cy="55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3CF2-FFFA-4967-AF6A-FBB4C0A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Dependencies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2B80F-1F35-45A7-AEE7-E6BC9E163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63" y="2328862"/>
            <a:ext cx="3714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3" y="1432707"/>
            <a:ext cx="3269167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Data into Pandas 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2D099-BB97-4826-BB4B-917D9C49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51" y="978326"/>
            <a:ext cx="7315200" cy="252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3A17D-3FFA-4400-B15A-8208873B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1" y="3719093"/>
            <a:ext cx="7330385" cy="2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30-FBF0-4097-8005-847B745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Prep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751D0-34CD-42FB-B39B-095BBD2DA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8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F98-CCD3-4E4D-93BB-4060229D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Top and Bottom 3 Counties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1471B-0210-4616-AC63-94D11C79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7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03" y="76873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DDAFE-F1AF-49E0-8FC8-15B73CD8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79915"/>
            <a:ext cx="7315200" cy="32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91" y="82296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27A1E-431E-426A-99D6-3A26B12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1632223"/>
            <a:ext cx="7184967" cy="3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999-D550-4398-86B3-6F94F02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3" y="2506905"/>
            <a:ext cx="4215414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3 counties by crime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EBBD2-DC31-4D4E-A92D-48298F4557A7}"/>
              </a:ext>
            </a:extLst>
          </p:cNvPr>
          <p:cNvSpPr>
            <a:spLocks noGrp="1"/>
          </p:cNvSpPr>
          <p:nvPr/>
        </p:nvSpPr>
        <p:spPr>
          <a:xfrm>
            <a:off x="4024225" y="633964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F7DA-5236-4205-93A0-B51760A9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513" y="552980"/>
            <a:ext cx="7315200" cy="264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6492-10C1-46B9-A3E3-974273E5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25" y="3509830"/>
            <a:ext cx="7315834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8667-CB1E-4E20-B11F-FFD303632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4D08-C4E6-4F54-9F73-9E818D09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Zaid</a:t>
            </a:r>
          </a:p>
        </p:txBody>
      </p:sp>
    </p:spTree>
    <p:extLst>
      <p:ext uri="{BB962C8B-B14F-4D97-AF65-F5344CB8AC3E}">
        <p14:creationId xmlns:p14="http://schemas.microsoft.com/office/powerpoint/2010/main" val="3597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34B-369D-49B0-AE42-E8AA3E03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605AB-A903-4C23-8FFB-D4715FDC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225" y="609600"/>
            <a:ext cx="7135549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3321-77A8-42B6-87E0-3DCED4B2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DataQuest</a:t>
            </a:r>
            <a:r>
              <a:rPr lang="en-US" dirty="0"/>
              <a:t>- Department of Education</a:t>
            </a:r>
          </a:p>
        </p:txBody>
      </p:sp>
    </p:spTree>
    <p:extLst>
      <p:ext uri="{BB962C8B-B14F-4D97-AF65-F5344CB8AC3E}">
        <p14:creationId xmlns:p14="http://schemas.microsoft.com/office/powerpoint/2010/main" val="1436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53EA-C727-4BE3-AA22-C5B87BE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65F-9901-4649-9FC2-7D890F20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are categories we looked into to help us gain insight on the best county to raise a family.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Housing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Income </a:t>
            </a:r>
          </a:p>
          <a:p>
            <a:pPr lvl="1"/>
            <a:r>
              <a:rPr lang="en-US" sz="2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45041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015B-ACEA-4501-B729-7E581267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D6EC-ED79-44BD-B58E-869EB59F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DA1B2-1736-4AE2-9EEB-548745C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369902"/>
            <a:ext cx="10928411" cy="59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13A04-5C01-42E2-BA5C-BED05E66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8" y="435398"/>
            <a:ext cx="11287801" cy="5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BC-4F00-4C92-AFF8-C1B707B9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2373739"/>
            <a:ext cx="3212237" cy="137160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5968-24FE-488E-84B0-31119BAB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6906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324-8B15-467B-8A85-90706EAC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656C-1F21-4CE4-B197-838B9157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understand that many families may considered other traits more important when choosing a place to live but we thought it was best to score each criteria similarly.</a:t>
            </a:r>
          </a:p>
          <a:p>
            <a:r>
              <a:rPr lang="en-US" dirty="0"/>
              <a:t>HGTV went about it with a score of 10. We gave 10 points to each county that reach first place in their respective category. </a:t>
            </a:r>
          </a:p>
          <a:p>
            <a:r>
              <a:rPr lang="en-US" dirty="0"/>
              <a:t>9 points to second place and so on. </a:t>
            </a:r>
          </a:p>
        </p:txBody>
      </p:sp>
    </p:spTree>
    <p:extLst>
      <p:ext uri="{BB962C8B-B14F-4D97-AF65-F5344CB8AC3E}">
        <p14:creationId xmlns:p14="http://schemas.microsoft.com/office/powerpoint/2010/main" val="35531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D114-6FA6-421D-A461-7C1ABCC9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2354-ED5D-4F0A-B4EE-542FE41A1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Chou </a:t>
            </a:r>
          </a:p>
        </p:txBody>
      </p:sp>
    </p:spTree>
    <p:extLst>
      <p:ext uri="{BB962C8B-B14F-4D97-AF65-F5344CB8AC3E}">
        <p14:creationId xmlns:p14="http://schemas.microsoft.com/office/powerpoint/2010/main" val="6820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798-24A7-47F2-BB6D-71F86E5F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490D-5AFA-49B1-AC91-702DA8A0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6" y="609600"/>
            <a:ext cx="7438387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FD9E-5753-4424-933E-39B830BC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Zilliow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https://www.zillow.com/research/data/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600B-8733-4492-BDF4-1A54DAAC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F676-DDEC-4D7E-BF29-68A589C56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80772"/>
            <a:ext cx="7772400" cy="45916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5E81-9F67-41F7-8895-55D8F8DC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Exel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436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1D926-3967-42A4-9549-29601EA3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68E29-AF49-4E8A-A213-1AF7DAE3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808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508-0CD7-4B00-A124-1016C03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rate vs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A012-F9C4-4922-9243-29C091435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Tjetjep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</TotalTime>
  <Words>174</Words>
  <Application>Microsoft Office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Garamond</vt:lpstr>
      <vt:lpstr>Wingdings 2</vt:lpstr>
      <vt:lpstr>Savon</vt:lpstr>
      <vt:lpstr>PowerPoint Presentation</vt:lpstr>
      <vt:lpstr>Criteria  </vt:lpstr>
      <vt:lpstr>Making the Analysis</vt:lpstr>
      <vt:lpstr>Housing Data</vt:lpstr>
      <vt:lpstr>Housing Data</vt:lpstr>
      <vt:lpstr>Data Clean up</vt:lpstr>
      <vt:lpstr>PowerPoint Presentation</vt:lpstr>
      <vt:lpstr>PowerPoint Presentation</vt:lpstr>
      <vt:lpstr>Crime rate vs Income</vt:lpstr>
      <vt:lpstr>Data Source</vt:lpstr>
      <vt:lpstr>Import Dependencies</vt:lpstr>
      <vt:lpstr>Import Data into Pandas DataFrame</vt:lpstr>
      <vt:lpstr>Data Cleanup and Prep</vt:lpstr>
      <vt:lpstr>Find Top and Bottom 3 Counties</vt:lpstr>
      <vt:lpstr>Plot the data</vt:lpstr>
      <vt:lpstr>Plot the data</vt:lpstr>
      <vt:lpstr>Top and bottom 3 counties by crime rates</vt:lpstr>
      <vt:lpstr>EDUCATION</vt:lpstr>
      <vt:lpstr>Education Data</vt:lpstr>
      <vt:lpstr>Final Analysis</vt:lpstr>
      <vt:lpstr>PowerPoint Presentation</vt:lpstr>
      <vt:lpstr>PowerPoint Presentation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team-hgtv</dc:title>
  <dc:creator>Chou Khang</dc:creator>
  <cp:lastModifiedBy>Chou Khang</cp:lastModifiedBy>
  <cp:revision>6</cp:revision>
  <dcterms:created xsi:type="dcterms:W3CDTF">2019-04-12T01:19:03Z</dcterms:created>
  <dcterms:modified xsi:type="dcterms:W3CDTF">2019-04-12T02:25:59Z</dcterms:modified>
</cp:coreProperties>
</file>