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u Khang" userId="d451ba41b7051148" providerId="LiveId" clId="{3C3C0D1A-CDDD-44FF-9659-6DFBB6D819CC}"/>
    <pc:docChg chg="undo custSel addSld modSld sldOrd">
      <pc:chgData name="Chou Khang" userId="d451ba41b7051148" providerId="LiveId" clId="{3C3C0D1A-CDDD-44FF-9659-6DFBB6D819CC}" dt="2019-08-10T17:51:11.783" v="898" actId="20577"/>
      <pc:docMkLst>
        <pc:docMk/>
      </pc:docMkLst>
      <pc:sldChg chg="modSp">
        <pc:chgData name="Chou Khang" userId="d451ba41b7051148" providerId="LiveId" clId="{3C3C0D1A-CDDD-44FF-9659-6DFBB6D819CC}" dt="2019-08-10T16:29:43.111" v="806" actId="20577"/>
        <pc:sldMkLst>
          <pc:docMk/>
          <pc:sldMk cId="3422877857" sldId="258"/>
        </pc:sldMkLst>
        <pc:spChg chg="mod">
          <ac:chgData name="Chou Khang" userId="d451ba41b7051148" providerId="LiveId" clId="{3C3C0D1A-CDDD-44FF-9659-6DFBB6D819CC}" dt="2019-08-10T16:29:43.111" v="806" actId="20577"/>
          <ac:spMkLst>
            <pc:docMk/>
            <pc:sldMk cId="3422877857" sldId="258"/>
            <ac:spMk id="3" creationId="{761CB564-B69E-4E4E-887E-CE8836D51931}"/>
          </ac:spMkLst>
        </pc:spChg>
      </pc:sldChg>
      <pc:sldChg chg="addSp modSp">
        <pc:chgData name="Chou Khang" userId="d451ba41b7051148" providerId="LiveId" clId="{3C3C0D1A-CDDD-44FF-9659-6DFBB6D819CC}" dt="2019-08-09T03:25:17.169" v="3" actId="1076"/>
        <pc:sldMkLst>
          <pc:docMk/>
          <pc:sldMk cId="1128795122" sldId="259"/>
        </pc:sldMkLst>
        <pc:picChg chg="add mod">
          <ac:chgData name="Chou Khang" userId="d451ba41b7051148" providerId="LiveId" clId="{3C3C0D1A-CDDD-44FF-9659-6DFBB6D819CC}" dt="2019-08-09T03:25:17.169" v="3" actId="1076"/>
          <ac:picMkLst>
            <pc:docMk/>
            <pc:sldMk cId="1128795122" sldId="259"/>
            <ac:picMk id="9" creationId="{0D6DDBDC-7D71-4492-9EB9-543BBE1994CF}"/>
          </ac:picMkLst>
        </pc:picChg>
      </pc:sldChg>
      <pc:sldChg chg="addSp delSp modSp">
        <pc:chgData name="Chou Khang" userId="d451ba41b7051148" providerId="LiveId" clId="{3C3C0D1A-CDDD-44FF-9659-6DFBB6D819CC}" dt="2019-08-10T17:24:49.468" v="864" actId="20577"/>
        <pc:sldMkLst>
          <pc:docMk/>
          <pc:sldMk cId="1889180342" sldId="260"/>
        </pc:sldMkLst>
        <pc:spChg chg="mod">
          <ac:chgData name="Chou Khang" userId="d451ba41b7051148" providerId="LiveId" clId="{3C3C0D1A-CDDD-44FF-9659-6DFBB6D819CC}" dt="2019-08-10T17:24:49.468" v="864" actId="20577"/>
          <ac:spMkLst>
            <pc:docMk/>
            <pc:sldMk cId="1889180342" sldId="260"/>
            <ac:spMk id="3" creationId="{9272FD6D-18BA-4323-955E-0EACD12E4E9F}"/>
          </ac:spMkLst>
        </pc:spChg>
        <pc:spChg chg="del">
          <ac:chgData name="Chou Khang" userId="d451ba41b7051148" providerId="LiveId" clId="{3C3C0D1A-CDDD-44FF-9659-6DFBB6D819CC}" dt="2019-08-09T03:23:53.177" v="0"/>
          <ac:spMkLst>
            <pc:docMk/>
            <pc:sldMk cId="1889180342" sldId="260"/>
            <ac:spMk id="4" creationId="{0DF29191-0E17-4FC9-A7E7-8B005FEAEF0C}"/>
          </ac:spMkLst>
        </pc:spChg>
        <pc:picChg chg="add mod">
          <ac:chgData name="Chou Khang" userId="d451ba41b7051148" providerId="LiveId" clId="{3C3C0D1A-CDDD-44FF-9659-6DFBB6D819CC}" dt="2019-08-10T15:53:28.038" v="234" actId="1076"/>
          <ac:picMkLst>
            <pc:docMk/>
            <pc:sldMk cId="1889180342" sldId="260"/>
            <ac:picMk id="4" creationId="{20CF428D-CC83-45A1-AEEC-A73E48121C85}"/>
          </ac:picMkLst>
        </pc:picChg>
        <pc:picChg chg="add mod">
          <ac:chgData name="Chou Khang" userId="d451ba41b7051148" providerId="LiveId" clId="{3C3C0D1A-CDDD-44FF-9659-6DFBB6D819CC}" dt="2019-08-10T15:53:25.485" v="233" actId="1076"/>
          <ac:picMkLst>
            <pc:docMk/>
            <pc:sldMk cId="1889180342" sldId="260"/>
            <ac:picMk id="5" creationId="{DEEB3ABE-52E6-4E00-8760-D4918CFEA166}"/>
          </ac:picMkLst>
        </pc:picChg>
      </pc:sldChg>
      <pc:sldChg chg="addSp delSp modSp">
        <pc:chgData name="Chou Khang" userId="d451ba41b7051148" providerId="LiveId" clId="{3C3C0D1A-CDDD-44FF-9659-6DFBB6D819CC}" dt="2019-08-10T15:51:43.616" v="230" actId="478"/>
        <pc:sldMkLst>
          <pc:docMk/>
          <pc:sldMk cId="1691602664" sldId="261"/>
        </pc:sldMkLst>
        <pc:spChg chg="mod">
          <ac:chgData name="Chou Khang" userId="d451ba41b7051148" providerId="LiveId" clId="{3C3C0D1A-CDDD-44FF-9659-6DFBB6D819CC}" dt="2019-08-09T03:53:00.910" v="229" actId="1076"/>
          <ac:spMkLst>
            <pc:docMk/>
            <pc:sldMk cId="1691602664" sldId="261"/>
            <ac:spMk id="2" creationId="{98CA505D-6ED9-4D63-BA10-7C6D026DA6FA}"/>
          </ac:spMkLst>
        </pc:spChg>
        <pc:spChg chg="mod">
          <ac:chgData name="Chou Khang" userId="d451ba41b7051148" providerId="LiveId" clId="{3C3C0D1A-CDDD-44FF-9659-6DFBB6D819CC}" dt="2019-08-09T03:52:57.345" v="228" actId="1076"/>
          <ac:spMkLst>
            <pc:docMk/>
            <pc:sldMk cId="1691602664" sldId="261"/>
            <ac:spMk id="3" creationId="{731FB159-1CD2-4D6A-9064-66A09615A917}"/>
          </ac:spMkLst>
        </pc:spChg>
        <pc:spChg chg="del">
          <ac:chgData name="Chou Khang" userId="d451ba41b7051148" providerId="LiveId" clId="{3C3C0D1A-CDDD-44FF-9659-6DFBB6D819CC}" dt="2019-08-09T03:25:42.886" v="4"/>
          <ac:spMkLst>
            <pc:docMk/>
            <pc:sldMk cId="1691602664" sldId="261"/>
            <ac:spMk id="4" creationId="{54CA234A-D027-41E5-AF05-FB4B3B3638B3}"/>
          </ac:spMkLst>
        </pc:spChg>
        <pc:spChg chg="add del mod">
          <ac:chgData name="Chou Khang" userId="d451ba41b7051148" providerId="LiveId" clId="{3C3C0D1A-CDDD-44FF-9659-6DFBB6D819CC}" dt="2019-08-10T15:51:43.616" v="230" actId="478"/>
          <ac:spMkLst>
            <pc:docMk/>
            <pc:sldMk cId="1691602664" sldId="261"/>
            <ac:spMk id="10" creationId="{1D294D56-55F6-4EF7-9FDA-F82B06A6B016}"/>
          </ac:spMkLst>
        </pc:spChg>
        <pc:picChg chg="add del mod">
          <ac:chgData name="Chou Khang" userId="d451ba41b7051148" providerId="LiveId" clId="{3C3C0D1A-CDDD-44FF-9659-6DFBB6D819CC}" dt="2019-08-09T03:52:48.073" v="226" actId="478"/>
          <ac:picMkLst>
            <pc:docMk/>
            <pc:sldMk cId="1691602664" sldId="261"/>
            <ac:picMk id="5" creationId="{94BD7334-7D63-4B8E-AEF4-687AB11CD7BF}"/>
          </ac:picMkLst>
        </pc:picChg>
        <pc:picChg chg="add del mod">
          <ac:chgData name="Chou Khang" userId="d451ba41b7051148" providerId="LiveId" clId="{3C3C0D1A-CDDD-44FF-9659-6DFBB6D819CC}" dt="2019-08-09T03:52:15.269" v="223" actId="478"/>
          <ac:picMkLst>
            <pc:docMk/>
            <pc:sldMk cId="1691602664" sldId="261"/>
            <ac:picMk id="6" creationId="{B39F9CAB-ADB8-4D2E-BA22-D1574A9D26EA}"/>
          </ac:picMkLst>
        </pc:picChg>
        <pc:picChg chg="add mod">
          <ac:chgData name="Chou Khang" userId="d451ba41b7051148" providerId="LiveId" clId="{3C3C0D1A-CDDD-44FF-9659-6DFBB6D819CC}" dt="2019-08-09T03:52:46.691" v="225" actId="1076"/>
          <ac:picMkLst>
            <pc:docMk/>
            <pc:sldMk cId="1691602664" sldId="261"/>
            <ac:picMk id="8" creationId="{E4CDB4D8-1226-4025-9F2D-0384FB2B42C4}"/>
          </ac:picMkLst>
        </pc:picChg>
      </pc:sldChg>
      <pc:sldChg chg="addSp delSp modSp">
        <pc:chgData name="Chou Khang" userId="d451ba41b7051148" providerId="LiveId" clId="{3C3C0D1A-CDDD-44FF-9659-6DFBB6D819CC}" dt="2019-08-10T16:01:00.198" v="329" actId="1076"/>
        <pc:sldMkLst>
          <pc:docMk/>
          <pc:sldMk cId="1815479993" sldId="262"/>
        </pc:sldMkLst>
        <pc:spChg chg="mod">
          <ac:chgData name="Chou Khang" userId="d451ba41b7051148" providerId="LiveId" clId="{3C3C0D1A-CDDD-44FF-9659-6DFBB6D819CC}" dt="2019-08-09T03:43:59.555" v="196" actId="122"/>
          <ac:spMkLst>
            <pc:docMk/>
            <pc:sldMk cId="1815479993" sldId="262"/>
            <ac:spMk id="2" creationId="{8CDDB140-56F2-46D2-A9D4-32BDE4640743}"/>
          </ac:spMkLst>
        </pc:spChg>
        <pc:spChg chg="mod">
          <ac:chgData name="Chou Khang" userId="d451ba41b7051148" providerId="LiveId" clId="{3C3C0D1A-CDDD-44FF-9659-6DFBB6D819CC}" dt="2019-08-10T15:59:26.882" v="318" actId="20577"/>
          <ac:spMkLst>
            <pc:docMk/>
            <pc:sldMk cId="1815479993" sldId="262"/>
            <ac:spMk id="3" creationId="{91A295DD-5A77-4A42-B2D5-13AA40D2F5FA}"/>
          </ac:spMkLst>
        </pc:spChg>
        <pc:spChg chg="del">
          <ac:chgData name="Chou Khang" userId="d451ba41b7051148" providerId="LiveId" clId="{3C3C0D1A-CDDD-44FF-9659-6DFBB6D819CC}" dt="2019-08-09T03:43:45.045" v="192"/>
          <ac:spMkLst>
            <pc:docMk/>
            <pc:sldMk cId="1815479993" sldId="262"/>
            <ac:spMk id="4" creationId="{4DB2D2FA-3F77-40D1-89C7-4F77E9F2E6BE}"/>
          </ac:spMkLst>
        </pc:spChg>
        <pc:spChg chg="add del mod">
          <ac:chgData name="Chou Khang" userId="d451ba41b7051148" providerId="LiveId" clId="{3C3C0D1A-CDDD-44FF-9659-6DFBB6D819CC}" dt="2019-08-10T15:56:07.761" v="251" actId="478"/>
          <ac:spMkLst>
            <pc:docMk/>
            <pc:sldMk cId="1815479993" sldId="262"/>
            <ac:spMk id="7" creationId="{B4CC3522-B45E-43C9-BA1F-8DFEF6EE5161}"/>
          </ac:spMkLst>
        </pc:spChg>
        <pc:spChg chg="add del mod">
          <ac:chgData name="Chou Khang" userId="d451ba41b7051148" providerId="LiveId" clId="{3C3C0D1A-CDDD-44FF-9659-6DFBB6D819CC}" dt="2019-08-10T15:55:55.984" v="247" actId="478"/>
          <ac:spMkLst>
            <pc:docMk/>
            <pc:sldMk cId="1815479993" sldId="262"/>
            <ac:spMk id="9" creationId="{2A3FE1C5-D787-4DA6-BDDD-8388594BB5C2}"/>
          </ac:spMkLst>
        </pc:spChg>
        <pc:picChg chg="add del mod">
          <ac:chgData name="Chou Khang" userId="d451ba41b7051148" providerId="LiveId" clId="{3C3C0D1A-CDDD-44FF-9659-6DFBB6D819CC}" dt="2019-08-10T16:00:53.749" v="326" actId="478"/>
          <ac:picMkLst>
            <pc:docMk/>
            <pc:sldMk cId="1815479993" sldId="262"/>
            <ac:picMk id="4" creationId="{BCD2A6BD-1512-4F7F-A58E-2E6C781F4DFB}"/>
          </ac:picMkLst>
        </pc:picChg>
        <pc:picChg chg="add del mod">
          <ac:chgData name="Chou Khang" userId="d451ba41b7051148" providerId="LiveId" clId="{3C3C0D1A-CDDD-44FF-9659-6DFBB6D819CC}" dt="2019-08-10T15:55:47.223" v="245" actId="478"/>
          <ac:picMkLst>
            <pc:docMk/>
            <pc:sldMk cId="1815479993" sldId="262"/>
            <ac:picMk id="5" creationId="{A2DDE9FE-C592-4C15-AA9B-D500BC4CD29F}"/>
          </ac:picMkLst>
        </pc:picChg>
        <pc:picChg chg="add del mod">
          <ac:chgData name="Chou Khang" userId="d451ba41b7051148" providerId="LiveId" clId="{3C3C0D1A-CDDD-44FF-9659-6DFBB6D819CC}" dt="2019-08-10T16:00:56.033" v="327" actId="478"/>
          <ac:picMkLst>
            <pc:docMk/>
            <pc:sldMk cId="1815479993" sldId="262"/>
            <ac:picMk id="6" creationId="{D2306F9E-A995-4749-B33E-90EC601A6BAE}"/>
          </ac:picMkLst>
        </pc:picChg>
        <pc:picChg chg="add mod">
          <ac:chgData name="Chou Khang" userId="d451ba41b7051148" providerId="LiveId" clId="{3C3C0D1A-CDDD-44FF-9659-6DFBB6D819CC}" dt="2019-08-10T16:01:00.198" v="329" actId="1076"/>
          <ac:picMkLst>
            <pc:docMk/>
            <pc:sldMk cId="1815479993" sldId="262"/>
            <ac:picMk id="13" creationId="{E11C2B9E-8F19-4D37-9D76-41F1A92AD562}"/>
          </ac:picMkLst>
        </pc:picChg>
        <pc:cxnChg chg="add del mod">
          <ac:chgData name="Chou Khang" userId="d451ba41b7051148" providerId="LiveId" clId="{3C3C0D1A-CDDD-44FF-9659-6DFBB6D819CC}" dt="2019-08-10T16:00:57.587" v="328" actId="478"/>
          <ac:cxnSpMkLst>
            <pc:docMk/>
            <pc:sldMk cId="1815479993" sldId="262"/>
            <ac:cxnSpMk id="11" creationId="{4EBAF77A-F49D-4F28-AB55-370A81A96A27}"/>
          </ac:cxnSpMkLst>
        </pc:cxnChg>
      </pc:sldChg>
      <pc:sldChg chg="addSp delSp modSp">
        <pc:chgData name="Chou Khang" userId="d451ba41b7051148" providerId="LiveId" clId="{3C3C0D1A-CDDD-44FF-9659-6DFBB6D819CC}" dt="2019-08-10T17:51:11.783" v="898" actId="20577"/>
        <pc:sldMkLst>
          <pc:docMk/>
          <pc:sldMk cId="4045506129" sldId="263"/>
        </pc:sldMkLst>
        <pc:spChg chg="mod">
          <ac:chgData name="Chou Khang" userId="d451ba41b7051148" providerId="LiveId" clId="{3C3C0D1A-CDDD-44FF-9659-6DFBB6D819CC}" dt="2019-08-10T17:51:11.783" v="898" actId="20577"/>
          <ac:spMkLst>
            <pc:docMk/>
            <pc:sldMk cId="4045506129" sldId="263"/>
            <ac:spMk id="3" creationId="{5C9C3418-0CDB-48B9-9BA3-6AEB69F35D98}"/>
          </ac:spMkLst>
        </pc:spChg>
        <pc:picChg chg="add del mod">
          <ac:chgData name="Chou Khang" userId="d451ba41b7051148" providerId="LiveId" clId="{3C3C0D1A-CDDD-44FF-9659-6DFBB6D819CC}" dt="2019-08-10T16:16:01.504" v="370" actId="478"/>
          <ac:picMkLst>
            <pc:docMk/>
            <pc:sldMk cId="4045506129" sldId="263"/>
            <ac:picMk id="4" creationId="{8706FA3C-B00D-48F6-99ED-BE444303B0C6}"/>
          </ac:picMkLst>
        </pc:picChg>
        <pc:picChg chg="add mod">
          <ac:chgData name="Chou Khang" userId="d451ba41b7051148" providerId="LiveId" clId="{3C3C0D1A-CDDD-44FF-9659-6DFBB6D819CC}" dt="2019-08-10T16:16:05.997" v="371" actId="1076"/>
          <ac:picMkLst>
            <pc:docMk/>
            <pc:sldMk cId="4045506129" sldId="263"/>
            <ac:picMk id="5" creationId="{75F7A1EF-EB21-45E9-AD2F-1D13C3B41CD4}"/>
          </ac:picMkLst>
        </pc:picChg>
        <pc:picChg chg="add mod">
          <ac:chgData name="Chou Khang" userId="d451ba41b7051148" providerId="LiveId" clId="{3C3C0D1A-CDDD-44FF-9659-6DFBB6D819CC}" dt="2019-08-10T16:16:07.689" v="372" actId="1076"/>
          <ac:picMkLst>
            <pc:docMk/>
            <pc:sldMk cId="4045506129" sldId="263"/>
            <ac:picMk id="6" creationId="{8796577E-8478-459C-850D-4425DEE1EA2D}"/>
          </ac:picMkLst>
        </pc:picChg>
        <pc:cxnChg chg="add mod">
          <ac:chgData name="Chou Khang" userId="d451ba41b7051148" providerId="LiveId" clId="{3C3C0D1A-CDDD-44FF-9659-6DFBB6D819CC}" dt="2019-08-10T16:16:12.789" v="374" actId="208"/>
          <ac:cxnSpMkLst>
            <pc:docMk/>
            <pc:sldMk cId="4045506129" sldId="263"/>
            <ac:cxnSpMk id="7" creationId="{C433E2B7-F676-4562-B15C-ECDF6FE6929E}"/>
          </ac:cxnSpMkLst>
        </pc:cxnChg>
      </pc:sldChg>
      <pc:sldChg chg="addSp delSp modSp">
        <pc:chgData name="Chou Khang" userId="d451ba41b7051148" providerId="LiveId" clId="{3C3C0D1A-CDDD-44FF-9659-6DFBB6D819CC}" dt="2019-08-10T16:15:58.655" v="369" actId="208"/>
        <pc:sldMkLst>
          <pc:docMk/>
          <pc:sldMk cId="2838761686" sldId="264"/>
        </pc:sldMkLst>
        <pc:spChg chg="del">
          <ac:chgData name="Chou Khang" userId="d451ba41b7051148" providerId="LiveId" clId="{3C3C0D1A-CDDD-44FF-9659-6DFBB6D819CC}" dt="2019-08-10T16:01:22.798" v="330" actId="478"/>
          <ac:spMkLst>
            <pc:docMk/>
            <pc:sldMk cId="2838761686" sldId="264"/>
            <ac:spMk id="3" creationId="{B5B28B08-09F2-4C2C-9CB7-59F4A08CE6BD}"/>
          </ac:spMkLst>
        </pc:spChg>
        <pc:spChg chg="mod">
          <ac:chgData name="Chou Khang" userId="d451ba41b7051148" providerId="LiveId" clId="{3C3C0D1A-CDDD-44FF-9659-6DFBB6D819CC}" dt="2019-08-10T16:15:46.762" v="367" actId="20577"/>
          <ac:spMkLst>
            <pc:docMk/>
            <pc:sldMk cId="2838761686" sldId="264"/>
            <ac:spMk id="4" creationId="{3ADEB2E3-FE9A-4426-9DFA-B9EF14925F17}"/>
          </ac:spMkLst>
        </pc:spChg>
        <pc:picChg chg="add del mod">
          <ac:chgData name="Chou Khang" userId="d451ba41b7051148" providerId="LiveId" clId="{3C3C0D1A-CDDD-44FF-9659-6DFBB6D819CC}" dt="2019-08-10T16:15:20.027" v="345" actId="478"/>
          <ac:picMkLst>
            <pc:docMk/>
            <pc:sldMk cId="2838761686" sldId="264"/>
            <ac:picMk id="5" creationId="{CFA04A04-D859-4B35-A3C8-83A822E907F7}"/>
          </ac:picMkLst>
        </pc:picChg>
        <pc:picChg chg="add mod">
          <ac:chgData name="Chou Khang" userId="d451ba41b7051148" providerId="LiveId" clId="{3C3C0D1A-CDDD-44FF-9659-6DFBB6D819CC}" dt="2019-08-10T16:15:58.655" v="369" actId="208"/>
          <ac:picMkLst>
            <pc:docMk/>
            <pc:sldMk cId="2838761686" sldId="264"/>
            <ac:picMk id="6" creationId="{B7931880-1C6D-4EAB-AD85-844F89138C83}"/>
          </ac:picMkLst>
        </pc:picChg>
        <pc:picChg chg="add mod">
          <ac:chgData name="Chou Khang" userId="d451ba41b7051148" providerId="LiveId" clId="{3C3C0D1A-CDDD-44FF-9659-6DFBB6D819CC}" dt="2019-08-10T16:15:32.517" v="349" actId="1076"/>
          <ac:picMkLst>
            <pc:docMk/>
            <pc:sldMk cId="2838761686" sldId="264"/>
            <ac:picMk id="7" creationId="{CF753CFB-BFF4-4664-A749-314E23250A94}"/>
          </ac:picMkLst>
        </pc:picChg>
      </pc:sldChg>
      <pc:sldChg chg="modSp add ord">
        <pc:chgData name="Chou Khang" userId="d451ba41b7051148" providerId="LiveId" clId="{3C3C0D1A-CDDD-44FF-9659-6DFBB6D819CC}" dt="2019-08-09T03:49:59.901" v="221"/>
        <pc:sldMkLst>
          <pc:docMk/>
          <pc:sldMk cId="523819372" sldId="265"/>
        </pc:sldMkLst>
        <pc:spChg chg="mod">
          <ac:chgData name="Chou Khang" userId="d451ba41b7051148" providerId="LiveId" clId="{3C3C0D1A-CDDD-44FF-9659-6DFBB6D819CC}" dt="2019-08-09T03:49:44.035" v="202" actId="5793"/>
          <ac:spMkLst>
            <pc:docMk/>
            <pc:sldMk cId="523819372" sldId="265"/>
            <ac:spMk id="2" creationId="{48F15826-6ACD-45C5-A9F0-D10D812320EA}"/>
          </ac:spMkLst>
        </pc:spChg>
        <pc:spChg chg="mod">
          <ac:chgData name="Chou Khang" userId="d451ba41b7051148" providerId="LiveId" clId="{3C3C0D1A-CDDD-44FF-9659-6DFBB6D819CC}" dt="2019-08-09T03:49:53.057" v="220" actId="20577"/>
          <ac:spMkLst>
            <pc:docMk/>
            <pc:sldMk cId="523819372" sldId="265"/>
            <ac:spMk id="3" creationId="{1CFE198F-A42D-4221-BBE2-62BACDF1FA5E}"/>
          </ac:spMkLst>
        </pc:spChg>
      </pc:sldChg>
      <pc:sldChg chg="addSp delSp modSp add ord">
        <pc:chgData name="Chou Khang" userId="d451ba41b7051148" providerId="LiveId" clId="{3C3C0D1A-CDDD-44FF-9659-6DFBB6D819CC}" dt="2019-08-10T16:31:40.587" v="810" actId="1076"/>
        <pc:sldMkLst>
          <pc:docMk/>
          <pc:sldMk cId="695627645" sldId="266"/>
        </pc:sldMkLst>
        <pc:spChg chg="mod">
          <ac:chgData name="Chou Khang" userId="d451ba41b7051148" providerId="LiveId" clId="{3C3C0D1A-CDDD-44FF-9659-6DFBB6D819CC}" dt="2019-08-10T16:16:53.994" v="386" actId="20577"/>
          <ac:spMkLst>
            <pc:docMk/>
            <pc:sldMk cId="695627645" sldId="266"/>
            <ac:spMk id="2" creationId="{7C3B33AD-0331-476B-9A1A-D6ACF48B5D68}"/>
          </ac:spMkLst>
        </pc:spChg>
        <pc:spChg chg="mod">
          <ac:chgData name="Chou Khang" userId="d451ba41b7051148" providerId="LiveId" clId="{3C3C0D1A-CDDD-44FF-9659-6DFBB6D819CC}" dt="2019-08-10T16:17:47.251" v="482" actId="20577"/>
          <ac:spMkLst>
            <pc:docMk/>
            <pc:sldMk cId="695627645" sldId="266"/>
            <ac:spMk id="3" creationId="{2B69EF9B-D3EF-49BF-98BB-C812C49B109B}"/>
          </ac:spMkLst>
        </pc:spChg>
        <pc:picChg chg="add del mod">
          <ac:chgData name="Chou Khang" userId="d451ba41b7051148" providerId="LiveId" clId="{3C3C0D1A-CDDD-44FF-9659-6DFBB6D819CC}" dt="2019-08-10T16:30:29.194" v="808" actId="478"/>
          <ac:picMkLst>
            <pc:docMk/>
            <pc:sldMk cId="695627645" sldId="266"/>
            <ac:picMk id="5" creationId="{206219C4-A71E-4659-BD51-F842F0262844}"/>
          </ac:picMkLst>
        </pc:picChg>
        <pc:picChg chg="add mod">
          <ac:chgData name="Chou Khang" userId="d451ba41b7051148" providerId="LiveId" clId="{3C3C0D1A-CDDD-44FF-9659-6DFBB6D819CC}" dt="2019-08-10T16:31:40.587" v="810" actId="1076"/>
          <ac:picMkLst>
            <pc:docMk/>
            <pc:sldMk cId="695627645" sldId="266"/>
            <ac:picMk id="6" creationId="{05482E02-CF55-4501-83F9-8C51FD05D1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C38C-3FD6-47BF-85FA-5BAA8EE1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8625-A90A-490B-A31E-DB5C23520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Chou Khang</a:t>
            </a:r>
          </a:p>
        </p:txBody>
      </p:sp>
    </p:spTree>
    <p:extLst>
      <p:ext uri="{BB962C8B-B14F-4D97-AF65-F5344CB8AC3E}">
        <p14:creationId xmlns:p14="http://schemas.microsoft.com/office/powerpoint/2010/main" val="153791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5826-6ACD-45C5-A9F0-D10D81232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E198F-A42D-4221-BBE2-62BACDF1F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381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D9B8-92EB-4F4F-8F5C-ADFAAA2C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B564-B69E-4E4E-887E-CE8836D51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10172700" cy="3619500"/>
          </a:xfrm>
        </p:spPr>
        <p:txBody>
          <a:bodyPr/>
          <a:lstStyle/>
          <a:p>
            <a:r>
              <a:rPr lang="en-US" dirty="0"/>
              <a:t>With today’s ever-changing market and competitors aiming to overtake the industry, more than ever analyst are using machine to aid in better decision making.</a:t>
            </a:r>
          </a:p>
          <a:p>
            <a:r>
              <a:rPr lang="en-US" dirty="0"/>
              <a:t>The use of machine learning can produce more accurate forecast and find complex correlations. Thus, giving companies an edge where lacking.   </a:t>
            </a:r>
          </a:p>
          <a:p>
            <a:r>
              <a:rPr lang="en-US" dirty="0"/>
              <a:t>Taking the concept above, my project aims at predicting revenue for my current employer</a:t>
            </a:r>
          </a:p>
        </p:txBody>
      </p:sp>
    </p:spTree>
    <p:extLst>
      <p:ext uri="{BB962C8B-B14F-4D97-AF65-F5344CB8AC3E}">
        <p14:creationId xmlns:p14="http://schemas.microsoft.com/office/powerpoint/2010/main" val="342287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1D93D1-1F1D-4799-9BD2-25552944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Processes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6731E-8F55-44D2-860A-23906159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chart on the left explains each process in predicting revenue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8834E-B3C5-40D1-AC75-DA6699BEAE22}"/>
              </a:ext>
            </a:extLst>
          </p:cNvPr>
          <p:cNvSpPr/>
          <p:nvPr/>
        </p:nvSpPr>
        <p:spPr>
          <a:xfrm>
            <a:off x="1976760" y="929029"/>
            <a:ext cx="2725445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1F1DB-58E3-4E4D-809A-08EE112A89A9}"/>
              </a:ext>
            </a:extLst>
          </p:cNvPr>
          <p:cNvSpPr/>
          <p:nvPr/>
        </p:nvSpPr>
        <p:spPr>
          <a:xfrm>
            <a:off x="1976760" y="2370254"/>
            <a:ext cx="2725445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53AB7-2E58-45BA-9B19-A5A5AF93C93D}"/>
              </a:ext>
            </a:extLst>
          </p:cNvPr>
          <p:cNvSpPr/>
          <p:nvPr/>
        </p:nvSpPr>
        <p:spPr>
          <a:xfrm>
            <a:off x="1976761" y="3811480"/>
            <a:ext cx="2725445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and Testing</a:t>
            </a:r>
          </a:p>
          <a:p>
            <a:pPr algn="ctr"/>
            <a:r>
              <a:rPr lang="en-US" dirty="0"/>
              <a:t>(input)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94F24-68AB-42AF-A687-21C18E8E632E}"/>
              </a:ext>
            </a:extLst>
          </p:cNvPr>
          <p:cNvSpPr/>
          <p:nvPr/>
        </p:nvSpPr>
        <p:spPr>
          <a:xfrm>
            <a:off x="1976760" y="5154967"/>
            <a:ext cx="2725445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  <a:p>
            <a:pPr algn="ctr"/>
            <a:r>
              <a:rPr lang="en-US" dirty="0"/>
              <a:t>(output)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6DDBDC-7D71-4492-9EB9-543BBE19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74" y="3634898"/>
            <a:ext cx="3772334" cy="24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9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99AA-D584-4CE5-9193-3C38C322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FD6D-18BA-4323-955E-0EACD12E4E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First, figuring out what data to use.</a:t>
            </a:r>
          </a:p>
          <a:p>
            <a:r>
              <a:rPr lang="en-US" dirty="0"/>
              <a:t>Obtained data from 3 separate databases</a:t>
            </a:r>
          </a:p>
          <a:p>
            <a:pPr lvl="1"/>
            <a:r>
              <a:rPr lang="en-US" dirty="0"/>
              <a:t>IRI</a:t>
            </a:r>
          </a:p>
          <a:p>
            <a:pPr lvl="1"/>
            <a:r>
              <a:rPr lang="en-US" dirty="0"/>
              <a:t>Great Plains</a:t>
            </a:r>
          </a:p>
          <a:p>
            <a:pPr lvl="1"/>
            <a:r>
              <a:rPr lang="en-US" dirty="0"/>
              <a:t>Book keeper</a:t>
            </a:r>
          </a:p>
          <a:p>
            <a:r>
              <a:rPr lang="en-US" dirty="0"/>
              <a:t>Combined data in excel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B3ABE-52E6-4E00-8760-D4918CFEA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9400" y="1874517"/>
            <a:ext cx="4800600" cy="32842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CF428D-CC83-45A1-AEEC-A73E48121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1761"/>
            <a:ext cx="12192000" cy="6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8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505D-6ED9-4D63-BA10-7C6D026D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61" y="1101477"/>
            <a:ext cx="4800600" cy="92263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B159-1CD2-4D6A-9064-66A09615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0261" y="2627790"/>
            <a:ext cx="4800600" cy="243389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Used excel and python to clean data</a:t>
            </a:r>
          </a:p>
          <a:p>
            <a:r>
              <a:rPr lang="en-US" dirty="0"/>
              <a:t>Excel to merge </a:t>
            </a:r>
          </a:p>
          <a:p>
            <a:r>
              <a:rPr lang="en-US" dirty="0"/>
              <a:t>Python to format data</a:t>
            </a:r>
          </a:p>
          <a:p>
            <a:pPr lvl="1"/>
            <a:r>
              <a:rPr lang="en-US" dirty="0"/>
              <a:t>Float vs String</a:t>
            </a:r>
          </a:p>
          <a:p>
            <a:pPr lvl="1"/>
            <a:r>
              <a:rPr lang="en-US" dirty="0"/>
              <a:t>Decimal points (mapping)</a:t>
            </a:r>
          </a:p>
          <a:p>
            <a:pPr lvl="1"/>
            <a:r>
              <a:rPr lang="en-US" dirty="0"/>
              <a:t>Dropping columns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DB4D8-1226-4025-9F2D-0384FB2B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69" y="843701"/>
            <a:ext cx="4762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0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B140-56F2-46D2-A9D4-32BDE464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95DD-5A77-4A42-B2D5-13AA40D2F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0738" y="1874517"/>
            <a:ext cx="4800600" cy="4481922"/>
          </a:xfrm>
        </p:spPr>
        <p:txBody>
          <a:bodyPr>
            <a:normAutofit/>
          </a:bodyPr>
          <a:lstStyle/>
          <a:p>
            <a:r>
              <a:rPr lang="en-US" dirty="0"/>
              <a:t>First charting to find correlations </a:t>
            </a:r>
          </a:p>
          <a:p>
            <a:r>
              <a:rPr lang="en-US" dirty="0"/>
              <a:t>Fitting data to model (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  <a:p>
            <a:r>
              <a:rPr lang="en-US" dirty="0"/>
              <a:t>Why </a:t>
            </a:r>
            <a:r>
              <a:rPr lang="en-US" dirty="0" err="1"/>
              <a:t>Randomforest</a:t>
            </a:r>
            <a:endParaRPr lang="en-US" dirty="0"/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Ability to fine tune</a:t>
            </a:r>
          </a:p>
          <a:p>
            <a:r>
              <a:rPr lang="en-US" dirty="0"/>
              <a:t>Training and testing data </a:t>
            </a:r>
          </a:p>
          <a:p>
            <a:r>
              <a:rPr lang="en-US" dirty="0"/>
              <a:t>After results, scaled data to bring test % up</a:t>
            </a:r>
          </a:p>
          <a:p>
            <a:pPr lvl="1"/>
            <a:r>
              <a:rPr lang="en-US" dirty="0" err="1"/>
              <a:t>MinMaxScaler</a:t>
            </a:r>
            <a:endParaRPr lang="en-US" dirty="0"/>
          </a:p>
          <a:p>
            <a:pPr lvl="1"/>
            <a:r>
              <a:rPr lang="en-US" dirty="0" err="1"/>
              <a:t>StandardScaler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1C2B9E-8F19-4D37-9D76-41F1A92A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45" y="2288498"/>
            <a:ext cx="3546739" cy="3171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547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2141-9F2C-49D7-89F0-222CFA8A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3418-0CDB-48B9-9BA3-6AEB69F3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is at 20%</a:t>
            </a:r>
          </a:p>
          <a:p>
            <a:r>
              <a:rPr lang="en-US" dirty="0"/>
              <a:t>Still low so utilize time-series (</a:t>
            </a:r>
            <a:r>
              <a:rPr lang="en-US" dirty="0" err="1"/>
              <a:t>fbProphet</a:t>
            </a:r>
            <a:r>
              <a:rPr lang="en-US" dirty="0"/>
              <a:t>) to compare with </a:t>
            </a:r>
            <a:r>
              <a:rPr lang="en-US" dirty="0" err="1"/>
              <a:t>randomforest</a:t>
            </a:r>
            <a:endParaRPr lang="en-US" dirty="0"/>
          </a:p>
          <a:p>
            <a:r>
              <a:rPr lang="en-US" dirty="0"/>
              <a:t>Dropping columns with low correlation </a:t>
            </a:r>
          </a:p>
          <a:p>
            <a:r>
              <a:rPr lang="en-US" dirty="0"/>
              <a:t>Re-training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7A1EF-EB21-45E9-AD2F-1D13C3B4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77" y="4192424"/>
            <a:ext cx="3162300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96577E-8478-459C-850D-4425DEE1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432" y="5446608"/>
            <a:ext cx="3086100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433E2B7-F676-4562-B15C-ECDF6FE692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46912" y="4823280"/>
            <a:ext cx="398905" cy="3694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0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C48E-7BDE-48E8-AA59-83D7F740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EB2E3-FE9A-4426-9DFA-B9EF1492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Random Forest 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Time Series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31880-1C6D-4EAB-AD85-844F8913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96" y="4154842"/>
            <a:ext cx="4991100" cy="2152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53CFB-BFF4-4664-A749-314E23250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15" y="957266"/>
            <a:ext cx="3533775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876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33AD-0331-476B-9A1A-D6ACF48B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EF9B-D3EF-49BF-98BB-C812C49B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better data</a:t>
            </a:r>
          </a:p>
          <a:p>
            <a:r>
              <a:rPr lang="en-US" dirty="0"/>
              <a:t>Utilize Support Vector Machine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82E02-CF55-4501-83F9-8C51FD05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34" y="1350054"/>
            <a:ext cx="61817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2764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305</TotalTime>
  <Words>230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PREDICTING REVENUE</vt:lpstr>
      <vt:lpstr>Overview </vt:lpstr>
      <vt:lpstr>Steps and Processes</vt:lpstr>
      <vt:lpstr>Extracting Data</vt:lpstr>
      <vt:lpstr>Cleaning Data</vt:lpstr>
      <vt:lpstr>Training and Testing</vt:lpstr>
      <vt:lpstr>predicion</vt:lpstr>
      <vt:lpstr>Output</vt:lpstr>
      <vt:lpstr>Conclusion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REVENUE</dc:title>
  <dc:creator>Chou Khang</dc:creator>
  <cp:lastModifiedBy>Chou Khang</cp:lastModifiedBy>
  <cp:revision>13</cp:revision>
  <dcterms:created xsi:type="dcterms:W3CDTF">2019-08-09T01:51:43Z</dcterms:created>
  <dcterms:modified xsi:type="dcterms:W3CDTF">2019-08-10T18:49:04Z</dcterms:modified>
</cp:coreProperties>
</file>