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adeblue/openfoodfactsclean/downloads/openfoodfactsclean.zip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4729-8B49-42CC-AA05-36435795E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ETL-project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74C4E-9464-47BA-9117-02BD3272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Chou Khang</a:t>
            </a:r>
          </a:p>
        </p:txBody>
      </p:sp>
    </p:spTree>
    <p:extLst>
      <p:ext uri="{BB962C8B-B14F-4D97-AF65-F5344CB8AC3E}">
        <p14:creationId xmlns:p14="http://schemas.microsoft.com/office/powerpoint/2010/main" val="21325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8C63-DA3D-4A06-9696-24226CC6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43D88-505E-4B9B-8A4E-426BDF30878A}"/>
              </a:ext>
            </a:extLst>
          </p:cNvPr>
          <p:cNvSpPr/>
          <p:nvPr/>
        </p:nvSpPr>
        <p:spPr>
          <a:xfrm>
            <a:off x="3048000" y="3093043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https://www.kaggle.com/jadeblue/openfoodfactsclean/downloads/openfoodfactsclean.zip/1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1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1269-0D5F-4D37-8319-32FA9DAB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880" y="517245"/>
            <a:ext cx="2574643" cy="1183704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A2149-8417-4971-933A-CC7B43A03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094" y="307745"/>
            <a:ext cx="6591589" cy="644121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8D76-1CB9-4483-8E28-14EBB2A6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4960" y="2646921"/>
            <a:ext cx="4270247" cy="3101982"/>
          </a:xfrm>
        </p:spPr>
        <p:txBody>
          <a:bodyPr/>
          <a:lstStyle/>
          <a:p>
            <a:r>
              <a:rPr lang="en-US" dirty="0"/>
              <a:t>Locating one coffee category</a:t>
            </a:r>
          </a:p>
          <a:p>
            <a:r>
              <a:rPr lang="en-US" dirty="0" err="1"/>
              <a:t>Spliting</a:t>
            </a:r>
            <a:r>
              <a:rPr lang="en-US" dirty="0"/>
              <a:t> columns </a:t>
            </a:r>
          </a:p>
          <a:p>
            <a:r>
              <a:rPr lang="en-US" dirty="0"/>
              <a:t>Reassigning the columns back into DF</a:t>
            </a:r>
          </a:p>
          <a:p>
            <a:r>
              <a:rPr lang="en-US" dirty="0"/>
              <a:t>Dropping unnecessary columns </a:t>
            </a:r>
          </a:p>
          <a:p>
            <a:r>
              <a:rPr lang="en-US" dirty="0"/>
              <a:t>Merging the two data frame to create relational link</a:t>
            </a:r>
          </a:p>
        </p:txBody>
      </p:sp>
    </p:spTree>
    <p:extLst>
      <p:ext uri="{BB962C8B-B14F-4D97-AF65-F5344CB8AC3E}">
        <p14:creationId xmlns:p14="http://schemas.microsoft.com/office/powerpoint/2010/main" val="357435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86DD-6952-45AF-A66C-28877A4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9CDE9-C84D-47DE-8B91-D394D08DF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332" y="23240"/>
            <a:ext cx="5293482" cy="678103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D433-3F5E-4986-85CB-565B0A1E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97E597-DCB1-4E0E-B76D-A93E998B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05" y="66675"/>
            <a:ext cx="5876925" cy="6724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66E70-6D49-475B-8122-69C8C620D0DE}"/>
              </a:ext>
            </a:extLst>
          </p:cNvPr>
          <p:cNvSpPr txBox="1"/>
          <p:nvPr/>
        </p:nvSpPr>
        <p:spPr>
          <a:xfrm>
            <a:off x="1136342" y="3059668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Appendin</a:t>
            </a:r>
            <a:r>
              <a:rPr lang="en-US" dirty="0"/>
              <a:t> to my SQL database</a:t>
            </a:r>
          </a:p>
        </p:txBody>
      </p:sp>
    </p:spTree>
    <p:extLst>
      <p:ext uri="{BB962C8B-B14F-4D97-AF65-F5344CB8AC3E}">
        <p14:creationId xmlns:p14="http://schemas.microsoft.com/office/powerpoint/2010/main" val="76473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BA784-15E8-4827-9ABB-C01FE9416C15}"/>
              </a:ext>
            </a:extLst>
          </p:cNvPr>
          <p:cNvSpPr txBox="1"/>
          <p:nvPr/>
        </p:nvSpPr>
        <p:spPr>
          <a:xfrm>
            <a:off x="2414727" y="3018408"/>
            <a:ext cx="759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I should have clean/ replace the id either in STARB or MCD </a:t>
            </a:r>
            <a:r>
              <a:rPr lang="en-US" dirty="0" err="1"/>
              <a:t>dataframe</a:t>
            </a:r>
            <a:r>
              <a:rPr lang="en-US" dirty="0"/>
              <a:t> to make the databases more relational</a:t>
            </a:r>
          </a:p>
        </p:txBody>
      </p:sp>
    </p:spTree>
    <p:extLst>
      <p:ext uri="{BB962C8B-B14F-4D97-AF65-F5344CB8AC3E}">
        <p14:creationId xmlns:p14="http://schemas.microsoft.com/office/powerpoint/2010/main" val="1566383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</TotalTime>
  <Words>79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ETL-project 2</vt:lpstr>
      <vt:lpstr>Source</vt:lpstr>
      <vt:lpstr>Python</vt:lpstr>
      <vt:lpstr>Importing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ETL-project 2</dc:title>
  <dc:creator>Chou Khang</dc:creator>
  <cp:lastModifiedBy>Chou Khang</cp:lastModifiedBy>
  <cp:revision>2</cp:revision>
  <dcterms:created xsi:type="dcterms:W3CDTF">2019-05-18T16:51:54Z</dcterms:created>
  <dcterms:modified xsi:type="dcterms:W3CDTF">2019-05-18T17:02:06Z</dcterms:modified>
</cp:coreProperties>
</file>