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4612D-EF27-4A16-AFCA-69F5213A6C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F909B-BA05-421E-9548-C93D8F734F59}">
      <dgm:prSet phldrT="[Text]" custT="1"/>
      <dgm:spPr/>
      <dgm:t>
        <a:bodyPr/>
        <a:lstStyle/>
        <a:p>
          <a:r>
            <a:rPr lang="en-US" sz="2000" dirty="0" smtClean="0"/>
            <a:t>Quản lí người dùng</a:t>
          </a:r>
          <a:endParaRPr lang="en-US" sz="2000" dirty="0"/>
        </a:p>
      </dgm:t>
    </dgm:pt>
    <dgm:pt modelId="{E8C64E17-B748-4366-853D-021A9109629E}" type="parTrans" cxnId="{C44EDEAE-BCE7-4826-88B4-778B48CE9BBA}">
      <dgm:prSet/>
      <dgm:spPr/>
      <dgm:t>
        <a:bodyPr/>
        <a:lstStyle/>
        <a:p>
          <a:endParaRPr lang="en-US" sz="2000"/>
        </a:p>
      </dgm:t>
    </dgm:pt>
    <dgm:pt modelId="{E504B021-7103-444D-977B-1412757FCDA8}" type="sibTrans" cxnId="{C44EDEAE-BCE7-4826-88B4-778B48CE9BBA}">
      <dgm:prSet/>
      <dgm:spPr/>
      <dgm:t>
        <a:bodyPr/>
        <a:lstStyle/>
        <a:p>
          <a:endParaRPr lang="en-US" sz="2000"/>
        </a:p>
      </dgm:t>
    </dgm:pt>
    <dgm:pt modelId="{ED9A1045-7DAF-4AE0-B00C-8F5F2F1D5918}">
      <dgm:prSet phldrT="[Text]" custT="1"/>
      <dgm:spPr/>
      <dgm:t>
        <a:bodyPr/>
        <a:lstStyle/>
        <a:p>
          <a:r>
            <a:rPr lang="en-US" sz="2000" dirty="0" smtClean="0"/>
            <a:t>Quản lí thông tin thí sinh</a:t>
          </a:r>
          <a:endParaRPr lang="en-US" sz="2000" dirty="0"/>
        </a:p>
      </dgm:t>
    </dgm:pt>
    <dgm:pt modelId="{A6549016-BE5D-4E68-A183-957D9FB908A2}" type="parTrans" cxnId="{7A61DFBD-D4C4-49CD-AE7F-6A156E842C05}">
      <dgm:prSet/>
      <dgm:spPr/>
      <dgm:t>
        <a:bodyPr/>
        <a:lstStyle/>
        <a:p>
          <a:endParaRPr lang="en-US" sz="2000"/>
        </a:p>
      </dgm:t>
    </dgm:pt>
    <dgm:pt modelId="{E2F5976C-EC39-4B92-AB35-D75C99926B8B}" type="sibTrans" cxnId="{7A61DFBD-D4C4-49CD-AE7F-6A156E842C05}">
      <dgm:prSet/>
      <dgm:spPr/>
      <dgm:t>
        <a:bodyPr/>
        <a:lstStyle/>
        <a:p>
          <a:endParaRPr lang="en-US" sz="2000"/>
        </a:p>
      </dgm:t>
    </dgm:pt>
    <dgm:pt modelId="{ECA9F00A-4440-4AB5-AD98-CBD5F278B48D}">
      <dgm:prSet phldrT="[Text]" custT="1"/>
      <dgm:spPr/>
      <dgm:t>
        <a:bodyPr/>
        <a:lstStyle/>
        <a:p>
          <a:r>
            <a:rPr lang="en-US" sz="2000" dirty="0" smtClean="0"/>
            <a:t>Quản lí giáo viên</a:t>
          </a:r>
          <a:endParaRPr lang="en-US" sz="2000" dirty="0"/>
        </a:p>
      </dgm:t>
    </dgm:pt>
    <dgm:pt modelId="{A1433E69-406B-4E1A-9B65-D253D63E9516}" type="parTrans" cxnId="{E7AA873E-9481-42D1-83B9-A0858E6D831B}">
      <dgm:prSet/>
      <dgm:spPr/>
      <dgm:t>
        <a:bodyPr/>
        <a:lstStyle/>
        <a:p>
          <a:endParaRPr lang="en-US" sz="2000"/>
        </a:p>
      </dgm:t>
    </dgm:pt>
    <dgm:pt modelId="{32498AC2-1560-4064-9CBE-E676943F5537}" type="sibTrans" cxnId="{E7AA873E-9481-42D1-83B9-A0858E6D831B}">
      <dgm:prSet/>
      <dgm:spPr/>
      <dgm:t>
        <a:bodyPr/>
        <a:lstStyle/>
        <a:p>
          <a:endParaRPr lang="en-US" sz="2000"/>
        </a:p>
      </dgm:t>
    </dgm:pt>
    <dgm:pt modelId="{8AB32CCE-5B9D-4098-90AE-AE3FDEBE89B6}" type="pres">
      <dgm:prSet presAssocID="{2AD4612D-EF27-4A16-AFCA-69F5213A6C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421D9-6528-49D1-9D53-5F80D4458FB1}" type="pres">
      <dgm:prSet presAssocID="{1BAF909B-BA05-421E-9548-C93D8F734F59}" presName="hierRoot1" presStyleCnt="0">
        <dgm:presLayoutVars>
          <dgm:hierBranch val="init"/>
        </dgm:presLayoutVars>
      </dgm:prSet>
      <dgm:spPr/>
    </dgm:pt>
    <dgm:pt modelId="{4528BEA8-3459-449D-962F-5898348E5B07}" type="pres">
      <dgm:prSet presAssocID="{1BAF909B-BA05-421E-9548-C93D8F734F59}" presName="rootComposite1" presStyleCnt="0"/>
      <dgm:spPr/>
    </dgm:pt>
    <dgm:pt modelId="{83B0D445-1F41-44DE-9A82-ABD28F26D722}" type="pres">
      <dgm:prSet presAssocID="{1BAF909B-BA05-421E-9548-C93D8F734F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E126D-9F50-4B0E-9A22-2E89A538555A}" type="pres">
      <dgm:prSet presAssocID="{1BAF909B-BA05-421E-9548-C93D8F734F5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55242F-B822-4F72-BBCC-EA9B78F00C4A}" type="pres">
      <dgm:prSet presAssocID="{1BAF909B-BA05-421E-9548-C93D8F734F59}" presName="hierChild2" presStyleCnt="0"/>
      <dgm:spPr/>
    </dgm:pt>
    <dgm:pt modelId="{69C796E7-6049-4C07-B88C-546BA6C37FE9}" type="pres">
      <dgm:prSet presAssocID="{A6549016-BE5D-4E68-A183-957D9FB908A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9906869-6FF3-45BF-9BC0-620019573AAE}" type="pres">
      <dgm:prSet presAssocID="{ED9A1045-7DAF-4AE0-B00C-8F5F2F1D5918}" presName="hierRoot2" presStyleCnt="0">
        <dgm:presLayoutVars>
          <dgm:hierBranch val="init"/>
        </dgm:presLayoutVars>
      </dgm:prSet>
      <dgm:spPr/>
    </dgm:pt>
    <dgm:pt modelId="{AC1FED2F-AFB1-4E74-B7C0-EEA157D99492}" type="pres">
      <dgm:prSet presAssocID="{ED9A1045-7DAF-4AE0-B00C-8F5F2F1D5918}" presName="rootComposite" presStyleCnt="0"/>
      <dgm:spPr/>
    </dgm:pt>
    <dgm:pt modelId="{2EA38AE6-BC00-4F3B-9766-1ACC5A47007D}" type="pres">
      <dgm:prSet presAssocID="{ED9A1045-7DAF-4AE0-B00C-8F5F2F1D591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12D24A-3AE1-431E-8BDD-94F0819E13BC}" type="pres">
      <dgm:prSet presAssocID="{ED9A1045-7DAF-4AE0-B00C-8F5F2F1D5918}" presName="rootConnector" presStyleLbl="node2" presStyleIdx="0" presStyleCnt="2"/>
      <dgm:spPr/>
      <dgm:t>
        <a:bodyPr/>
        <a:lstStyle/>
        <a:p>
          <a:endParaRPr lang="en-US"/>
        </a:p>
      </dgm:t>
    </dgm:pt>
    <dgm:pt modelId="{4F31D8E0-9233-4C43-937D-61C3EEE43937}" type="pres">
      <dgm:prSet presAssocID="{ED9A1045-7DAF-4AE0-B00C-8F5F2F1D5918}" presName="hierChild4" presStyleCnt="0"/>
      <dgm:spPr/>
    </dgm:pt>
    <dgm:pt modelId="{7E1C3E85-3FA7-4C44-BA6B-E14685BBE040}" type="pres">
      <dgm:prSet presAssocID="{ED9A1045-7DAF-4AE0-B00C-8F5F2F1D5918}" presName="hierChild5" presStyleCnt="0"/>
      <dgm:spPr/>
    </dgm:pt>
    <dgm:pt modelId="{694339B4-9D58-4A95-9504-AF8C08FA7E9A}" type="pres">
      <dgm:prSet presAssocID="{A1433E69-406B-4E1A-9B65-D253D63E951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71557F-327B-4621-A8D5-B3FF658A2D40}" type="pres">
      <dgm:prSet presAssocID="{ECA9F00A-4440-4AB5-AD98-CBD5F278B48D}" presName="hierRoot2" presStyleCnt="0">
        <dgm:presLayoutVars>
          <dgm:hierBranch val="init"/>
        </dgm:presLayoutVars>
      </dgm:prSet>
      <dgm:spPr/>
    </dgm:pt>
    <dgm:pt modelId="{737FC792-9164-4970-8859-4A091971AA61}" type="pres">
      <dgm:prSet presAssocID="{ECA9F00A-4440-4AB5-AD98-CBD5F278B48D}" presName="rootComposite" presStyleCnt="0"/>
      <dgm:spPr/>
    </dgm:pt>
    <dgm:pt modelId="{5E0A56F6-5ED5-4F77-B151-121F07DB7AD8}" type="pres">
      <dgm:prSet presAssocID="{ECA9F00A-4440-4AB5-AD98-CBD5F278B48D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ACD58-E079-44DB-BB04-823A7ECE8594}" type="pres">
      <dgm:prSet presAssocID="{ECA9F00A-4440-4AB5-AD98-CBD5F278B48D}" presName="rootConnector" presStyleLbl="node2" presStyleIdx="1" presStyleCnt="2"/>
      <dgm:spPr/>
      <dgm:t>
        <a:bodyPr/>
        <a:lstStyle/>
        <a:p>
          <a:endParaRPr lang="en-US"/>
        </a:p>
      </dgm:t>
    </dgm:pt>
    <dgm:pt modelId="{0390409F-8DA9-4EBA-8A22-6430684507A6}" type="pres">
      <dgm:prSet presAssocID="{ECA9F00A-4440-4AB5-AD98-CBD5F278B48D}" presName="hierChild4" presStyleCnt="0"/>
      <dgm:spPr/>
    </dgm:pt>
    <dgm:pt modelId="{42E1E6CC-0073-41EE-887C-19F9BFFDE196}" type="pres">
      <dgm:prSet presAssocID="{ECA9F00A-4440-4AB5-AD98-CBD5F278B48D}" presName="hierChild5" presStyleCnt="0"/>
      <dgm:spPr/>
    </dgm:pt>
    <dgm:pt modelId="{94505325-2253-4607-8F38-DD0E4A7A8D61}" type="pres">
      <dgm:prSet presAssocID="{1BAF909B-BA05-421E-9548-C93D8F734F59}" presName="hierChild3" presStyleCnt="0"/>
      <dgm:spPr/>
    </dgm:pt>
  </dgm:ptLst>
  <dgm:cxnLst>
    <dgm:cxn modelId="{E7AA873E-9481-42D1-83B9-A0858E6D831B}" srcId="{1BAF909B-BA05-421E-9548-C93D8F734F59}" destId="{ECA9F00A-4440-4AB5-AD98-CBD5F278B48D}" srcOrd="1" destOrd="0" parTransId="{A1433E69-406B-4E1A-9B65-D253D63E9516}" sibTransId="{32498AC2-1560-4064-9CBE-E676943F5537}"/>
    <dgm:cxn modelId="{D71BC54F-4830-4D48-95FE-D585863F4826}" type="presOf" srcId="{ED9A1045-7DAF-4AE0-B00C-8F5F2F1D5918}" destId="{D812D24A-3AE1-431E-8BDD-94F0819E13BC}" srcOrd="1" destOrd="0" presId="urn:microsoft.com/office/officeart/2005/8/layout/orgChart1"/>
    <dgm:cxn modelId="{C28782A6-B2C9-485A-985D-588567D958E0}" type="presOf" srcId="{1BAF909B-BA05-421E-9548-C93D8F734F59}" destId="{CDFE126D-9F50-4B0E-9A22-2E89A538555A}" srcOrd="1" destOrd="0" presId="urn:microsoft.com/office/officeart/2005/8/layout/orgChart1"/>
    <dgm:cxn modelId="{7A61DFBD-D4C4-49CD-AE7F-6A156E842C05}" srcId="{1BAF909B-BA05-421E-9548-C93D8F734F59}" destId="{ED9A1045-7DAF-4AE0-B00C-8F5F2F1D5918}" srcOrd="0" destOrd="0" parTransId="{A6549016-BE5D-4E68-A183-957D9FB908A2}" sibTransId="{E2F5976C-EC39-4B92-AB35-D75C99926B8B}"/>
    <dgm:cxn modelId="{0AC0792F-24F8-4C12-BC38-75882DD21F49}" type="presOf" srcId="{ECA9F00A-4440-4AB5-AD98-CBD5F278B48D}" destId="{267ACD58-E079-44DB-BB04-823A7ECE8594}" srcOrd="1" destOrd="0" presId="urn:microsoft.com/office/officeart/2005/8/layout/orgChart1"/>
    <dgm:cxn modelId="{DF011172-2CB6-4E24-B2CA-412E718B5769}" type="presOf" srcId="{ECA9F00A-4440-4AB5-AD98-CBD5F278B48D}" destId="{5E0A56F6-5ED5-4F77-B151-121F07DB7AD8}" srcOrd="0" destOrd="0" presId="urn:microsoft.com/office/officeart/2005/8/layout/orgChart1"/>
    <dgm:cxn modelId="{C44EDEAE-BCE7-4826-88B4-778B48CE9BBA}" srcId="{2AD4612D-EF27-4A16-AFCA-69F5213A6C66}" destId="{1BAF909B-BA05-421E-9548-C93D8F734F59}" srcOrd="0" destOrd="0" parTransId="{E8C64E17-B748-4366-853D-021A9109629E}" sibTransId="{E504B021-7103-444D-977B-1412757FCDA8}"/>
    <dgm:cxn modelId="{A2E5F5A2-8E5B-4ADE-99F1-394D2A0B8AE0}" type="presOf" srcId="{ED9A1045-7DAF-4AE0-B00C-8F5F2F1D5918}" destId="{2EA38AE6-BC00-4F3B-9766-1ACC5A47007D}" srcOrd="0" destOrd="0" presId="urn:microsoft.com/office/officeart/2005/8/layout/orgChart1"/>
    <dgm:cxn modelId="{0F2610EE-779C-4019-95A9-F2507F951A9B}" type="presOf" srcId="{A6549016-BE5D-4E68-A183-957D9FB908A2}" destId="{69C796E7-6049-4C07-B88C-546BA6C37FE9}" srcOrd="0" destOrd="0" presId="urn:microsoft.com/office/officeart/2005/8/layout/orgChart1"/>
    <dgm:cxn modelId="{8F69DB6F-E74F-4F5C-A24A-6DFC5E569BAE}" type="presOf" srcId="{A1433E69-406B-4E1A-9B65-D253D63E9516}" destId="{694339B4-9D58-4A95-9504-AF8C08FA7E9A}" srcOrd="0" destOrd="0" presId="urn:microsoft.com/office/officeart/2005/8/layout/orgChart1"/>
    <dgm:cxn modelId="{9C430113-23EB-44A3-98D1-791A501025C3}" type="presOf" srcId="{1BAF909B-BA05-421E-9548-C93D8F734F59}" destId="{83B0D445-1F41-44DE-9A82-ABD28F26D722}" srcOrd="0" destOrd="0" presId="urn:microsoft.com/office/officeart/2005/8/layout/orgChart1"/>
    <dgm:cxn modelId="{4AF02C0E-3C91-44D2-92BF-18327BA66F4E}" type="presOf" srcId="{2AD4612D-EF27-4A16-AFCA-69F5213A6C66}" destId="{8AB32CCE-5B9D-4098-90AE-AE3FDEBE89B6}" srcOrd="0" destOrd="0" presId="urn:microsoft.com/office/officeart/2005/8/layout/orgChart1"/>
    <dgm:cxn modelId="{41F94F62-16D1-4307-A51E-ED1C05E901B9}" type="presParOf" srcId="{8AB32CCE-5B9D-4098-90AE-AE3FDEBE89B6}" destId="{DCE421D9-6528-49D1-9D53-5F80D4458FB1}" srcOrd="0" destOrd="0" presId="urn:microsoft.com/office/officeart/2005/8/layout/orgChart1"/>
    <dgm:cxn modelId="{A7ED0665-CCB0-4DFD-8DD5-D7388C5413FB}" type="presParOf" srcId="{DCE421D9-6528-49D1-9D53-5F80D4458FB1}" destId="{4528BEA8-3459-449D-962F-5898348E5B07}" srcOrd="0" destOrd="0" presId="urn:microsoft.com/office/officeart/2005/8/layout/orgChart1"/>
    <dgm:cxn modelId="{84D54E46-E165-432D-A1CF-13B1CA605B10}" type="presParOf" srcId="{4528BEA8-3459-449D-962F-5898348E5B07}" destId="{83B0D445-1F41-44DE-9A82-ABD28F26D722}" srcOrd="0" destOrd="0" presId="urn:microsoft.com/office/officeart/2005/8/layout/orgChart1"/>
    <dgm:cxn modelId="{AC9C0999-1F34-439D-8991-8C87C3E85607}" type="presParOf" srcId="{4528BEA8-3459-449D-962F-5898348E5B07}" destId="{CDFE126D-9F50-4B0E-9A22-2E89A538555A}" srcOrd="1" destOrd="0" presId="urn:microsoft.com/office/officeart/2005/8/layout/orgChart1"/>
    <dgm:cxn modelId="{36AD0E70-9946-4E2D-B230-B5C219D034FA}" type="presParOf" srcId="{DCE421D9-6528-49D1-9D53-5F80D4458FB1}" destId="{3255242F-B822-4F72-BBCC-EA9B78F00C4A}" srcOrd="1" destOrd="0" presId="urn:microsoft.com/office/officeart/2005/8/layout/orgChart1"/>
    <dgm:cxn modelId="{AE294750-3648-4E37-A762-999A91122E12}" type="presParOf" srcId="{3255242F-B822-4F72-BBCC-EA9B78F00C4A}" destId="{69C796E7-6049-4C07-B88C-546BA6C37FE9}" srcOrd="0" destOrd="0" presId="urn:microsoft.com/office/officeart/2005/8/layout/orgChart1"/>
    <dgm:cxn modelId="{E30F72D5-E11C-4916-B63B-62C8695547DD}" type="presParOf" srcId="{3255242F-B822-4F72-BBCC-EA9B78F00C4A}" destId="{E9906869-6FF3-45BF-9BC0-620019573AAE}" srcOrd="1" destOrd="0" presId="urn:microsoft.com/office/officeart/2005/8/layout/orgChart1"/>
    <dgm:cxn modelId="{7BE04DBF-76DC-438C-A68F-493632C778B5}" type="presParOf" srcId="{E9906869-6FF3-45BF-9BC0-620019573AAE}" destId="{AC1FED2F-AFB1-4E74-B7C0-EEA157D99492}" srcOrd="0" destOrd="0" presId="urn:microsoft.com/office/officeart/2005/8/layout/orgChart1"/>
    <dgm:cxn modelId="{FC2FC765-BD3D-4D68-87B3-54EA037D0E06}" type="presParOf" srcId="{AC1FED2F-AFB1-4E74-B7C0-EEA157D99492}" destId="{2EA38AE6-BC00-4F3B-9766-1ACC5A47007D}" srcOrd="0" destOrd="0" presId="urn:microsoft.com/office/officeart/2005/8/layout/orgChart1"/>
    <dgm:cxn modelId="{782505DE-A328-4306-8081-5828D928A257}" type="presParOf" srcId="{AC1FED2F-AFB1-4E74-B7C0-EEA157D99492}" destId="{D812D24A-3AE1-431E-8BDD-94F0819E13BC}" srcOrd="1" destOrd="0" presId="urn:microsoft.com/office/officeart/2005/8/layout/orgChart1"/>
    <dgm:cxn modelId="{60FEFA88-7D8C-4A1B-AE22-85CAAB08B2A5}" type="presParOf" srcId="{E9906869-6FF3-45BF-9BC0-620019573AAE}" destId="{4F31D8E0-9233-4C43-937D-61C3EEE43937}" srcOrd="1" destOrd="0" presId="urn:microsoft.com/office/officeart/2005/8/layout/orgChart1"/>
    <dgm:cxn modelId="{941005AA-88ED-4A9C-8EB6-419C1067733A}" type="presParOf" srcId="{E9906869-6FF3-45BF-9BC0-620019573AAE}" destId="{7E1C3E85-3FA7-4C44-BA6B-E14685BBE040}" srcOrd="2" destOrd="0" presId="urn:microsoft.com/office/officeart/2005/8/layout/orgChart1"/>
    <dgm:cxn modelId="{0EF62539-A268-480E-938C-691C04131E42}" type="presParOf" srcId="{3255242F-B822-4F72-BBCC-EA9B78F00C4A}" destId="{694339B4-9D58-4A95-9504-AF8C08FA7E9A}" srcOrd="2" destOrd="0" presId="urn:microsoft.com/office/officeart/2005/8/layout/orgChart1"/>
    <dgm:cxn modelId="{F8766864-1032-4818-9425-FD32EEA93D23}" type="presParOf" srcId="{3255242F-B822-4F72-BBCC-EA9B78F00C4A}" destId="{B671557F-327B-4621-A8D5-B3FF658A2D40}" srcOrd="3" destOrd="0" presId="urn:microsoft.com/office/officeart/2005/8/layout/orgChart1"/>
    <dgm:cxn modelId="{178B4F26-309E-4C5B-BFCC-C6E2F80ED240}" type="presParOf" srcId="{B671557F-327B-4621-A8D5-B3FF658A2D40}" destId="{737FC792-9164-4970-8859-4A091971AA61}" srcOrd="0" destOrd="0" presId="urn:microsoft.com/office/officeart/2005/8/layout/orgChart1"/>
    <dgm:cxn modelId="{AE5F6C24-F16A-4785-9E71-410C76BB2C53}" type="presParOf" srcId="{737FC792-9164-4970-8859-4A091971AA61}" destId="{5E0A56F6-5ED5-4F77-B151-121F07DB7AD8}" srcOrd="0" destOrd="0" presId="urn:microsoft.com/office/officeart/2005/8/layout/orgChart1"/>
    <dgm:cxn modelId="{DBE467C7-5E62-45EB-A328-A919B8F153D2}" type="presParOf" srcId="{737FC792-9164-4970-8859-4A091971AA61}" destId="{267ACD58-E079-44DB-BB04-823A7ECE8594}" srcOrd="1" destOrd="0" presId="urn:microsoft.com/office/officeart/2005/8/layout/orgChart1"/>
    <dgm:cxn modelId="{940244DA-FC20-4F7A-8F61-36203B1B1931}" type="presParOf" srcId="{B671557F-327B-4621-A8D5-B3FF658A2D40}" destId="{0390409F-8DA9-4EBA-8A22-6430684507A6}" srcOrd="1" destOrd="0" presId="urn:microsoft.com/office/officeart/2005/8/layout/orgChart1"/>
    <dgm:cxn modelId="{D215BEC6-5994-42D9-BCA0-69E0AA419307}" type="presParOf" srcId="{B671557F-327B-4621-A8D5-B3FF658A2D40}" destId="{42E1E6CC-0073-41EE-887C-19F9BFFDE196}" srcOrd="2" destOrd="0" presId="urn:microsoft.com/office/officeart/2005/8/layout/orgChart1"/>
    <dgm:cxn modelId="{C3570858-57E1-4380-965C-CD9CD0DD3A20}" type="presParOf" srcId="{DCE421D9-6528-49D1-9D53-5F80D4458FB1}" destId="{94505325-2253-4607-8F38-DD0E4A7A8D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D4612D-EF27-4A16-AFCA-69F5213A6C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F909B-BA05-421E-9548-C93D8F734F59}">
      <dgm:prSet phldrT="[Text]" custT="1"/>
      <dgm:spPr/>
      <dgm:t>
        <a:bodyPr/>
        <a:lstStyle/>
        <a:p>
          <a:r>
            <a:rPr lang="en-US" sz="2000" dirty="0" smtClean="0"/>
            <a:t>Báo cáo ,thống kê</a:t>
          </a:r>
          <a:endParaRPr lang="en-US" sz="2000" dirty="0"/>
        </a:p>
      </dgm:t>
    </dgm:pt>
    <dgm:pt modelId="{E8C64E17-B748-4366-853D-021A9109629E}" type="parTrans" cxnId="{C44EDEAE-BCE7-4826-88B4-778B48CE9BBA}">
      <dgm:prSet/>
      <dgm:spPr/>
      <dgm:t>
        <a:bodyPr/>
        <a:lstStyle/>
        <a:p>
          <a:endParaRPr lang="en-US" sz="2000"/>
        </a:p>
      </dgm:t>
    </dgm:pt>
    <dgm:pt modelId="{E504B021-7103-444D-977B-1412757FCDA8}" type="sibTrans" cxnId="{C44EDEAE-BCE7-4826-88B4-778B48CE9BBA}">
      <dgm:prSet/>
      <dgm:spPr/>
      <dgm:t>
        <a:bodyPr/>
        <a:lstStyle/>
        <a:p>
          <a:endParaRPr lang="en-US" sz="2000"/>
        </a:p>
      </dgm:t>
    </dgm:pt>
    <dgm:pt modelId="{ED9A1045-7DAF-4AE0-B00C-8F5F2F1D5918}">
      <dgm:prSet phldrT="[Text]" custT="1"/>
      <dgm:spPr/>
      <dgm:t>
        <a:bodyPr/>
        <a:lstStyle/>
        <a:p>
          <a:r>
            <a:rPr lang="en-US" sz="2000" dirty="0" smtClean="0"/>
            <a:t>Theo thí sinh</a:t>
          </a:r>
          <a:endParaRPr lang="en-US" sz="2000" dirty="0"/>
        </a:p>
      </dgm:t>
    </dgm:pt>
    <dgm:pt modelId="{A6549016-BE5D-4E68-A183-957D9FB908A2}" type="parTrans" cxnId="{7A61DFBD-D4C4-49CD-AE7F-6A156E842C05}">
      <dgm:prSet/>
      <dgm:spPr/>
      <dgm:t>
        <a:bodyPr/>
        <a:lstStyle/>
        <a:p>
          <a:endParaRPr lang="en-US" sz="2000"/>
        </a:p>
      </dgm:t>
    </dgm:pt>
    <dgm:pt modelId="{E2F5976C-EC39-4B92-AB35-D75C99926B8B}" type="sibTrans" cxnId="{7A61DFBD-D4C4-49CD-AE7F-6A156E842C05}">
      <dgm:prSet/>
      <dgm:spPr/>
      <dgm:t>
        <a:bodyPr/>
        <a:lstStyle/>
        <a:p>
          <a:endParaRPr lang="en-US" sz="2000"/>
        </a:p>
      </dgm:t>
    </dgm:pt>
    <dgm:pt modelId="{ECA9F00A-4440-4AB5-AD98-CBD5F278B48D}">
      <dgm:prSet phldrT="[Text]" custT="1"/>
      <dgm:spPr/>
      <dgm:t>
        <a:bodyPr/>
        <a:lstStyle/>
        <a:p>
          <a:r>
            <a:rPr lang="en-US" sz="2000" dirty="0" smtClean="0"/>
            <a:t>Theo đề thi</a:t>
          </a:r>
          <a:endParaRPr lang="en-US" sz="2000" dirty="0"/>
        </a:p>
      </dgm:t>
    </dgm:pt>
    <dgm:pt modelId="{A1433E69-406B-4E1A-9B65-D253D63E9516}" type="parTrans" cxnId="{E7AA873E-9481-42D1-83B9-A0858E6D831B}">
      <dgm:prSet/>
      <dgm:spPr/>
      <dgm:t>
        <a:bodyPr/>
        <a:lstStyle/>
        <a:p>
          <a:endParaRPr lang="en-US" sz="2000"/>
        </a:p>
      </dgm:t>
    </dgm:pt>
    <dgm:pt modelId="{32498AC2-1560-4064-9CBE-E676943F5537}" type="sibTrans" cxnId="{E7AA873E-9481-42D1-83B9-A0858E6D831B}">
      <dgm:prSet/>
      <dgm:spPr/>
      <dgm:t>
        <a:bodyPr/>
        <a:lstStyle/>
        <a:p>
          <a:endParaRPr lang="en-US" sz="2000"/>
        </a:p>
      </dgm:t>
    </dgm:pt>
    <dgm:pt modelId="{CD28E01E-824A-4843-96EC-7857ED20DEB4}">
      <dgm:prSet custT="1"/>
      <dgm:spPr/>
      <dgm:t>
        <a:bodyPr/>
        <a:lstStyle/>
        <a:p>
          <a:r>
            <a:rPr lang="en-US" sz="2000" dirty="0" smtClean="0"/>
            <a:t>Theo ca thi</a:t>
          </a:r>
          <a:endParaRPr lang="en-US" sz="2000" dirty="0"/>
        </a:p>
      </dgm:t>
    </dgm:pt>
    <dgm:pt modelId="{0E511827-923E-484D-AAEC-4FC932B2277D}" type="parTrans" cxnId="{A9481467-C3FF-4D5A-A2FC-15F04F8F5C28}">
      <dgm:prSet/>
      <dgm:spPr/>
      <dgm:t>
        <a:bodyPr/>
        <a:lstStyle/>
        <a:p>
          <a:endParaRPr lang="en-US"/>
        </a:p>
      </dgm:t>
    </dgm:pt>
    <dgm:pt modelId="{DA3CFC98-EFA4-4368-AA60-1A56D2945AF1}" type="sibTrans" cxnId="{A9481467-C3FF-4D5A-A2FC-15F04F8F5C28}">
      <dgm:prSet/>
      <dgm:spPr/>
      <dgm:t>
        <a:bodyPr/>
        <a:lstStyle/>
        <a:p>
          <a:endParaRPr lang="en-US"/>
        </a:p>
      </dgm:t>
    </dgm:pt>
    <dgm:pt modelId="{8AB32CCE-5B9D-4098-90AE-AE3FDEBE89B6}" type="pres">
      <dgm:prSet presAssocID="{2AD4612D-EF27-4A16-AFCA-69F5213A6C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CE421D9-6528-49D1-9D53-5F80D4458FB1}" type="pres">
      <dgm:prSet presAssocID="{1BAF909B-BA05-421E-9548-C93D8F734F59}" presName="hierRoot1" presStyleCnt="0">
        <dgm:presLayoutVars>
          <dgm:hierBranch val="init"/>
        </dgm:presLayoutVars>
      </dgm:prSet>
      <dgm:spPr/>
    </dgm:pt>
    <dgm:pt modelId="{4528BEA8-3459-449D-962F-5898348E5B07}" type="pres">
      <dgm:prSet presAssocID="{1BAF909B-BA05-421E-9548-C93D8F734F59}" presName="rootComposite1" presStyleCnt="0"/>
      <dgm:spPr/>
    </dgm:pt>
    <dgm:pt modelId="{83B0D445-1F41-44DE-9A82-ABD28F26D722}" type="pres">
      <dgm:prSet presAssocID="{1BAF909B-BA05-421E-9548-C93D8F734F5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FE126D-9F50-4B0E-9A22-2E89A538555A}" type="pres">
      <dgm:prSet presAssocID="{1BAF909B-BA05-421E-9548-C93D8F734F5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255242F-B822-4F72-BBCC-EA9B78F00C4A}" type="pres">
      <dgm:prSet presAssocID="{1BAF909B-BA05-421E-9548-C93D8F734F59}" presName="hierChild2" presStyleCnt="0"/>
      <dgm:spPr/>
    </dgm:pt>
    <dgm:pt modelId="{69C796E7-6049-4C07-B88C-546BA6C37FE9}" type="pres">
      <dgm:prSet presAssocID="{A6549016-BE5D-4E68-A183-957D9FB908A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9906869-6FF3-45BF-9BC0-620019573AAE}" type="pres">
      <dgm:prSet presAssocID="{ED9A1045-7DAF-4AE0-B00C-8F5F2F1D5918}" presName="hierRoot2" presStyleCnt="0">
        <dgm:presLayoutVars>
          <dgm:hierBranch val="init"/>
        </dgm:presLayoutVars>
      </dgm:prSet>
      <dgm:spPr/>
    </dgm:pt>
    <dgm:pt modelId="{AC1FED2F-AFB1-4E74-B7C0-EEA157D99492}" type="pres">
      <dgm:prSet presAssocID="{ED9A1045-7DAF-4AE0-B00C-8F5F2F1D5918}" presName="rootComposite" presStyleCnt="0"/>
      <dgm:spPr/>
    </dgm:pt>
    <dgm:pt modelId="{2EA38AE6-BC00-4F3B-9766-1ACC5A47007D}" type="pres">
      <dgm:prSet presAssocID="{ED9A1045-7DAF-4AE0-B00C-8F5F2F1D591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12D24A-3AE1-431E-8BDD-94F0819E13BC}" type="pres">
      <dgm:prSet presAssocID="{ED9A1045-7DAF-4AE0-B00C-8F5F2F1D5918}" presName="rootConnector" presStyleLbl="node2" presStyleIdx="0" presStyleCnt="3"/>
      <dgm:spPr/>
      <dgm:t>
        <a:bodyPr/>
        <a:lstStyle/>
        <a:p>
          <a:endParaRPr lang="en-US"/>
        </a:p>
      </dgm:t>
    </dgm:pt>
    <dgm:pt modelId="{4F31D8E0-9233-4C43-937D-61C3EEE43937}" type="pres">
      <dgm:prSet presAssocID="{ED9A1045-7DAF-4AE0-B00C-8F5F2F1D5918}" presName="hierChild4" presStyleCnt="0"/>
      <dgm:spPr/>
    </dgm:pt>
    <dgm:pt modelId="{7E1C3E85-3FA7-4C44-BA6B-E14685BBE040}" type="pres">
      <dgm:prSet presAssocID="{ED9A1045-7DAF-4AE0-B00C-8F5F2F1D5918}" presName="hierChild5" presStyleCnt="0"/>
      <dgm:spPr/>
    </dgm:pt>
    <dgm:pt modelId="{694339B4-9D58-4A95-9504-AF8C08FA7E9A}" type="pres">
      <dgm:prSet presAssocID="{A1433E69-406B-4E1A-9B65-D253D63E9516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671557F-327B-4621-A8D5-B3FF658A2D40}" type="pres">
      <dgm:prSet presAssocID="{ECA9F00A-4440-4AB5-AD98-CBD5F278B48D}" presName="hierRoot2" presStyleCnt="0">
        <dgm:presLayoutVars>
          <dgm:hierBranch val="init"/>
        </dgm:presLayoutVars>
      </dgm:prSet>
      <dgm:spPr/>
    </dgm:pt>
    <dgm:pt modelId="{737FC792-9164-4970-8859-4A091971AA61}" type="pres">
      <dgm:prSet presAssocID="{ECA9F00A-4440-4AB5-AD98-CBD5F278B48D}" presName="rootComposite" presStyleCnt="0"/>
      <dgm:spPr/>
    </dgm:pt>
    <dgm:pt modelId="{5E0A56F6-5ED5-4F77-B151-121F07DB7AD8}" type="pres">
      <dgm:prSet presAssocID="{ECA9F00A-4440-4AB5-AD98-CBD5F278B48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7ACD58-E079-44DB-BB04-823A7ECE8594}" type="pres">
      <dgm:prSet presAssocID="{ECA9F00A-4440-4AB5-AD98-CBD5F278B48D}" presName="rootConnector" presStyleLbl="node2" presStyleIdx="1" presStyleCnt="3"/>
      <dgm:spPr/>
      <dgm:t>
        <a:bodyPr/>
        <a:lstStyle/>
        <a:p>
          <a:endParaRPr lang="en-US"/>
        </a:p>
      </dgm:t>
    </dgm:pt>
    <dgm:pt modelId="{0390409F-8DA9-4EBA-8A22-6430684507A6}" type="pres">
      <dgm:prSet presAssocID="{ECA9F00A-4440-4AB5-AD98-CBD5F278B48D}" presName="hierChild4" presStyleCnt="0"/>
      <dgm:spPr/>
    </dgm:pt>
    <dgm:pt modelId="{42E1E6CC-0073-41EE-887C-19F9BFFDE196}" type="pres">
      <dgm:prSet presAssocID="{ECA9F00A-4440-4AB5-AD98-CBD5F278B48D}" presName="hierChild5" presStyleCnt="0"/>
      <dgm:spPr/>
    </dgm:pt>
    <dgm:pt modelId="{A5526BAE-0CE9-49D0-BB8D-CBAAAAC2ECE2}" type="pres">
      <dgm:prSet presAssocID="{0E511827-923E-484D-AAEC-4FC932B2277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6915598B-00E3-42E3-A5D6-5C5AB7015DD2}" type="pres">
      <dgm:prSet presAssocID="{CD28E01E-824A-4843-96EC-7857ED20DEB4}" presName="hierRoot2" presStyleCnt="0">
        <dgm:presLayoutVars>
          <dgm:hierBranch val="init"/>
        </dgm:presLayoutVars>
      </dgm:prSet>
      <dgm:spPr/>
    </dgm:pt>
    <dgm:pt modelId="{485F64F6-C9D1-413D-AE19-CA6B95EA8D39}" type="pres">
      <dgm:prSet presAssocID="{CD28E01E-824A-4843-96EC-7857ED20DEB4}" presName="rootComposite" presStyleCnt="0"/>
      <dgm:spPr/>
    </dgm:pt>
    <dgm:pt modelId="{7FF30FB9-7E98-4123-8F2F-C792CAB7C061}" type="pres">
      <dgm:prSet presAssocID="{CD28E01E-824A-4843-96EC-7857ED20DEB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C01B5E-BEA4-46B2-AEB1-C7CFB4B1B4AF}" type="pres">
      <dgm:prSet presAssocID="{CD28E01E-824A-4843-96EC-7857ED20DEB4}" presName="rootConnector" presStyleLbl="node2" presStyleIdx="2" presStyleCnt="3"/>
      <dgm:spPr/>
      <dgm:t>
        <a:bodyPr/>
        <a:lstStyle/>
        <a:p>
          <a:endParaRPr lang="en-US"/>
        </a:p>
      </dgm:t>
    </dgm:pt>
    <dgm:pt modelId="{C9E42B21-46CE-4697-BFC3-F9700F64F7E1}" type="pres">
      <dgm:prSet presAssocID="{CD28E01E-824A-4843-96EC-7857ED20DEB4}" presName="hierChild4" presStyleCnt="0"/>
      <dgm:spPr/>
    </dgm:pt>
    <dgm:pt modelId="{E10097D3-2F5F-49E2-A609-B187BF24EC27}" type="pres">
      <dgm:prSet presAssocID="{CD28E01E-824A-4843-96EC-7857ED20DEB4}" presName="hierChild5" presStyleCnt="0"/>
      <dgm:spPr/>
    </dgm:pt>
    <dgm:pt modelId="{94505325-2253-4607-8F38-DD0E4A7A8D61}" type="pres">
      <dgm:prSet presAssocID="{1BAF909B-BA05-421E-9548-C93D8F734F59}" presName="hierChild3" presStyleCnt="0"/>
      <dgm:spPr/>
    </dgm:pt>
  </dgm:ptLst>
  <dgm:cxnLst>
    <dgm:cxn modelId="{9C430113-23EB-44A3-98D1-791A501025C3}" type="presOf" srcId="{1BAF909B-BA05-421E-9548-C93D8F734F59}" destId="{83B0D445-1F41-44DE-9A82-ABD28F26D722}" srcOrd="0" destOrd="0" presId="urn:microsoft.com/office/officeart/2005/8/layout/orgChart1"/>
    <dgm:cxn modelId="{E7AA873E-9481-42D1-83B9-A0858E6D831B}" srcId="{1BAF909B-BA05-421E-9548-C93D8F734F59}" destId="{ECA9F00A-4440-4AB5-AD98-CBD5F278B48D}" srcOrd="1" destOrd="0" parTransId="{A1433E69-406B-4E1A-9B65-D253D63E9516}" sibTransId="{32498AC2-1560-4064-9CBE-E676943F5537}"/>
    <dgm:cxn modelId="{A9481467-C3FF-4D5A-A2FC-15F04F8F5C28}" srcId="{1BAF909B-BA05-421E-9548-C93D8F734F59}" destId="{CD28E01E-824A-4843-96EC-7857ED20DEB4}" srcOrd="2" destOrd="0" parTransId="{0E511827-923E-484D-AAEC-4FC932B2277D}" sibTransId="{DA3CFC98-EFA4-4368-AA60-1A56D2945AF1}"/>
    <dgm:cxn modelId="{91CE47C5-B802-4B29-8C40-27F977CA102C}" type="presOf" srcId="{0E511827-923E-484D-AAEC-4FC932B2277D}" destId="{A5526BAE-0CE9-49D0-BB8D-CBAAAAC2ECE2}" srcOrd="0" destOrd="0" presId="urn:microsoft.com/office/officeart/2005/8/layout/orgChart1"/>
    <dgm:cxn modelId="{0AC0792F-24F8-4C12-BC38-75882DD21F49}" type="presOf" srcId="{ECA9F00A-4440-4AB5-AD98-CBD5F278B48D}" destId="{267ACD58-E079-44DB-BB04-823A7ECE8594}" srcOrd="1" destOrd="0" presId="urn:microsoft.com/office/officeart/2005/8/layout/orgChart1"/>
    <dgm:cxn modelId="{C44EDEAE-BCE7-4826-88B4-778B48CE9BBA}" srcId="{2AD4612D-EF27-4A16-AFCA-69F5213A6C66}" destId="{1BAF909B-BA05-421E-9548-C93D8F734F59}" srcOrd="0" destOrd="0" parTransId="{E8C64E17-B748-4366-853D-021A9109629E}" sibTransId="{E504B021-7103-444D-977B-1412757FCDA8}"/>
    <dgm:cxn modelId="{E5B256E2-C0C3-435D-9FC8-16A6ADA42D22}" type="presOf" srcId="{CD28E01E-824A-4843-96EC-7857ED20DEB4}" destId="{7FF30FB9-7E98-4123-8F2F-C792CAB7C061}" srcOrd="0" destOrd="0" presId="urn:microsoft.com/office/officeart/2005/8/layout/orgChart1"/>
    <dgm:cxn modelId="{4AF02C0E-3C91-44D2-92BF-18327BA66F4E}" type="presOf" srcId="{2AD4612D-EF27-4A16-AFCA-69F5213A6C66}" destId="{8AB32CCE-5B9D-4098-90AE-AE3FDEBE89B6}" srcOrd="0" destOrd="0" presId="urn:microsoft.com/office/officeart/2005/8/layout/orgChart1"/>
    <dgm:cxn modelId="{8D99B89C-604A-4623-A62F-766746B65281}" type="presOf" srcId="{CD28E01E-824A-4843-96EC-7857ED20DEB4}" destId="{75C01B5E-BEA4-46B2-AEB1-C7CFB4B1B4AF}" srcOrd="1" destOrd="0" presId="urn:microsoft.com/office/officeart/2005/8/layout/orgChart1"/>
    <dgm:cxn modelId="{8F69DB6F-E74F-4F5C-A24A-6DFC5E569BAE}" type="presOf" srcId="{A1433E69-406B-4E1A-9B65-D253D63E9516}" destId="{694339B4-9D58-4A95-9504-AF8C08FA7E9A}" srcOrd="0" destOrd="0" presId="urn:microsoft.com/office/officeart/2005/8/layout/orgChart1"/>
    <dgm:cxn modelId="{DF011172-2CB6-4E24-B2CA-412E718B5769}" type="presOf" srcId="{ECA9F00A-4440-4AB5-AD98-CBD5F278B48D}" destId="{5E0A56F6-5ED5-4F77-B151-121F07DB7AD8}" srcOrd="0" destOrd="0" presId="urn:microsoft.com/office/officeart/2005/8/layout/orgChart1"/>
    <dgm:cxn modelId="{D71BC54F-4830-4D48-95FE-D585863F4826}" type="presOf" srcId="{ED9A1045-7DAF-4AE0-B00C-8F5F2F1D5918}" destId="{D812D24A-3AE1-431E-8BDD-94F0819E13BC}" srcOrd="1" destOrd="0" presId="urn:microsoft.com/office/officeart/2005/8/layout/orgChart1"/>
    <dgm:cxn modelId="{7A61DFBD-D4C4-49CD-AE7F-6A156E842C05}" srcId="{1BAF909B-BA05-421E-9548-C93D8F734F59}" destId="{ED9A1045-7DAF-4AE0-B00C-8F5F2F1D5918}" srcOrd="0" destOrd="0" parTransId="{A6549016-BE5D-4E68-A183-957D9FB908A2}" sibTransId="{E2F5976C-EC39-4B92-AB35-D75C99926B8B}"/>
    <dgm:cxn modelId="{A2E5F5A2-8E5B-4ADE-99F1-394D2A0B8AE0}" type="presOf" srcId="{ED9A1045-7DAF-4AE0-B00C-8F5F2F1D5918}" destId="{2EA38AE6-BC00-4F3B-9766-1ACC5A47007D}" srcOrd="0" destOrd="0" presId="urn:microsoft.com/office/officeart/2005/8/layout/orgChart1"/>
    <dgm:cxn modelId="{0F2610EE-779C-4019-95A9-F2507F951A9B}" type="presOf" srcId="{A6549016-BE5D-4E68-A183-957D9FB908A2}" destId="{69C796E7-6049-4C07-B88C-546BA6C37FE9}" srcOrd="0" destOrd="0" presId="urn:microsoft.com/office/officeart/2005/8/layout/orgChart1"/>
    <dgm:cxn modelId="{C28782A6-B2C9-485A-985D-588567D958E0}" type="presOf" srcId="{1BAF909B-BA05-421E-9548-C93D8F734F59}" destId="{CDFE126D-9F50-4B0E-9A22-2E89A538555A}" srcOrd="1" destOrd="0" presId="urn:microsoft.com/office/officeart/2005/8/layout/orgChart1"/>
    <dgm:cxn modelId="{41F94F62-16D1-4307-A51E-ED1C05E901B9}" type="presParOf" srcId="{8AB32CCE-5B9D-4098-90AE-AE3FDEBE89B6}" destId="{DCE421D9-6528-49D1-9D53-5F80D4458FB1}" srcOrd="0" destOrd="0" presId="urn:microsoft.com/office/officeart/2005/8/layout/orgChart1"/>
    <dgm:cxn modelId="{A7ED0665-CCB0-4DFD-8DD5-D7388C5413FB}" type="presParOf" srcId="{DCE421D9-6528-49D1-9D53-5F80D4458FB1}" destId="{4528BEA8-3459-449D-962F-5898348E5B07}" srcOrd="0" destOrd="0" presId="urn:microsoft.com/office/officeart/2005/8/layout/orgChart1"/>
    <dgm:cxn modelId="{84D54E46-E165-432D-A1CF-13B1CA605B10}" type="presParOf" srcId="{4528BEA8-3459-449D-962F-5898348E5B07}" destId="{83B0D445-1F41-44DE-9A82-ABD28F26D722}" srcOrd="0" destOrd="0" presId="urn:microsoft.com/office/officeart/2005/8/layout/orgChart1"/>
    <dgm:cxn modelId="{AC9C0999-1F34-439D-8991-8C87C3E85607}" type="presParOf" srcId="{4528BEA8-3459-449D-962F-5898348E5B07}" destId="{CDFE126D-9F50-4B0E-9A22-2E89A538555A}" srcOrd="1" destOrd="0" presId="urn:microsoft.com/office/officeart/2005/8/layout/orgChart1"/>
    <dgm:cxn modelId="{36AD0E70-9946-4E2D-B230-B5C219D034FA}" type="presParOf" srcId="{DCE421D9-6528-49D1-9D53-5F80D4458FB1}" destId="{3255242F-B822-4F72-BBCC-EA9B78F00C4A}" srcOrd="1" destOrd="0" presId="urn:microsoft.com/office/officeart/2005/8/layout/orgChart1"/>
    <dgm:cxn modelId="{AE294750-3648-4E37-A762-999A91122E12}" type="presParOf" srcId="{3255242F-B822-4F72-BBCC-EA9B78F00C4A}" destId="{69C796E7-6049-4C07-B88C-546BA6C37FE9}" srcOrd="0" destOrd="0" presId="urn:microsoft.com/office/officeart/2005/8/layout/orgChart1"/>
    <dgm:cxn modelId="{E30F72D5-E11C-4916-B63B-62C8695547DD}" type="presParOf" srcId="{3255242F-B822-4F72-BBCC-EA9B78F00C4A}" destId="{E9906869-6FF3-45BF-9BC0-620019573AAE}" srcOrd="1" destOrd="0" presId="urn:microsoft.com/office/officeart/2005/8/layout/orgChart1"/>
    <dgm:cxn modelId="{7BE04DBF-76DC-438C-A68F-493632C778B5}" type="presParOf" srcId="{E9906869-6FF3-45BF-9BC0-620019573AAE}" destId="{AC1FED2F-AFB1-4E74-B7C0-EEA157D99492}" srcOrd="0" destOrd="0" presId="urn:microsoft.com/office/officeart/2005/8/layout/orgChart1"/>
    <dgm:cxn modelId="{FC2FC765-BD3D-4D68-87B3-54EA037D0E06}" type="presParOf" srcId="{AC1FED2F-AFB1-4E74-B7C0-EEA157D99492}" destId="{2EA38AE6-BC00-4F3B-9766-1ACC5A47007D}" srcOrd="0" destOrd="0" presId="urn:microsoft.com/office/officeart/2005/8/layout/orgChart1"/>
    <dgm:cxn modelId="{782505DE-A328-4306-8081-5828D928A257}" type="presParOf" srcId="{AC1FED2F-AFB1-4E74-B7C0-EEA157D99492}" destId="{D812D24A-3AE1-431E-8BDD-94F0819E13BC}" srcOrd="1" destOrd="0" presId="urn:microsoft.com/office/officeart/2005/8/layout/orgChart1"/>
    <dgm:cxn modelId="{60FEFA88-7D8C-4A1B-AE22-85CAAB08B2A5}" type="presParOf" srcId="{E9906869-6FF3-45BF-9BC0-620019573AAE}" destId="{4F31D8E0-9233-4C43-937D-61C3EEE43937}" srcOrd="1" destOrd="0" presId="urn:microsoft.com/office/officeart/2005/8/layout/orgChart1"/>
    <dgm:cxn modelId="{941005AA-88ED-4A9C-8EB6-419C1067733A}" type="presParOf" srcId="{E9906869-6FF3-45BF-9BC0-620019573AAE}" destId="{7E1C3E85-3FA7-4C44-BA6B-E14685BBE040}" srcOrd="2" destOrd="0" presId="urn:microsoft.com/office/officeart/2005/8/layout/orgChart1"/>
    <dgm:cxn modelId="{0EF62539-A268-480E-938C-691C04131E42}" type="presParOf" srcId="{3255242F-B822-4F72-BBCC-EA9B78F00C4A}" destId="{694339B4-9D58-4A95-9504-AF8C08FA7E9A}" srcOrd="2" destOrd="0" presId="urn:microsoft.com/office/officeart/2005/8/layout/orgChart1"/>
    <dgm:cxn modelId="{F8766864-1032-4818-9425-FD32EEA93D23}" type="presParOf" srcId="{3255242F-B822-4F72-BBCC-EA9B78F00C4A}" destId="{B671557F-327B-4621-A8D5-B3FF658A2D40}" srcOrd="3" destOrd="0" presId="urn:microsoft.com/office/officeart/2005/8/layout/orgChart1"/>
    <dgm:cxn modelId="{178B4F26-309E-4C5B-BFCC-C6E2F80ED240}" type="presParOf" srcId="{B671557F-327B-4621-A8D5-B3FF658A2D40}" destId="{737FC792-9164-4970-8859-4A091971AA61}" srcOrd="0" destOrd="0" presId="urn:microsoft.com/office/officeart/2005/8/layout/orgChart1"/>
    <dgm:cxn modelId="{AE5F6C24-F16A-4785-9E71-410C76BB2C53}" type="presParOf" srcId="{737FC792-9164-4970-8859-4A091971AA61}" destId="{5E0A56F6-5ED5-4F77-B151-121F07DB7AD8}" srcOrd="0" destOrd="0" presId="urn:microsoft.com/office/officeart/2005/8/layout/orgChart1"/>
    <dgm:cxn modelId="{DBE467C7-5E62-45EB-A328-A919B8F153D2}" type="presParOf" srcId="{737FC792-9164-4970-8859-4A091971AA61}" destId="{267ACD58-E079-44DB-BB04-823A7ECE8594}" srcOrd="1" destOrd="0" presId="urn:microsoft.com/office/officeart/2005/8/layout/orgChart1"/>
    <dgm:cxn modelId="{940244DA-FC20-4F7A-8F61-36203B1B1931}" type="presParOf" srcId="{B671557F-327B-4621-A8D5-B3FF658A2D40}" destId="{0390409F-8DA9-4EBA-8A22-6430684507A6}" srcOrd="1" destOrd="0" presId="urn:microsoft.com/office/officeart/2005/8/layout/orgChart1"/>
    <dgm:cxn modelId="{D215BEC6-5994-42D9-BCA0-69E0AA419307}" type="presParOf" srcId="{B671557F-327B-4621-A8D5-B3FF658A2D40}" destId="{42E1E6CC-0073-41EE-887C-19F9BFFDE196}" srcOrd="2" destOrd="0" presId="urn:microsoft.com/office/officeart/2005/8/layout/orgChart1"/>
    <dgm:cxn modelId="{D94357AC-2040-4DB9-B7BD-508AA054BFE9}" type="presParOf" srcId="{3255242F-B822-4F72-BBCC-EA9B78F00C4A}" destId="{A5526BAE-0CE9-49D0-BB8D-CBAAAAC2ECE2}" srcOrd="4" destOrd="0" presId="urn:microsoft.com/office/officeart/2005/8/layout/orgChart1"/>
    <dgm:cxn modelId="{5BB5230E-3457-4BC2-B8BB-5A88C6B43366}" type="presParOf" srcId="{3255242F-B822-4F72-BBCC-EA9B78F00C4A}" destId="{6915598B-00E3-42E3-A5D6-5C5AB7015DD2}" srcOrd="5" destOrd="0" presId="urn:microsoft.com/office/officeart/2005/8/layout/orgChart1"/>
    <dgm:cxn modelId="{0A243F40-2270-428A-A9FE-77F8FEC107B5}" type="presParOf" srcId="{6915598B-00E3-42E3-A5D6-5C5AB7015DD2}" destId="{485F64F6-C9D1-413D-AE19-CA6B95EA8D39}" srcOrd="0" destOrd="0" presId="urn:microsoft.com/office/officeart/2005/8/layout/orgChart1"/>
    <dgm:cxn modelId="{576060AF-0C39-47F7-97EF-EFB2486C5644}" type="presParOf" srcId="{485F64F6-C9D1-413D-AE19-CA6B95EA8D39}" destId="{7FF30FB9-7E98-4123-8F2F-C792CAB7C061}" srcOrd="0" destOrd="0" presId="urn:microsoft.com/office/officeart/2005/8/layout/orgChart1"/>
    <dgm:cxn modelId="{D94A6E33-4170-4FAA-B782-1ABF7BD13BE8}" type="presParOf" srcId="{485F64F6-C9D1-413D-AE19-CA6B95EA8D39}" destId="{75C01B5E-BEA4-46B2-AEB1-C7CFB4B1B4AF}" srcOrd="1" destOrd="0" presId="urn:microsoft.com/office/officeart/2005/8/layout/orgChart1"/>
    <dgm:cxn modelId="{39297C0B-6C66-4705-B604-E607A6875152}" type="presParOf" srcId="{6915598B-00E3-42E3-A5D6-5C5AB7015DD2}" destId="{C9E42B21-46CE-4697-BFC3-F9700F64F7E1}" srcOrd="1" destOrd="0" presId="urn:microsoft.com/office/officeart/2005/8/layout/orgChart1"/>
    <dgm:cxn modelId="{23C19AC7-5858-414A-9F44-F12D60A2ECC1}" type="presParOf" srcId="{6915598B-00E3-42E3-A5D6-5C5AB7015DD2}" destId="{E10097D3-2F5F-49E2-A609-B187BF24EC27}" srcOrd="2" destOrd="0" presId="urn:microsoft.com/office/officeart/2005/8/layout/orgChart1"/>
    <dgm:cxn modelId="{C3570858-57E1-4380-965C-CD9CD0DD3A20}" type="presParOf" srcId="{DCE421D9-6528-49D1-9D53-5F80D4458FB1}" destId="{94505325-2253-4607-8F38-DD0E4A7A8D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339B4-9D58-4A95-9504-AF8C08FA7E9A}">
      <dsp:nvSpPr>
        <dsp:cNvPr id="0" name=""/>
        <dsp:cNvSpPr/>
      </dsp:nvSpPr>
      <dsp:spPr>
        <a:xfrm>
          <a:off x="2425700" y="978014"/>
          <a:ext cx="1182351" cy="410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201"/>
              </a:lnTo>
              <a:lnTo>
                <a:pt x="1182351" y="205201"/>
              </a:lnTo>
              <a:lnTo>
                <a:pt x="1182351" y="410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796E7-6049-4C07-B88C-546BA6C37FE9}">
      <dsp:nvSpPr>
        <dsp:cNvPr id="0" name=""/>
        <dsp:cNvSpPr/>
      </dsp:nvSpPr>
      <dsp:spPr>
        <a:xfrm>
          <a:off x="1243348" y="978014"/>
          <a:ext cx="1182351" cy="410402"/>
        </a:xfrm>
        <a:custGeom>
          <a:avLst/>
          <a:gdLst/>
          <a:ahLst/>
          <a:cxnLst/>
          <a:rect l="0" t="0" r="0" b="0"/>
          <a:pathLst>
            <a:path>
              <a:moveTo>
                <a:pt x="1182351" y="0"/>
              </a:moveTo>
              <a:lnTo>
                <a:pt x="1182351" y="205201"/>
              </a:lnTo>
              <a:lnTo>
                <a:pt x="0" y="205201"/>
              </a:lnTo>
              <a:lnTo>
                <a:pt x="0" y="410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0D445-1F41-44DE-9A82-ABD28F26D722}">
      <dsp:nvSpPr>
        <dsp:cNvPr id="0" name=""/>
        <dsp:cNvSpPr/>
      </dsp:nvSpPr>
      <dsp:spPr>
        <a:xfrm>
          <a:off x="1448550" y="864"/>
          <a:ext cx="1954299" cy="97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Quản lí người dùng</a:t>
          </a:r>
          <a:endParaRPr lang="en-US" sz="2000" kern="1200" dirty="0"/>
        </a:p>
      </dsp:txBody>
      <dsp:txXfrm>
        <a:off x="1448550" y="864"/>
        <a:ext cx="1954299" cy="977149"/>
      </dsp:txXfrm>
    </dsp:sp>
    <dsp:sp modelId="{2EA38AE6-BC00-4F3B-9766-1ACC5A47007D}">
      <dsp:nvSpPr>
        <dsp:cNvPr id="0" name=""/>
        <dsp:cNvSpPr/>
      </dsp:nvSpPr>
      <dsp:spPr>
        <a:xfrm>
          <a:off x="266199" y="1388417"/>
          <a:ext cx="1954299" cy="97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Quản lí thông tin thí sinh</a:t>
          </a:r>
          <a:endParaRPr lang="en-US" sz="2000" kern="1200" dirty="0"/>
        </a:p>
      </dsp:txBody>
      <dsp:txXfrm>
        <a:off x="266199" y="1388417"/>
        <a:ext cx="1954299" cy="977149"/>
      </dsp:txXfrm>
    </dsp:sp>
    <dsp:sp modelId="{5E0A56F6-5ED5-4F77-B151-121F07DB7AD8}">
      <dsp:nvSpPr>
        <dsp:cNvPr id="0" name=""/>
        <dsp:cNvSpPr/>
      </dsp:nvSpPr>
      <dsp:spPr>
        <a:xfrm>
          <a:off x="2630901" y="1388417"/>
          <a:ext cx="1954299" cy="97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Quản lí giáo viên</a:t>
          </a:r>
          <a:endParaRPr lang="en-US" sz="2000" kern="1200" dirty="0"/>
        </a:p>
      </dsp:txBody>
      <dsp:txXfrm>
        <a:off x="2630901" y="1388417"/>
        <a:ext cx="1954299" cy="977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6BAE-0CE9-49D0-BB8D-CBAAAAC2ECE2}">
      <dsp:nvSpPr>
        <dsp:cNvPr id="0" name=""/>
        <dsp:cNvSpPr/>
      </dsp:nvSpPr>
      <dsp:spPr>
        <a:xfrm>
          <a:off x="3390900" y="1341214"/>
          <a:ext cx="2399086" cy="416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85"/>
              </a:lnTo>
              <a:lnTo>
                <a:pt x="2399086" y="208185"/>
              </a:lnTo>
              <a:lnTo>
                <a:pt x="2399086" y="416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4339B4-9D58-4A95-9504-AF8C08FA7E9A}">
      <dsp:nvSpPr>
        <dsp:cNvPr id="0" name=""/>
        <dsp:cNvSpPr/>
      </dsp:nvSpPr>
      <dsp:spPr>
        <a:xfrm>
          <a:off x="3345180" y="1341214"/>
          <a:ext cx="91440" cy="4163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6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796E7-6049-4C07-B88C-546BA6C37FE9}">
      <dsp:nvSpPr>
        <dsp:cNvPr id="0" name=""/>
        <dsp:cNvSpPr/>
      </dsp:nvSpPr>
      <dsp:spPr>
        <a:xfrm>
          <a:off x="991813" y="1341214"/>
          <a:ext cx="2399086" cy="416370"/>
        </a:xfrm>
        <a:custGeom>
          <a:avLst/>
          <a:gdLst/>
          <a:ahLst/>
          <a:cxnLst/>
          <a:rect l="0" t="0" r="0" b="0"/>
          <a:pathLst>
            <a:path>
              <a:moveTo>
                <a:pt x="2399086" y="0"/>
              </a:moveTo>
              <a:lnTo>
                <a:pt x="2399086" y="208185"/>
              </a:lnTo>
              <a:lnTo>
                <a:pt x="0" y="208185"/>
              </a:lnTo>
              <a:lnTo>
                <a:pt x="0" y="416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0D445-1F41-44DE-9A82-ABD28F26D722}">
      <dsp:nvSpPr>
        <dsp:cNvPr id="0" name=""/>
        <dsp:cNvSpPr/>
      </dsp:nvSpPr>
      <dsp:spPr>
        <a:xfrm>
          <a:off x="2399541" y="349856"/>
          <a:ext cx="1982716" cy="991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Báo cáo ,thống kê</a:t>
          </a:r>
          <a:endParaRPr lang="en-US" sz="2000" kern="1200" dirty="0"/>
        </a:p>
      </dsp:txBody>
      <dsp:txXfrm>
        <a:off x="2399541" y="349856"/>
        <a:ext cx="1982716" cy="991358"/>
      </dsp:txXfrm>
    </dsp:sp>
    <dsp:sp modelId="{2EA38AE6-BC00-4F3B-9766-1ACC5A47007D}">
      <dsp:nvSpPr>
        <dsp:cNvPr id="0" name=""/>
        <dsp:cNvSpPr/>
      </dsp:nvSpPr>
      <dsp:spPr>
        <a:xfrm>
          <a:off x="455" y="1757585"/>
          <a:ext cx="1982716" cy="991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Theo thí sinh</a:t>
          </a:r>
          <a:endParaRPr lang="en-US" sz="2000" kern="1200" dirty="0"/>
        </a:p>
      </dsp:txBody>
      <dsp:txXfrm>
        <a:off x="455" y="1757585"/>
        <a:ext cx="1982716" cy="991358"/>
      </dsp:txXfrm>
    </dsp:sp>
    <dsp:sp modelId="{5E0A56F6-5ED5-4F77-B151-121F07DB7AD8}">
      <dsp:nvSpPr>
        <dsp:cNvPr id="0" name=""/>
        <dsp:cNvSpPr/>
      </dsp:nvSpPr>
      <dsp:spPr>
        <a:xfrm>
          <a:off x="2399541" y="1757585"/>
          <a:ext cx="1982716" cy="991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Theo đề thi</a:t>
          </a:r>
          <a:endParaRPr lang="en-US" sz="2000" kern="1200" dirty="0"/>
        </a:p>
      </dsp:txBody>
      <dsp:txXfrm>
        <a:off x="2399541" y="1757585"/>
        <a:ext cx="1982716" cy="991358"/>
      </dsp:txXfrm>
    </dsp:sp>
    <dsp:sp modelId="{7FF30FB9-7E98-4123-8F2F-C792CAB7C061}">
      <dsp:nvSpPr>
        <dsp:cNvPr id="0" name=""/>
        <dsp:cNvSpPr/>
      </dsp:nvSpPr>
      <dsp:spPr>
        <a:xfrm>
          <a:off x="4798628" y="1757585"/>
          <a:ext cx="1982716" cy="991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Theo ca thi</a:t>
          </a:r>
          <a:endParaRPr lang="en-US" sz="2000" kern="1200" dirty="0"/>
        </a:p>
      </dsp:txBody>
      <dsp:txXfrm>
        <a:off x="4798628" y="1757585"/>
        <a:ext cx="1982716" cy="991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0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5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4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2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9CFE-907A-444A-A99B-D78D2264B1D1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6ED3-26A4-4CE1-BAE4-E3A1C9F27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862500680"/>
              </p:ext>
            </p:extLst>
          </p:nvPr>
        </p:nvGraphicFramePr>
        <p:xfrm>
          <a:off x="-61421" y="3860801"/>
          <a:ext cx="4851400" cy="236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453895389"/>
              </p:ext>
            </p:extLst>
          </p:nvPr>
        </p:nvGraphicFramePr>
        <p:xfrm>
          <a:off x="5124202" y="3494617"/>
          <a:ext cx="67818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384300" y="218433"/>
            <a:ext cx="9179525" cy="2792566"/>
            <a:chOff x="2034573" y="2731931"/>
            <a:chExt cx="8122852" cy="1394135"/>
          </a:xfrm>
        </p:grpSpPr>
        <p:sp>
          <p:nvSpPr>
            <p:cNvPr id="15" name="Freeform 14"/>
            <p:cNvSpPr/>
            <p:nvPr/>
          </p:nvSpPr>
          <p:spPr>
            <a:xfrm>
              <a:off x="6096000" y="3308020"/>
              <a:ext cx="3485337" cy="241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0978"/>
                  </a:lnTo>
                  <a:lnTo>
                    <a:pt x="3485337" y="120978"/>
                  </a:lnTo>
                  <a:lnTo>
                    <a:pt x="3485337" y="241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6096000" y="3308020"/>
              <a:ext cx="2091202" cy="241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0978"/>
                  </a:lnTo>
                  <a:lnTo>
                    <a:pt x="2091202" y="120978"/>
                  </a:lnTo>
                  <a:lnTo>
                    <a:pt x="2091202" y="241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6096000" y="3308020"/>
              <a:ext cx="697067" cy="241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0978"/>
                  </a:lnTo>
                  <a:lnTo>
                    <a:pt x="697067" y="120978"/>
                  </a:lnTo>
                  <a:lnTo>
                    <a:pt x="697067" y="241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5398932" y="3308020"/>
              <a:ext cx="697067" cy="241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97067" y="0"/>
                  </a:moveTo>
                  <a:lnTo>
                    <a:pt x="697067" y="120978"/>
                  </a:lnTo>
                  <a:lnTo>
                    <a:pt x="0" y="120978"/>
                  </a:lnTo>
                  <a:lnTo>
                    <a:pt x="0" y="241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4004797" y="3308020"/>
              <a:ext cx="2091202" cy="241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91202" y="0"/>
                  </a:moveTo>
                  <a:lnTo>
                    <a:pt x="2091202" y="120978"/>
                  </a:lnTo>
                  <a:lnTo>
                    <a:pt x="0" y="120978"/>
                  </a:lnTo>
                  <a:lnTo>
                    <a:pt x="0" y="241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2610662" y="3308020"/>
              <a:ext cx="3485337" cy="2419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85337" y="0"/>
                  </a:moveTo>
                  <a:lnTo>
                    <a:pt x="3485337" y="120978"/>
                  </a:lnTo>
                  <a:lnTo>
                    <a:pt x="0" y="120978"/>
                  </a:lnTo>
                  <a:lnTo>
                    <a:pt x="0" y="241957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5519911" y="2731931"/>
              <a:ext cx="1152177" cy="576088"/>
            </a:xfrm>
            <a:custGeom>
              <a:avLst/>
              <a:gdLst>
                <a:gd name="connsiteX0" fmla="*/ 0 w 1152177"/>
                <a:gd name="connsiteY0" fmla="*/ 0 h 576088"/>
                <a:gd name="connsiteX1" fmla="*/ 1152177 w 1152177"/>
                <a:gd name="connsiteY1" fmla="*/ 0 h 576088"/>
                <a:gd name="connsiteX2" fmla="*/ 1152177 w 1152177"/>
                <a:gd name="connsiteY2" fmla="*/ 576088 h 576088"/>
                <a:gd name="connsiteX3" fmla="*/ 0 w 1152177"/>
                <a:gd name="connsiteY3" fmla="*/ 576088 h 576088"/>
                <a:gd name="connsiteX4" fmla="*/ 0 w 1152177"/>
                <a:gd name="connsiteY4" fmla="*/ 0 h 5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77" h="576088">
                  <a:moveTo>
                    <a:pt x="0" y="0"/>
                  </a:moveTo>
                  <a:lnTo>
                    <a:pt x="1152177" y="0"/>
                  </a:lnTo>
                  <a:lnTo>
                    <a:pt x="1152177" y="576088"/>
                  </a:lnTo>
                  <a:lnTo>
                    <a:pt x="0" y="5760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Hệ thống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034573" y="3549978"/>
              <a:ext cx="1152177" cy="576088"/>
            </a:xfrm>
            <a:custGeom>
              <a:avLst/>
              <a:gdLst>
                <a:gd name="connsiteX0" fmla="*/ 0 w 1152177"/>
                <a:gd name="connsiteY0" fmla="*/ 0 h 576088"/>
                <a:gd name="connsiteX1" fmla="*/ 1152177 w 1152177"/>
                <a:gd name="connsiteY1" fmla="*/ 0 h 576088"/>
                <a:gd name="connsiteX2" fmla="*/ 1152177 w 1152177"/>
                <a:gd name="connsiteY2" fmla="*/ 576088 h 576088"/>
                <a:gd name="connsiteX3" fmla="*/ 0 w 1152177"/>
                <a:gd name="connsiteY3" fmla="*/ 576088 h 576088"/>
                <a:gd name="connsiteX4" fmla="*/ 0 w 1152177"/>
                <a:gd name="connsiteY4" fmla="*/ 0 h 5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77" h="576088">
                  <a:moveTo>
                    <a:pt x="0" y="0"/>
                  </a:moveTo>
                  <a:lnTo>
                    <a:pt x="1152177" y="0"/>
                  </a:lnTo>
                  <a:lnTo>
                    <a:pt x="1152177" y="576088"/>
                  </a:lnTo>
                  <a:lnTo>
                    <a:pt x="0" y="5760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kern="12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428708" y="3549978"/>
              <a:ext cx="1152177" cy="576088"/>
            </a:xfrm>
            <a:custGeom>
              <a:avLst/>
              <a:gdLst>
                <a:gd name="connsiteX0" fmla="*/ 0 w 1152177"/>
                <a:gd name="connsiteY0" fmla="*/ 0 h 576088"/>
                <a:gd name="connsiteX1" fmla="*/ 1152177 w 1152177"/>
                <a:gd name="connsiteY1" fmla="*/ 0 h 576088"/>
                <a:gd name="connsiteX2" fmla="*/ 1152177 w 1152177"/>
                <a:gd name="connsiteY2" fmla="*/ 576088 h 576088"/>
                <a:gd name="connsiteX3" fmla="*/ 0 w 1152177"/>
                <a:gd name="connsiteY3" fmla="*/ 576088 h 576088"/>
                <a:gd name="connsiteX4" fmla="*/ 0 w 1152177"/>
                <a:gd name="connsiteY4" fmla="*/ 0 h 5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77" h="576088">
                  <a:moveTo>
                    <a:pt x="0" y="0"/>
                  </a:moveTo>
                  <a:lnTo>
                    <a:pt x="1152177" y="0"/>
                  </a:lnTo>
                  <a:lnTo>
                    <a:pt x="1152177" y="576088"/>
                  </a:lnTo>
                  <a:lnTo>
                    <a:pt x="0" y="5760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Tạo </a:t>
              </a:r>
              <a:r>
                <a:rPr lang="en-US" dirty="0" smtClean="0"/>
                <a:t>Ngân hàng câu hỏi</a:t>
              </a:r>
              <a:endParaRPr lang="en-US" kern="12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822843" y="3549978"/>
              <a:ext cx="1152177" cy="576088"/>
            </a:xfrm>
            <a:custGeom>
              <a:avLst/>
              <a:gdLst>
                <a:gd name="connsiteX0" fmla="*/ 0 w 1152177"/>
                <a:gd name="connsiteY0" fmla="*/ 0 h 576088"/>
                <a:gd name="connsiteX1" fmla="*/ 1152177 w 1152177"/>
                <a:gd name="connsiteY1" fmla="*/ 0 h 576088"/>
                <a:gd name="connsiteX2" fmla="*/ 1152177 w 1152177"/>
                <a:gd name="connsiteY2" fmla="*/ 576088 h 576088"/>
                <a:gd name="connsiteX3" fmla="*/ 0 w 1152177"/>
                <a:gd name="connsiteY3" fmla="*/ 576088 h 576088"/>
                <a:gd name="connsiteX4" fmla="*/ 0 w 1152177"/>
                <a:gd name="connsiteY4" fmla="*/ 0 h 5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77" h="576088">
                  <a:moveTo>
                    <a:pt x="0" y="0"/>
                  </a:moveTo>
                  <a:lnTo>
                    <a:pt x="1152177" y="0"/>
                  </a:lnTo>
                  <a:lnTo>
                    <a:pt x="1152177" y="576088"/>
                  </a:lnTo>
                  <a:lnTo>
                    <a:pt x="0" y="5760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Tổ </a:t>
              </a:r>
              <a:r>
                <a:rPr lang="en-US" kern="1200" dirty="0" smtClean="0"/>
                <a:t>chức ca thi</a:t>
              </a:r>
              <a:endParaRPr lang="en-US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216978" y="3549978"/>
              <a:ext cx="1152177" cy="576088"/>
            </a:xfrm>
            <a:custGeom>
              <a:avLst/>
              <a:gdLst>
                <a:gd name="connsiteX0" fmla="*/ 0 w 1152177"/>
                <a:gd name="connsiteY0" fmla="*/ 0 h 576088"/>
                <a:gd name="connsiteX1" fmla="*/ 1152177 w 1152177"/>
                <a:gd name="connsiteY1" fmla="*/ 0 h 576088"/>
                <a:gd name="connsiteX2" fmla="*/ 1152177 w 1152177"/>
                <a:gd name="connsiteY2" fmla="*/ 576088 h 576088"/>
                <a:gd name="connsiteX3" fmla="*/ 0 w 1152177"/>
                <a:gd name="connsiteY3" fmla="*/ 576088 h 576088"/>
                <a:gd name="connsiteX4" fmla="*/ 0 w 1152177"/>
                <a:gd name="connsiteY4" fmla="*/ 0 h 5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77" h="576088">
                  <a:moveTo>
                    <a:pt x="0" y="0"/>
                  </a:moveTo>
                  <a:lnTo>
                    <a:pt x="1152177" y="0"/>
                  </a:lnTo>
                  <a:lnTo>
                    <a:pt x="1152177" y="576088"/>
                  </a:lnTo>
                  <a:lnTo>
                    <a:pt x="0" y="5760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Quản lý thông tin người dùng</a:t>
              </a:r>
              <a:endParaRPr lang="en-US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611113" y="3549978"/>
              <a:ext cx="1152177" cy="576088"/>
            </a:xfrm>
            <a:custGeom>
              <a:avLst/>
              <a:gdLst>
                <a:gd name="connsiteX0" fmla="*/ 0 w 1152177"/>
                <a:gd name="connsiteY0" fmla="*/ 0 h 576088"/>
                <a:gd name="connsiteX1" fmla="*/ 1152177 w 1152177"/>
                <a:gd name="connsiteY1" fmla="*/ 0 h 576088"/>
                <a:gd name="connsiteX2" fmla="*/ 1152177 w 1152177"/>
                <a:gd name="connsiteY2" fmla="*/ 576088 h 576088"/>
                <a:gd name="connsiteX3" fmla="*/ 0 w 1152177"/>
                <a:gd name="connsiteY3" fmla="*/ 576088 h 576088"/>
                <a:gd name="connsiteX4" fmla="*/ 0 w 1152177"/>
                <a:gd name="connsiteY4" fmla="*/ 0 h 5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77" h="576088">
                  <a:moveTo>
                    <a:pt x="0" y="0"/>
                  </a:moveTo>
                  <a:lnTo>
                    <a:pt x="1152177" y="0"/>
                  </a:lnTo>
                  <a:lnTo>
                    <a:pt x="1152177" y="576088"/>
                  </a:lnTo>
                  <a:lnTo>
                    <a:pt x="0" y="5760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Đánh giá câu hỏi và đề xuất giải pháp</a:t>
              </a:r>
              <a:endParaRPr lang="en-US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005248" y="3549978"/>
              <a:ext cx="1152177" cy="576088"/>
            </a:xfrm>
            <a:custGeom>
              <a:avLst/>
              <a:gdLst>
                <a:gd name="connsiteX0" fmla="*/ 0 w 1152177"/>
                <a:gd name="connsiteY0" fmla="*/ 0 h 576088"/>
                <a:gd name="connsiteX1" fmla="*/ 1152177 w 1152177"/>
                <a:gd name="connsiteY1" fmla="*/ 0 h 576088"/>
                <a:gd name="connsiteX2" fmla="*/ 1152177 w 1152177"/>
                <a:gd name="connsiteY2" fmla="*/ 576088 h 576088"/>
                <a:gd name="connsiteX3" fmla="*/ 0 w 1152177"/>
                <a:gd name="connsiteY3" fmla="*/ 576088 h 576088"/>
                <a:gd name="connsiteX4" fmla="*/ 0 w 1152177"/>
                <a:gd name="connsiteY4" fmla="*/ 0 h 57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177" h="576088">
                  <a:moveTo>
                    <a:pt x="0" y="0"/>
                  </a:moveTo>
                  <a:lnTo>
                    <a:pt x="1152177" y="0"/>
                  </a:lnTo>
                  <a:lnTo>
                    <a:pt x="1152177" y="576088"/>
                  </a:lnTo>
                  <a:lnTo>
                    <a:pt x="0" y="5760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smtClean="0"/>
                <a:t>Báo cáo, thống kê</a:t>
              </a:r>
              <a:endParaRPr lang="en-US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509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99" y="139506"/>
            <a:ext cx="8966202" cy="657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755683" y="1263528"/>
            <a:ext cx="7351158" cy="2089587"/>
            <a:chOff x="1729478" y="1271678"/>
            <a:chExt cx="8126909" cy="2875309"/>
          </a:xfrm>
        </p:grpSpPr>
        <p:sp>
          <p:nvSpPr>
            <p:cNvPr id="21" name="Freeform 20"/>
            <p:cNvSpPr/>
            <p:nvPr/>
          </p:nvSpPr>
          <p:spPr>
            <a:xfrm>
              <a:off x="5792933" y="2459823"/>
              <a:ext cx="2875309" cy="499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9510"/>
                  </a:lnTo>
                  <a:lnTo>
                    <a:pt x="2875309" y="249510"/>
                  </a:lnTo>
                  <a:lnTo>
                    <a:pt x="2875309" y="4990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5747213" y="2459823"/>
              <a:ext cx="91440" cy="499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990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2917623" y="2459823"/>
              <a:ext cx="2875309" cy="4990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75309" y="0"/>
                  </a:moveTo>
                  <a:lnTo>
                    <a:pt x="2875309" y="249510"/>
                  </a:lnTo>
                  <a:lnTo>
                    <a:pt x="0" y="249510"/>
                  </a:lnTo>
                  <a:lnTo>
                    <a:pt x="0" y="4990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4604788" y="1271678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/>
                <a:t>Người dùng</a:t>
              </a:r>
              <a:endParaRPr lang="en-US" sz="2000" kern="12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729478" y="2958843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Đăng nhập</a:t>
              </a:r>
              <a:endParaRPr lang="en-US" sz="2000" kern="1200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604788" y="2958843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Làm bài thi</a:t>
              </a:r>
              <a:endParaRPr lang="en-US" sz="20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480098" y="2958843"/>
              <a:ext cx="2376289" cy="1188144"/>
            </a:xfrm>
            <a:custGeom>
              <a:avLst/>
              <a:gdLst>
                <a:gd name="connsiteX0" fmla="*/ 0 w 2376289"/>
                <a:gd name="connsiteY0" fmla="*/ 0 h 1188144"/>
                <a:gd name="connsiteX1" fmla="*/ 2376289 w 2376289"/>
                <a:gd name="connsiteY1" fmla="*/ 0 h 1188144"/>
                <a:gd name="connsiteX2" fmla="*/ 2376289 w 2376289"/>
                <a:gd name="connsiteY2" fmla="*/ 1188144 h 1188144"/>
                <a:gd name="connsiteX3" fmla="*/ 0 w 2376289"/>
                <a:gd name="connsiteY3" fmla="*/ 1188144 h 1188144"/>
                <a:gd name="connsiteX4" fmla="*/ 0 w 2376289"/>
                <a:gd name="connsiteY4" fmla="*/ 0 h 1188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289" h="1188144">
                  <a:moveTo>
                    <a:pt x="0" y="0"/>
                  </a:moveTo>
                  <a:lnTo>
                    <a:pt x="2376289" y="0"/>
                  </a:lnTo>
                  <a:lnTo>
                    <a:pt x="2376289" y="1188144"/>
                  </a:lnTo>
                  <a:lnTo>
                    <a:pt x="0" y="118814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smtClean="0"/>
                <a:t>Chấm điểm</a:t>
              </a: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72161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258" y="0"/>
            <a:ext cx="7126842" cy="34671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694257">
            <a:off x="3029898" y="1568338"/>
            <a:ext cx="19263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012" y="3763661"/>
            <a:ext cx="9386888" cy="28765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2502201">
            <a:off x="1671644" y="4054831"/>
            <a:ext cx="2351412" cy="74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Mẫu Phiếu Điểm TOEIC Mới Nhất Năm 2017 được IIG Việt Nam công bố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51" y="-513734"/>
            <a:ext cx="7704249" cy="1077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18" y="952501"/>
            <a:ext cx="10032069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" y="755650"/>
            <a:ext cx="5951283" cy="473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170" y="755650"/>
            <a:ext cx="6019800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4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28788"/>
            <a:ext cx="9652000" cy="67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0"/>
            <a:ext cx="6254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104715"/>
            <a:ext cx="8813800" cy="66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12020"/>
            <a:ext cx="8229600" cy="66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3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68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hữu ngọc</dc:creator>
  <cp:lastModifiedBy>hữu ngọc</cp:lastModifiedBy>
  <cp:revision>17</cp:revision>
  <dcterms:created xsi:type="dcterms:W3CDTF">2020-04-24T13:47:08Z</dcterms:created>
  <dcterms:modified xsi:type="dcterms:W3CDTF">2020-04-24T19:33:49Z</dcterms:modified>
</cp:coreProperties>
</file>