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5T03:22:15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 823 192 0,'0'0'825'16,"0"0"-702"-1,0 0-80-15,0 0-43 16,0 0 32-16,0 0 39 0,0 0 4 16,0 0 43-16,0 0 29 15,0 0-42-15,0 0-37 16,0 0-57-16,0 0 18 16,0 0-15-16,0 0-8 15,0 0 60-15,0 0 25 16,0 0 7-16,0 0-8 15,0 0-53-15,0 0 16 0,0 0-22 16,0 0-16-16,0 0 28 16,0 0-12-16,0 0 39 15,0 0 21-15,0 0-23 16,0 0 5-16,0 0-34 16,0 0-24-16,0 0 18 15,0 0-27-15,0 0-3 16,0 0-2-16,0 0 13 15,0 0-14-15,0 0 0 16,0 0 0-16,0 0 1 16,0 0 7-16,0 0-8 0,0 0 3 15,0 0 9 1,0 0-7-16,0 0-5 0,0 0 0 16,0 0-3-16,0 0 11 15,0 0-8-15,0 0 16 16,0 0-10-16,0 0 21 15,0 0-5-15,0 0-2 16,0 0 47-16,0 0-36 16,0 0 10-16,0 0-5 15,0 0-30-15,0 0 13 0,-18 0-14 16,2 0 1-16,-13 0 15 16,-10 6-20-16,-14 14-1 15,3 10 5 1,-8 10 8-16,3 10-5 0,3 10 7 15,2 9-14 1,10 7 33-16,11 7-28 16,24 2 7-16,5-6 4 0,0-8-7 15,50-11 2 1,18-14-12-16,11-16 6 0,13-14-16 16,6-13 10-16,2-3-14 0,-8-6-2 15,-3-21-80 1,8-9-75-16,-23 10-299 15,-16-1-257-15</inkml:trace>
  <inkml:trace contextRef="#ctx0" brushRef="#br0" timeOffset="680.51">2787 1216 39 0,'0'0'1519'0,"0"0"-1290"15,0 0-23 1,0 0-15-16,0 0-86 0,0 0-1 16,0 0 17-1,-284-26-40-15,240 45 47 0,-9 11-27 0,3 7-25 31,3 9 25-31,7 0-61 0,14 4-7 0,2-3 4 16,24-4-35 0,0-3 35-1,0-10-29-15,11-3 2 16,23-11-20-16,5-9 1 16,14-7-2-16,8 0-2 15,2-7-49-15,5-27-2 16,-5-8-66-16,-13-8-37 15,-10-3 86-15,-17 2 17 16,-12 12 51-16,-6 9 12 0,-5 16 2 16,0 9 63-1,0 1-6-15,0 4-24 0,0 0 13 16,0 7-47-16,0 16 12 16,0 13 50-16,0 1-20 15,13 3 33-15,3-1-30 16,8-2-21-16,-3-7 22 15,8-7-46-15,5-10 12 16,-5-10-12-16,5-3-27 16,0 0 5-16,0-30-55 15,-7-9-41-15,-9-5 65 16,-8 5 0-16,-10 6 53 0,0 10 2 16,0 9 20-16,0 8 60 15,0 6-10-15,0 0-35 16,0 0 22-16,0 27-50 15,19 19 43-15,2 7 15 16,8 10-32-16,5-4 2 16,0-2-37-16,-5-10-3 15,-3-16 3-15,-2-31-99 16,-5 0-128-16,-9-22-276 0</inkml:trace>
  <inkml:trace contextRef="#ctx0" brushRef="#br0" timeOffset="838.15">2230 651 2364 0,'0'0'357'0,"0"0"-274"16,0 0-83-16,0 0-16 15,402-41-274-15,-260 41-341 0</inkml:trace>
  <inkml:trace contextRef="#ctx0" brushRef="#br0" timeOffset="952.52">3150 929 2162 0,'0'0'624'16,"0"0"-466"-16,0 0-10 16,0 0-148-16,0 0-179 15,0 0-620-15</inkml:trace>
  <inkml:trace contextRef="#ctx0" brushRef="#br0" timeOffset="1489.47">4158 1227 1905 0,'0'0'545'16,"0"0"-371"-16,0 0 41 0,0 0-109 15,0 0-21-15,-324 168 3 16,303-115-67-16,16 3 38 0,5-8-29 15,0-9-30-15,39-9 15 16,16-14-15-16,19-16-1 16,5 0-22-16,8-32-70 15,-8-32-49-15,-16-22-95 16,-24-17 49-16,-23-15 51 16,-16-2 44-16,0 5 93 15,0 22 47-15,-16 23 74 16,-7 27 56-1,-1 16-19-15,8 18-52 16,6 9 21-16,4 0-78 16,-7 30-16-16,3 29 11 0,-1 21 2 15,11 12 37 1,0 9-33-16,0 0-29 16,0-13 12-16,5-7-32 15,16-22-2-15,3-15-8 16,-8-21-100-16,2-23-86 15,-12-34-311-15,-6-15-276 0</inkml:trace>
  <inkml:trace contextRef="#ctx0" brushRef="#br0" timeOffset="1631.35">3818 889 1925 0,'0'0'630'16,"0"0"-381"-16,0 0 26 15,0 0-137-15,0 0-120 16,0 0-15-16,0 0-3 15,250 40-122-15,-121-4-99 16,47 21-248-16,-39-11-39 16,-19-6-230-16</inkml:trace>
  <inkml:trace contextRef="#ctx0" brushRef="#br0" timeOffset="2377.85">4894 1181 1377 0,'0'0'530'0,"0"0"-290"0,0 0 69 16,0 0-81-16,0 0-106 15,0 0-19-15,0 0-65 16,-266 76-10-16,237-30 25 16,14 3-16-16,9 1 33 15,6 3-31-15,0-7-19 16,0-2 21-16,6-11-40 16,17-4-1-16,4-12 0 15,7-10-36-15,0-7 3 16,5-7-38-16,1-30-36 15,-1-16-22-15,3-10-71 16,-10-3-18-16,-8 6 118 0,-6 9 37 16,-8 19 57-16,-4 16 6 15,-6 9 57-15,0 7 29 16,0 0-41-16,0 11 19 16,5 21 73-16,0 8-30 15,8 6-11-15,-2 2-26 0,-1-6-39 16,14-5 22-16,0-10-53 15,2-11 16-15,8-13-13 16,0-3 3-16,6-13-12 16,-1-34-61-1,9-13-98-15,-14-12 43 0,-3-13 19 16,-7 0 29-16,-5 4 32 16,-14 15 42-1,0 13 5-15,0 16 85 0,-5 18 39 16,0 8 9-16,0 11-53 15,0 0-23-15,0 7-19 0,0 33-42 16,-5 16 66-16,-13 13-22 16,7 7-18-16,6 3 33 15,5-3-48 1,0-2 7-16,0-15-10 0,0-9 6 16,5-17-19-16,6-10 4 15,2-16-54-15,-8-7-23 16,0 0-110-16,-5-36-159 15,0-8-181-15,0-9 291 16,0 4 127-16,-15 3 58 16,-9 0 51-16,5 14 70 0,14 3 11 15,0 12 45 1,5 5 71-16,0 5-83 0,0 7-30 16,24 0-10-16,15 0-29 31,6 0-1-31,-6 0-44 0,1 0-26 15,-6 0-130-15,-10 0-205 16,-9 0-1255-16</inkml:trace>
  <inkml:trace contextRef="#ctx0" brushRef="#br0" timeOffset="2628.09">4526 723 1827 0,'0'0'690'16,"0"0"-514"-16,0 0 11 16,0 0-125-16,0 0-29 15,0 0-1-15,0 0 27 16,-6 50 36-16,35-24-31 16,0 4-14-1,11-3 21-15,4-4-54 16,6 0-1-16,8-2-16 0,5-12 0 0,40-9-62 15,-19-3-232-15,-15-24-754 0</inkml:trace>
  <inkml:trace contextRef="#ctx0" brushRef="#br0" timeOffset="2784.93">4634 2091 1637 0,'0'0'239'31,"0"0"-239"-31,0 0-679 0</inkml:trace>
  <inkml:trace contextRef="#ctx0" brushRef="#br0" timeOffset="3226.9">6630 879 1910 0,'0'0'270'16,"0"0"-111"-16,0 0 0 15,0 0-100 1,0 0 17-16,0 0 39 0,0 0-6 16,73 242 0-16,-33-142-13 15,-1 8 15-15,-5 2-71 16,1-4-34-16,-1-10 9 0,-11-13-15 16,-2-17-66-16,-7-14-95 15,-14-26-202 1,0-21-223-16,-19-5-459 0</inkml:trace>
  <inkml:trace contextRef="#ctx0" brushRef="#br0" timeOffset="4022.14">6477 1481 1166 0,'0'0'976'0,"0"0"-780"16,0 0-24-16,0 0-38 16,0 0-68-16,0 0-42 15,284-212-15-15,-150 163 1 16,-2-4-10-16,-24 0 0 0,-24 1 9 15,-32 12-7-15,-23 3 10 16,-18 14 13 0,-11 7-3-16,0 5 57 0,0 11-26 15,0 0-16-15,-19 20 17 16,4 31-51-16,-4 20 4 16,14 19 37-16,5 7-2 15,0 4 10-15,0-8-35 16,13-13-16-16,13-11 1 15,-2-18 10-15,0-19-12 0,-3-15 0 16,2-13-63-16,6-4 39 16,6-11-33-16,4-28-48 15,6-11-55-15,-1-9 25 16,-9 2 69-16,-6 10 54 16,-14 11 12-1,-2 13 94-15,-13 13 90 16,0 6-42-16,0 4-6 15,0 0-93-15,0 27-13 16,0 13 17-16,11 10-35 0,-1 3 28 0,9-4-31 16,2-2-8-16,13-12 13 15,0-11-6-15,0-10-8 16,11-14 0-16,3 0-30 16,2-14 17-16,-1-28-64 15,4-15-50-15,-13-6 18 16,-6-10-90-16,-13-1 59 15,-3 9 73-15,-13 12 25 16,1 14 42-16,-6 16 54 16,0 16 99-1,0 7-2-15,0 0-94 0,0 22-26 0,0 14 21 16,0 10-26-16,0 8 20 16,0-4-13-1,0 0-18 1,0-4 27-16,18-6-42 0,-2-10 15 15,8-3-4-15,4-15-1 16,7-5-17-16,4-7 7 0,6 0-36 16,0-17-11-1,-6-12-38-15,-5-1 53 0,-10 0 31 16,-3 4 1-16,-13 5 9 16,-3 12 70-16,0 2-20 0,-5 7 5 31,0 0-43-31,6 0-4 15,9 10-13-15,9 13-4 16,5-3 0-16,45-6-114 16,-11-8-203-16,-3-6-375 0</inkml:trace>
  <inkml:trace contextRef="#ctx0" brushRef="#br0" timeOffset="4563.85">9199 1174 2562 0,'0'0'539'16,"0"0"-374"-16,0 0-77 16,0 0-21-16,0 0-66 15,-289 134 17-15,265-77-18 0,19-1 5 16,5-6-14 0,0-6-20-16,5-14-51 0,35-11 6 15,12-8-101-15,3-11-58 16,-2 0 10-16,2-4-72 15,-10-15 29-15,-11-5 66 16,-5 4 192-16,-18 4 8 16,2 5 110-16,-13 4 150 15,0 7 38-15,0 0-73 16,0 0-56-16,0 18-72 16,0 12 11-16,5-4-23 0,5 4-67 15,9-10 3 1,7-7-10-16,8-13-1 0,19 0-20 15,2-17-25-15,3-32-124 16,5-22-122 0,-13-17-89-16,-10-22 80 0,-11-6 123 15,-14 1-23-15,-2 23 190 16,-13 21 61-16,0 32 157 16,0 22 111-16,0 17-70 15,0 7-80-15,-7 42-73 16,-9 22-15-1,5 12 36-15,-2 12-58 0,8 6-45 0,5 0 2 16,0-13-25-16,0-8-1 16,24-13 0-16,4-18-30 15,-1-19-88-15,-9-30-245 16,-13 0-175-16,-5-23 27 0</inkml:trace>
  <inkml:trace contextRef="#ctx0" brushRef="#br0" timeOffset="4685.08">9793 1333 1365 0,'0'0'351'0,"0"0"-166"16,0 0-104-16,0 0-41 16,0 0-11-16,0 0-28 0,0 0-2 15,271 69-23-15,-242-32-125 16,-24-7-243-16</inkml:trace>
  <inkml:trace contextRef="#ctx0" brushRef="#br0" timeOffset="4843.35">8576 740 1185 0,'0'0'1105'0,"0"0"-872"0,21-183 32 16,37 129-132-16,26 17-73 16,13 26-60-16,32 35-1 15,-16 42-231 1,-21 13-447-16</inkml:trace>
  <inkml:trace contextRef="#ctx0" brushRef="#br0" timeOffset="4986.16">8744 2381 2663 0,'0'0'525'15,"0"0"-453"-15,0 0-72 0,0 0-198 31,118-181-479-31</inkml:trace>
  <inkml:trace contextRef="#ctx0" brushRef="#br0" timeOffset="5317.43">9091 1191 1597 0,'0'0'675'0,"0"0"-466"16,0 0-134-16,0 0-25 16,0 0-50-16,0 0 1 15,0 0-7-15,142 126-65 16,-131-54-93-16,-6-13-159 16,-5-12-1356-16</inkml:trace>
  <inkml:trace contextRef="#ctx0" brushRef="#br0" timeOffset="5807.93">12089 1048 1691 0,'0'0'697'16,"0"0"-507"-16,0 0-6 15,0 0-119-15,0 0-23 16,0 0 57-16,-10 246-39 15,10-142 23-15,5 2-44 16,6-9-30-16,7-4 12 16,-13-14-20-16,6-10-2 15,-11-16-75-15,0-20-169 16,0-15-219-16,0-18-229 0</inkml:trace>
  <inkml:trace contextRef="#ctx0" brushRef="#br0" timeOffset="6203.84">11745 1508 1899 0,'0'0'371'16,"0"0"-76"-16,0 0-79 15,0 0-147-15,0 0-19 16,0 0-44-16,0 0-4 16,281-13 37-16,-183 33-20 15,-1 6 31-15,3 1-1 16,-3-1-21-16,-5 1 28 15,-8-7-38-15,-5-7-18 0,-10-3 12 16,-19-10 2-16,-3 0-11 16,-21 0 18-16,-2-10-21 15,-14-20 25-15,-2-3-18 16,-8-6-6-16,0-9 43 16,-18 2-27-16,-22 4 15 15,-10 1 13-15,-7 8-19 16,-1 8 23-1,2 11-43-15,12-2-5 0,10 14 8 16,5 2-9-16,0 0 0 16,0 9 0-16,2 19-33 15,-1 6 16-15,9-1-71 16,9-1-77-16,10 2-116 16,15-11-352-16,38-9-45 15</inkml:trace>
  <inkml:trace contextRef="#ctx0" brushRef="#br0" timeOffset="6928.06">13523 1299 1940 0,'0'0'596'16,"0"0"-313"-16,0 0-29 15,0 0-140-15,0 0-24 0,0 0-81 16,0 0 0-16,-221 9-12 15,181 42 17 1,1 6-14-16,10-2 16 0,13-1-15 0,16-8 32 16,0-6-33-16,0-14-19 31,11-5 18-31,23-12-46 16,5-9 9-16,14 0-11 15,-3-26-100-15,-5-17-60 16,2-14-31-16,-21 1 96 15,-2-4 119-15,-14 14 17 16,-10 5 8-16,0 15 61 16,0 13-1-16,0 8 44 15,0 5-49-15,0 0-28 16,0 0 16-16,6 28 41 16,2 6 4-16,-3 5-19 15,5 5-42-15,1-5 29 0,7-2-46 16,6-7-9-16,2-11 12 15,8-8-13-15,6-11-11 16,-1 0-22-16,1 0-44 16,7-14 23-16,-7-9-3 15,-12 3 15-15,-1 3 42 16,-4 4-26-16,-7 6 26 16,-3 4 0-16,-13 3 9 15,0 0 51-15,0 17 19 0,0 13 9 16,0 6 5-16,0 4-69 15,0-7 17-15,0-3-41 16,0-10 15-16,0-10-9 16,0-10-6-16,11 0 0 15,28-4-6-15,6-28-12 16,18-12-66-16,5 1-30 16,-4-3-20-16,-9 9 47 15,-3 7 24-15,-12 14 63 16,-6 9 0-16,0 7 44 15,0 0 62-15,-7 20-24 16,2 17-25-16,0 5 10 16,-6-1-60-16,-7-5-7 0,-11-10-29 15,-5-26-172-15,0 0-111 16,0-6-469-16</inkml:trace>
  <inkml:trace contextRef="#ctx0" brushRef="#br0" timeOffset="7078.32">13978 527 2410 0,'0'0'712'15,"0"0"-612"-15,0 0-71 16,0 0-20-16,-348 177-18 16,275-108-265-16,23-13-872 0</inkml:trace>
  <inkml:trace contextRef="#ctx0" brushRef="#br0" timeOffset="7504.15">16405 737 2246 0,'0'0'348'0,"0"0"-154"0,0 195-45 15,0-79 1-15,11 22-57 32,12 5-29-32,3-1-11 0,-2-15-52 0,0-19 12 15,-14-24-13-15,1-20-36 16,-6-27-39-1,24-37-123 1,-5 0-315-16,-3-42-58 0</inkml:trace>
  <inkml:trace contextRef="#ctx0" brushRef="#br0" timeOffset="7799.16">17073 995 61 0,'0'0'2449'15,"0"0"-2068"-15,0 0-247 16,0 0-48-16,-305 89-78 16,189-30 37-16,8-4-8 15,14 2-8-15,31-4 20 16,28-5-38-16,30-6 14 16,5 2 38-16,40-1-62 15,44 3 24-15,24-2-17 0,13-2-1 16,-8-5 2-16,-11-7-9 15,-18-7 0-15,-15-1-1 16,-30-14-15-16,-10-2 4 16,-13-2-27-16,-6-4-55 15,14-5-55-15,5-26-363 16,-8-4-996-16</inkml:trace>
  <inkml:trace contextRef="#ctx0" brushRef="#br0" timeOffset="8579.66">17525 1714 1874 0,'0'0'583'0,"0"0"-473"16,0 0-59-16,0 0-22 0,0 0 1 15,0 0-28-15,58-206 12 16,-34 153-12-16,-8 3 7 16,2 7 13-16,-7 10-14 15,4 10 5-15,4 9-7 16,2 4 3-16,2 8-9 16,6 2 0-16,-8 0 1 15,8 0 38-15,-10 12 30 16,2 22 10-16,2 5 30 15,-7 14-3-15,8 0-11 16,0 4-37-16,-9-1-33 16,9-6 23-16,-8-3-48 0,13-14 1 15,-6-5-1-15,12-20 6 16,-4-8-12 0,22 0 6-16,2-33-38 0,13-23 7 15,-5-18-77-15,-5-5 3 16,-18-4 29-16,-6 7-17 15,-18 12 66-15,2 18 15 16,-13 18 12-16,-5 15 38 16,0 13 8-16,0 0-14 0,0 6 6 15,0 40-6-15,0 7 65 16,0 12-34-16,0 9-39 16,0-5 42-16,0-9-47 15,0-7-5 1,0-13-8-16,6-14 7 0,28-9-20 15,5-17 7 1,11 0-42-16,13-19 26 16,6-28-109-16,-1-16-47 0,-7-14-7 15,-9 1 10-15,-7 0 65 16,-11 12 44-16,-5 22 60 0,-18 15 113 16,-6 15 105-1,0 12-35-15,3 0-52 0,8 39-71 16,0 12 44-1,7 17-31 1,1 5-45-16,-3-4 34 0,-8-2-52 0,-2-14-4 16,-6-10-1-16,0-16-5 15,0-10-9-15,3-11-71 16,3-9-158-16,-1-27-293 16,3-10-836-16</inkml:trace>
  <inkml:trace contextRef="#ctx0" brushRef="#br0" timeOffset="9015.37">19800 1084 1926 0,'0'0'387'16,"0"0"-158"-16,0 0-30 0,0 0-61 0,0 0-68 16,0 0 14-1,0 0-55-15,-187 47-21 0,114-4 80 16,-1 10-35 0,11 2 2-16,24-4-32 0,15-2-8 15,24-3-8-15,0-5-7 16,74-6-6-16,23-5-9 31,21 0-12-31,8 0-4 0,-7-3 13 16,-22 6-17-16,-18-3 35 0,-34 3 1 0,-29-3 0 31,-16 0 76-31,0 0-17 16,-40-4 8-16,-15-3 1 15,-8-7-57-15,0-10 18 16,2-6-30-16,9 0-15 15,7-35 0-15,16-18-116 16,29-49-147-16,0 8-489 16,13 4-934-16</inkml:trace>
  <inkml:trace contextRef="#ctx0" brushRef="#br0" timeOffset="9292.52">20226 790 1386 0,'0'0'650'0,"0"0"-382"16,0 0 26-16,0 0-52 16,0 0-87-16,0 0-83 15,0 0-48-15,16 33 33 0,-5 37 12 16,7 19 31-16,-2 24-3 16,2 12-61-16,-7 0 24 15,-1-1-30-15,3-9-28 16,-2-18 37-16,-6-18-32 15,0-19-7-15,1-17 0 16,2-20-4-16,-3-14-2 16,11-18-59-16,-3-28-115 15,-3-11-456-15</inkml:trace>
  <inkml:trace contextRef="#ctx0" brushRef="#br0" timeOffset="9581.42">20679 1160 1303 0,'0'0'1235'15,"0"0"-1007"-15,0 0-76 16,0 0-42-16,0 0-84 16,0 0 33-16,-313 83-10 0,281-44-19 15,8 5 39-15,24 2-25 16,0 0 11-16,6 7 0 15,57 1-55-15,10-1 35 16,6-3-35-16,0-1 6 16,-10-12-3-16,-19-8-2 15,-22-6-1-15,-4-18 0 16,-8-5-8-16,2 0-4 16,17-21-100-1,-1-18-406-15,0-5-587 0</inkml:trace>
  <inkml:trace contextRef="#ctx0" brushRef="#br0" timeOffset="10224.51">21444 1197 2519 0,'0'0'491'0,"0"0"-341"15,0 0-68-15,0 0-38 16,0 0-5-16,-300 53-25 15,242-9 19-15,8 11-19 16,6 1-13-16,1-6 32 16,22-4-27-16,16-9 2 15,5-11-8-15,0-6 1 16,0-10-2-16,45-10-37 0,13 0-22 16,7 0 21-16,4-30-84 15,-1-6 32 1,-10-4 48-16,-13 3 14 15,-16 4 29-15,-8 13 0 16,-16 8 29-16,3 12 84 16,-8 0-59-16,0 0-16 0,0 26-13 15,0 17-23-15,0 10 20 16,0 3-22-16,0-3 1 16,0-6 10-16,0-11 1 15,26-12-12-15,22-12 17 16,2-12-11-16,13 0 14 15,10-37-20-15,11-18-29 16,1-14 15-16,-4-18-34 0,-7-22 29 16,-6-19 18-16,-7-8-22 15,-17-3 15-15,-9 15-10 0,-17 22 18 16,-13 22 32 0,-5 31-5-16,0 17 12 0,0 23 1 31,-34 9-33-31,-5 2 2 0,-11 44-9 15,-8 30 0 1,3 16 14-16,7 24 2 16,9 14 28-16,18 0 10 15,13 1-38-15,8-16 35 16,0-15-46-16,47-17-4 16,14-20 12-16,12-16-13 15,14-21-1-15,2-20-16 16,43-19-124-16,-29-33-73 15,-14-14-1087-15</inkml:trace>
  <inkml:trace contextRef="#ctx0" brushRef="#br0" timeOffset="11285.47">24376 1167 1901 0,'0'0'479'16,"0"0"-392"-16,0 0 28 16,0 0-74-16,0 0-9 15,0 0 39-15,-329 132-26 16,295-69 4-16,16-4-7 0,18-6-18 16,0-9 10-16,24-14-34 15,31-21-23 1,18-9 22-16,6-3-53 0,3-36-13 15,-3-18-33-15,-6-6-29 16,-23 1 69 0,-15 9 32-16,-17 7 28 0,-13 23 13 15,-5 14 1-15,0 9 44 16,0 2-48-16,5 40 3 16,6 18-13-16,7 16 0 15,11 13 0-15,11 15 27 16,-1 5 3-16,6 8 22 15,5-4-1-15,-3-3-41 16,-13-13 23-16,-18-14-33 16,-11-24 2-16,-5-19 20 0,0-15 50 15,-34-24 43-15,-16-1-39 16,-2-7-64 0,2-32 32-16,10-17-44 0,11-21-15 15,24-9 6 1,5-18-46-16,0-6-42 0,40 2-39 0,12 3-37 31,3 13 76-31,3 9 32 0,-8 16 43 0,-5 10 10 16,-6 13 24-16,-15 12 10 15,-8 13 49-15,-8 3 4 16,-8 10 51-16,5 6-23 16,-5 0-33-1,0 18-11-15,5 28-13 0,6 18 66 16,2 12-17-16,-3 7-55 0,1-7 20 15,-1-6-32-15,9-13-22 16,5-15-6-16,7-13-24 16,56-29-92-1,-8 0-221 1,5-16-492-16</inkml:trace>
  <inkml:trace contextRef="#ctx0" brushRef="#br0" timeOffset="11872.19">25873 1098 2369 0,'0'0'575'15,"0"0"-414"-15,0 0-53 16,0 0-22-16,0 0-73 16,-303 99 4-16,259-39 32 15,4 9-49-15,11 0 33 16,19-6-12-16,10-6-21 15,0-15 24-15,0-8-24 16,39-14 0-16,19-14-2 16,8-6-20-16,15-3-2 0,3-36-38 15,-5-11-126-15,-10-13 31 16,-25-1 19-16,-20 8 105 16,-13 8 23-16,-6 11 20 15,-5 19 54-15,0 6 40 16,0 12-45-16,0 0 15 15,0 7-61-15,0 28 2 16,0 11 68-16,0 7-49 16,0 7 14-16,0-7-17 15,13-6-29-15,13-14 26 16,3-10-28-16,11-16-21 0,-1-7 21 16,14 0-62-16,2-34-18 15,-3-15-53-15,-7-8-70 16,-5-5 155-16,-11 6 18 15,-14 5 30-15,-2 19 61 16,-13 8 53-16,0 18 43 16,0 6-31-16,0 0-92 15,0 6 21-15,6 23-26 0,-1 15-4 16,6 6-2-16,7-4-11 16,-8-2-12-1,1-12 0-15,7-8-35 16,-7-15 1-16,23-15-129 15,-5-30-169-15,0-14-581 0</inkml:trace>
  <inkml:trace contextRef="#ctx0" brushRef="#br0" timeOffset="12029.2">26422 327 2342 0,'0'0'614'0,"0"0"-531"0,0 0-18 15,0 0-48-15,0 0 31 16,74 189-47-16,-74-123-1 16,-34 17-72-16,-45-18-230 15,-24-15-367-15</inkml:trace>
  <inkml:trace contextRef="#ctx0" brushRef="#br0" timeOffset="12170.97">24834 813 2381 0,'0'0'626'0,"0"0"-460"16,0 0-52 0,0 0-100-16,0 0-14 0,0 0-291 15,0 0-708-15</inkml:trace>
  <inkml:trace contextRef="#ctx0" brushRef="#br0" timeOffset="12965.24">28121 787 1543 0,'0'0'1031'0,"0"0"-867"15,0 0-103-15,0 0 44 16,13 251-24-16,-2-152-74 16,-1-4-7-16,9-5-21 15,-3 0-224-15,2-24-134 16,-13-26-201-16</inkml:trace>
  <inkml:trace contextRef="#ctx0" brushRef="#br0" timeOffset="13403.19">28071 836 986 0,'0'0'1253'0,"0"0"-1028"15,0 0-73-15,0 0-74 16,0 0-69-16,0 0 14 15,0 0-22 1,279-70-1-16,-229 70 0 0,-16 14 15 16,-23 9-15-16,-11 7 22 15,-16 3 21-15,-47 7 51 16,-21 0-56-16,-3-1-2 16,8-6-17-16,24-3-10 0,21-6 1 15,23-5-10-15,11 4-50 16,0-9 16-16,50 3-11 15,13-1 45-15,16 2-10 16,5 1 16-16,0 4-8 16,-2 7 2-16,-14 4 0 15,-13 3-6-15,-15 0 14 16,-16-1 12-16,-24 1 51 16,0-7-31-16,-14-4 60 15,-41-3 7-15,-13-6-37 16,-1-4 5-16,1-2-74 0,13-11 11 15,2 0-12-15,19 0-38 16,18-7-51 0,16-27-115-16,0 4-285 0,29 0-114 0</inkml:trace>
  <inkml:trace contextRef="#ctx0" brushRef="#br0" timeOffset="13640.03">29331 829 1796 0,'0'0'668'16,"0"0"-321"-16,0 0-124 15,0 0-81-15,0 0-58 16,0 0-68-16,0 0 78 16,0 200-35-16,0-114-44 15,-8 1 32-15,8-7-46 16,0-10 5-16,0-13-6 15,0-18-16-15,13-16-31 0,8-23-161 16,-2-9-352 0,-4-32-372-16</inkml:trace>
  <inkml:trace contextRef="#ctx0" brushRef="#br0" timeOffset="13815.54">28802 760 2643 0,'0'0'598'15,"0"0"-425"-15,0 0-89 16,0 0-54-16,0 0 18 16,403-56-42-16,-277 45-12 15,-31 4-1 1,-22 7-145-16,-33 0-354 0,-27 0-606 0</inkml:trace>
  <inkml:trace contextRef="#ctx0" brushRef="#br0" timeOffset="15105.41">1228 2513 1570 0,'0'0'573'0,"0"0"-378"15,0 0 18-15,0 0-47 16,0 0-33-16,0 0 8 15,0 0-23-15,-5-58-54 16,5 58 16-16,0 10-61 16,0 31 7-16,10 19 74 15,11 11-57-15,8 12 10 16,5-1-25-16,-5-5-19 16,0-5 6-16,-8-12-15 15,-8-15-12-15,-7-14 6 16,-1-13-108-16,-5-18-94 0,0 0-375 15,0-6-342-15</inkml:trace>
  <inkml:trace contextRef="#ctx0" brushRef="#br0" timeOffset="15294.45">773 2520 986 0,'0'0'1829'0,"0"0"-1485"15,0 0-201-15,0 0-48 0,0 0-95 16,0 0-10-16,318-78-71 16,-186 78-238-16,-33 0-250 15,-17 0-402-15</inkml:trace>
  <inkml:trace contextRef="#ctx0" brushRef="#br0" timeOffset="16116.47">1680 2752 1724 0,'0'0'264'0,"0"0"-53"16,0 0-35-16,0 0-17 15,0 0-19 1,0 0 6-16,45 173 1 0,-37-136-69 16,-3-1-7-16,-5-7-38 15,5-5-25-15,-5-11 14 0,6-6-22 16,-1-7-6-16,13 0 5 16,3-7-65-16,8-30 9 15,5-9-91-15,-5-14-7 16,5-5 26-16,-7-2-44 15,-4 7 17 1,6 10 88-16,-13 13 58 0,-3 18 10 16,3 8 87-16,-5 11-17 15,7 0 59-15,-2 0-25 16,7 27 2-16,1 13 16 16,-8 6-35-1,-6 7 4-15,4 4-3 0,-4-1-56 16,-10-9 28-16,5-5-35 15,-5-12-8-15,0-16-1 0,0-5-7 16,0-9 3-16,0 0 18 16,0-6-28-16,6-18-2 15,7-17-50 1,3-6-10-16,12 0 12 0,7 1-62 16,-1 6 0-16,11 6 42 15,-6 11 42 1,0 11 17-16,-4 5 10 15,-6 7-1-15,-1 0 65 0,-1 0-21 0,-4 23 24 16,1 14-16-16,-8 9-25 31,-6 3 46-31,4 5-47 16,-9-4 2-16,0-5-5 16,0-14-14-16,-5-9-3 15,6-16-5-15,2-6 7 16,-3 0 26-16,11-22-34 15,7-21-36-15,6-6 5 0,11-8-26 16,-1 8 39-16,0 8-9 16,-10 15 13-16,-2 6 2 15,-9 13 24-15,-2 7-9 16,8 0 48-16,5 14-43 16,-1 19 29-16,-1 7-34 15,7 6 9-15,-10 1-24 16,-14-2-37-16,-5-14-99 15,-5-15-96-15,-5-10-323 16,-29-6-558-16</inkml:trace>
  <inkml:trace contextRef="#ctx0" brushRef="#br0" timeOffset="16304.94">1601 2269 2436 0,'0'0'684'0,"0"0"-537"16,0 0-76-16,0 0-62 16,0 0-9-16,334-65-34 15,-152 65-153-15,-30 0-304 16,-26 0-401-16</inkml:trace>
  <inkml:trace contextRef="#ctx0" brushRef="#br0" timeOffset="17111.03">4323 2531 2163 0,'0'0'389'15,"0"0"-208"-15,0 0-60 16,0 0-7-16,0 0 2 0,-318 79-27 16,255-36 26-16,13 6-24 15,16 4-46 1,10 0 15-16,24 0-60 0,0-3 22 16,13 1-22-16,48-9-7 0,25-6-49 15,78-20-131 1,-12-9-334-16,-15-7-148 0</inkml:trace>
  <inkml:trace contextRef="#ctx0" brushRef="#br0" timeOffset="17995.29">5020 2686 1729 0,'0'0'897'16,"0"0"-626"-1,0 0 9-15,0 0-112 0,0 0-107 0,0 0-10 16,0 0-40-16,-260-20-8 15,207 56 27-15,8 10-30 16,11 2 34 0,13 1-34-16,8-3 1 0,13-5 5 15,0-5-6 1,0-10 0-16,29-9-1 0,16-10-58 16,13-7 23-16,10 0-38 31,6-33-71-31,-6-14-99 0,-8-9-56 15,-7-4 3-15,-13 4 140 0,-19 6 101 16,-8 10 56 0,-13 17 74-16,0 7 65 15,0 9 72-15,0 7-67 16,0 0-3-16,0 0-50 16,0 16-55-16,-13 10 65 15,2 11-15-15,6 2-44 16,0 2 37-16,5-1-67 15,0-8 16-15,0-2-17 16,10-1 2-16,19-11 0 16,0-5-13-16,10-9 0 15,11-4-16-15,8 0-11 0,-3-27-39 16,-2-6-43-16,-8-4-10 16,-16 5 97-16,-14 5 1 15,-9 3 21-15,-1 11 70 16,-5 6 5-16,0 4 36 15,0 3-41-15,0 0-59 16,0 0 16-16,0 0-27 16,0 17 0-16,0 3 9 0,0 3 3 15,0-6-12 1,18-4 3-16,-2-6 10 0,8-7-10 16,5 0-3-16,5 0-24 15,5-20 24-15,-4-7-60 16,-1 0-16-16,-13 4 0 15,-8 7 4-15,-3 2 72 16,-10 12-12-16,0 2 12 16,0 0-10-16,0 0 23 15,0 23-13-15,0 19 18 16,0 15-12-16,0 12 24 0,0 14-30 16,0 9 1-1,29 5 51-15,-2 5-51 0,2-3 14 16,0-9-15-16,-6-10 15 15,-7-17-19-15,-11-17 4 16,-5-16 0-16,0-15 15 16,-21-15 1-1,-42 0 22-15,-11-9-14 0,-10-20-14 16,11-9 21-16,4-10-11 16,30-2-5-16,15-3-8 0,24-1-7 15,0 4-19 1,11-3-53-16,57-23-118 15,-5 11-276-15,-18 6-350 0</inkml:trace>
  <inkml:trace contextRef="#ctx0" brushRef="#br0" timeOffset="18136.68">4447 2382 2602 0,'0'0'387'0,"0"0"-190"0,0 0-75 15,0 0-94 1,0 0-28-16,329-123-170 0,-187 114-475 16</inkml:trace>
  <inkml:trace contextRef="#ctx0" brushRef="#br0" timeOffset="19858.75">7037 2831 2125 0,'0'0'352'16,"0"0"-221"-16,0 0-100 15,0 0-31-15,200-189-9 16,-121 104-40-16,-11-12 0 16,-23-4 29-16,-21-1 20 15,-24 5 5 1,0 14 39-16,-13 14 70 0,-27 12 18 15,-5 20-47-15,6 14-1 0,5 11-15 16,5 12-41-16,8 0 8 16,-3 30-36-16,14 32 0 15,10 14 27-15,0 21-21 16,0 12 20 0,0 7 5-1,26 0-13-15,3-5 36 0,0-12-52 0,-5-16-1 16,2-19 2-16,-8-21 11 15,6-19-20-15,-3-13 6 16,3-11-65-16,5-5 35 16,10-38-72-16,6-21-88 15,5-12 11-15,13-10-68 16,5 1-77-16,1 14-35 16,-1 15 193-16,-18 21 124 0,-16 17 42 15,-23 9 73-15,-11 9 143 31,0 0-65-31,0 9 93 0,-21 21 44 0,-32 12-85 16,-8 7-17-16,-7 8-88 16,0 0-39-1,-1-7 4-15,11-3-57 0,8-8 24 16,16-13-30-16,11-2 9 0,17-11-10 16,1 1 1-1,5-5-9 1,0 2 3-16,0-2-18 15,5 1 24-15,19 4 0 16,5-1 0-16,10 1 9 16,6-3-3-16,13-6-4 15,2-2 7-15,14-3 7 16,5 0-2-16,8-23-4 16,-8-17-2-16,0-10-16 15,-11-10-1-15,-18-12-31 16,-16-15-2-16,-15-9-30 0,-14-9 30 15,-5 13-79-15,0 12 40 16,0 24 81-16,-11 22 1 16,-7 24 53-16,2 10-16 15,-2 3-29-15,2 38-7 16,-3 12 40-16,4 13 0 16,9 14 32-16,1 7-27 15,5 7 17-15,0-2 14 0,0-2-58 16,5-11 17-16,22-5-37 15,7-15 10-15,-5-12-11 16,-5-14 1-16,4-14-8 16,-1-18-6-16,12-1-40 15,14-17 1-15,10-26-110 16,-8-6-96-16,3 2 136 16,-13 4 51-16,-16 9 72 15,-8 15 8-15,-3 8 63 16,-7 8 71-16,-1 3 10 15,3 0-73-15,3 3 35 16,8 21-49-16,5 9-8 0,-3 4-10 16,8 2-45-1,0 0 16-15,-5-15-18 0,5-4 0 16,1-10-15-16,4-10 7 16,6 0-30-16,0-19-35 15,2-22-131-15,-8-5-32 16,-10-7-2-16,-13 4 86 0,-11 5 112 15,-5 14 40-15,0 10 16 16,0 11 172-16,0 9-7 16,0 0 37-16,0 0-115 15,0 13-49-15,-5 17 42 16,-6 12-27-16,6 6-15 16,5 1 1-1,0 1-44-15,0-7 37 0,0-8-48 16,11-11 7-1,18-10-5-15,5-9-2 0,5-5-1 16,6-5 0-16,13-26-44 0,2-14 1 16,-7 1-44-16,-8-2 15 15,-6 6 53-15,-10 7-25 16,-13 9 45-16,-3 12 18 16,-8 5-3-1,1 3 77-15,-1 4-43 0,5 0-24 16,9 11 50-16,-4 15-45 15,9 8 9-15,-3 5 8 16,-2-2-46-16,-4-4 38 16,-1-6-39-16,-9-9 1 15,0-6-6-15,0-10 5 16,1-2-13-16,1 0-10 0,4 0-55 16,-1-2 36-16,9-22-98 15,2-16-88-15,-8 7-147 16,3 3-304-16</inkml:trace>
  <inkml:trace contextRef="#ctx0" brushRef="#br0" timeOffset="20298.98">10156 2759 1840 0,'0'0'722'0,"0"0"-540"16,0 0-32-16,0 0-55 15,0 0-6-15,0 0-53 16,0 0-4-1,6 173-19-15,-1-155-1 0,-5-6-6 0,0-9-4 16,5-3-2-16,3 0 45 16,-3-15-45-16,11-24-38 15,13 0-17-15,0-2-25 16,5 2 4-16,-5 6-13 16,-3 10 65-1,-2 7 24-15,-13 5 58 0,2 4 50 16,-8 7-7-1,5 0-77-15,1 7 35 0,2 20-44 16,-8 6-15-16,6 0 0 0,-6-4-9 16,-5 1-63-16,19-9-132 31,-9-12-276-31,6-5-225 0</inkml:trace>
  <inkml:trace contextRef="#ctx0" brushRef="#br0" timeOffset="20654.88">11153 2672 1722 0,'0'0'738'16,"0"0"-397"-1,0 0-67-15,0 0-147 16,0 0-4-16,0 0-69 16,0 0-33-1,-300 50 37-15,237-6-50 0,18 2 17 16,11 0-19-16,24-2 9 15,10-8-12-15,0-6-3 16,23-4-12-16,27-2 3 16,19-2-22-16,4-6 10 15,1 3 3-15,-6 5-30 16,-7 5 42-16,-9 8-20 16,-17 4 9-16,-14 5 0 15,-8 3 20-15,-13-3-3 0,0-2 27 16,-24-8-17-1,-31-6 58-15,-19-6-20 0,-12-4-27 16,1-8 15-16,1-8-36 16,-8-4-23-16,24-34-124 15,23-8-772-15</inkml:trace>
  <inkml:trace contextRef="#ctx0" brushRef="#br0" timeOffset="21576.96">12436 2736 1490 0,'0'0'573'16,"0"0"-433"-16,0 0-36 15,0 0-4-15,0 0 22 16,0 0-80-16,114 196-17 15,-93-160-5-15,2-10-6 16,-12-9-12-16,2-10 8 16,-8-7-10-16,6 0 45 15,7-26-45-15,8-25-118 16,9-8-17-16,4-8-54 16,14 0 25-16,-3 12 22 0,2 15 69 15,-7 13 73 1,-11 17 83-16,-13 10 27 15,-2 0 71-15,-4 17-5 0,-2 26 28 16,3 10-55-16,0 7-59 16,2 0 19-16,6-4-82 15,-3-10-21-15,3-12 16 16,5-16-11-16,10-17-2 16,1-1-6-16,10-16 7 15,7-31-20-15,-1-12 10 16,-9-21-12-16,-15-9 0 15,-3-8-38-15,-11-2-14 16,-8 7 16-16,-10 19 15 0,0 19 32 16,0 19 2-16,0 15 4 15,0 13 68 1,0 7-52-16,-10 0-6 0,-3 40-13 16,2 13-2-16,11 20 90 15,0 10-54-15,0 9 21 16,0-3 25-16,11-7-55 15,18-4 11-15,0-13-37 16,-6-12 16-16,-7-17-14 16,-5-13-3-16,-3-16 0 15,2-7 30-15,-5 0-30 0,11-18 0 16,8-16-41-16,10-4-40 16,5 0 63-16,6 8-28 15,-5 7 26-15,7 6 8 16,-8 13 24-16,6 4-3 15,0 0 45-15,2 21-25 16,3 8 41-16,-5 8-50 16,-6 0-8-16,-5-4-12 15,-5-4-5-15,0-5-76 16,32-24-173-16,-3 0-380 0,-8 0-832 16</inkml:trace>
  <inkml:trace contextRef="#ctx0" brushRef="#br0" timeOffset="21843.63">14693 2660 2349 0,'0'0'667'15,"0"0"-470"-15,0 0-20 16,0 0-132-16,0 0 3 16,0 0-48-16,0 0 0 15,-161 106 9 1,161-50 7-16,0-3-11 0,0 0-5 0,19-8 7 15,15-8-11-15,11-13 4 16,-6-11 0-16,1-4-6 16,-6-9-5-16,-5 0 5 15,-8-22-3-15,-3-8-54 16,-12-9 24 0,-6-1-97-16,0-20-112 0,-40 10-242 15,-5 4-241-15</inkml:trace>
  <inkml:trace contextRef="#ctx0" brushRef="#br0" timeOffset="21991.13">14664 2121 1696 0,'0'0'701'16,"0"0"-423"-16,0 0 4 16,0 0-83-16,0 0-96 15,0 0-25-15,0 0-78 16,181 178-27-16,-175-118-171 15,-1-8-647-15</inkml:trace>
  <inkml:trace contextRef="#ctx0" brushRef="#br0" timeOffset="22805.91">15832 2822 2053 0,'0'0'365'0,"0"0"-263"16,0 0 83-1,0 0-130-15,55 205-49 0,-37-150 30 16,-7-9-35-16,-6-14 0 31,-5-13 17-31,0-15-12 16,0-4 112-16,0-4-11 15,0-33-107-15,13-12-50 16,3-11-75-16,18-5-7 16,6 6-18-16,4 8 5 15,9 12 37-15,-3 16 39 16,-11 9 69-16,-4 14 46 0,-1 0 59 15,-11 10 33 1,6 24 14-16,-8 5-78 0,3 7 24 16,-3 1-41-16,3-7-56 15,5-11 33-15,5-9-33 16,0-11 7-16,0-9-8 16,11-5 10-16,-6-35-11 15,6-13 1-15,0-20 0 16,-11-16-6-16,-5-14 6 15,-5-10 0-15,-14 4-1 16,-10 13-35-16,0 27 36 16,0 22 8-16,0 21 13 15,-16 20 53-15,-7 6-63 0,-1 9-5 16,3 38 13-16,3 16 4 16,7 16 50-16,6 16-8 15,5 4-20-15,0-2 13 16,0-5-58-16,21-12 9 15,3-13-9-15,-6-18 18 16,-2-19-19-16,-11-13 1 16,-5-17-5-16,5 0-20 15,0-10 16-15,9-21-48 16,7-11 17-16,8-1-22 0,5 3 52 16,5 7-17-16,-5 10 27 15,6 6 3-15,-6 13-3 16,6 4 51-16,-6 0 18 15,5 14-35-15,1 20 21 16,-6-2-55-16,0 1 15 16,-10-3-31-16,-1-7-15 15,17-9-112-15,-14-8-425 16,8-6-657-16</inkml:trace>
  <inkml:trace contextRef="#ctx0" brushRef="#br0" timeOffset="23362.74">18025 2752 1326 0,'0'0'1152'0,"0"0"-880"15,0 0 17-15,0 0-137 16,-289-32-54-16,226 32-60 16,7 19-37-16,6 11 14 15,3 6-7-15,18 1-8 16,19 3 1-16,4-7 16 15,6-4-17-15,0-5 0 16,0-7 0-16,29-4-15 16,5-7 16-16,6 1-1 0,5-7 0 15,-6 5 13-15,1 0-22 16,-1 1 9-16,0 1-1 16,-4 5-20-16,-1-7 22 15,0 0-1-15,-5-5 0 16,0 0 15-16,0 0-24 15,5-10 9-15,-2-18-26 16,2-9 6 0,0-6-47-16,-5-10 17 0,0-1 7 0,0-2-32 15,-8 6 17-15,-3 15-26 16,-2 8 73-16,-11 10 11 16,-5 10 21-16,0 7 6 15,0 0-25-15,0 0 17 16,0 17 14-16,0 13 25 15,0 6-5-15,8 11 34 16,-8 6-50-16,5 0 28 16,1 7-15-16,-1-3-49 15,5-2 38-15,9-3-39 16,-3-9 0-16,7-9-2 16,-7-11 17-16,13-11-15 0,0-12 0 15,5 0-10 1,29-59-41-16,-13 0-314 15,-5-10-471-15</inkml:trace>
  <inkml:trace contextRef="#ctx0" brushRef="#br0" timeOffset="23767.75">18848 2246 1048 0,'0'0'1497'0,"0"0"-1191"15,0 0-42 1,0 0-97-16,0 0-114 0,0 0-8 15,0 0-30-15,-5 17 5 16,5 39 47 0,0 13-41-16,0 8 47 0,0 5-31 15,0 1-25-15,0 0 48 16,0-4-64-16,0-3 25 16,0-3-26-16,0-10 18 15,0-10-25-15,0-16 7 16,0-8-30-1,0-17 30-15,0-12-63 0,0 0 24 0,-29-23-33 16,-5-20-86-16,0-8 84 16,-1-5 14-16,12 3 58 15,12 5-17-15,11 13 28 16,0 5-9-16,45 7 0 16,18 5 1-1,11 9-5-15,-6 2 4 16,0 4 0-16,-18 3-14 0,-10 0 4 15,-22 0-191-15,-18 3-255 16,-34 13-54-16,-24-2-365 0</inkml:trace>
  <inkml:trace contextRef="#ctx0" brushRef="#br0" timeOffset="23909.42">17123 2639 2198 0,'0'0'596'16,"0"0"-446"-1,0 0 14-15,0 0-60 0,-100-174-97 16,174 120-7-16,94-35-91 16,-15 17-400-16,-4 2-281 0</inkml:trace>
  <inkml:trace contextRef="#ctx0" brushRef="#br0" timeOffset="24035.52">18109 1898 2693 0,'0'0'666'0,"0"0"-525"16,0 0-104-16,0 0 11 16,0 0-48-16,-315 202-14 15,236-116-94-15,31-13-740 0</inkml:trace>
  <inkml:trace contextRef="#ctx0" brushRef="#br0" timeOffset="24508.43">19845 2280 1943 0,'0'0'556'0,"0"0"-440"16,0 0-27-16,0 0 154 0,0 0-75 16,10 228-44-16,9-136-7 15,-3 3-83-15,7-1 11 16,1-4-39-16,2-11 6 15,3-10-24-15,-5-14-64 16,-8-21-143-16,-11-20-369 16,-5-9-445-16</inkml:trace>
  <inkml:trace contextRef="#ctx0" brushRef="#br0" timeOffset="24634.78">19629 2802 2369 0,'0'0'596'16,"0"0"-502"-16,0 0-24 15,0 0-70-15,0 0-229 16,455-183-256-16,-292 167-443 0</inkml:trace>
  <inkml:trace contextRef="#ctx0" brushRef="#br0" timeOffset="25428.64">20610 2845 745 0,'0'0'1593'16,"0"0"-1270"-16,0 0 8 0,0 0-96 15,0 0-139-15,0 0-66 16,0 0-30-16,74-109 0 16,-40 75 0-16,-5 4 0 15,0 7-10-15,-3 7 10 16,-2 9 0-16,0 7-6 16,10 0 6-16,-8 0 0 15,13 13 9-15,-4 17-3 16,-1 10 28-16,0 6-23 15,-5 7 10-15,10 4 38 16,-4-2-58-16,9-7 23 0,4-6-24 16,2-18 9-1,0-11 18-15,13-13-27 16,5 0 10-16,6-31-10 16,-1-17-3-16,-10-11 3 0,-18-12 0 15,-16-1-3-15,-13-1-15 16,-16 13 18-16,0 10 0 15,0 21-1 1,-21 11 18-16,-8 13-17 0,0 5 0 16,-5 0 0-16,5 28-8 0,3 13 9 15,7 5-1-15,14 7 0 16,5 0 21-16,0 0-21 16,5-6 0-16,35-11 1 15,12-9-19-15,3-17 15 16,9-10-29-16,4 0 11 15,-8-14-46-15,4-18 38 16,-1-5-30-16,-13 0-18 16,-11 7 70-1,-10 7-20-15,-11 10 27 0,-12 10 20 16,-1 3-10-16,-5 0 2 16,0 16-12-16,0 21 1 0,0 5 23 31,0 9-23-31,0-1-1 0,0-9 5 0,0-11 16 15,0-12-21-15,0-6 0 16,0-12 0 0,0 0 12-16,0-12-12 0,16-24-30 15,18-11 13-15,13-6-1 16,3-3 17-16,-5 9 1 16,-11 11 0-16,-10 12 88 0,-8 11-47 15,-3 13-13-15,-3 0-22 31,1 0 18-31,7 23-24 0,-7 11 0 0,-1 5-12 16,-10 1 1 0,0-3-64-16,0-4-56 0,-68-7-166 15,7-9-382-15,-12-13-409 0</inkml:trace>
  <inkml:trace contextRef="#ctx0" brushRef="#br0" timeOffset="25558.1">21057 2359 2092 0,'0'0'574'16,"0"0"-363"-16,0 0-77 15,0 0-129-15,0 0-5 16,371-116-190-16,-184 112-354 16,0 4-831-16</inkml:trace>
  <inkml:trace contextRef="#ctx0" brushRef="#br0" timeOffset="26010.72">24239 2720 1564 0,'0'0'1081'0,"0"0"-809"15,0 0-69-15,0 0-42 16,-318-18-116-16,274 22 14 15,-1 29-50-15,5 6-8 16,17 5 44-16,12-5-28 16,11-2 1-16,0-7-6 15,0-8 3-15,45-17-14 16,23-5-1-16,16-14-22 0,14-32 21 16,2-18-101-16,-8-12-30 15,-24-13 8-15,-18-4 31 16,-16-2 63-16,-15 12 17 15,-9 24 13-15,-10 15 106 16,0 28-4-16,0 16 3 16,0 0-47-16,0 34-51 15,-5 25 41-15,-13 21 6 16,2 9-19-16,5 12 32 16,3-4-58-16,8-2 14 0,0-11-23 15,0-11-12-15,0-15-6 16,8-27-87-16,-8-14-66 15,0-18-101-15,0-41-373 16,-23-6-544-16</inkml:trace>
  <inkml:trace contextRef="#ctx0" brushRef="#br0" timeOffset="26369.72">24034 2389 1877 0,'0'0'573'15,"0"0"-468"-15,0 0-32 16,0 0 53-16,0 0 45 0,0 0-55 15,290 106-97-15,-177-58-1 16,13 0-12-16,3 7 9 16,-8-2-15-16,-3-4 0 15,-23-5 0-15,-8-10-15 16,-27-18 21-16,-13-9-6 16,-12-7 0-16,-20 0 15 15,-4-20-21-15,-11-13 6 16,0-1-6-16,0 1-8 15,-40-1 28-15,-9 8 5 16,-9 6 55-16,8 8-11 16,-8 8 4-16,8 4-45 15,5 0-11-15,0 9 35 0,3 21-11 16,11 11 22-16,-3 5-3 16,10 0-54-16,19-2 39 15,5-2-39-15,0-8 0 16,15-9-12-16,38-10-21 15,26-15-86-15,-11 0-347 16,-7-10-553-16</inkml:trace>
  <inkml:trace contextRef="#ctx0" brushRef="#br0" timeOffset="26577.24">24637 2471 2629 0,'0'0'631'0,"0"0"-441"15,0 0-54-15,0 0-113 16,0 0 17-16,60-205-40 16,8 175-25-16,6 7 16 15,-11 10-71-15,-13 10 28 16,-2 3-5-16,-9 0-87 16,16 0-124-16,-7 0-347 15,-9 0-244-15</inkml:trace>
  <inkml:trace contextRef="#ctx0" brushRef="#br0" timeOffset="26701.96">25328 2160 2063 0,'0'0'812'0,"0"0"-612"15,0 0 2-15,0 0-87 16,0 0-115-16,0 0-44 16,0 0-514-16,324-50-1129 0</inkml:trace>
  <inkml:trace contextRef="#ctx0" brushRef="#br0" timeOffset="27605.76">25980 2064 2318 0,'0'0'788'15,"0"0"-709"-15,0 0-50 16,0 0-17-16,0 0-11 0,0 0 58 15,95 242-48 1,-61-154-10-16,-5 1 3 0,-13-6 3 16,-3 0-14-16,-8-10-5 31,-5-10-107-31,0-17-78 0,0-12-97 0,0-17 33 16,-28-14 38-16,-12-3-18 15,-5-13 17-15,-7-28 224 31,-3-5 66-31,10-7 233 0,16-3 47 16,24-1-91-16,5-3-74 0,15 1-115 16,54-7-27-16,15-2-39 15,24 0 16-15,0 3-19 0,-1 9 3 16,-15 5 0-16,-23 9-12 31,-19 12 32-31,-16 7-13 0,-10 6 83 0,-19 7-3 16,-5 10 46-16,0 0-90 31,0 23-34-31,0 34 6 16,-29 26-4-16,11 13 13 15,2 13 5-15,16-3-28 16,0-1 40-16,0-12-41 16,16-21 0-16,18-15-6 15,-5-24 15-15,5-22-10 0,11-11 1 16,7-4-35-16,17-36 13 15,4-13-120-15,6-6-53 16,-10-8-3-16,-9 2 52 16,-13 12 133-16,-20 17 13 15,-9 13 118-15,-18 9 116 0,0 14-78 16,0 0-65-16,0 14-23 16,0 27-31-16,0 7 14 15,-5 10-40-15,5 6 2 16,0-4 1-16,0-7-5 15,16-11-9-15,23-8 0 16,8-11 13-16,-2-10-13 16,10-13 0-16,3 0-8 15,-3-24-7-15,9-11-44 16,-7-16-10-16,-7-2 21 0,3-3-34 16,-22 0 54-16,4 3-4 15,-12 2 32-15,-12 16 0 16,-11 6 51-16,0 16 25 15,0 7 35-15,0 6-79 16,0 0 2-16,-11 30-23 16,-4 12-11-16,-4 13 51 15,14 2-45-15,5-4-4 16,0-11 1-16,0-5 19 16,0-14-35-16,10-12 13 0,14-11-86 15,16-11-29 1,-12-26-427-16,-1-9-561 0</inkml:trace>
  <inkml:trace contextRef="#ctx0" brushRef="#br0" timeOffset="27717.22">28042 1795 1148 0,'0'0'0'0</inkml:trace>
  <inkml:trace contextRef="#ctx0" brushRef="#br0" timeOffset="27874.85">27669 3400 2152 0,'0'0'571'0,"0"0"-330"16,0 0-38-16,0 0-165 15,0 0-38-15,0 0-462 0,0 0-977 0</inkml:trace>
  <inkml:trace contextRef="#ctx0" brushRef="#br0" timeOffset="28378.96">27590 2123 1172 0,'0'0'1613'0,"0"0"-1260"16,0 0-119-16,0 0-111 31,0 0-51-31,0 0-47 0,0 0-8 16,153 0-19-16,-119 0 2 15,-24 0-51-15,-20 7-37 16,-53 13-242-16,-22-3-719 0</inkml:trace>
  <inkml:trace contextRef="#ctx0" brushRef="#br0" timeOffset="29429.39">2048 3734 1722 0,'0'0'614'16,"0"0"-403"-16,0 0 56 15,0 0-67-15,0 0-142 16,0 0 52-16,0 0-26 16,-384 242 8-1,287-129 27-15,18 11-71 0,16 0 16 16,42-3-11-16,21-4-52 15,16-7 55-15,63-10-56 16,34-18 1-16,8-13-2 0,-3-23-5 16,-10-20-27-1,-13-21-77 1,-32-5-376-16,-40 0-964 0</inkml:trace>
  <inkml:trace contextRef="#ctx0" brushRef="#br0" timeOffset="30673.44">3437 3745 182 0,'0'0'1373'0,"0"0"-1141"0,0 0-192 16,0 0-40-16,0 0-37 15,0 0-45 1,0 0 66 0,0 0-14-16,0 0 30 0,0 0 23 0,0 0-23 15,0 0-16-15,0 0-318 0</inkml:trace>
  <inkml:trace contextRef="#ctx0" brushRef="#br0" timeOffset="32190.22">3035 3759 1947 0,'0'0'397'0,"0"0"-190"16,0 0-8-16,0 0-106 16,0 0-92-16,0 0 62 15,0 0 43-15,34 187-21 16,-29-93 19-16,3 5-49 15,2-2-4-15,1-3-33 16,2-8-2-16,-8-13-11 0,6-17-5 16,-6-15 0-1,0-22-12-15,3-15-19 0,-8-4 16 16,0-17 7-16,0-36-79 16,0-17 35-16,0-18-14 15,0-9 15-15,-18-11 27 16,2 2-61-16,8 9 54 15,8 14 23-15,0 24 7 16,0 19-10-16,0 17 11 16,0 12 0-16,0 11-9 15,0 0 23-15,19 0-14 0,4 19 47 16,-2 17-3-16,8 13 45 16,5 4-39-16,1 9-11 15,-1 5 28-15,5-4-67 16,6-7 27-16,0-5-21 15,2-10 9-15,-2-17 2 16,5-12-16-16,2-12 0 16,9 0 0-16,7-28-1 15,1-19-37-15,-6-12-31 16,-8-11-38-16,-16-3 30 0,-10 3-11 16,-10 8 44-1,-14 16 35-15,0 21 16 16,-5 13 8-16,0 12 65 15,0 0-57-15,0 8 25 0,0 28-10 16,0 19 19-16,0 8 22 16,0 6-49-16,0 8 17 15,0-4 6-15,0 2-39 16,0-9 37-16,24-7-45 16,2-10-6-1,3-4 13-15,0-15 3 0,-5-11-16 16,2-5 4-16,8-14 2 15,0 0-2-15,19 0-5 16,2-30-38-16,8-7-13 0,0-9-76 16,-18-4 27-1,-5 3 23-15,-12 6-6 0,-12 16 68 16,-10 4 15-16,-1 14 3 16,-5 7 82-16,0 0-60 0,0 0 22 15,0 10-16-15,0 25 14 16,0 3 63-16,0 14-59 31,0 1-23-31,0-4 4 0,0-3-12 0,13-5-15 16,8-15-3-1,3-10-85-15,20-16-96 16,-9-23-425-16,-12-13-1335 0</inkml:trace>
  <inkml:trace contextRef="#ctx0" brushRef="#br0" timeOffset="32296.79">4589 3983 1337 0,'0'0'1310'0,"0"0"-1061"16,0 0-95-16,0 0-154 16,0 0-205-16,0 0-813 0</inkml:trace>
  <inkml:trace contextRef="#ctx0" brushRef="#br0" timeOffset="33094.05">5010 4301 1694 0,'0'0'727'0,"0"0"-507"15,0 0-111-15,0 0-56 16,0 0-39-16,0 0-1 16,0 0-13-16,34 37 17 15,-8-2 72-15,-2 3 43 16,-8 7-69-16,-3-2 10 15,2 0-7-15,-9-3-64 16,7-6 28-16,-8-11-30 16,0-7 1-16,1-9 19 15,-1-7-19-15,8 0 24 16,3-20 7-16,2-20-32 16,3-13 0-16,3-10-16 0,-8 3-1 15,2 2 1-15,-2 16-3 16,2 6 10-1,-7 12 3-15,5 12-6 0,-3 5 1 16,-3-1 10-16,6 8-10 16,-3 0-4-16,-2 0 10 15,-1 0 5-15,3 8 31 16,-2 11-17-16,-1 5 42 16,9 6-15-16,-9 6-26 0,9-2 42 15,-3 2-51 1,7-6 21-16,-7-6-6 15,2-10-6-15,-2-2-3 16,3-5-12-16,2-7 1 16,13 0 16-16,0 0-17 0,16-7-12 15,-3-19-12-15,3-8-63 16,-10-7 33-16,-11-3-19 0,-6 3 28 16,-7 5 36-16,-11 7-3 15,1 10 12-15,-6 8 42 16,0 10-12-16,0 1 37 15,0 0-38 1,0 0-28-16,0 15 42 0,0 18-3 16,0 15 13-1,8 0 2-15,-3 10-49 0,5-4 26 16,1-12-32-16,7-5-10 0,-7-14 2 16,-1-23-83-16,-2 0-188 15,-8 0-541-15</inkml:trace>
  <inkml:trace contextRef="#ctx0" brushRef="#br0" timeOffset="33203.87">5835 3983 1901 0,'0'0'732'0,"0"0"-603"16,0 0-129-16,0 0-54 16,0 0-879-16</inkml:trace>
  <inkml:trace contextRef="#ctx0" brushRef="#br0" timeOffset="34347.54">6359 4239 899 0,'0'0'1105'16,"0"0"-886"-16,0 0-66 16,0 0 47-16,0 0-51 15,0 0-8-15,0 0-37 0,5 195 2 0,6-156-59 16,-1-13-29-1,3-10 16-15,-8-2-20 16,1-10-13 0,-1-4 31-16,0 0-25 15,8-14 32-15,3-22-39 16,3-8-55-16,7-9 35 0,-2-3-50 16,4 4 26-16,-6 10 19 15,6 8 1-15,-4 11 14 16,-3 9 10-16,-8 11 0 15,3 3-2-15,-3 0 11 16,3 0 31-16,-5 24 8 16,7 8-25-16,-2 10 38 15,-3-1-38-15,-3 1-16 16,1-6 28-16,-6-10-25 16,0-5-4-16,3-8 3 15,-2-9 2-15,-1-4 29 0,5 0-28 16,14-9-2-16,0-20-10 15,7-8-21-15,11-9-19 16,-2 2 4-16,-6 5-34 16,-8 6 61-16,-7 13-21 15,-4 6 30-15,4 7-20 16,-14 4 31-16,6 3-11 16,2 0 24-16,3 0-8 15,-6 10 49-15,9 17-40 16,-4 10 16-16,-2 5 21 0,3 10-35 15,8-3 29 1,-3-2-2-16,3-4-48 0,-9-13 38 16,9-10-44-16,-8-10 0 15,7-10 8-15,6 0-7 16,6 0-2-16,4-23-11 16,0-10-54-16,1-12 33 15,-11 3-29-15,0-7 16 16,-13 2 16-16,-6 5-28 15,3 9 40-15,-7 12 18 0,-6 6 0 16,0 8 4-16,0 7-3 16,0 0 6-16,0 0 14 15,0 11-12-15,0 15 43 16,0 7 11-16,0 9-33 16,0 0 35-1,5 0-47-15,11 1-6 0,2-4 6 16,6-9-2-16,-3-7-16 15,2-11 0-15,-2-8 11 16,3-4-10-16,10 0-1 16,0-6-25-16,6-27-20 0,5-13-80 15,-11-2 7 1,-5-1 9-16,-6 2-47 0,-7 12 135 16,-11 12 21-16,-5 9 39 15,0 11 78-15,0 3-65 16,0 0 29-1,0 0-17-15,0 14-44 0,6 17 83 16,7 5-56-16,-3 6-7 16,6-1 10-16,3 0-49 15,-4-8 17-15,4-10-18 0,-9-7 8 16,-5-9-28-16,1-7 20 16,7 0-49-16,8-7-46 15,-3-23-194-15,-2-6-872 0</inkml:trace>
  <inkml:trace contextRef="#ctx0" brushRef="#br0" timeOffset="35052.58">8426 4142 985 0,'0'0'878'16,"0"0"-681"-16,0 0 38 0,0 0 4 15,0 0-98-15,52 173-34 16,-41-127 17-16,-6-4-71 15,3-6-11-15,-3-11 8 16,-5-6-50-16,6-13 26 16,-6-6-14-16,0 0-11 15,5 0 38-15,5-20-39 16,9-17-36-16,-3-9-22 16,7-9-56-16,-2 2 56 15,3 4-39-15,0 6 7 16,-3 13 80-1,2 13-16-15,6 11 26 0,-8 6-9 16,8 0 26-16,-5 0-1 0,5 13 41 16,-8 17 0-1,3 3 25-15,-9 5-35 0,-2-1 15 16,-2-6-5-16,-6-1-42 16,1-8 22-16,-6-14-37 15,5-4 1-15,-5-4 34 16,8 0-34-16,-3 0 32 15,5-11-33-15,6-12-25 16,8-7 5 0,0-1-23-16,10-6-45 15,0 3 37-15,5 0-34 16,6 8-17-16,5 6 34 16,-10 10-3-16,-1 3 71 15,-5 7 13-15,0 0 78 16,-5 0 25-16,5 17 7 15,1 12-11-15,-6 8-19 16,5 11-47-16,-13 1 25 16,8-2-38-16,-11-11-27 15,-2-6 13-15,-6-11-19 16,4-15-43-16,-14-4-136 0,0 0-425 0</inkml:trace>
  <inkml:trace contextRef="#ctx0" brushRef="#br0" timeOffset="35841.39">11845 3698 1360 0,'0'0'607'16,"0"0"-420"-16,0 0 2 16,0 0 5-16,0 0-73 15,0 0 5-15,-300-35-11 16,226 48-28-16,1 10 18 15,4 7-44-15,9 0-20 16,18-2 13 0,21-5-53-16,21 1 16 0,0 3-17 0,21-4 9 15,47 4-23-15,24-1 14 16,11 7-6-16,5 3-6 16,-9 1-15-16,-12 2 18 15,-32 2 9-15,-20-4-11 16,-25-3 10-16,-10-4 2 15,0-7 20-15,-26-8 69 16,-27 0-44-16,-7-7 37 16,-3-1-47-16,0-3-29 15,13-4 17-15,10 0-24 16,11 0-46-16,19 0-34 16,10-11-144-16,0-12-447 15,34 3-765-15</inkml:trace>
  <inkml:trace contextRef="#ctx0" brushRef="#br0" timeOffset="36208.55">12502 4043 1820 0,'0'0'647'0,"0"0"-456"0,0 0-85 15,0 0-94 1,0 0 73-16,0 0 69 16,13 217-86-16,8-139 19 0,3 7-58 0,0-2-22 15,-3-3-7-15,2-11-3 16,1-13-72 0,-8-19-198-16,-11-17-296 0,0-17 3 0</inkml:trace>
  <inkml:trace contextRef="#ctx0" brushRef="#br0" timeOffset="36458.86">12526 3884 1739 0,'0'0'227'0,"0"0"-166"0,0 0 93 0,0 0-4 31,0 0 9-31,313 23-24 15,-263 16-94-15,-21 12 18 16,-24 2 4-16,-5-3 13 16,-11-4 42-16,-41-6-37 15,-3-11 4-15,-3-5 7 0,8-9-70 16,16-7 1-16,10-4-23 16,24-4-126-16,0 0-85 15,0-24-508-15</inkml:trace>
  <inkml:trace contextRef="#ctx0" brushRef="#br0" timeOffset="36878.06">13236 3940 2275 0,'0'0'365'16,"0"0"-159"-16,0 0 6 15,0 0-109-15,0 0-74 16,0 0-16-16,0 0-7 15,-284 77 6-15,239-24 12 16,11 0 67-16,10-4-65 16,14-3 2-16,10-4-8 15,0-12-8-15,0-12-8 0,10-6-4 16,30-12-33 0,10 0 32-16,8-6-92 0,5-30-30 15,-3-3-52-15,-7-6 3 16,-14 0 95-16,-10 5 41 15,-13 10 36-15,-5 14 51 16,-11 5 70-16,0 9 34 16,0 2-49-16,0 0-67 15,7 2 9-15,-1 23 11 16,4 7 5-16,1 5 20 16,2 0-45-16,3-7 4 0,2-4-23 15,3-3-5-15,-3-8-30 16,4-8-2-1,41-7-89-15,-13-12-75 16,2-13-529-16</inkml:trace>
  <inkml:trace contextRef="#ctx0" brushRef="#br0" timeOffset="37313.47">13757 3946 2056 0,'0'0'511'31,"0"0"-409"-31,0 0 120 0,0 0-71 16,0 0-75-16,73 184 13 0,-57-142-58 15,-3 1-25-15,-2-10 36 16,-1-9-40-16,-10-6 10 16,6-12-11-16,-6-4 17 15,0-2 1-15,0 0-14 16,0 0-5-16,0-21-1 15,0-14-82-15,0-12-1 0,18-6 12 32,11-10-100-32,-3 4 66 0,8 9-3 0,1 10 61 15,-7 17 42-15,7 9-13 16,-1 14 19 0,0 0 18-16,0 0 40 0,0 4 36 15,-5 19 30-15,6 3-10 16,-9 11-8-16,3 0-25 15,-11 2 5-15,-2 2-9 16,-6-6-60-16,4-1 31 16,-14-9-48-16,5-10 0 0,-5-6-9 15,5-9-126-15,0 0-236 16,1 0-670-16</inkml:trace>
  <inkml:trace contextRef="#ctx0" brushRef="#br0" timeOffset="37914.08">14724 3834 1733 0,'0'0'674'0,"0"0"-514"15,0 0-97-15,0 0 70 16,0 0 26-16,0 0-51 16,64 172-5-16,-46-112-65 31,-2-3 25-31,-6-8-6 16,-2-6-38-16,-3-10 39 15,1-4-58-15,-6-16 0 0,0-7 10 16,0-6 2-16,0 0 6 15,5 0-12-15,0-24-6 16,8-12 0-16,8-6-54 16,3-13-1-16,5-2 7 15,10 1-48-15,-4 3 50 16,4 7-30-16,-5 9-34 16,0 10 91-16,6 11-9 15,-14 4 28-15,3 11-12 16,0 1 13-16,-13 0-1 15,8 0 25-15,-6 6 8 16,-2 15 62-16,0 8-39 0,2 8-2 16,-2 6 26-16,-3 4-47 15,-3-1 43-15,1-3-9 16,-6-7-38-16,8-2 41 16,-2-8-53-16,-1-4 5 15,3-10-7-15,-7-6 2 16,4 0-17-16,9-6 0 15,-4 0 9-15,20 0-20 16,-1 0-19-16,5-23-100 0,19-23-149 16,-13 2-439-1,-11-2-790-15</inkml:trace>
  <inkml:trace contextRef="#ctx0" brushRef="#br0" timeOffset="38181.6">15939 3900 1517 0,'0'0'1069'16,"0"0"-727"-16,0 0-160 15,0 0-30-15,0 0-76 16,0 0-3-16,0 0 22 15,-5 206-71-15,5-159 13 16,0-14-8-16,5-6-19 16,1-11 1-16,4-6-11 15,-4-2-24-15,7-8 0 16,2 0-159-16,9-29-283 16,-8-3-748-16</inkml:trace>
  <inkml:trace contextRef="#ctx0" brushRef="#br0" timeOffset="38311.32">15974 3590 2469 0,'0'0'564'15,"0"0"-464"-15,0 0-100 16,0 0-318-16,0 0-1226 0</inkml:trace>
  <inkml:trace contextRef="#ctx0" brushRef="#br0" timeOffset="38747.43">16258 3923 1862 0,'0'0'507'0,"0"0"-431"16,0 0 132-16,0 0-29 16,0 0-51-16,0 0-19 0,5 186-44 15,0-146 2-15,6-6-16 16,-6-11-50-16,0-5 32 16,-5-13-33-16,8-2 0 15,-3-3 30-15,1 0-30 16,9-7 0-16,9-19-41 15,10-11-82-15,1-6 48 16,4-3-44 0,0 6 23-16,-4 10 78 0,-6 7-11 15,-8 13 29-15,-8 7 12 0,-3 3-10 16,1 0 69-16,7 3-50 16,-7 24-10-16,-1 9 7 15,-2 1-18-15,3 2-6 16,4 1-84-16,-1-13-396 15,1-9-276-15</inkml:trace>
  <inkml:trace contextRef="#ctx0" brushRef="#br0" timeOffset="39175.47">17289 3994 2507 0,'0'0'505'0,"0"0"-363"15,0 0-67-15,0 0-48 16,0 0-1-16,0 0-17 16,0 0 4-16,-132 152-13 15,132-126-7-15,0-9-5 16,0-11-11 0,0-6-19-16,13 0-4 0,21-1-59 15,11-28-86-15,-5 3-51 16,-6-1 52-16,-5 8 141 15,-8 5 17-15,-3 14 32 16,-7 0 8 0,5 3-1-16,2 27 90 0,6 14-13 15,2 13-36-15,3 8 19 16,5 8-40-16,-5 8 16 16,0 0 26-16,-8-5-44 0,-8-10 22 15,-13-13-18-15,0-13-27 16,0-17 103-16,-42-12 22 15,-8-8-52 1,-8-3-24-16,8 0-44 16,0-10-14-16,-8-47-68 15,19 4-271-15,5-7-334 0</inkml:trace>
  <inkml:trace contextRef="#ctx0" brushRef="#br0" timeOffset="39474.91">18364 3602 129 0,'0'0'2259'15,"0"0"-1922"-15,0 0-207 16,0 0 17-16,0 0-120 15,0 0 101-15,0 0 18 16,34 199-67-16,-15-116 20 16,-9 3-44-16,9-4-38 15,-3-11 19-15,2-11-35 16,-7-14-2-16,-1-15 0 16,-5-14-129-16,-5-17-116 15,0-11-462-15,0-23-1599 0</inkml:trace>
  <inkml:trace contextRef="#ctx0" brushRef="#br0" timeOffset="39585.73">17946 3656 2284 0,'0'0'764'16,"0"0"-551"-16,0 0-111 16,0 0-38-16,0 0-64 15,0 0-106-15,387-30-208 16,-274 30-588-16</inkml:trace>
  <inkml:trace contextRef="#ctx0" brushRef="#br0" timeOffset="40644.76">18864 4050 1247 0,'0'0'621'16,"0"0"-547"-16,0 0-31 16,0 0 111-16,0 0 4 15,0 0-56-15,0 0-46 16,63-67-56-16,-39 30 33 0,2-5-33 16,3 1-12-16,0 9 4 15,-8 5-21-15,3 5 14 16,-1 14 15-1,-2 2-16-15,3 6 6 16,10 0 7-16,-5 1 3 0,-3 28 0 16,-2 7 14-16,0 14 59 15,-8 9 28-15,-6 1-14 16,-2 7 29-16,2-7-52 16,1-4-31-16,7-10 7 0,-2-9-29 15,13-10-5-15,0-9 4 16,5-12 1-16,6-6-2 15,4 0-9-15,6-5 0 16,3-18-12-16,2-7 6 16,3-7-15-16,-3-5-9 15,3-2-26-15,-8-6 55 16,-3 4-17-16,-7-3 18 0,-19 1-14 16,-3 2 25-16,-12 3-11 15,-6 3 6-15,0 5 6 16,0 10 10-16,-6 2-8 15,-12 10 33 1,-3 1 18-16,-3 12-59 0,3 0 18 16,-3 0-24-16,-4 0 13 15,-7 18-3 1,1 8-9-16,-5 8 9 0,5 3 77 16,-1 6-64-16,14 1 37 15,3 2 22-15,13 0-46 16,5-2 33-16,0 2-50 0,18-6-10 15,21-4 2 1,6-3-1-16,5-3-10 0,8-7 0 16,-3-6 8-16,8-11-13 15,6 0 5-15,4-6 0 16,1 0-9-16,10-18-21 16,-2-9 11-16,-9 1-10 15,1-1-7 1,-14-6 20-16,-2-4 16 15,-8-2 0-15,-5-9-6 16,-3-1 0-16,-8-8 6 0,-7-3 0 0,-9-2 1 16,-13-1-10-1,-5 4 9-15,0 18 0 0,0 6 6 16,-5 19 7 0,-29 9-4-16,-6 7-9 0,-7 0 1 15,2 27-2 1,-5 15 10-16,6 17 6 0,9 7 42 15,7 2-45-15,17 4 30 0,11-6-8 16,0-6-17 0,16-4 40-16,34-10-56 0,18-5 10 31,19-9-10-31,8-5 14 0,18-7-22 0,2-5 7 16,-2-14-6-16,-23-1-14 31,-22 0-22-31,-23 0-21 0,-21 0 12 0,-19 0-58 31,-5 0 10-31,0 0-116 16,-40 0-344-16,-4-9-1066 0</inkml:trace>
  <inkml:trace contextRef="#ctx0" brushRef="#br0" timeOffset="41686.16">2866 4983 1974 0,'0'0'869'0,"0"0"-692"0,0 0-31 16,0 0-66-16,0 0-71 0,0 0 25 15,0 0-17-15,329 19 20 16,-195-18 15-16,8-1-52 15,-16 0 36-15,-13 0-24 16,-15 0-6-16,-33 0 32 16,-12-1-38-1,-13-4 0-15,-12-3 0 0,-1 1 0 16,31-3-58-16,-14-2-195 16,4 2-560-16</inkml:trace>
  <inkml:trace contextRef="#ctx0" brushRef="#br0" timeOffset="42394.68">10916 4632 1721 0,'0'0'566'0,"0"0"-370"0,0 0-36 15,0 0-73-15,0 0-26 16,0 0-34-16,0 0 59 16,237 0 40-16,-140 0-26 15,16 0 19 1,6 0-77-1,2-7-27-15,-13-2-15 16,-1-5-26-16,-28 4-173 16,-23 0-510-16</inkml:trace>
  <inkml:trace contextRef="#ctx0" brushRef="#br0" timeOffset="43168.73">17996 4549 1798 0,'0'0'504'15,"0"0"-326"-15,0 0 38 16,0 0-1-16,0 0-89 0,0 0-11 16,0 0 3-16,0 0-31 15,0 0 25 1,0 0-47-16,0 0-37 0,0 0 22 16,0 0-44-16,40 0 4 15,28 0 4-15,24 0-1 16,11 0 2-16,-4-7-15 15,-1-6 0-15,-25 3-14 16,-15 4 22-16,-24-1-8 16,-18 0 0-16,-16 2-57 0,0-3-46 15,-5 2-393-15,-29-1-549 16</inkml:trace>
  <inkml:trace contextRef="#ctx0" brushRef="#br0" timeOffset="43698.05">18412 3620 1024 0,'0'0'643'0,"0"0"-355"15,0 0-38 1,0 0-91-16,0 0 29 0,0 0-11 16,0 0-41-16,-14-6 36 15,14 6-71-15,0 0-17 16,0 0 0-16,0 0-50 0,0 0 16 15,0 0-32 1,19 0-8-16,15 0 44 16,6 0-42-16,-1 0-12 0,-10 0 3 15,0-4-3-15,-3 1-48 16,-2-1-188-16,-1-3-627 0</inkml:trace>
  <inkml:trace contextRef="#ctx0" brushRef="#br0" timeOffset="44333.6">22151 3508 1832 0,'0'0'398'0,"0"0"-145"16,0 0-31-1,0 0-133 1,0 0-26-16,0 0-54 15,0 0 27-15,121 29 70 16,-65-12-83-16,1 1 35 16,-12-6 29-16,-11-6-56 15,-15-3 29-15,-9 0-49 0,-5-3-10 16,-5 0-2 0,0 0-9-16,0 0-61 0,0 0-197 15,0 0-691-15</inkml:trace>
  <inkml:trace contextRef="#ctx0" brushRef="#br0" timeOffset="44745.22">23298 4162 912 0,'0'0'1490'0,"0"0"-1100"0,0 0-145 15,0 0-49-15,0 0-137 16,0 0-19-16,0 0-40 16,279-36 10-16,-185 36-24 15,-2 0-12-15,-23 0-77 16,-24 0-132-16,-24-3-409 15,-8-4-1529-15</inkml:trace>
  <inkml:trace contextRef="#ctx0" brushRef="#br0" timeOffset="45561.35">25073 3698 2031 0,'0'0'692'16,"0"0"-468"-16,0 0-28 16,0 0-142-16,0 0-36 15,0 0 11-15,0 0-19 16,0 229 62-16,0-143-42 15,0 1-29-15,0-8 32 16,0-11-23-16,0-19-10 16,0-14 0-16,0-10-19 0,0-20 18 15,0-5-28-15,0-1-9 16,0-37-72-16,0-15-138 16,0-14 115-16,0-16 49 15,0-10 5-15,0 1 64 16,0 5 12-16,0 16 3 15,0 24 130-15,0 26-51 16,0 11 44-16,0 10-40 16,0 0-59-16,0 1 38 15,0 27 25-15,16 9-17 0,13 3 12 16,10-2-76-16,6 4 33 16,13-10-18-16,-3-5-12 15,8-6 22-15,6-15-31 16,-6-6 0-1,-3 0 0-15,3-20-5 16,-5-19-10-16,-3-15-27 0,-2-5-56 16,-14-10 36-1,1 2-4-15,-11 7 44 0,-8 12 11 16,-3 21 11-16,-7 13 0 16,-11 14 59-16,5 0-35 15,-5 21 43-15,5 29 11 0,-5 15-3 16,6 15-3-16,-6 12-50 15,7-2 32-15,4-7-39 16,0-7-1-16,2-20-13 16,2-13-1-16,9-13-52 15,26-20-85-15,-10-6-365 16,4-4-486-16</inkml:trace>
  <inkml:trace contextRef="#ctx0" brushRef="#br0" timeOffset="45955.42">26938 3437 1728 0,'0'0'724'0,"0"0"-471"16,0 0-111-16,0 0-42 15,0 0-36 1,-318 0-15-16,239 34 37 0,10 5-64 16,6 8 13-16,24-1 1 0,18 0-35 15,21 4 17-15,0 2-18 16,29 1 8-16,44 0-13 16,22 1 5-16,13-1-6 15,5 0-4-15,-16-4-47 16,-13-3 55-1,-21-5-11-15,-28-8 13 16,-30-6 1-16,-5-8-1 0,-11-3 72 16,-47-2 32-16,-5-7-59 15,3 1 30-15,7-8-75 16,14 0-26-16,34-8-23 0,5-22-201 31,0-7-514-31</inkml:trace>
  <inkml:trace contextRef="#ctx0" brushRef="#br0" timeOffset="46206.36">27958 3566 2140 0,'0'0'542'0,"0"0"-266"0,0 0 22 15,0 0-124-15,0 0-128 16,0 0-46-16,0 0 70 15,-24 133-55-15,24-50 50 16,0 5-25-16,0-1-31 16,0-4 23-16,0-11-32 15,0-12 0-15,14-8-11 16,-4-21-17-16,-5-8-28 16,1-23-131-16,-1 0-389 15,-5-1-294-15</inkml:trace>
  <inkml:trace contextRef="#ctx0" brushRef="#br0" timeOffset="46404.84">27295 3610 2438 0,'0'0'749'0,"0"0"-553"15,0 0-87-15,0 0 4 16,0 0-71-16,290-17-24 15,-143 17-14-15,6 0 2 16,4 0-12-16,-9 0-43 16,12-6-196-16,-42 3-491 15,-33-9-899-15</inkml:trace>
  <inkml:trace contextRef="#ctx0" brushRef="#br0" timeOffset="46617.48">29249 3271 1800 0,'0'0'581'0,"0"0"-322"15,0 0 66-15,161 256-109 0,-106-139-105 16,-2 13 17-16,-32 0-51 16,-21-1-56-16,-11-13 25 15,-78-11-38-15,-48-14-1 16,-108 28-7-16,30-20-151 15,23-20-411-15</inkml:trace>
  <inkml:trace contextRef="#ctx0" brushRef="#br0" timeOffset="51351.19">954 5589 1947 0,'0'0'738'0,"0"0"-516"15,0 0-121-15,0 0-19 16,0 0-73-16,0 0 19 16,6 135 71-16,17-66-52 15,1 4 14-15,-8-3-20 16,2-3-40-16,-2-11 28 0,8-13-29 16,-9-13-6-1,4-11 5-15,-9-12-157 0,-10-7-178 16,0-26-278-16,0-15-929 15</inkml:trace>
  <inkml:trace contextRef="#ctx0" brushRef="#br0" timeOffset="51540.86">518 5559 1724 0,'0'0'900'15,"0"0"-625"-15,0 0-54 16,0 0-113-16,0 0-97 0,0 0 14 15,328-60-25-15,-186 60 0 16,-10 0-46-16,-19 22-209 16,-10 38-81-16,-35-6-184 15,-36 5-429-15</inkml:trace>
  <inkml:trace contextRef="#ctx0" brushRef="#br0" timeOffset="51702.4">410 6402 1766 0,'0'0'710'0,"0"0"-477"16,0 0-122-16,0 0-87 15,0 0-2-15,308-26-22 16,-140 9-78-16,-26 7-202 16,-21-4-346-16</inkml:trace>
  <inkml:trace contextRef="#ctx0" brushRef="#br0" timeOffset="52107.95">1777 5946 1756 0,'0'0'917'15,"0"0"-789"-15,0 0-119 0,0 0 5 16,0 0-2-16,0 0-12 15,-5 181 0-15,10-135 7 16,6-9-7 0,-1-8 0-16,-2-11 0 0,-8-11-7 15,0-2 4-15,0-5-3 16,0 0-41-16,0-13-169 16,0-25-40-16,-18-7 17 0,2-8 158 15,3-5 81 1,8 2 0-16,5 9 22 0,0 14 40 15,5 9 7-15,24 15 31 16,5 6-4-16,0 3 18 16,-5 0 41-16,0 16-58 15,-2 14 33-15,-4 3-8 16,1 6-56 0,-3 2-15-16,-3 0-51 0,3-4-54 15,3-2-125-15,0-11-354 0,-3-12-319 16</inkml:trace>
  <inkml:trace contextRef="#ctx0" brushRef="#br0" timeOffset="52738.79">2395 5982 1588 0,'0'0'704'0,"0"0"-439"0,0 0-57 0,0 0-43 15,0 0-121-15,0 0-32 16,0 0 34-16,16 93 23 16,-3-26 36-1,-7 14 6 1,4 8-67-16,-5 4 16 16,-5 0-58-16,6 0 13 15,7-13-30-15,-3-9-2 16,1-18-116-16,7-22-130 15,-2-10-282-15,-3-21-149 0</inkml:trace>
  <inkml:trace contextRef="#ctx0" brushRef="#br0" timeOffset="53021.66">2327 5920 1350 0,'0'0'522'15,"0"0"-415"-15,0 0-29 16,0 0 3-16,0 0 21 16,0 0-55-16,345-30 9 15,-288 60-14-15,-17 9-33 16,-11 10 66-16,-24 11 14 0,-5 4-1 16,0-1 18-16,-29-2-60 15,-10-5 20-15,-6-9 4 16,0-11-56-16,6-9 25 15,10-10-39-15,5-8-75 16,24-9-104-16,0-23-147 16,0-14-640-16</inkml:trace>
  <inkml:trace contextRef="#ctx0" brushRef="#br0" timeOffset="53653.19">3019 5923 1859 0,'0'0'783'16,"0"0"-685"0,0 0-16-16,0 0-40 0,0 0-25 15,0 0 75-15,0 189-38 16,0-136-8-16,0-7 21 16,16-9-66-16,2-9 31 15,-2-11-27-15,7-9 7 16,6-8 6-16,11 0-18 15,4-12-17-15,6-21-53 16,3-13-144-16,-8-6-13 0,-16 6-81 16,-6 2 118-16,-17 14 169 15,-6 11 21-15,0 8 78 16,0 9 73-16,0 2-25 16,0 0-40-16,0 0-56 15,-6 26-5-15,-7 10 106 16,-8 8-36-16,3 6 18 15,2-1-13-15,8-3-61 16,8-4 33-16,0-6-46 0,0-12-26 16,0-7 44-1,29-11-34-15,10-6 11 0,14 0-7 16,15-23 3-16,6-20-34 16,0-16-10-16,-1-10-63 15,-4-10 12-15,-14-15-103 16,-10-1 12-16,-11-6 23 15,-10 9 9-15,-14 14 122 16,-5 23 15-16,-5 12 68 16,0 20 96-16,0 8-81 0,0 15 25 15,0 0-54 1,-10 8-45-16,-6 30 7 16,-8 20 56-16,1 15 3 0,2 5 28 15,7 7-35-15,9-2-6 16,5-4-15-16,0-4-46 15,0-9 14-15,13-12-15 16,3-16-30-16,-5-15-38 16,-11-23-202-16,0 0-242 15,0-7-127-15</inkml:trace>
  <inkml:trace contextRef="#ctx0" brushRef="#br0" timeOffset="53796.14">3666 5913 2090 0,'0'0'576'0,"0"0"-267"15,0 0-182-15,0 0-88 16,0 0-31-16,0 0-8 16,447-37-38-16,-310 37-285 15,-19 0-471-15</inkml:trace>
  <inkml:trace contextRef="#ctx0" brushRef="#br0" timeOffset="54189.17">4794 6142 2555 0,'0'0'298'0,"0"0"-298"0,0 0-314 16,0 0-1208-16</inkml:trace>
  <inkml:trace contextRef="#ctx0" brushRef="#br0" timeOffset="54314.79">4673 6508 2960 0,'0'0'365'0,"0"0"-281"16,0 0-84-16,0 0-450 16,0 0-1248-16</inkml:trace>
  <inkml:trace contextRef="#ctx0" brushRef="#br0" timeOffset="54960.78">6172 5457 2029 0,'0'0'649'0,"0"0"-482"15,0 0-1-15,0 0-9 16,0 0-118-16,-289-4-18 0,220 43 14 16,-4 20-35-16,4 9 62 15,6 13-22-15,24 9-28 16,10 6 58-16,18 7-58 16,11-2 17-16,0-5-7 15,56-13-5-15,12-13-7 16,13-21-10-16,14-19-27 15,8-23 26-15,-1-7-60 16,1-16 11-16,-8-34-71 16,-17-8-123-16,-14-4 53 0,-25 3 70 15,-21 0 82-15,-12 17 39 16,-6 8 37 0,0 18 59-16,0 6 49 0,0 6-72 15,0 4 12-15,0 0-58 16,0 0-6-16,0 23 39 15,0 14-18-15,0 8 28 16,0 8-5-16,0-3-59 16,0-2 40-16,0-3-46 15,0-9 0-15,5-9-11 16,5-16-71-16,-10-11-185 0,0-11-368 16,0-22-713-16</inkml:trace>
  <inkml:trace contextRef="#ctx0" brushRef="#br0" timeOffset="55088.23">6030 5902 1905 0,'0'0'796'15,"0"0"-563"-15,0 0-146 16,0 0-32-16,0 0-55 16,0 0-14-16,418-36-232 15,-292 30-483-15</inkml:trace>
  <inkml:trace contextRef="#ctx0" brushRef="#br0" timeOffset="55229.98">7129 5863 2727 0,'0'0'674'16,"0"0"-531"-16,0 0-115 15,0 0-1-15,0 0-27 16,0 0-150-16,311 3-514 15,-254 10-790-15</inkml:trace>
  <inkml:trace contextRef="#ctx0" brushRef="#br0" timeOffset="55371.03">7066 6180 1770 0,'0'0'1402'0,"0"0"-1207"16,0 0-83-16,0 0-112 15,0 0-3-15,318-53-176 16,-215 31-753-16</inkml:trace>
  <inkml:trace contextRef="#ctx0" brushRef="#br0" timeOffset="55795.99">8421 5612 1657 0,'0'0'497'0,"0"0"-326"0,0 0 159 15,0 0-99-15,102 207-49 16,-57-130-75-16,2-4-59 16,3-4 16-1,0-9-58-15,-3-16 2 0,-7-13 4 16,-6-18 0-16,0-13 11 16,0 0-23-16,11-36 11 15,5-23-10-15,-5-13 10 16,2-15-11-16,-20-2 0 15,-9-7-33-15,-13 9 3 16,-5 9-87 0,0 24-52-16,0 18-18 0,0 17-307 0,0 15-238 15</inkml:trace>
  <inkml:trace contextRef="#ctx0" brushRef="#br0" timeOffset="55970.67">9596 5913 1704 0,'0'0'843'0,"0"0"-644"16,0 0 73-16,0 0-83 15,26 189-134-15,-26-133-3 16,0 2-52-16,0-5-7 16,0-3 1-16,-10-15-156 15,-1-7-395-15,6-24-717 0</inkml:trace>
  <inkml:trace contextRef="#ctx0" brushRef="#br0" timeOffset="56223.56">10025 5600 2564 0,'0'0'478'15,"0"0"-435"-15,0 0-43 32,0 0 26-32,0 0-17 15,0 180 40-15,0-104-34 16,0-3 57-16,0 1-37 16,0-9-22-16,0-6-13 15,0-12 0-15,0-11-49 16,0-19-230-16,0-11-493 0</inkml:trace>
  <inkml:trace contextRef="#ctx0" brushRef="#br0" timeOffset="56381.2">9991 5528 2799 0,'0'0'556'0,"0"0"-467"0,0 0-38 16,0 0-21-1,0 0-30-15,323-38-18 0,-210 38-50 16,-5 8-156-16,-40 15-280 16,-33-1-152-16</inkml:trace>
  <inkml:trace contextRef="#ctx0" brushRef="#br0" timeOffset="56571.33">9935 5886 2335 0,'0'0'458'16,"0"0"-403"-16,0 0-32 0,0 0-17 15,374-56-6-15,-261 49-42 16,-10 7-177-16,-40 0-298 16,-24 0-435-16</inkml:trace>
  <inkml:trace contextRef="#ctx0" brushRef="#br0" timeOffset="56730.83">9946 6065 1597 0,'0'0'526'0,"0"0"-350"15,0 0-75-15,0 0 5 16,0 0 72-16,0 0-86 0,0 0-11 16,239 50-59-16,-120-50-22 15,78-13-58-15,-31-24-319 16,-19-2-744-16</inkml:trace>
  <inkml:trace contextRef="#ctx0" brushRef="#br0" timeOffset="56928.93">11516 5291 2105 0,'0'0'911'0,"0"0"-798"16,0 0-53-16,0 0 9 0,0 0-30 15,221 230 37-15,-168-132-75 16,-19 13 33-16,-19-1-22 16,-15-4-12-16,-15-7-107 15,-156 12-63-15,8-26-124 16,-14-19-397-16</inkml:trace>
  <inkml:trace contextRef="#ctx0" brushRef="#br0" timeOffset="57359.41">7831 5257 1530 0,'0'0'1057'0,"0"0"-807"16,0 0-189-16,0 0 23 0,-142 189 30 15,87-92-30 1,8 15 16-16,15 16-42 0,9 2-46 16,17 2 20-16,6 3-32 15,11-8-15-15,81 31-109 16,-8-39-392-16,-10-29-317 15</inkml:trace>
  <inkml:trace contextRef="#ctx0" brushRef="#br0" timeOffset="58164.68">12865 5626 1877 0,'0'0'538'0,"0"0"-382"16,0 0 1-16,0 0-83 16,0 0 14-16,-231 177-35 15,225-110 2-15,6-1 12 16,0-6-32-16,40-18 58 16,10-12-51-16,8-16-41 0,-3-14 15 31,13-17-16-31,1-40-27 15,-11-19-81-15,-14-19-85 16,-15-15 73-16,-18-6-23 16,-11 3-16-16,0 5 107 15,0 21-19-15,0 28 71 16,-11 23 117-16,-2 25 48 16,8 11-60-16,5 14-88 15,0 36 61-15,0 19 105 16,0 17-85-16,0 15-11 15,0-1-15-15,18 0-70 0,-2-7 35 16,8-13-37 0,-1-11-70-16,-2-20-85 0,-15-31-218 15,-1-15-201-15,-5-3-399 16</inkml:trace>
  <inkml:trace contextRef="#ctx0" brushRef="#br0" timeOffset="58525.5">13065 5439 1947 0,'0'0'475'0,"0"0"-301"15,0 0 7-15,0 0-53 16,210 232-2-16,-115-165-97 16,13 2-14-16,0-10-7 15,-6-5 7-15,-12-15-15 16,-14-13 0-16,-16-12 1 15,-7-14 26-15,-19 0-18 16,0-7 51-16,-13-26-15 0,-2-10-35 16,-14-7 8-1,-5 1-18-15,0 0 6 0,-24 8 33 16,-20 8-17-16,4 6 37 16,-4 9-4-16,-4 11-47 15,9 7 13-15,5 0-21 16,-1 0-13-16,14 22-7 15,-2 4-71-15,12 8-99 16,6-8-329-16,5-10-504 0</inkml:trace>
  <inkml:trace contextRef="#ctx0" brushRef="#br0" timeOffset="58683.15">13423 5476 2916 0,'0'0'564'16,"0"0"-473"-16,0 0 8 16,0 0-99-16,0 0-3 15,271-196-4 1,-145 177-139-16,-26 5-198 0,-19 8-532 0</inkml:trace>
  <inkml:trace contextRef="#ctx0" brushRef="#br0" timeOffset="58824.07">14296 5025 2687 0,'0'0'651'0,"0"0"-478"15,0 0-116-15,0 0-17 16,0 0-40-16,0 0-132 16,305-30-442-16,-237 43-1012 0</inkml:trace>
  <inkml:trace contextRef="#ctx0" brushRef="#br0" timeOffset="59654.89">14901 5360 2126 0,'0'0'846'0,"0"0"-773"16,0 0-51-16,0 0-10 15,39 176 5-15,8-101 31 16,-2 4-47-16,-5-1-1 16,-17 0 0-16,-7-11-18 0,-11-7-54 15,-5-18-101 1,0-12-73-16,-15-16-25 0,-25-14 25 16,-7 0 29-16,2-17-87 15,6-26-4 1,15-13 308-16,19-8 112 0,5-2 109 15,0-4 30-15,34 10-141 16,18 7-21-16,9 5-14 16,7 9-19-16,1 1 23 15,-6 2-44 1,-8 10 12-16,-8 3 80 0,-20 7 2 16,-14 9 41-16,-8 3 27 15,-5 4-118-15,0 0-4 0,0 30-75 16,5 20 0-1,1 17 17-15,12 10-1 0,3 6-16 16,8 0 0 0,5-3 14-16,0-11-20 0,-5-9 6 15,-2-20 0-15,-4-13-11 16,-4-21-37-16,2-6 14 16,2-9 10-16,6-32-205 0,11-15-69 31,-6-1-31-31,0 4 179 15,-8 7 96-15,-7 11 54 16,-9 17 29-16,-4 6 117 16,-6 10 4-16,5 2-10 15,8 0-50-15,3 14 50 16,2 16 29-16,-2 7-55 16,13 2-25-16,-5 1-71 15,2-4-6-15,3-6-3 0,0-10-9 16,5-6 0-16,5-14-2 15,6 0-49-15,0-11 32 16,7-21-98-16,-7-5-36 16,-11-3 62-16,-10 7 50 15,-8 3 41-15,-11 10 97 16,-5 7 5-16,0 10 80 16,0 3-88-16,0 0-70 15,0 0 2-15,0 23-16 0,0 10-10 16,0 0 14-16,0 3-2 15,5-2 14-15,14-8-26 16,2-6-18-16,13-20-37 16,0 0-400-1,-5-23-452-15</inkml:trace>
  <inkml:trace contextRef="#ctx0" brushRef="#br0" timeOffset="59777.08">16352 5078 2704 0,'0'0'505'16,"0"0"-433"-16,0 0-72 16,0 0-281-16,0 0-453 0</inkml:trace>
  <inkml:trace contextRef="#ctx0" brushRef="#br0" timeOffset="59918.58">16484 6717 2458 0,'0'0'788'0,"0"0"-643"0,0 0-75 16,0 0-70-16,0 0-235 15,0 0-906-15</inkml:trace>
  <inkml:trace contextRef="#ctx0" brushRef="#br0" timeOffset="60786.28">17538 5540 1689 0,'0'0'1073'0,"0"0"-800"15,0 0-161-15,0 0-5 16,0 0-100-16,0 0 8 16,0 0 45-16,177 139-45 15,-117-75 42-15,9 0-57 16,-1-8 10-16,6-13-10 15,-6-10 2 1,6-17-2-16,-11-16 0 16,5 0-9-16,-13-9 1 0,-15-28-16 15,-11-12-13 1,-19-8 36-16,-10 1-50 0,0-1 51 0,-34 8-3 16,-5 8 15-16,4 14 52 15,9 13-38 1,8 6-26-1,7 8 2-15,11 0-2 16,0 0-78-16,11 7-10 16,47 8-201-16,20 6-19 15,70-4-48-15,-19-4-136 16,-14-7-137-16</inkml:trace>
  <inkml:trace contextRef="#ctx0" brushRef="#br0" timeOffset="61118.1">19011 5634 1272 0,'0'0'690'0,"0"0"-162"16,0 0-190-16,0 0-72 15,0 0-194-15,0 0-16 16,0 0-21-16,-142 100-34 16,121-61 52-16,21 7-43 15,0-2 5-15,11-8 36 16,39-3-45-16,13-12 6 16,5-19-12-16,1-2-27 15,-6-9 18-15,-19-38-88 16,-15-9-17-16,-29-19-114 0,0-3-140 15,-29-7-106-15,-44 8-211 16,-25 2-367-16,-9 15 1052 16,-6 11 1060-16,5 8-467 15,18 9-84-15,17 8-173 16,20 8-42-16,32 3-151 16,21 3-88-16,0 3-9 15,26-3-46-15,56 0-61 16,26-4-30-16,65 14-183 15,-18 0-44-15,-26 0-254 0</inkml:trace>
  <inkml:trace contextRef="#ctx0" brushRef="#br0" timeOffset="61958.13">19692 5570 1817 0,'0'0'628'15,"0"0"-548"-15,0 0-79 16,0 0 14-16,0 0-15 0,319-187-9 16,-246 121-50-1,-28-1 14-15,-21 2 45 0,-19 1 54 16,-5 15 50-16,0 10 109 16,-24 14-46-16,-5 14-64 15,8 11-77-15,-2 5-10 16,-6 38-29-16,-6 23 13 15,9 20 0-15,2 11 19 16,14 2-10-16,10 0 32 16,0-9-16-16,0-8-14 15,21-19 16-15,13-13-27 16,-5-17 0-16,0-17-8 0,5-16-28 16,6 0 30-1,4-26-13-15,14-17-80 16,3-14-10-16,-9-1-15 15,-2 10 39-15,-16 5 83 0,-10 9 2 16,-13 15 5-16,-6 8 83 16,-5 7 42-16,0 4-15 15,5 0-99-15,0 15 8 16,14 16 41-16,-3 10-53 0,7 8 30 31,6 3-36-31,0-6 6 0,3-3-8 0,2-7-2 16,0-13-2-16,6-9 4 15,7-14-3-15,3 0-2 16,13-14-47-16,-3-28-96 16,4-8-76-1,-7-5-129-15,-12 0 52 16,-11 2 137-16,-10 6 114 0,-19 13 46 16,-5 11 178-16,0 9 67 15,0 11 54-15,0 3-120 16,0 0-104-1,0 7-60-15,0 23 2 0,0 11 54 16,0 2-39-16,0 4-22 0,0-4 56 16,0-7-66-16,21-6 19 15,8-7-10-15,5-9 9 16,6-14-36-16,12 0 0 16,4-10-57-1,7-28 18-15,-8-4-95 16,-8-1 98-16,-12 1 54 15,-14 11 81-15,-11 8 106 16,-2 8-48-16,-8 8-30 16,0 7-9-16,0 0-99 15,0 0 16-15,11 15-17 16,-1 15-24-16,3 1-4 16,21 6-143-16,-7-9-208 15,7-11-473-15</inkml:trace>
  <inkml:trace contextRef="#ctx0" brushRef="#br0" timeOffset="62493.83">22028 5492 2199 0,'0'0'323'0,"0"0"-201"16,0 0-41-16,0 0-80 0,0 0-1 15,0 0-12-15,0 0 12 16,-29 36 33-16,13-12 28 16,6 12 22-16,10-7-60 15,0 1-16-15,0-5 1 16,0 0-8-16,15-13-85 16,14-4 32-16,0-8-15 15,11 0 54-15,-1-4-29 16,11-19-92-16,3-3 19 15,2-3-91-15,-5 5 28 16,8 2 5-16,-14 6 43 16,-9 7 75-16,-12 3 27 0,-12 6 29 15,-11 0 83-15,0 0 71 16,0 6-18-16,0 11-4 16,0-2-93-16,0 6 20 15,0-4-56-15,0-4 4 16,0 0-14-16,0-6-24 15,10-2-49-15,24-5 30 16,1 0-17-16,12 0 9 16,-2 7-38-16,5 4 40 15,8 8 50-15,-9 10-26 16,-4 10 32-16,-11 7-1 16,-5 3 3-16,-10 2 79 0,-14-1 6 15,-5-4-31-15,0-3-43 16,0-14-13-16,0-11-265 0</inkml:trace>
  <inkml:trace contextRef="#ctx0" brushRef="#br0" timeOffset="62651.44">22038 5191 2685 0,'0'0'375'0,"0"0"-239"16,0 0-131-16,0 0-5 16,0 0-92-16,0 0-254 15,-50 209-351-15</inkml:trace>
  <inkml:trace contextRef="#ctx0" brushRef="#br0" timeOffset="62809.2">21189 5380 1766 0,'0'0'840'0,"0"0"-581"16,0 0-156-16,0 0-103 15,0 0-48-15,0 0-333 16,386-133-704-16</inkml:trace>
  <inkml:trace contextRef="#ctx0" brushRef="#br0" timeOffset="62935.94">22380 4480 2845 0,'0'0'498'0,"0"0"-486"15,0 0-12-15,0 0-16 16,-194 198-263-16,178-131-613 0</inkml:trace>
  <inkml:trace contextRef="#ctx0" brushRef="#br0" timeOffset="63928.82">23577 5787 1949 0,'0'0'702'0,"0"0"-450"0,0 0-2 15,0 0-71 1,0 0-129-16,0 0 10 0,0 0-60 16,-53 92 1-16,37-48-10 15,3-5-75-15,13-19-92 16,8-6-338-16,32-14-259 0</inkml:trace>
  <inkml:trace contextRef="#ctx0" brushRef="#br0" timeOffset="64181.96">24879 4906 2284 0,'0'0'714'16,"0"0"-650"-16,0 0-53 15,0 0 104-15,-100 205-13 16,65-105 25-16,12-1-56 15,17-2-38-15,6-6 19 16,0-16-51-16,0-7-1 16,0-19 0-16,6-12-41 0,4-14-40 15,-10-23-191-15,0 0-518 16,0-16-1441-16</inkml:trace>
  <inkml:trace contextRef="#ctx0" brushRef="#br0" timeOffset="64323.91">24274 5344 2333 0,'0'0'848'0,"0"0"-587"16,0 0-129-16,0 0-17 15,0 0-115-15,0 0-31 16,299-41 16-16,-107 41-204 16,-31 18-418-16,-43 8-159 0</inkml:trace>
  <inkml:trace contextRef="#ctx0" brushRef="#br0" timeOffset="64625.22">25034 5667 1930 0,'0'0'608'15,"0"0"-472"1,0 0 108-16,0 0-82 0,0 0-6 16,0 0-126-16,0 0-12 0,84-115-36 15,-39 68 16-15,-1 2 2 16,-10 5-16-16,6 6 14 15,-6 15 2-15,-5 8 0 16,5 6 6-16,0 5-4 16,-5 0-1-16,6 3 4 15,-1 20 64-15,0 7-36 16,0 2 28-16,-2 5-14 16,-3 0-47-1,-6 1 38-15,6-8-38 0,-8-7-21 16,42-16-63-16,-5-7-270 0,8 0-522 0</inkml:trace>
  <inkml:trace contextRef="#ctx0" brushRef="#br0" timeOffset="65307.5">26467 5317 1620 0,'0'0'935'0,"0"0"-714"16,0 0-87-16,0 0-35 31,0 0-59-31,0 0-40 0,0 0 68 0,-137 99-25 16,116-47-10-16,-2-10 75 16,12 6-85-16,-2-10-4 15,8 0-16-15,5-8 16 16,0-9-38-16,0-6 17 15,5-13-62 1,24-2 54-16,10 0-35 0,1-19 28 16,-1-17-8-16,3-7-11 15,-10-9 24-15,2 6 3 16,-5 8 0-16,0 0-9 0,5 12-29 16,0 8-18-16,0 9 30 15,-5 9-1-15,3 0 35 16,-3 0 2-1,-6 20 20 1,-7 6 66-16,3 8-54 0,-9 1 24 16,9 2-13-16,-9 4-43 15,1-7 39-15,2-8-40 0,3-7 0 32,-1-8-9-32,9-7-17 0,10-4-7 15,11 0-46-15,8-29-177 0,2-1 5 0,-3-5 81 16,-12 1 105-16,-14 4 65 15,-7 4 34-15,-14 10 132 16,-5 5 68-16,0 8 7 16,0 3-54-16,-24 0-133 15,-7 10-42 1,-4 20-5 0,6 9 13-16,24 7-20 15,5 3 0-15,0 4 0 16,50 4-15-16,13-1 15 15,11 7-12-15,-6 0 10 16,-13 3-104-16,-15-3 71 16,-16-3-66-16,-19-9 9 0,-5-12 91 15,0-7-31-15,-69-7-46 16,1-13-153-16,-11-5-491 0</inkml:trace>
  <inkml:trace contextRef="#ctx0" brushRef="#br0" timeOffset="65443.11">25899 6282 1991 0,'0'0'1197'16,"0"0"-972"-16,0 0-50 0,0 0-91 15,0 0-39 1,0 0-45-16,342-207-90 0,-111 151-209 16,-10-4-912-16</inkml:trace>
  <inkml:trace contextRef="#ctx0" brushRef="#br0" timeOffset="65820.36">28276 5185 2114 0,'0'0'620'0,"0"0"-537"0,0 0 85 16,0 0-77-16,0 0-91 15,0 0 33-15,0 0-33 16,-244 145 0-16,210-78 24 16,18-4-5-16,16-1-11 15,0-2 4-15,55 0-2 16,19-2 14-16,10-4-24 16,8-1-1-16,-13-7-8 15,-16-3-23-15,-18-10 31 16,-27-9 1-16,-18-8 0 15,0-9 67-15,-47-7-5 16,-22 0 11-16,-4 0-25 16,-1-3-42-16,19-21 18 15,15-5-24-15,27-12-33 0,13-5-52 16,74-37-170-16,28 12-373 16,6 9-347-16</inkml:trace>
  <inkml:trace contextRef="#ctx0" brushRef="#br0" timeOffset="66157.85">29042 5400 1385 0,'0'0'1153'0,"0"0"-661"16,0 0-317-1,0 0-75-15,0 0 3 0,0 0-97 16,0 0 17-16,-279 117-13 16,279-68 8-16,10 2-3 15,48-8-15-15,-2-9 0 16,7-4-18-16,-11-16 18 15,-7-2 0-15,-11-8 0 16,-13-4-18-16,-13 0-5 16,-8-30 14-16,0-9-88 15,-34-4 3-15,-29-10-53 16,-11-7 33-16,-10-9 32 16,2-5 19-16,9-2 51 15,12 7 24-15,22 6 26 0,15 10 116 16,24 8-80-16,0 7 25 15,45 4-70-15,34 0-29 16,29 2-59 0,78-33-264-16,-25 16-363 0,-9-8-1339 0</inkml:trace>
  <inkml:trace contextRef="#ctx0" brushRef="#br0" timeOffset="66278.09">30136 4536 1617 0,'0'0'1221'0,"0"0"-959"0,0 0-178 15,0 0-54-15,0 0 4 16,-363 145-34-16,310-81-299 16,19-11-1000-16</inkml:trace>
  <inkml:trace contextRef="#ctx0" brushRef="#br0" timeOffset="66573.52">30078 4831 1861 0,'0'0'765'16,"0"0"-615"-16,0 0-49 15,0 0 98-15,0 217 0 0,0-121-87 16,0 4-14 0,0 0-24-16,0-1-73 0,0-8 42 15,0-8-43-15,0-10-32 16,0-16-23 0,0-21-227-16,0-19-536 0</inkml:trace>
  <inkml:trace contextRef="#ctx0" brushRef="#br0" timeOffset="66689.34">29760 5420 2089 0,'0'0'959'15,"0"0"-728"-15,0 0-92 0,0 0-124 16,0 0-15-16,436-93-371 0,-275 87-1033 0</inkml:trace>
  <inkml:trace contextRef="#ctx0" brushRef="#br0" timeOffset="67511.05">30888 5534 2143 0,'0'0'563'16,"0"0"-472"-1,0 0 106-15,0 0-155 0,74-187-24 0,-27 150-18 16,-2 7 16-16,-6 7-17 15,-5 10 1 1,-10 3 0-16,-3 7-15 0,3 3 16 31,-9 0-1-31,4 0 28 0,-3 16-28 0,7 14 63 16,-7 7-23 0,2 9-23-1,3 1 37-15,3 3-53 16,5-8 14-16,0-5 2 15,10-9 1-15,-4-11 5 0,9-16-11 16,12-1-3-16,1 0 48 16,7-24-46-16,-4-17-11 15,-2-12 0-15,-8-7 21 16,-11-11-27-16,-15 6 6 16,-14 1 0-16,-10 11-15 15,0 16 40-15,0 14-23 16,0 16 13-16,-21 7 1 15,-2 0-16-15,-11 27 0 0,5 13 0 16,2 10-12-16,4 3 24 16,17 7-12-16,6-4 0 15,0-3 12-15,6-7-18 16,33-10 6-16,6-13-9 16,13-17-7-16,10-6-13 15,6 0 10-15,5-28-53 16,0-10-70-16,-6-10 56 15,-10-2-30-15,-13 7 116 16,-10 7 3-16,-17 9 62 16,-12 13 52-16,-3 8-34 15,-8 6-47-15,0 0 2 0,0 0-38 16,0 27 0-16,0 9 11 16,0 4 8-16,-8-4-13 15,-8-3-6-15,-2-10 11 16,7-5-8-16,6-11-3 15,5-7 0-15,0 0 40 16,0-11-34-16,24-22-12 16,15-4-3-16,0-2 5 15,1-2-19-15,-1 12 23 0,-4 9 0 16,-7 7 0 0,-12 10 20-16,8 3-26 0,-8 0 6 15,2 16 0-15,-2 17-21 16,-6 7 21-1,-10 3-9-15,0-3-52 0,-5 0-239 16,-34-10-252-16,-6-18-195 0</inkml:trace>
  <inkml:trace contextRef="#ctx0" brushRef="#br0" timeOffset="67655.64">31580 4824 1958 0,'0'0'664'16,"0"0"-350"-16,0 0-105 15,0 0-165-15,328-152 7 16,-196 152-51-16,-19 0-19 16,-16 30-2-16,-28 13-340 15,-43-1-576-15</inkml:trace>
  <inkml:trace contextRef="#ctx0" brushRef="#br0" timeOffset="68601.25">1664 7543 1781 0,'0'0'683'0,"0"0"-475"16,0 0 55-16,0 0-72 15,0 0-89-15,0 0 4 16,0 0-11-16,-107-74-61 15,67 74 32-15,-7 0-38 0,-8 0-27 16,2 21 34-16,3 16-29 16,11 3-5-16,10 6 7 15,18-3 11-15,11 0-14 16,0-6-5-16,45-4-6 16,39-13-7-16,37-10-31 15,21-10-44-15,100-17-126 16,-32-19-435-16,-23-4-250 0</inkml:trace>
  <inkml:trace contextRef="#ctx0" brushRef="#br0" timeOffset="68838.87">2729 7419 1899 0,'0'0'732'16,"0"0"-484"-16,0 0-61 0,0 0-63 15,0 0-64-15,-328 29-59 16,278 8 29-16,8 5-29 15,10-1 0-15,8 1 28 16,14-6-17-16,10-9-10 0,0-8-2 16,0-8-32-1,16-8 7-15,28-3-53 0,9 0-36 16,8-16-45-16,12-18-79 16,30-24-81-16,-16 10-197 15,-27 0-945-15</inkml:trace>
  <inkml:trace contextRef="#ctx0" brushRef="#br0" timeOffset="69441.06">2729 7419 1190 0,'103'35'295'16,"-103"-34"-169"-16,0 16 20 15,5 3-55-15,1 3 10 16,4 0 26-16,3 6-27 16,-2-6 69-16,7 3-18 0,-2-3-65 15,0-6 13-15,7-4-67 16,6-6-5-1,11-7 2-15,4 0-15 0,14 0-12 16,-8-20-2-16,8-10-18 16,-13-3 9-16,0-4-41 15,-6-6-18-15,-5-3-50 16,-5-5 5-16,-13 4 87 16,-8 4 23-16,-8 13 3 15,0 7 136-15,0 13 30 0,0 6 10 16,0 4-34-1,0 0-118-15,0 7-24 0,0 20 0 16,0 6 0 0,0 7 13-16,0 3 2 0,5-4 28 15,6-2 32-15,7-2-49 16,-2-10 20 0,-6-3-34-16,3-7-6 0,-2-7 18 15,-6-5-18-15,0-3 11 16,-5 0-7-16,6-13-10 15,-6-15-10-15,8-2-35 16,-3 0 16-16,0 5 14 16,6 5 3-16,-6 5 12 15,3 13 0-15,2 2 18 16,6 0-12-16,3 0-5 16,9 24 0-16,-1 6 46 0,7 1-46 15,0 6 20-15,0 1-12 16,1-5 3-16,-1-3 24 15,-11-4-24 1,-7-6 3-16,-5-6 38 0,-3-8-52 16,-8-3 19-1,5 1-20-15,-5-4 13 0,5 0-28 0,-5 0-69 16,0 0-263 0,0-13-614-16</inkml:trace>
  <inkml:trace contextRef="#ctx0" brushRef="#br0" timeOffset="69579.5">2808 7918 2579 0,'0'0'0'15,"0"0"-396"-15</inkml:trace>
  <inkml:trace contextRef="#ctx0" brushRef="#br0" timeOffset="70009.57">3376 7247 1711 0,'0'0'782'16,"0"0"-641"-16,0 0-80 15,0 0-46-15,0 0 2 16,0 0-34-16,0 0 13 16,237-130-20-16,-218 104 9 15,-19-1 29-15,0 3-14 16,-14 5 56-16,-30 6 26 16,-6 9 30-16,-8 4-64 0,3 0-3 15,7 7 12-15,9 13-56 16,23 6 8-16,16 11-9 15,29-10-197-15,16-4-326 0</inkml:trace>
  <inkml:trace contextRef="#ctx0" brushRef="#br0" timeOffset="70879.5">5667 7556 1500 0,'0'0'400'0,"0"0"-182"0,0 0 51 0,0 0-88 15,-221 196-146 1,192-149-35-16,29 3-45 0,0-11-269 15,0-12-287-15</inkml:trace>
  <inkml:trace contextRef="#ctx0" brushRef="#br0" timeOffset="72517.42">8331 7081 1647 0,'0'0'700'16,"0"0"-426"-16,0 0 40 15,0 0-67-15,0 0-118 16,0 0-17-16,0 0-51 16,40-53-55-16,-25 53 43 0,14 0-48 15,11 23 7 1,-1 13 16-16,9 14-12 16,-9 7 6-16,0-1-18 0,-4-3 0 15,-14-10-1-15,-3-17 1 16,-2-9 0-16,-11-11-1 15,3-6 9-15,3 0-16 16,4-19 8-16,9-21-13 16,5-10-1-16,5-6-5 15,-8 0 2-15,3 3-1 16,0 9-37-16,-5 14 54 16,-3 7-21-16,-8 12 13 0,-2 6-12 15,-1 5 10-15,3 0 2 16,3 0 3-16,0 26 12 15,8 7 3-15,4 11-3 16,7 2 3 0,-1 0 8-16,0-2-5 15,5-5-11-15,-4-9 19 0,4-7-13 16,1-9 29-16,-6-11-25 16,5-3-11-1,6-3 35-15,0-27-26 16,-6-16-18-16,3-8 9 0,-21-5-98 15,-2-1-23-15,-19-6-202 16,0 15-322-16,0 15-192 0</inkml:trace>
  <inkml:trace contextRef="#ctx0" brushRef="#br0" timeOffset="72782.59">9991 6660 2183 0,'0'0'770'16,"0"0"-576"-16,0 0-84 15,0 0-31-15,0 0-67 16,0 0 33 0,-221 226 61-16,194-136-67 0,4-2 24 15,12-2-48-15,11-6 0 16,0-10-3-16,0-5-12 15,11-17-22-15,23-7-35 16,29-18-170-16,-13-15-441 16,-5-8-735-16</inkml:trace>
  <inkml:trace contextRef="#ctx0" brushRef="#br0" timeOffset="73212.55">10406 6981 2225 0,'0'0'545'15,"0"0"-460"-15,0 0-42 16,0 0 88-16,0 0-66 15,0 0 6-15,0 0-5 16,16 193-33-16,-3-164 28 16,3-5-33-16,-6-8-19 15,9-6 39-15,2-6-46 16,3-4 7-16,10 0-9 16,10-24-14-16,4-15-29 15,-4-8-89-15,-9 0-21 16,-14 1 77-16,-3 5 14 0,-13 15 62 15,-5 10 76-15,0 9-19 16,0 7 36 0,0 0-54-16,0 0-30 0,0 12 34 15,0 16-20-15,0 8 22 16,0 5-34-16,0-1-9 16,0-1-4-16,0-9-158 15,0-7-415-15,11-13-471 0</inkml:trace>
  <inkml:trace contextRef="#ctx0" brushRef="#br0" timeOffset="73384.67">11193 7107 1952 0,'0'0'1062'0,"0"0"-834"16,0 0-156-16,0 0-29 15,0 0-16-15,0 0-21 16,0 179-12-16,0-139-93 15,0-6-209-15,0-11-323 16,-6-11-668-16</inkml:trace>
  <inkml:trace contextRef="#ctx0" brushRef="#br0" timeOffset="73858.5">11550 7047 352 0,'0'0'1520'15,"0"0"-1262"-15,0 0-71 16,0 0 47-16,0 0-79 0,0 0 33 15,0 0-73-15,113 110-31 16,-84-70 4-16,0-1-52 16,0-5 24-16,-8-4-52 15,8-11-1-15,-5-8 23 16,10-8-24-16,0-3 15 16,6 0-5-16,4-17 4 0,-4-13-29 15,-6-9 9-15,-5-8-26 16,-13-3 16-16,-16 0-12 15,0 1 22-15,0 9-6 16,-16 5 21-16,-24 17-5 16,6 6-10-16,0 12 1 15,5 0-11-15,0 0 7 16,13 18 3-16,3 5 0 16,8 7-9-16,5-5-3 15,0-3-139-15,13-5-204 16,21-14-248-16</inkml:trace>
  <inkml:trace contextRef="#ctx0" brushRef="#br0" timeOffset="74047.17">12644 6704 2051 0,'0'0'573'0,"0"0"-271"16,0 0-87-16,98 175-77 15,-70-90-54 1,-6 8-83-16,-9 7 37 0,-13-7-38 0,0-4-45 16,-13 4-168-16,-37-23-113 15,0-20-304-15</inkml:trace>
  <inkml:trace contextRef="#ctx0" brushRef="#br0" timeOffset="74425.19">13236 7280 1950 0,'0'0'467'16,"0"0"-444"-16,0 0-9 15,0 0-24-15,295-216 10 16,-227 146 0-16,-23-3-13 16,-24 2 26-16,-13 12 20 15,-8 11 78-15,0 19-14 16,0 9 85-16,-14 16-31 16,-1 4-82-16,-4 0-63 15,-7 34 22-15,2 15-28 16,1 16 59-16,7 8-13 0,16-1 47 15,0 6-78 1,5-9-8 0,45-5-7-16,58-8-196 15,-11-17-258-15,-7-18-232 0</inkml:trace>
  <inkml:trace contextRef="#ctx0" brushRef="#br0" timeOffset="74746.11">14430 7021 1957 0,'0'0'773'0,"0"0"-502"16,0 0-6-16,0 0-156 16,0 0-39-16,0 0-70 0,0 0 9 31,-187 19-24-31,166 11 17 16,8 4-2-16,8-8 0 15,5 1-3-15,0-10 1 16,0-8-41-16,23-2-47 15,12-7 47-15,-1 0-34 16,-8 0 59-16,3-10 17 16,-16 0 2-16,-8 0 62 15,1 7 45-15,-6 3-23 16,0 0 0-16,0 0-84 0,0 0 13 16,5 0-14-16,5 17 17 15,4 3-46-15,-4-1 26 16,6-2-96-16,8-17-50 15,-9 0-332-15,9-13-184 0</inkml:trace>
  <inkml:trace contextRef="#ctx0" brushRef="#br0" timeOffset="74886.02">14346 6568 2455 0,'0'0'840'0,"0"0"-698"16,0 0-43-16,0 0-92 15,0 0-7-15,0 0-75 16,294-7-521-16,-191 11-1082 0</inkml:trace>
  <inkml:trace contextRef="#ctx0" brushRef="#br0" timeOffset="75464.57">15258 6495 2443 0,'0'0'501'16,"0"0"-413"-16,0 0 69 16,0 0-43-1,11 202-2-15,2-120-70 0,8-5-33 16,-3 1 12-16,4-8-13 16,1-7-16-16,-4-13-16 15,-19 0-139-15,0-17-162 16,0-13-454-16</inkml:trace>
  <inkml:trace contextRef="#ctx0" brushRef="#br0" timeOffset="75609.02">14969 6945 2732 0,'0'0'542'0,"0"0"-457"15,0 0-46-15,0 0-39 16,342-59-142-16,-184 51-317 15,-21-2-573-15</inkml:trace>
  <inkml:trace contextRef="#ctx0" brushRef="#br0" timeOffset="76130.56">15769 7051 1475 0,'0'0'610'0,"0"0"-362"16,0 0 2-16,0 0-73 15,0 0-69 1,0 0-99-16,0 0 28 0,107-123-21 16,-83 86-8-16,-8 2 44 0,-3 5-52 15,3 7 1-15,-6 7-1 16,9 2 14-16,-9 8-14 15,1 3 0-15,7 3 10 16,-2 0 14-16,2 0 10 16,3 0 28-16,3 16 22 15,0 12-36-15,-3 9 25 0,2 3-22 32,6 3-45-32,-2 0 42 0,2-1-47 15,-1-8 0-15,7-7 3 16,-1-14 20-16,0-9-18 0,6-4-6 15,4-10-12-15,1-31-3 16,2-8-18 0,-7-1 9-1,-6 0 18-15,-8 14 2 16,-7 6 4-16,-9 13 18 0,-10 11-11 16,5 6 58-1,-5 0-59-15,14 0 13 0,-4 15-10 16,1 15 9-16,7 2-6 15,-2 4-12-15,2-6-45 16,8-1-33-16,-2-5-223 16,5-11-464-16</inkml:trace>
  <inkml:trace contextRef="#ctx0" brushRef="#br0" timeOffset="77190.32">17436 6773 1620 0,'0'0'244'16,"0"0"-169"-16,0 0-38 16,0 0-26-16,0 0 23 15,0 0-9-15,0 0 35 16,-40 0 58-16,40 0-72 16,-5 0-15-16,5 0-28 15,0 0 13-15,-5 0-10 16,-3 0-6-16,3 0 0 0,0 0 3 15,-11 0 11 1,3 0-14-16,-3-1 19 0,-8-4 8 16,8 2 69-16,-7 0-29 15,-1-1-18-15,3 1 17 16,-3-1-42-16,-5 4 4 16,3-3-4-16,-13 3-23 15,-1 0 30-15,-7 0-30 16,2 0-1-16,0 0 46 15,1 0-34-15,10 0 38 16,-1 0 0-16,12 7-23 16,7 0 42-16,-2 5-51 15,7 2-5-15,-2 2 32 16,8 6-37-16,-1 3 50 0,1 3-2 16,5 5-8-1,0 1 26-15,11-5-48 0,28 1-5 16,14-6-17-16,10-10 11 15,-3 1-15-15,9-11 0 16,-1-4-11-16,0 0-9 16,-5-4 5-1,-13-19-1-15,-10-3 14 0,-6-8-71 16,-18-2 58-16,-16-2-22 0,0 0-4 16,0 8 26-16,-5 1 12 15,-22 13 3-15,4 8 0 16,-6 2 3-16,13 6-13 15,-2 0-11-15,12 0-66 16,6 0 11-16,0 0-75 16,0 0-31-16,0 0 113 15,24 0 47-15,10 0 22 16,0 0 0 0,6 7 9-16,4 8 6 15,1 7-3-15,0 6 52 0,7 5 0 0,-2 4-48 16,-5-1 45-1,-5-4-34 1,-6-4-26-16,-16-8 48 0,-7-9-30 16,-11-2 26-16,5-9 2 0,-5 0-40 15,0 0 46-15,5-4-53 16,8-22-78-16,3-8 16 16,13-2-3-16,5 0 14 15,6 0 26-15,-1 12-1 16,1 7 19-16,-6 4 7 0,-11 9 0 15,-7 4 36-15,3 0-27 16,-9 4 41-16,1 16 38 16,2 10-74-1,-3-1-14-15,14 1-114 0,-8-5-354 16,8-10-503 0</inkml:trace>
  <inkml:trace contextRef="#ctx0" brushRef="#br0" timeOffset="77631.39">18559 6743 2234 0,'0'0'606'16,"0"0"-570"-16,0 0-7 15,0 0 0-15,0 0-23 16,0 0 24-16,-97 202-30 15,97-171-63-15,5-6 39 16,8-13-58-16,-2-12 16 16,-1 0 41-16,3-2-38 0,3-28-164 15,-6-10-54-15,4-8-42 16,-9 5-300-16,-5 7 304 16,0 9 319-16,0 12 521 15,0 7-274-15,0 8-39 16,0 0-153-16,0 23 113 15,0 16 74-15,5 13-125 16,6 11-4-16,2 9-13 16,8 6-64-16,3 1 38 15,4 4-41-15,-7-3-17 16,-2-4-4-16,-3-7 0 16,-11-9-12-16,-5-12 0 0,0-14 2 15,0-15-22-15,-11-8-2 16,-33-11-14-16,-19 0-67 15,-56-15-172-15,17-10-5 16,-1-5-669-16</inkml:trace>
  <inkml:trace contextRef="#ctx0" brushRef="#br0" timeOffset="77762.84">16941 7663 2043 0,'0'0'378'0,"0"0"-372"16,0 0-6-16,0 0-246 0</inkml:trace>
  <inkml:trace contextRef="#ctx0" brushRef="#br0" timeOffset="78436.62">19884 6717 1783 0,'0'0'629'15,"0"0"-538"-15,0 0 3 16,0 0 4-16,0 0-91 16,0 0 13-16,0 0-20 15,-226 17 16-15,197 6-17 16,0 4 1-16,19-1 0 15,10 4-11-15,0-2 16 16,10-3-5-16,48 5 0 16,26-2-23-1,14 2 11-15,4 2-81 0,-12-3-50 16,-17 6 81-16,-25-1 5 16,-33-5 57-16,-15-2 144 15,-15 0 60-15,-54-4 78 0,-23-4-75 16,-2 2-62-16,1-5-33 15,30-3-111-15,24-6 25 16,23-7-26-16,16 0-41 16,11 0-14-16,62-30-116 15,69-30-318 1,-5 7-74-16,-19 0-363 0</inkml:trace>
  <inkml:trace contextRef="#ctx0" brushRef="#br0" timeOffset="78791.59">20639 6856 1413 0,'0'0'896'0,"0"0"-600"0,0 0-82 16,0 0-129-16,0 0-55 15,0 0-19-15,0 0 10 16,-192 85 1-16,213-58 19 16,24-8-41-16,8-2 49 15,-4-8-48-15,-1-1 31 16,-17-8 16-16,-2 0-42 15,-5 0 27-15,-19 0 0 16,-5-8-8-16,0-11-25 0,-5-7-22 16,-40-1-32-16,-23 1 39 15,-6-3-14-15,-13 5 28 16,3-5 1-16,16 6 0 31,13 4 71-31,15 0-39 0,11 1 28 0,11-5 25 16,18-7-45-16,0-11 8 15,0-5-48-15,53-14-32 16,20-2 31-16,74-31-147 16,-23 13-145-16,2 13-446 0</inkml:trace>
  <inkml:trace contextRef="#ctx0" brushRef="#br0" timeOffset="78917.49">21410 5899 2633 0,'0'0'671'15,"0"0"-579"-15,0 0 6 16,0 0-97-16,0 0 8 16,0 0-9-16,-192 187-164 15,186-123-487 1</inkml:trace>
  <inkml:trace contextRef="#ctx0" brushRef="#br0" timeOffset="79240.36">21994 6704 1996 0,'0'0'764'16,"0"0"-582"-16,0 0-40 15,0 0 22-15,0 0-88 16,0 0-19-16,-245 175 16 16,229-109-52-16,16-7 5 15,0-6-26-15,0-6-3 16,45-14 1-16,81-17-136 15,-13-9-216-15,6-7-382 0</inkml:trace>
  <inkml:trace contextRef="#ctx0" brushRef="#br0" timeOffset="80013.88">22704 6791 2134 0,'0'0'732'15,"0"0"-583"-15,0 0 52 16,0 0-134-16,0 0-53 15,0 0-7-15,0 0 11 16,-263 77-18-16,223-37 25 16,14-2-19-16,2-1 23 15,14-9-29-15,10-5 0 0,0-6-6 16,0-11-36-16,15-2-6 16,30-4-33-16,13 0-55 15,10-23-84-15,1-11-115 16,-14-2 9-16,-10 2 73 15,-16 8 198-15,-6 4 55 16,-17 14 184-16,-6 0 57 16,0 8-1-16,0 0-137 15,0 0-61-15,0 0-28 16,0 15 4-16,0 0-16 16,0 1 7-16,0 6 10 15,0-2 96-15,0-2-46 0,0 0-32 16,0 1-16-1,0-4-1-15,0-3-16 0,10-5-4 16,9-7-75-16,-4 0 25 16,9 0-9-16,5 0 18 15,-3 0 28-15,-2-7-14 16,0-2 27-16,-3-5 0 16,2-2 0-16,11-9-7 15,11 0 7-15,8-11-2 16,2-9-13-16,3-8-113 15,-8-7-24-15,-16-7-9 0,-10 5 32 16,-19 2 129 0,-5 14 3-16,0 12 113 0,0 15 60 15,-19 15-42-15,-2 4-48 16,-7 13-59-16,4 31 4 16,3 12 69-16,2 10-28 15,14 4 24-15,5 0-1 16,0-7-75-16,0-6 23 15,0-8-43-15,5-15 1 16,6-10-17-16,-3-14 16 16,-3-10 0-16,6 0-9 15,-1-20-72-15,19-13-116 16,5-5-11-16,11 6 48 16,2 2 121-16,-7 7 6 15,-1 10 33-15,1 7 103 16,-6 6 14-16,0 0 35 15,5 21-59-15,-4 17-24 0,-1 5-69 16,-18 23-45-16,-6-9-329 16,-10-11-907-16</inkml:trace>
  <inkml:trace contextRef="#ctx0" brushRef="#br0" timeOffset="80154.97">22475 7538 2061 0,'0'0'920'15,"0"0"-706"-15,0 0-190 16,0 0-24-16,0 0-301 16,0 0-1902-16</inkml:trace>
  <inkml:trace contextRef="#ctx0" brushRef="#br0" timeOffset="80643.75">24986 6395 2186 0,'0'0'760'0,"0"0"-606"15,0 0-129-15,0 0 58 16,-207 210 19-16,159-101-38 16,14 9 36-16,24-4-64 15,10-6-3-15,0-12-19 16,0-19 8-16,28-18-44 15,12-15 16-15,18-25-104 16,42-19-32-16,-3-19-331 16,0-22-440-16</inkml:trace>
  <inkml:trace contextRef="#ctx0" brushRef="#br0" timeOffset="81005.64">25510 6720 1886 0,'0'0'957'0,"0"0"-707"16,0 0-202-16,0 0-15 16,0 0 34-16,0 0-26 15,0 0 20 1,-6 166-43 0,28-131-11-16,1-11 11 15,-7-10-10-15,13-9-8 16,0-5 0-16,10 0-12 15,6-19-18-15,8-22-139 16,-3-8-129-16,-6-4-3 0,-4-6 29 16,-17 10 160-16,-7 9 112 15,-3 17 167-15,-13 13 169 16,0 10-78-16,0 0-123 16,0 20-8-16,0 23 5 15,0 7-32-15,0 7-37 16,0-3-57-16,0-6 12 15,0-7-18-15,11-7-90 0,34-26-64 16,7-3-537-16,-7-5-633 16</inkml:trace>
  <inkml:trace contextRef="#ctx0" brushRef="#br0" timeOffset="81178.28">26491 6870 2213 0,'0'0'1014'0,"0"0"-832"15,0 0-114-15,0 0-7 16,0 0-53-16,0 0 1 16,0 0-9-16,-29 200-65 15,29-166-132-15,0-15-471 0,0-8-847 16</inkml:trace>
  <inkml:trace contextRef="#ctx0" brushRef="#br0" timeOffset="81606.55">26909 6694 2072 0,'0'0'554'0,"0"0"-457"0,0 0-96 16,0 0 42-16,0 0 112 15,0 0-45-15,108 204-4 16,-74-144-30-16,0-5-22 16,0-11 33-1,16-10-75-15,3-18 1 0,7-9 11 16,9-7-7-16,-1-7-25 16,-5-30 8-16,-8-9-40 0,-13-10 34 15,-20-4-30-15,-17-1 32 16,-5 5-13-1,0 7 34-15,-16 8-10 0,-18 14 41 16,0 7-36-16,-1 14 52 16,6 6-64-16,8 0 1 15,-2 3 6-15,-1 24 5 16,8 3-12-16,11 0 0 16,5-1-5-16,0-5-4 15,34-5-72-15,66-19-110 16,-2 0-409-16,-6 0-572 15</inkml:trace>
  <inkml:trace contextRef="#ctx0" brushRef="#br0" timeOffset="81811.07">28384 6239 2467 0,'0'0'699'0,"0"0"-582"0,0 0-35 16,0 0-9-16,0 0 13 15,108 256-62-15,-92-150-18 16,-16 6 15-16,0-4-20 0,-16 1-1 16,-42-8 0-1,-15-5-15-15,-25-13 5 0,-36 0-88 16,21-23-129-16,21-19-540 0</inkml:trace>
  <inkml:trace contextRef="#ctx0" brushRef="#br0" timeOffset="81969.25">28905 7028 2975 0,'0'0'608'0,"0"0"-572"16,0 0-36-16,0 0 0 15,0 0-310-15,-313 33-2436 16</inkml:trace>
  <inkml:trace contextRef="#ctx0" brushRef="#br0" timeOffset="85295.11">644 8425 1899 0,'0'0'381'16,"0"0"-239"-16,0 0 29 15,0 0-41-15,-313 106-94 0,263-47 37 16,21 11-34-16,19 11 19 15,10-3 61-15,0 3-63 16,50-8 14-16,18-6 5 16,21-14-66-16,9-14 25 15,15-22-34-15,13-17 0 16,-8-3-12-16,1-40 12 16,-22-20 0-16,-29-10-9 15,-28-10 21-15,-35-5-18 16,-5-2 6-16,-10 11 0 15,-43 9 7-15,-2 20-1 16,-14 21-12-16,-10 22-28 16,6 7-131-16,-14 33-98 0,24 14-321 15,23-5-270-15</inkml:trace>
  <inkml:trace contextRef="#ctx0" brushRef="#br0" timeOffset="85706.55">1670 8752 1083 0,'0'0'898'0,"0"0"-653"0,0 0 25 16,0 0-8-16,0 0-74 16,73 195-108-16,-62-135 15 15,2-1-66-15,3-6-11 16,-1-13 24-16,-1-10-33 15,-4-13 1-15,1-14 14 16,7-3-24-16,11-3 35 16,10-34-35-16,6-19-49 15,0-14-17-15,0-6-102 16,-11 3 1-16,-11 5 34 16,-12 18 111-16,-6 17 22 0,-5 19 122 15,0 8 33 1,0 6-8-16,0 0-110 0,0 11-1 15,0 19 8-15,0 2 4 16,0 9 52-16,0-1-57 16,0-3-11-16,0-1-4 15,19-6-19-15,4-3-10 16,-2-11 1 0,8-6-123-16,34-10-60 0,-13 0-374 15,8-23-542-15</inkml:trace>
  <inkml:trace contextRef="#ctx0" brushRef="#br0" timeOffset="86202.76">2719 8758 1815 0,'0'0'827'15,"0"0"-672"-15,0 0-125 0,0 0 76 16,0 0 0-16,-5 238-45 15,5-151 32-15,0 3-33 16,0-1-1-16,10-7 3 16,11-15-60-16,-2-14 12 15,4-11-14-15,-12-19-22 16,-1-10-4 0,1-13-99-16,2 0-34 0,-8-16-28 15,1-27-274-15,-6-13 175 16,0-20 98-16,0-7 72 15,-29-16 109 1,-6-4 7-16,1 7 72 0,13 13 83 16,11 15 12-16,2 22 43 15,8 9 1-15,0 14-81 16,8 14-29-16,23 4-72 0,17 5-1 16,7 0 27-16,-3 30-26 15,-2 14 24-15,-5 7-21 16,-16 2-31-1,-11 4 50-15,-18-8-41 0,0-6 43 16,-7-6 29 0,-33-7-24-16,-5-7 17 15,-5-9-64-15,-2-5-2 16,18-9-18-16,13 0-63 0,21-30-94 16,0-16-516-16,0-4-489 0</inkml:trace>
  <inkml:trace contextRef="#ctx0" brushRef="#br0" timeOffset="86819.69">3484 8646 1753 0,'0'0'794'0,"0"0"-673"15,0 0-54 1,0 0 133-16,0 0-97 0,0 171-22 15,-5-109 4-15,-8 2-40 32,13-11 45-32,0-6-50 0,0-7-26 15,0-14 16-15,0-9-21 0,0-7-6 16,13-10-3-16,13 0-23 16,8-6 7-16,6-31-123 15,-1-6-93-15,-10-7 93 16,-5 3 10-16,-8 3 74 0,-3 12 49 15,-8 11 6-15,-5 7 43 16,0 14 14-16,0 0-38 16,0 0 17-16,0 28-36 15,0 6 33-15,0 1 33 16,0 6-24-16,0-4 44 16,5-4-59-16,19-10-3 31,8-6 38-31,20-17-49 15,11 0 11-15,16-17-24 0,0-30-43 0,5-15-61 16,-5-15-108 0,-10-9 29-1,-22-11 95-15,-8-7-3 16,-23 8 91-16,-5 10 36 0,-11 19 118 16,0 24 43-16,0 22-31 15,0 21-52-15,0 0-41 16,0 28-72-16,-11 28 8 15,-5 17 44-15,-2 14-19 16,7 5 50-16,1-2-56 16,2-2-10-16,3-10-9 15,5-10-9-15,0-15-1 0,0-17-110 16,-11-29-163-16,-12-7-271 16,-4 0-27-16</inkml:trace>
  <inkml:trace contextRef="#ctx0" brushRef="#br0" timeOffset="86945.46">3976 8743 1785 0,'0'0'636'0,"0"0"-283"16,0 0-81-16,0 0-136 15,0 0-22-15,0 0-77 16,324-44-31-16,-182 28-12 16,-19 2-199-16,-20-5-788 0</inkml:trace>
  <inkml:trace contextRef="#ctx0" brushRef="#br0" timeOffset="87088.32">5236 8690 3010 0,'0'0'464'16,"0"0"-411"-16,0 0-53 0,0 0-162 15,0 0-451-15,0 0-1501 0</inkml:trace>
  <inkml:trace contextRef="#ctx0" brushRef="#br0" timeOffset="87198.72">5225 9100 2673 0,'0'0'603'16,"0"0"-603"-16,0 0-48 16,0 0-814-16</inkml:trace>
  <inkml:trace contextRef="#ctx0" brushRef="#br0" timeOffset="87448.83">6506 8404 2029 0,'0'0'844'0,"0"0"-698"15,0 0-94-15,0 0-20 16,0 0 95-16,68 186-67 16,-23-107-42-16,-5-7 10 15,-6-6-16 1,-5-13-24-16,5-9-22 16,-13-18-216-16,3-19-412 0</inkml:trace>
  <inkml:trace contextRef="#ctx0" brushRef="#br0" timeOffset="87605.37">6143 8308 1079 0,'0'0'2101'0,"0"0"-1790"16,0 0-213-16,0 0 13 16,0 0-111-16,0 0-35 15,350-36-13 1,-190 36-425-16,-31 0-561 0</inkml:trace>
  <inkml:trace contextRef="#ctx0" brushRef="#br0" timeOffset="88433.4">7361 8587 2004 0,'0'0'361'16,"0"0"-199"0,0 0 91-16,0 0-48 0,0 0-37 0,0 0-69 15,0 0-4-15,118 209-36 16,-89-168-59-16,-5-8 44 15,-1-6-44-15,-7-10 0 32,0-14-9-32,-3-3-6 15,8-3 9-15,8-37-41 16,5-17-141-16,11-14-11 16,-6-5-30-16,9-1-79 15,-14 11 114-15,-8 10 107 0,-7 19 87 16,-9 17 93-1,1 14 10-15,7 6 22 0,-2 0-30 16,13 36 45-16,-6 11 29 16,6 13-78-16,-18 9-13 15,-1 1-23-15,-10-8-37 16,0-3 48-16,0-14-55 16,0-17-1-16,0-12-2 15,0-16 8-15,0 0 1 16,19-21-17-16,2-21-45 0,18-14-12 15,9-2-87-15,7-2-25 16,-3 11 74-16,4 9 25 16,-12 10 68-16,-9 13 1 15,-1 7 1-15,-11 10 51 16,-7 0-8-16,-3 17 44 16,-13 23 29-16,0 6-47 15,0 9 22-15,0-1-46 16,0-2-39-16,0-14 29 15,0-8-34-15,0-15-1 16,6-15 11-16,15 0 7 0,13-15-32 16,13-23 14-16,8-9-73 15,9-7 17-15,-1 1-105 16,-3 6 53-16,-2 11 87 16,-13 9 8-16,-11 7 13 15,-5 14 49-15,-8 6 54 16,-3 0 24-16,-2 13-44 15,2 23 10-15,-2 10-10 16,3 7-68-16,-4 0 17 0,4-9-32 16,-3-3-29-1,-3-17-17-15,-8-24-116 0,-5 0-131 16,0-35-489-16</inkml:trace>
  <inkml:trace contextRef="#ctx0" brushRef="#br0" timeOffset="88592.22">7916 7842 2827 0,'0'0'541'0,"0"0"-447"16,0 0-58-16,0 0 3 16,297-14-39-16,-110 35-62 15,-30 15-120-15,-44-3-730 0</inkml:trace>
  <inkml:trace contextRef="#ctx0" brushRef="#br0" timeOffset="88733.92">7400 8099 2954 0,'0'0'477'15,"0"0"-396"-15,0 0-68 16,0 0-13-16,0 0-287 0,0 0-1216 0</inkml:trace>
  <inkml:trace contextRef="#ctx0" brushRef="#br0" timeOffset="89667.2">11908 7978 2252 0,'0'0'494'0,"0"0"-352"16,0 0-36-16,0 0-43 0,0 0-29 15,0 0 34-15,0 182 58 16,0-100-73-16,0-3-12 16,0-2-13-16,0-11-10 15,0-13-16-15,0-13-2 16,0-17 7-16,0-10-16 15,0-9 9-15,0-4-21 16,0 0 21-16,0-30-92 16,0-16 3-16,0-11 11 15,0-9 15-15,0-11 56 0,0 4-38 16,0 7 21 0,0 13 17-16,0 15 14 15,0 18-5-15,5 10 45 0,0 10-41 16,3 0 18-16,3 0-6 15,5 10-15-15,12 19 86 16,1 8-47-16,6 5 40 16,-1-1-16-16,0 1-54 15,0-6 47-15,0-6-58 0,6-10 9 16,5-13 3 0,-1-7 4-16,14 0-7 0,3-34-10 15,12-12-55-15,-4-14 22 16,-6-11-69-16,-5 3 29 15,-8-7 34-15,-11 9-29 16,-5 16 68-16,-5 10-21 16,-13 21 21-16,-3 9 30 15,-2 10 4-15,-1 0 22 16,14 29 23-16,5 21-39 16,10 13 44-16,1 10-48 0,4 2-21 15,-4-2 33 1,-6-4-46-16,0-9 8 0,-5-10-5 15,-13-13 19-15,2-14-29 16,-13-10 5-16,1-13-30 16,-1 0 6-16,0-23-196 15,1-14-620-15</inkml:trace>
  <inkml:trace contextRef="#ctx0" brushRef="#br0" timeOffset="90156.71">14056 7869 2300 0,'0'0'564'15,"0"0"-398"-15,0 0-46 16,0 0-26-16,0 0-67 16,0 0-18-16,-294 30 29 0,236 3-31 15,8-1 8 1,21 2-14-16,19-8 22 0,10 4-12 15,0-2-11 1,50 2 0-16,23 2-17 0,25 6 13 16,15 0 3-16,5 4 1 0,-10-6-91 15,-21 4 49 1,-32-7-10-16,-26-3 44 0,-29-6 8 16,0-8 29-16,-24-3 65 15,-31-3 11-15,-19-6-74 16,1-1 37-16,-6-3-68 15,10 0 1-15,6 0-9 16,8-10-7-16,21-26-78 16,10 2-161-16,24 1-660 0</inkml:trace>
  <inkml:trace contextRef="#ctx0" brushRef="#br0" timeOffset="90409.32">14969 7941 2300 0,'0'0'781'15,"0"0"-638"1,0 0-50-16,0 0-31 0,0 0-39 16,0 0 65-16,0 226-26 0,0-138-52 15,5 1 51 1,3-6-61-16,3-9 0 0,-1-14-2 15,1-14-17-15,2-23-25 16,3-23-125-16,2-16-398 16,-13-28-578-16</inkml:trace>
  <inkml:trace contextRef="#ctx0" brushRef="#br0" timeOffset="90552.06">14619 7869 2794 0,'0'0'654'16,"0"0"-517"-16,0 0-53 16,0 0-78-16,0 0 9 15,321-27-15-15,-100 27-96 16,-32 0-434-16,-31 0-1251 0</inkml:trace>
  <inkml:trace contextRef="#ctx0" brushRef="#br0" timeOffset="91169.19">16544 8197 2378 0,'0'0'531'0,"0"0"-441"15,0 0 3-15,0 0-23 16,0 0-68-16,0 0 10 16,0 0 24-16,-147 184-9 15,147-131 27-15,0-3-13 16,0-7-33-16,0-9 22 16,34-11-30-16,14-10-6 0,7-13-10 15,18 0-26-15,6-20-54 16,8-23-31-16,-8-11-85 15,-11-8 46-15,-7-5 24 16,-19 1 56-16,-16 13 85 16,-13 10 2-16,-13 19 106 15,0 12 54-15,0 12-80 16,0 0-41-16,0 14-40 16,-13 21 0-16,3 8 66 0,-1 3 1 15,11 5 8 1,0-5 19-16,0-3-70 0,0-3 26 15,6-10-50-15,28-14-8 16,10-9 2-16,14-7-115 16,3-3-136-16,7-31-126 15,-10-9-134-15,-19-3 272 16,-10-1 245-16,-18 11 152 16,-6 6 122-16,-5 10 65 0,0 10-16 15,0 7-83 1,0 3-154-16,0 0-8 0,0 5-77 15,0 23 0-15,0 2 53 16,0 6-43-16,24-2-22 16,49-8-5-16,1-6-285 15,5-17-493-15</inkml:trace>
  <inkml:trace contextRef="#ctx0" brushRef="#br0" timeOffset="91513.92">18128 8195 1483 0,'0'0'1360'0,"0"0"-1094"16,0 0-135-16,0 0 11 15,0 0-124-15,-324 96-12 16,300-49-2-16,14 0 8 16,10-5-12-16,0-5 0 15,0-14-26-15,0-6 25 16,24-7-40-16,15-10-9 15,11 0 38-15,13 0-78 0,0-17 1 16,-2-6-6-16,2-3 23 16,-13-1 72-16,-3 7 72 31,-18 4 31-31,-8 9 45 0,-10 3-107 0,-3 4 8 16,2 0-45-1,1 4 17-15,7 19-34 0,-8 7 13 16,1 0-57-16,-6-4-30 15,-5-12-172-15,0-11-199 16,0-3-89-16</inkml:trace>
  <inkml:trace contextRef="#ctx0" brushRef="#br0" timeOffset="91706.74">17231 7716 2442 0,'0'0'720'0,"0"0"-568"0,0 0-109 16,0 0-34-16,0 0 13 0,0 0-22 16,0 0-1-1,273 110 1-15,-273-81-85 0,0 4 23 32,-39 4-31-32,-8-10-246 0,20-11-1048 0</inkml:trace>
  <inkml:trace contextRef="#ctx0" brushRef="#br0" timeOffset="92306.54">20634 7699 2082 0,'0'0'574'15,"0"0"-480"-15,0 0 79 16,0 0-39-16,-329 4-90 0,237 36 31 15,-10 13-27-15,7 13 6 16,8 10 41-16,13 4-69 16,24 1 20-16,22-6 3 15,22-1-48-15,6-7 41 16,19-8-42-16,36-12 9 16,24-14-28-16,8-13 10 15,13-16-47-15,-3-4 4 16,0-10-129-16,-7-27-54 15,-12-9-57-15,-14-4-8 16,-12 0 90-16,-20 3 83 0,-9 11 127 16,-17 8 155-16,-1 13 138 15,-5 9 87 1,0 6-151-16,0 0-112 0,0 0-35 16,0 29-81-16,0 9 40 15,0 14 8-15,0 1-49 16,0 3 37-16,0-6-37 15,0-3 1-15,0-15-6 16,13-8 5-16,-8-11-19 16,1-9-37-16,-6-4-111 15,0-14-64-15,0-22-411 0,-16-4-461 16</inkml:trace>
  <inkml:trace contextRef="#ctx0" brushRef="#br0" timeOffset="92513.72">20118 8070 1971 0,'0'0'659'0,"0"0"-385"16,0 0 5-16,0 0-61 16,0 0-143-16,0 0-3 0,0 0-63 15,163-16-7 1,-55 16 52-16,11 0-47 16,7 0 26-16,3 0 3 0,-3 0-30 15,-8 4 38-15,-15-1-44 16,-24-3 0-16,-29 4-19 15,-16-4 13-15,-16 5-24 16,11-5-35-16,-2 0-281 16,-4 0-827-16</inkml:trace>
  <inkml:trace contextRef="#ctx0" brushRef="#br0" timeOffset="92653.34">22136 8208 2840 0,'0'0'0'0,"0"0"-633"0</inkml:trace>
  <inkml:trace contextRef="#ctx0" brushRef="#br0" timeOffset="95380.73">3308 10227 2210 0,'0'0'863'16,"0"0"-701"-16,0 0-11 0,0 0-66 15,0 0-79-15,0 0 18 16,68-53-24-16,-23 23 0 16,0-5-3-16,0-6 4 15,-3-1-1 1,-8-4 0-16,-3 9 9 0,-7 2-10 15,-6 8 1-15,-7 11 0 16,-6 9-14 0,1 3 11-1,-6 4 3-15,0 0 0 16,0 0 15-16,5 17-13 0,0 16-1 16,13 13-1-16,-2 6 29 15,8 1-17-15,0 3-12 16,-3-5 0-16,-3-2-21 15,-2-9-11-15,-3 0-150 16,-8-14-295-16,-5-16-353 0</inkml:trace>
  <inkml:trace contextRef="#ctx0" brushRef="#br0" timeOffset="95888.52">3200 9639 1930 0,'0'0'331'0,"0"0"-156"16,0 0 46-16,0 0-88 15,0 0-40-15,-289 66-17 0,249-19-30 16,6 12 51-16,5 8-49 15,19 12 9-15,10 9 29 16,0 5-48-16,0 3 13 16,10 0-37-16,30-3-7 15,12-3 13 1,4-7-20-16,12-10 0 16,11-8 0-16,13-12 10 0,11-17-10 15,15-9 0-15,11-17-6 16,13-10-15-16,5-4 5 0,0-36-16 15,1-13 26-15,-6-9-38 16,-6-14 43-16,-23-7-6 16,-15-16 7-16,-30 0-5 15,-28-11 13-15,-30-1-8 16,-10-2 58-16,-16 11-46 16,-47 5 52-16,-16 15-22 15,-13 12-31-15,-10 16 25 16,-11 15-36-16,-16 19-9 0,-19 20-35 15,-101 23-155-15,33 33-171 16,16 7-602 0</inkml:trace>
  <inkml:trace contextRef="#ctx0" brushRef="#br0" timeOffset="96639.99">1988 13051 1540 0,'0'0'473'0,"0"0"-234"15,0 0 45-15,0 0-79 16,0 0-144-16,0 0-60 16,0 0 14-16,158-103 2 15,-90 84-11-15,-5 5 39 16,-13 7-20-16,-10 5 26 15,-17 2-51-15,-7 0 0 16,-11 0 20-16,-5 2-19 16,0 25 68-16,0 6 18 15,-21 7-45-15,-2 6 36 0,-1 4-42 16,13 1-26-16,11-2 14 16,0 3-6-16,0-3-18 15,11-6 0-15,23-6 15 16,13-14-33-16,-2-7 16 15,5-16-101-15,29-2-80 16,-16-28-330-16,-10-11-375 0</inkml:trace>
  <inkml:trace contextRef="#ctx0" brushRef="#br0" timeOffset="97078.55">2061 12759 127 0,'0'0'1886'0,"0"0"-1577"16,0 0-211-16,-289 87 70 15,208-45-77-15,7 8-36 0,14 10 72 16,7 7-48 0,19 5 27-16,18 6-13 15,16 0-51-15,0 10 46 0,5 2-53 16,48-1-23-16,7-2 7 15,19-4-13-15,8-12-6 16,8-12 0-16,18-18-9 16,2-15 0-1,14-13-28-15,3-13-14 16,-3 0 37-16,2-2-59 16,-7-32-71-16,-11-14 110 15,-5-12 29-15,-11-16-11 0,-13-14 16 16,-21-9-22-16,-18-14 21 0,-27-7 2 31,-18 1 2-31,0-6 36 0,-5 9-15 16,-42 13 64-16,-8 14-58 15,-19 19 20-15,-18 17 1 16,-16 18-50-16,-10 21-2 0,-69 14-57 16,34 0-238-16,6 7-471 0</inkml:trace>
  <inkml:trace contextRef="#ctx0" brushRef="#br0" timeOffset="98128.97">8557 9685 2111 0,'0'0'612'16,"0"0"-416"-16,0 0 28 16,0 0-47-1,0 0-144-15,0 0-6 0,0 0-27 16,74-76 0-16,-16 56-14 15,2 3 29-15,-7 6-15 16,-14 2 0-16,-4 9 0 16,-20 0-19-16,-2 0 17 15,-2 0-20-15,-6 17 16 16,1 9-34-16,-1 4 11 0,8 4 16 16,-3 2-41-1,14-2 54-15,10-2-68 0,11 2-21 16,0-1 6-16,-1 0-17 15,-20 3 64 1,-19 4 30-16,-5-3 6 16,0-3 65-16,-23-4 42 15,-11-5-29-15,7-3 13 0,-2-7-85 0,6 0 21 16,-4-2-27 0,4-3 17-16,-12 0-37 0,7 0 20 15,-1 3-114-15,2-3-52 16,9 3-102-16,2 1-68 15,3-1-15 1,2-7-545-16</inkml:trace>
  <inkml:trace contextRef="#ctx0" brushRef="#br0" timeOffset="98805.89">8723 9053 940 0,'0'0'788'15,"0"0"-503"-15,0 0 81 16,0 0-96-16,0 0-118 16,0 0-7-16,0 0-104 15,-47-13-34-15,7 20 10 16,-4 16-8-16,-14 7 55 15,-8 13-18-15,-8 10-23 16,-7 19 44-16,2 10-37 0,10 9 24 16,9 10-5-1,21 3-43-15,15 2 14 0,24-4-20 16,0-6 6-16,45-1 7 16,33-5-11-16,15-7-2 15,20-7 0-15,5-6-18 16,13-14 10-16,6-13-20 15,-8-16-45-15,3-11 50 16,-4-16-44-16,-1 0 13 16,2-36 24-16,13-24-57 15,0-16 5-15,-6-17 0 0,-17-7 41 16,-17-9 26 0,-28-3 30-16,-35 0 32 0,-23-4 108 15,-16 3-55-15,0-3 20 16,-55 3-61-1,-19-1-46-15,-18 14 81 0,-8 14-73 16,-21 19 2-16,-8 21-23 16,-23 29-27-16,-14 17-53 15,-99 83-81-15,44 17-418 16,10 6-352-16</inkml:trace>
  <inkml:trace contextRef="#ctx0" brushRef="#br0" timeOffset="99524.18">6517 12392 2043 0,'0'0'488'16,"0"0"-358"-16,0 0 1 15,0 0-113-15,0 0-6 0,0 0 9 16,0 0-20-1,28 54 41-15,-46-15 18 0,-21 4-26 16,-1 3 41-16,11-4-74 16,13-5 5-16,16 0-9 0,0-10 3 15,16-11-44-15,37-6-13 16,7-10-27-16,9 0 72 16,4 0-51-1,9-14-19-15,-16-5 41 0,-9-1-10 16,-17-1 51-16,-11 5-1 15,-13-3 1-15,-11 1-22 16,-5 2-10-16,0 2-55 16,0 3 66-16,0 6 21 15,0 0 52-15,0 5-11 0,0 0-41 16,0 0 30-16,0 0-28 16,0 0 5-16,-11 10 87 15,6 19-49 1,0 6-15-16,0 9-23 15,5-1 8-15,0 1-30 0,0-18-149 16,0-6-227-16,0-20-473 0</inkml:trace>
  <inkml:trace contextRef="#ctx0" brushRef="#br0" timeOffset="99945.89">6261 12070 1993 0,'0'0'473'0,"0"0"-374"15,0 0 21-15,0 0-53 16,0 0-60-16,0 0 83 16,-294 131-31-16,249-66 33 15,11 12 21-15,16 9-63 16,12 7 25-16,6 3-20 15,19 3-47-15,41 0 45 0,19-7-53 16,18-9 0-16,17-6-1 16,17-18-20-1,6-12 10-15,15-17-64 0,1-19 1 16,10-11 73-16,-8-11-59 16,-8-38-97-16,-13-16 128 15,-26-17 2-15,-21-8 27 16,-32-9 6-16,-21-10-6 0,-28-13 80 15,-6 2-25-15,-11-9 8 16,-39 3 12-16,-13 13-69 16,-11 14 28-16,-18 20-23 15,-13 20-4-15,-16 30-14 16,-8 29-83 0,-81 36-139-16,39 35-294 0,13 5-270 0</inkml:trace>
  <inkml:trace contextRef="#ctx0" brushRef="#br0" timeOffset="100580.06">6874 12439 818 0,'0'0'756'15,"0"0"-502"-15,0 0-117 16,0 0-62-16,0 0 0 16,0 0 65-16,0 0 18 15,0-40 33-15,0 40-54 0,0 0 37 16,0 0-35-16,0 0-77 15,0 0 19-15,-5 0-59 16,0 9-11-16,-3 12 58 16,-3 6-59-1,6 8 7-15,5 2-16 0,0 0 21 16,0 3-44-16,24 8-53 16,7-14-380-16,-7-11-491 0</inkml:trace>
  <inkml:trace contextRef="#ctx0" brushRef="#br0" timeOffset="101508.54">6143 15626 2032 0,'0'0'478'0,"0"0"-378"0,0 0-85 16,0 0 0-16,0 0-15 16,0 0 1-16,0 0-1 15,0 107 0-15,0-95 0 16,0 6 69-16,-5 1-32 16,5 6 41-16,0-2-26 15,0 4-46-15,0-8 6 16,21-5-12-16,37-11-40 15,10-3 2-15,11 0-47 16,0-6 49-16,-11-8 13 0,-12 1 23 16,-9 6-12-16,-21 7 25 15,-7 0-7-15,-9 0 51 16,-5 4-17 0,-5 15 62-16,0 4-16 0,0-2-23 15,-10-1 48-15,-24-4-80 16,-1-2 2-16,1-2-18 15,0-5-15-15,-5-3-45 16,-11-4-193-16,10-11-411 16,1-12-801-16</inkml:trace>
  <inkml:trace contextRef="#ctx0" brushRef="#br0" timeOffset="101682.75">6177 15493 1694 0,'0'0'773'0,"0"0"-603"16,0 0-69-16,0 0-34 16,0 0-67-16,0 0-1 15,324-57-162-15,-269 57-356 16,-10-2-496-16</inkml:trace>
  <inkml:trace contextRef="#ctx0" brushRef="#br0" timeOffset="102141.52">6172 15217 1385 0,'0'0'383'0,"0"0"-200"16,0 0-16-16,0 0-40 0,0 0-9 16,-289 54-35-1,220-11 51-15,1 10-6 0,0 7-40 16,4 9 15-16,4 8-24 15,13 6-19-15,12 6 21 16,25 6-60-16,10 5 15 16,0-5-12-16,39 2-11 15,35-5-19-15,23-12 6 16,22-5-43 0,12-20 37-16,16-10-68 15,11-19 6-15,13-16-4 0,16-10-63 16,-6-6 6-16,1-35-46 15,-19-18 21-15,-21-16 90 16,-29-8 16-16,-31-9 48 16,-27-11 37-16,-32-10 33 15,-23-12 108-15,0-2-28 16,-34-4-41-16,-34 5-2 0,-24 13-24 16,-21 16 11-16,-16 21 5 15,-13 16-62-15,-11 24-2 16,-7 11-35-16,-3 15-96 15,-42 10-73-15,42 0-331 16,31 10-295-16</inkml:trace>
  <inkml:trace contextRef="#ctx0" brushRef="#br0" timeOffset="102996.29">13410 12224 1825 0,'0'0'660'0,"0"0"-506"16,0 0 30-16,0 0-71 15,0 0-104-15,0 0 33 16,0 0 9-16,-271 139-15 16,236-76 54-16,7 3-72 15,17 5 9-15,11-4-3 16,0-5-15-16,0-2 10 15,34-13-19-15,11-11-22 16,5-16 20-16,8-13-64 16,0-7 2-16,-8 0 7 15,-11-33-46-15,-21-7 92 16,-18-6 4-16,0-5 7 16,-18 7 60-16,-32 5-48 0,-3 12 19 15,-2 10 15-15,-3 15-45 16,-5 2-2-16,8 7-122 15,-8 27-150-15,13-4-246 16,16-7-715-16</inkml:trace>
  <inkml:trace contextRef="#ctx0" brushRef="#br0" timeOffset="103467.31">12799 11966 1691 0,'0'0'390'16,"0"0"-248"-16,0 0-19 15,0 0-73-15,0 0-44 16,0 0 74-16,0 0 21 16,-313 125 27-16,256-66 1 15,12 15-67-15,11 12 45 16,5 12-55-16,23 3-37 15,6 6 24-15,0 3-29 0,48-7-8 16,18-3-2-16,15-14 24 16,19-11-33-16,8-15 9 15,18-18-23-15,11-17 8 16,2-16-24-16,22-9-17 16,-9-23-16-16,1-29-60 15,-11-9 91-15,-16-14 6 16,-26-8 35-16,-19-7 9 15,-25-6 0-15,-22-4 100 16,-24-2 41-16,-10-10-76 16,0 6 31-16,-26 7-63 0,-32 9-34 15,-15 18 32 1,-25 21-40-16,-20 20 4 16,-24 23-4-16,-16 8-66 15,-102 60-22-15,39 9-177 0,16 10-351 0</inkml:trace>
  <inkml:trace contextRef="#ctx0" brushRef="#br0" timeOffset="104241.37">10446 15597 2155 0,'0'0'806'16,"0"0"-635"-16,0 0-35 16,0 0-64-16,0 0-63 15,0 0 9-15,0 0-18 16,271-101-57-16,-203 85 24 16,-16 2-43-16,-12 2 20 15,-11 1 55-15,-13 4-47 16,-11 5 30-16,0 2-8 0,-5 0 16 15,0 0-2-15,0 0 13 16,0 23-1 0,0 16 54-16,5 14-36 0,3 14 64 15,-2 8-1-15,4-1-39 16,-5 1 33-16,8-9-69 16,-2-6 6-16,-6-14-12 15,-5-9-20-15,0-10-5 16,0-8-99-16,0-12-183 15,-23-3-269-15,-12-4-263 0</inkml:trace>
  <inkml:trace contextRef="#ctx0" brushRef="#br0" timeOffset="104395.03">10609 15970 1661 0,'0'0'364'16,"0"0"-129"-16,0 0-36 15,0 0-70-15,0 0-78 16,278-200-44-16,-193 175 5 15,-4 7-12-15,-15 1-33 16,8-8-124-16,-22 8-170 16,-18-5-495-16</inkml:trace>
  <inkml:trace contextRef="#ctx0" brushRef="#br0" timeOffset="104970.81">10456 15083 1898 0,'0'0'330'0,"0"0"-124"0,0 0-87 16,0 0-48-1,0 0-71-15,0 0 8 0,0 0 4 16,-197 58 28-16,152-33 50 15,3 14 8-15,11 3-23 16,2 9 15 0,15 4-53-16,14 9-36 0,0 8 43 15,0 2-34-15,24 1 1 16,16-3-2-16,4-1 10 16,4-6-14-1,-4-5-5-15,6-3 0 0,8-8-9 0,5-5 28 16,3-5-19-1,16-2 5-15,2-7 19 16,5-7-38-16,8-3 14 0,-12-6-10 16,1-9-8-16,-7-5 1 15,0 0 16-15,-5-12-5 16,5-29 6-16,-6-12-9 16,1-9 9-16,-6-8 0 15,-15-3-14-15,-19 0 31 0,-13-2-17 16,-16 8 7-16,-5 7 2 15,0 0 50-15,0 5-34 16,-34 5-4 0,-10 4 44-16,-12-3-46 15,-12 1 18-15,-6-1-4 0,-18-1-24 16,3 1-12 0,-14-3 3-1,-5 14-100-15,-73 3-72 0,28 17-452 0,6 6-987 0</inkml:trace>
  <inkml:trace contextRef="#ctx0" brushRef="#br0" timeOffset="106094.86">3229 10909 1472 0,'0'0'352'15,"0"0"-236"-15,0 0 30 16,0 0-17-16,0 0-48 16,0 0 36-16,0 0-34 0,21-12 9 15,-21 28 29-15,0 21-29 16,-16 12 13 0,-13 14-63-16,-10 17-17 15,-6 13 37-15,-7 14-30 0,-3 10 22 16,-3 8-1-16,2 2-46 15,9 1 46 1,8-9-40-16,4-3-13 0,14-13 23 16,3-14-13-16,13-16-7 0,-1-13-3 15,6-13 15-15,0-18-21 16,0-12 6 0,0-6-7-16,0-11-7 0,-5 0-94 15,-5 0-40-15,-3-24-315 16,2-3-713-16</inkml:trace>
  <inkml:trace contextRef="#ctx0" brushRef="#br0" timeOffset="106900.19">4799 9997 1392 0,'0'0'675'0,"0"0"-491"0,0 0-29 16,0 0 22-16,0 0-87 16,0 0-65-16,0 0 9 15,0 5-26-15,0 1 7 16,11 1 34-16,33-2-49 16,25 7 45-16,18-6 5 15,26 3-23-15,21-4 30 16,32-1-48-16,20 1 11 15,30-5-19-15,15 0 16 16,14 0-4-16,-1 0-13 0,-12 0 0 16,-11-9 0-16,-21 2 9 15,-19 0-9-15,-28 1 0 16,-24 1 18-16,-14 4-20 16,-20-8 2-16,-3 7 0 15,-3-10-12-15,-10 6 18 16,-10 0-6-16,-11 2 0 15,-24 2 17-15,-18-3-19 16,-11 5 2-16,-5 0-24 16,0-2-44-16,-21 2-194 0,-24-4-420 15</inkml:trace>
  <inkml:trace contextRef="#ctx0" brushRef="#br0" timeOffset="107500.16">4584 10413 1356 0,'0'0'311'15,"0"0"-99"-15,0 0-1 16,0 0-53-16,0 0-72 16,0 0-27-16,0 0 12 15,39-3 87-15,-5 3-58 16,11 3-9-16,13 20 49 16,15 14-77-16,12 7 6 15,12 15 6 1,11 8-60-16,10 10 42 0,0 6-52 0,14 7-4 15,10 3 13 1,10 3-4-16,1 0-10 0,13 3 0 16,-3-11 9-16,-11-8-12 15,-10-6 3-15,-29-15-1 16,-26-6-8 0,-26-13-15-16,-27-10 3 15,-11-10 6-15,-12-7-5 16,-6-7 7-16,-5-6-94 15,0 0-153-15,0-19-113 16,0-11-750-16</inkml:trace>
  <inkml:trace contextRef="#ctx0" brushRef="#br0" timeOffset="107989.5">8749 10347 1803 0,'0'0'277'0,"0"0"-125"0,0 0 36 16,0 0-114-16,0 0-13 15,0 0-51 1,0 0 75-16,-281 199 27 0,178-108-22 15,-10 10 23-15,-18 17-42 16,-6 15-30-16,3 6 37 16,-8 11-64-16,16-1 17 0,13-4-5 15,10-9-17 1,19-17 11 0,10-16-20-16,6-14 0 0,18-17-18 0,-3-16-4 31,9-9-119-31,15-21-387 0,-6-10-599 0</inkml:trace>
  <inkml:trace contextRef="#ctx0" brushRef="#br0" timeOffset="108805.55">2837 13083 1908 0,'0'0'382'0,"0"0"-189"16,0 0-16-16,0 0-87 0,0 0-89 16,0 0 15-16,0 0-16 15,142 0 7-15,-47 0 9 16,26 0-16-16,26-5 23 15,29-12-4-15,16-2-4 16,24-5-15-16,5 1 0 16,5 3 6-16,-5 4-27 15,-11-2 18-15,-18 6-34 16,-15 1 0-16,-25-1-33 16,-10-2 64-16,-16-2-9 15,-7-2-37-15,-17 6 44 0,-12-2-26 16,-17 1-6-1,-15 6 1-15,-13 4-38 0,-6 3 21 16,-4 0-47-16,4 0 16 16,1 0 70-16,-6-4-14 15,0 4-19-15,-29-3-25 16,-5 0-190-16,0 3-224 0</inkml:trace>
  <inkml:trace contextRef="#ctx0" brushRef="#br0" timeOffset="109186.68">6590 12782 656 0,'0'0'1249'0,"0"0"-1100"16,0 0-100-16,0 0-48 15,-58 209 78-15,53-129 12 16,5 10-26-16,-5 5 57 0,0-3-26 16,-6 1 36-16,6 6 3 15,-8 2-94 1,7 1 21-16,1 10-62 0,0 0 14 16,5 7-29-16,-5 5-18 15,-9 0 21-15,4-5-4 16,-6-9-10-16,-2-11 17 15,2-16-6-15,3-14 15 16,8-16-19-16,-1-9 19 16,1-10-21-16,0-11-7 0,-8-4-112 15,-22-8-67 1,1-5-94-16,3-6-410 16</inkml:trace>
  <inkml:trace contextRef="#ctx0" brushRef="#br0" timeOffset="110939.79">7860 12475 986 0,'0'0'520'0,"0"0"-284"16,0 0-40-16,0 0-5 15,0 0 23-15,0 0-80 16,0 0-17-16,-107-19-4 16,107 19-28-16,0 0 66 0,0 0-89 15,0 0-49 1,0 0 8-16,15-4 1 0,43 4-20 16,26-6-1-16,37-2 13 15,37-8 7-15,24 2-21 16,33-4 0-16,6 1 0 15,11 0 13-15,2 7-13 16,-8 3 0-16,-5 1 14 16,-11 6-20-16,1-3 6 0,-4 3 0 15,14-4-15 1,0 1 21-16,13-1-6 0,-13-2 0 16,-18 3 7-1,-22 3-10-15,-31-3 3 16,-37 3 0-16,-34 0-9 0,-24 0 24 15,-15 0-15 1,-17 0 0-16,-4 0 8 16,-14 0-10-16,-5 0 2 0,5 0 0 15,-5 0 3-15,6 0 14 16,-1 0-17-16,18 0 0 0,-2 0 0 16,14 0-1-16,4 0 1 15,-10 0 0 1,-5 0-2-16,-9 0 10 0,-1 0-8 15,1 0 0-15,4 0 0 16,-3 0-5-16,7 0 5 16,-7 0 0-1,-11-4 0-15,-5-3-21 0,-68-16-18 0,-32 0-319 32,-31-7-1124-32</inkml:trace>
  <inkml:trace contextRef="#ctx0" brushRef="#br0" timeOffset="111620.19">9851 10390 1196 0,'0'0'537'0,"0"0"-315"0,0 0-44 15,0 0 8-15,0 0-50 16,0 0-42-16,0 0 22 16,-92-50-53-16,87 50 22 15,5 0-16-15,0 0-61 16,0 0 34-16,0 0-42 15,0 0 1-15,0 14 59 16,39 13-38-16,11 5 17 0,19 8-6 16,18 10-24-16,12 3 34 15,22 10-43-15,3 3 0 16,13 16-8-16,15 4 20 16,14 7-12-16,8 6 0 15,20-2 11-15,-2-1-17 16,5-8 6-16,-7-10 0 15,-22-4-14-15,-21-10 23 16,-26-8-9-16,-26-3 0 0,-16-3 17 16,-11-7-28-16,-10-1 11 15,-13-5 0-15,0-3-13 16,2-4 17-16,-8-4-4 16,-4-5 0-16,-9-3-13 15,-8-6-5-15,-12-1-11 16,-6-3-86-16,0 5-55 15,0 2-346-15,-16-2-91 0</inkml:trace>
  <inkml:trace contextRef="#ctx0" brushRef="#br0" timeOffset="112143.24">12408 12802 1262 0,'0'0'246'0,"0"0"-182"0,0 0 102 16,0 0-8-16,-177 196-67 16,133-123 15-1,-9 11-36-15,3 6 31 16,-18 4 16-16,-1 5-30 15,-15 3 32-15,-8 5-23 0,-8-1-38 16,-8 8 31-16,6-4-78 0,4-4 42 16,9 0-8-16,2-6-39 15,8-2 24 1,0-8-12-16,6-11-17 0,4-6 28 16,14-13-28-16,3-11-1 15,7-5 0-15,11-12-12 16,-6-2-26-16,1-3-59 0,-6-4-43 15,-42 4-82-15,19-7-156 16,-6-11-749-16</inkml:trace>
  <inkml:trace contextRef="#ctx0" brushRef="#br0" timeOffset="112820.25">7213 12978 1892 0,'0'0'259'16,"0"0"-143"-16,0 0-24 15,0 0-90-15,0 0 34 0,0 0 4 16,0 0 31-16,235 142 63 15,-157-65-47-15,7 17-1 16,7 10-30-16,2 15-55 16,14 8 41-16,18 9-42 15,8 7 13-15,27 7 7 16,7 2-8-16,8-4-12 16,6-6 0-16,-6-11-15 15,-5-16 13-15,-24-11-59 16,-23-19 15-16,-32-15-74 0,-37-12 67 15,-21-22 53 1,-15-6 25-16,-9-13-23 0,1 0 14 16,7-7-16-16,9 1-19 15,7 1-8-15,13-5-131 16,-13-7-4-16,-13 0-361 16</inkml:trace>
  <inkml:trace contextRef="#ctx0" brushRef="#br0" timeOffset="113402.4">7661 15936 1555 0,'0'0'371'0,"0"0"-288"16,0 0 4-16,0 0 65 15,0 0-7-15,370-79 25 0,-222 64-100 16,20 0-6-16,19 0 14 16,7 3-21-16,4 0 20 15,-12 11-26-15,-10 1-31 16,-15 0 16-16,-32 0-26 16,-16 0-10-16,-21 0 0 15,-18 0 18-15,-6 0-18 16,6 0 0-16,-1-6 12 15,6-1-9-15,-5-4-3 16,-19 0-55-16,-21 4-202 16,-34-3-443-16</inkml:trace>
  <inkml:trace contextRef="#ctx0" brushRef="#br0" timeOffset="129739.53">723 14358 1245 0,'0'0'385'0,"0"0"-140"0,0 0-59 0,0 0-27 16,0 0-59-16,0 0 12 15,0 0 43-15,-11-33-73 16,3 24 12-16,8-8-9 15,-5 0-30-15,5-6 21 16,0-3-65-16,0-8-1 0,0-8-7 16,0-9 15-16,0-8-18 31,0-4 0-31,0-6 1 16,0 3 36-16,5 6-36 15,9 6 15-15,1 6 3 16,9 4-5-16,5 5-2 15,5 2-12-15,6 1 0 16,4-1-3-16,6 4 3 16,-5 3 0-16,2 3 2 15,-12 4 19-15,-9 7-21 16,-3 6 13-16,-4 3-4 16,-3 3 14-16,7 2-17 0,4 2-6 15,12 0 0-15,8 0 19 16,9 0-22-16,7 2 3 15,0 12 0-15,5-1-6 16,-7 1 14-16,-9-1-8 16,-17-3 3-16,-9 0 15 15,-8-4-12-15,-7 1-6 16,2 0 1-16,-8-4 3 16,0 1 5-16,-5-1-9 0,6-3 0 15,-6 0 6-15,5 0-13 16,5 0-137-16,-2 0-700 0</inkml:trace>
  <inkml:trace contextRef="#ctx0" brushRef="#br0" timeOffset="136937.31">1998 11342 1872 0,'0'0'640'0,"0"0"-437"16,0 0 0-16,0 0-39 15,0 0-87-15,0 0-40 16,0 0 40-16,0-11-50 15,0-1 22-15,16-7 17 16,3-10-59-16,2-1 28 16,2-3-35-16,1-4 0 15,2-2-8 1,-7 2 10-16,4 4-2 0,-12 6 0 0,-1 8 9 16,-4 6-17-16,-6 6 8 15,0 3 0-15,0 4-3 16,0 0 5-16,0 0-2 15,0 24 3-15,0 12 13 16,7 7 2 0,-1 7-18-16,-1 3 1 0,0 1-6 15,1 0 5-15,4-4-16 16,19-4-97 0,0-9-383-16,-5-14-563 0</inkml:trace>
  <inkml:trace contextRef="#ctx0" brushRef="#br0" timeOffset="141331.95">5044 11231 1898 0,'0'0'605'0,"0"0"-407"0,0 0 55 15,0 0-116-15,0 0-60 16,0 0-58-16,-29-53 1 15,39 46-28-15,25 5 8 16,4-3 0-16,-5-1-13 16,-10 6 14-16,-3 0-1 15,-8 0 0 1,-8 0 3-16,-5 7-15 0,0 22 12 16,0 8 0-1,-13 10 19-15,-26 5-19 0,-1 4 19 0,11-6 13 16,8-8-26-16,16-5 27 15,5-7-33 1,0-14 0-16,16-5 6 16,29-8 0-16,18-3-6 0,5 0 0 15,11-3-21 1,-11-14-50 0,-10 11-240-16,-24-1-347 0,-23 7-188 15</inkml:trace>
  <inkml:trace contextRef="#ctx0" brushRef="#br0" timeOffset="144034.75">4202 12438 652 0,'0'0'279'15,"0"0"46"-15,0 0-59 16,0 0 12-16,0 0-65 16,0 0 7-16,0 0 32 15,-39-42-69-15,34 36-40 16,-1-1 13-16,6 0-64 15,0 0-39-15,0-2 8 16,0 2-59-16,0-3 20 0,19-3-22 16,12 2 11-16,3-1-11 15,6 1 0-15,2 1 0 16,-16 7-11-16,-2 0 3 16,-8 3 7-16,-8 0 1 15,-8 0-15-15,0 20 2 16,0 6 13-16,0 4 0 15,0 0-8-15,-8-3 20 16,-3-2-12-16,6-2 0 16,5-9 1-16,0 3-2 15,0 3 1-15,0 1 0 0,29-2-2 16,5 4 7 0,5 2-5-16,1-2 0 0,-6 2 1 15,-13-4-3-15,3 2 2 16,-19-5 0-16,-5-6 0 15,0-1 10 1,0-1-10-16,-29-1 0 0,-16 2-21 16,-18-2 2-16,13 1-243 15,6-3-428-15</inkml:trace>
  <inkml:trace contextRef="#ctx0" brushRef="#br0" timeOffset="145103.51">6630 10254 1696 0,'0'0'663'0,"0"0"-492"15,0 0-37 1,0 0-42-16,0 0-90 16,0 0 16-16,0 0 16 15,0 40 8-15,0-17 58 0,-16 0-46 0,3 1-23 16,2-5 8-16,1-2-30 15,10-4-3-15,0-3-6 16,0-3 12-16,0 3-26 16,0-7 14-1,21 1-46-15,18-4 27 0,3 0-70 32,-2 0-14-32,-1-17-15 0,-13-6-60 0,-7-1 74 15,-14 5 52-15,-5 6 52 16,0 2 41-1,0 5 51-15,0 6 26 16,0 0-42-16,0 0-48 0,0 0 45 0,0 0-41 16,0 17 48-16,0 15 53 15,5 12-73 1,9 2 17 0,-4 7-38-16,-5 0-38 0,6 5-2 0,-11-10-4 15,0 17-121-15,0-15-232 16,0-13-580-1</inkml:trace>
  <inkml:trace contextRef="#ctx0" brushRef="#br0" timeOffset="146138.22">10348 11045 1515 0,'0'0'330'0,"0"0"-212"16,0 0-90-16,0 0 10 16,0 0 24-16,0 0 20 15,0 0 45-15,-60 77 23 0,41-60-40 16,14-4-33-16,5 0-76 15,0-3 22-15,5 2-19 16,35-5 11 0,12-3-12-16,4 3-3 15,2-1 0-15,-3 7-7 0,-16-6 11 16,-10 10-4-16,-18 0 9 16,-11 7-9-16,0 1 115 15,0 5-36-15,-16 0-28 16,-13-7 1-16,0-2-50 15,8-7-4-15,-8-10-53 16,-16-4-133-16,11-9-157 0,-5-21-676 16</inkml:trace>
  <inkml:trace contextRef="#ctx0" brushRef="#br0" timeOffset="146312.53">10309 10956 1927 0,'0'0'842'0,"0"0"-630"16,0 0-21-16,0 0-111 16,0 0-52-16,0 0-28 0,0 0-34 15,226-27-130-15,-163 21-374 16,-18-4-338-16</inkml:trace>
  <inkml:trace contextRef="#ctx0" brushRef="#br0" timeOffset="147247.87">8552 11198 113 0,'0'0'1630'16,"0"0"-1268"0,0 0-78-16,0 0-69 0,0 0-84 15,0 0-16-15,0 0-92 16,-63 26 8-16,34 11 9 0,3 8-13 16,2 2 42-1,14 2-48-15,10 1-6 0,0-4 25 16,0-6-29-16,34-6-4 15,5-11-7-15,1-10 15 16,4-13-39-16,-4 0 15 16,-6 0-33-16,-10-27 36 15,-19-5-32-15,-5-9 32 16,0 1-12-16,-5 8-30 16,-35 5 37-16,-7 15-14 15,-3 12-42-15,0 0-29 16,-13 58-115-16,10-8-99 15,14 0-297-15</inkml:trace>
  <inkml:trace contextRef="#ctx0" brushRef="#br0" timeOffset="147737.03">9362 12521 2096 0,'0'0'375'16,"0"0"-263"-16,0 0 11 0,0 0-105 16,0 0-7-16,0 0-11 0,0 0-20 15,245-78 19-15,-230 74-14 16,-1 4 15-16,-9 0-6 15,-5 0 12-15,5 0 9 16,0 23 65-16,6 13 1 16,2 11 31-16,3 13-30 15,2 11-43-15,-7-1 21 16,-6 0-58-16,0-4 5 0,-5-7-7 31,0-5-72-31,0-7-101 16,-26-5-197-16,-21-13-216 15,2-15-829-15</inkml:trace>
  <inkml:trace contextRef="#ctx0" brushRef="#br0" timeOffset="147847.84">9307 13134 462 0,'0'0'1356'31,"0"0"-1020"-31,0 0-150 0,0 0-11 16,0 0-44-16,289-136-98 0,-155 100 7 15,48 6-40-15,-35 6-135 16,-39 15-514-16</inkml:trace>
  <inkml:trace contextRef="#ctx0" brushRef="#br0" timeOffset="148750.99">7758 14233 935 0,'0'0'741'0,"0"0"-579"16,0 0-45-16,0 0 9 15,0 0-38-15,0 0 30 16,0 0-23-16,0 6 8 16,0 0-20-16,0 1-59 15,0 0 8-15,0 3-8 16,0 3-23-16,0 9 61 0,0 2-36 16,29 6 5-16,0 12 28 15,5-1-58-15,5 9 20 16,6 3-21-16,-5-2 8 15,4 0-10-15,-4-5 3 16,-6-7-1 0,0-5 0-16,-10-11 6 15,-14-2-6-15,-5-9 0 0,-5-1 1 16,0-2 26-16,-10-2-26 0,-40 0-1 16,-3 0 12-16,-2-7 1 15,3 0-7 1,12 0 7-16,11-21-12 0,19-9 7 15,10-13-8-15,0-6-31 16,0-8 25-16,34-6-11 16,11 0 17-16,-1-3 0 15,-2 1 0-15,-15 6 43 16,-14 8-25-16,-13 5 9 16,0 9-6-16,0 5-21 0,-34 5 0 31,-6 6-92-31,-28 19-128 15,10 2-162-15,8 0-337 0</inkml:trace>
  <inkml:trace contextRef="#ctx0" brushRef="#br0" timeOffset="149541.39">12521 14159 1872 0,'0'0'620'0,"0"0"-495"16,0 0 25-16,0 0-5 15,0 0-96-15,0 0-7 16,0 0-28-16,-284 30 4 16,249 7-1-16,14-4-10 15,3 1-6-15,18-5 10 16,0-3-2-16,0-9-18 15,39-10 3-15,14-7-76 0,2 0-14 16,3-14-34-16,-8-16-52 16,-5-5 40-16,-22 1-15 15,-7 8 102-15,-16 3 55 16,0 12 25-16,0 8 86 16,0 3-62-16,0 0-42 15,0 23 33-15,13 10 2 16,-2 14 56-16,-1 2 35 15,4 8-3-15,-9 8 37 16,-5-2-83-16,0-1-36 0,-11 5-9 16,-36-3-39-16,-66 28-17 15,5-16-249-15,-10-9-749 0</inkml:trace>
  <inkml:trace contextRef="#ctx0" brushRef="#br0" timeOffset="150169.59">8607 16374 1949 0,'0'0'520'0,"0"0"-364"16,0 0 35-16,0 0-86 15,0 0-9-15,0 0 14 16,0 0-63-16,63 168 5 0,-44-129-4 31,-9-2-48-31,6-7 19 0,-8-3-19 0,3-8-42 16,-1-5-43-16,3-14-235 15,-2 0-391-15,-1-14-1309 0</inkml:trace>
  <inkml:trace contextRef="#ctx0" brushRef="#br0" timeOffset="150486.88">9052 16387 1761 0,'0'0'389'0,"0"0"-258"0,0 0 1 16,0 0-77-16,0 0 24 16,0 0-42-16,0 0 12 0,-24 208 34 15,40-178-35-15,13-7 43 16,5-10-9-16,5-3-53 15,9-10 40-15,2 0-44 16,0 0-13-16,2-23 12 16,-7-10-15-16,-11-4-9 15,-23-6 0 1,-11 0 13-16,0-9 4 0,0 8-17 0,-45-3 0 31,-5 5 5-31,-13 3-5 16,-34 2-65-16,18 7-180 0,-11 7-473 15</inkml:trace>
  <inkml:trace contextRef="#ctx0" brushRef="#br0" timeOffset="151259.32">5054 14424 1590 0,'0'0'596'16,"0"0"-469"-16,0 0 35 0,0 0 25 15,0 0-63-15,0 0 4 16,0 0-26-16,129 17-56 16,-95-18 32-16,6-31-42 15,-6-6-36-15,0-10 0 16,-5-11-4-16,0-1-31 15,-8 3 14-15,-2 8-10 16,-9 12 29-16,3 14 2 16,-13 12 0-16,5 11 48 15,-5 0-46-15,6 0 32 16,-1 37 1-16,5 16-4 16,4 14 40-16,-4 9-39 15,6 4-14-15,-3-11 6 0,-2-6-13 16,-1-8-17-1,3-16 6-15,-7-9-106 16,9-12-97-16,4-12-390 16,-4-6-283-16</inkml:trace>
  <inkml:trace contextRef="#ctx0" brushRef="#br0" timeOffset="151572.14">5801 14123 1001 0,'0'0'1164'16,"0"0"-1016"-16,0 0-75 16,0 0-33-16,0 0-12 15,0 0-22-15,0 0 6 16,295-44 7-16,-277 74 29 16,-13 7 42-16,-5 6 40 15,0 4-16-15,-34 10 5 16,-5-4-19-16,-1 3-23 15,17-5 38-15,12-8-64 16,11-9-44-16,0-8 23 0,40-15-18 16,28-11-7-1,11 0-5-15,13-14-2 0,-3-31 2 16,38-38-174-16,-27 10-392 16,-14 0-857-16</inkml:trace>
  <inkml:trace contextRef="#ctx0" brushRef="#br0" timeOffset="152723.42">9086 12588 1627 0,'0'0'332'16,"0"0"-159"-1,0 0 0-15,0 0-68 16,0 0 18-16,0 0 11 16,0 0-25-16,45 0 21 0,-6 0-73 15,1-2 0-15,10-3-5 16,-3-2-51-16,3-4 46 16,-5 0-47-16,7-2 10 15,-7 2-4-15,-6 4 0 16,1-5-6-16,-6 2 0 15,-5 3 23-15,0-3-35 16,-3 3 12-16,-7 1 0 16,-4 5-5-16,-9-5 23 15,1 6-18-15,-7 0 53 16,0 0-47-16,0 0 26 16,0 0-32-16,0 0 0 0,0 0-12 15,6 0 12-15,-6 0 0 16,5 0 0-16,0 13 13 15,-5 10 4-15,5 1-5 16,-5 10 0-16,0 5 32 16,0 5-44-16,0 7 19 15,0 2 19-15,0 3-37 16,0 7 42-16,0 0-43 16,14 3 1-16,-9 4 45 0,0 0-34 15,0 2-2-15,1-5 16 16,4 2-19-16,-2-7 7 15,3-6-14-15,4-6 0 16,-7-10-8-16,3-10 19 16,-6-10-11-16,0-10 0 15,-5-3 12-15,6-7-12 16,-6 0 0-16,0 0-27 16,0 0 25-16,0 0-79 15,-11-47-125-15,-23 4-315 16,5 0-268-16</inkml:trace>
  <inkml:trace contextRef="#ctx0" brushRef="#br0" timeOffset="153387.17">9194 13279 1650 0,'0'0'372'0,"0"0"-140"0,0 0-46 15,0 0-146-15,0 0 6 16,0 0-46-16,0 0 0 15,21-22 48-15,-16 21 44 16,-5-3 57-16,0 4-19 16,0 0-79-16,0 0 42 15,0 0-72-15,0-3 3 16,0 3 0-16,0 0-14 16,0 0-8-16,0 0-1 15,0 0 7-15,0-4 37 16,0 4-33-16,0-5 1 0,5 3-4 15,-5-2 9-15,8 3-18 16,-3-6 0-16,1-2 0 16,4 0 15-16,3-2-14 15,3 1-1-15,8-3 15 16,2 0-3-16,8-4 1 16,6 0-13-16,12 3 12 15,-2-4-1-15,13 1-10 16,6-1-1-16,-1 0 18 15,11-3-3-15,-5 1 1 16,-1 1-8-16,-9-1-1 16,-9 3 22-16,-11 4-23 0,-9 3-2 15,-17 3 11-15,-2 4 2 16,-11 3-5-16,-5 0-12 16,0 0 10-1,0 0-2-15,0 0-8 0,0 0 0 16,0-4 0-16,0 2-48 15,0-16-15-15,0 2-253 16,-16-1-594-16</inkml:trace>
  <inkml:trace contextRef="#ctx0" brushRef="#br0" timeOffset="153781.1">9146 12609 1247 0,'0'0'573'31,"0"0"-356"-31,0 0-102 0,0 0-115 0,0 0-39 16,0 0-1117-16</inkml:trace>
  <inkml:trace contextRef="#ctx0" brushRef="#br0" timeOffset="160359.25">14135 9964 1322 0,'0'0'845'0,"0"0"-557"0,0 0-69 15,0 0 15 1,0 0-129-16,0 0-66 0,0 0 33 16,0-7-71-16,53 4 61 15,15-1 45-15,27-3-63 16,23-5 34-16,24 1-51 15,14-5-21-15,-4 6 17 16,-15 0-23-16,-19 7-2 16,-34 0-10-16,-21 3-82 15,-34 0-5-15,-18 0-49 0,-11 0-44 16,0 0 31-16,-18-7-177 16,-22-10-37-16,-5-6 2 15,6-3 1 1,5-1 261-16,5 4 111 0,18 6 329 15,11 4 3-15,0 3-156 16,0 7-13 0,16 3 27-16,18 0-17 0,14 0 33 15,-4 23-36-15,-10 13-49 16,-5 7 19-16,-23 8-86 16,-6-2-11-16,0 1-23 15,-13-4-20-15,-19-4-18 16,-2-15-141-16,10-13-463 0,8-14-627 0</inkml:trace>
  <inkml:trace contextRef="#ctx0" brushRef="#br0" timeOffset="160959.82">16352 9765 2357 0,'0'0'385'16,"0"0"-303"0,0 0 47-16,0 0-84 0,0 0-6 15,-94 208 37-15,115-161-64 16,31-6 6-16,9-9-18 16,12-14 13-1,6-14-7-15,13-4-6 0,11-29 0 0,5-24-18 16,-14-16 8-16,-20-14-11 15,-27-16 4-15,-31-8-35 32,-16-12 34-32,0 2-28 0,-10 6-14 0,-30 19 60 15,6 29 15-15,0 26 37 16,5 24 9-16,5 13-46 16,3 13 11-16,11 34-17 31,10 19-8-31,0 13 89 0,0 20-33 15,0 0 20-15,21 4-12 0,13-3-36 0,0-8 26 32,-5-16-55-32,5-12 0 15,-13-17-1-15,-2-17 7 16,-3-16-6-16,-3-14 0 16,8 0-18-16,8-14 4 15,5-16-14-15,5-5-16 16,6-1 31-16,2 12 4 15,-2-1 9-15,0 4 0 16,5 12 18-16,2 5-8 0,-2 4-10 16,-5 0 1-1,2 0 23-15,-13 20-11 0,1 3-13 16,-4 0 0-16,3-6-73 16,30-5-65-16,-12-11-330 15,3-1-183-15</inkml:trace>
  <inkml:trace contextRef="#ctx0" brushRef="#br0" timeOffset="161463.64">18259 9635 1935 0,'0'0'645'16,"0"0"-428"-16,0 0-36 0,0 0-55 16,0 0-108-16,0 0-5 15,0 0 50-15,-200 110-54 16,200-71 27-16,0-2-3 15,0-4-27-15,11-6 18 16,18-11-24-16,-6 0 0 16,-2-9-9-16,-7-3 0 15,-4-4 9-15,1 0 0 16,2 0-36-16,2-11 21 16,9-18-56-16,-3 3 7 15,13-1 43-15,-5 1-19 16,5 9 38-16,-5 4 2 15,-8 6 0-15,-2 7-1 0,-3 0 7 16,-11 0-6-16,8 3 43 16,-13 17-27-16,0 10 43 15,0 0-26-15,0 0-32 16,0-7 41-16,0-3-42 16,0-13 0-16,5-4-8 15,11-3-4-15,8 0 12 16,15-26-16-16,6-8-68 15,13-2 60-15,0 3-9 16,-3 3 33-16,-5 7-11 0,-3 6 25 16,-13 11 4-16,1 6 28 15,-1 0-23-15,-8 13 37 16,3 20-48-16,0 10-12 16,-13 6-5-16,-16 28-158 15,0-18-456-15,-16-1-1154 0</inkml:trace>
  <inkml:trace contextRef="#ctx0" brushRef="#br0" timeOffset="161591.18">17980 10553 2876 0,'0'0'495'16,"0"0"-466"-16,0 0-29 15,0 0-148-15,0 0-993 0</inkml:trace>
  <inkml:trace contextRef="#ctx0" brushRef="#br0" timeOffset="161985.84">19311 10045 2567 0,'0'0'317'16,"0"0"-210"-16,0 0-19 16,0 0-70-16,0 0-10 15,0 0-8-15,0 0 0 0,92-114-1 16,-76 67 17 0,2-6-10-16,-2 4-6 0,2-2 1 15,-2 12 51 1,13 2-44-16,11 7-2 0,-1 7-6 15,8 3 18-15,-2 10-18 16,-11 10 0-16,-7 0 1 16,-4 0 66-16,1 33-6 15,-3 14 17-15,3 6-4 16,-1 7-73-16,12 0 35 16,4-7-36-16,11-7-33 15,13-16 10-15,55-27-135 0,-15-3-128 16,0-3-449-16</inkml:trace>
  <inkml:trace contextRef="#ctx0" brushRef="#br0" timeOffset="162307.71">20797 9582 1088 0,'0'0'1362'0,"0"0"-1003"0,0 0-133 0,0 0-15 15,0 0-132-15,-295 93 2 16,256-43-32-16,10 3-40 15,18-6 26-15,11-7-35 0,0-14-7 16,24-16-6 0,37-10-19-16,20 0-28 0,3-27-71 15,0-16-139-15,-10 0 74 16,-21-3 111-16,-19 9 85 16,-18 10 88-16,-11 11 122 15,0 9-16-15,-5 4-53 16,0 3-96-16,0 0 0 15,5 0-45-15,3 23 0 32,3 4 1-32,5 2 7 0,2 1-8 0,-7-7 0 15,-6-9-147-15,-5-7-163 16,0-7-502-16</inkml:trace>
  <inkml:trace contextRef="#ctx0" brushRef="#br0" timeOffset="164607.46">22685 9262 133 0,'0'0'1668'0,"0"0"-1302"16,0 0-150-16,0 0-58 16,0 0-53-16,0 0-97 15,0 0-7-15,0-17-2 16,0 17 5-16,0 0-4 16,0 0 10-16,0 0-9 15,0 0 44-15,0 0-25 0,0 0-1 16,0 0 31-1,0 0-49-15,0 0 28 16,0 0 4-16,11 4-15 0,2 22 71 16,3 8-38-16,2 7-12 15,3 4 25-15,-2 1-63 16,2-1 35-16,-3-9-34 16,-8-6 13-16,1-6 1 15,-3-11-16-15,-3-7 0 16,-5-2-1-16,0-4 19 15,5 0-11-15,-5 0 14 16,0 0-21-16,0-20 9 16,0-10-9-16,0-3 0 15,0 0-13-15,0-4 4 0,0 2 8 16,0 5 1-16,11 5-21 16,7-3 5-16,-7 5 11 15,-1 9-16-15,4-2 14 16,-4 9-16-16,-5 1 23 15,-5 6 0-15,6 0 0 16,-6 0 6-16,0 0 2 16,0 0-2-16,0 0 10 15,0 0 2-15,0 0-18 0,0 0 0 16,0 0 1-16,5 0-2 16,3 0 1-16,2 0 0 15,1 0 12 1,7 0-2-16,3 17 14 15,3 1-3-15,0 0-21 16,-3 2 51-16,8 3-50 16,-1-1 18-16,-7-7 33 0,3 1-51 15,-13 3 38 1,2-10-35-16,-8-2 10 16,-5-5-1-16,0 3-11 0,0 1-2 0,0-1 0 15,0 7-48-15,0-5-114 16,0-1-496-16,11-6-1162 0</inkml:trace>
  <inkml:trace contextRef="#ctx0" brushRef="#br0" timeOffset="164795.95">23548 9350 2422 0,'0'0'703'0,"0"0"-536"31,0 0-99-31,0 0-23 0,0 0-30 0,0 0-15 16,384-29-61-16,-287 20-310 15,-23-1-455-15</inkml:trace>
  <inkml:trace contextRef="#ctx0" brushRef="#br0" timeOffset="165131.38">24534 9206 1822 0,'0'0'965'0,"0"0"-748"0,0 0-157 16,0 0-11-16,0 0-49 16,0 0-10-16,289-143-5 15,-260 127-17-15,-8 2 32 16,-8 4 23-16,-7 4 2 15,-6 2 74-15,0 4 12 16,0 0-72 0,0 0 27-16,0 0-57 0,5 17 0 15,5 23 27 1,1 13-20-16,13 7 17 0,-6 6-9 16,3-6-9-16,3 0-4 15,-8-11-11-15,2-4-27 0,-8-7-23 16,-10 0-177-1,0-8-350-15,-5-10-425 0</inkml:trace>
  <inkml:trace contextRef="#ctx0" brushRef="#br0" timeOffset="165254.07">24813 9635 2242 0,'0'0'697'0,"0"0"-473"0,0 0-96 15,0 0-60-15,0 0-68 16,0 0 0-16,315-59-123 31,-236 44-446-31,-10 0-586 0</inkml:trace>
  <inkml:trace contextRef="#ctx0" brushRef="#br0" timeOffset="165539.28">26138 9096 2172 0,'0'0'541'0,"0"0"-440"16,0 0 74-16,0 0-109 16,0 0 43-16,0 0-16 15,-255 179-3-15,221-115 1 16,18-5-50-16,3 0 1 15,13-10-20-15,0-9-10 16,5-7 8-16,53-13-20 0,21-10-15 16,81-10-20-16,-12-16-246 15,-14-18-567-15</inkml:trace>
  <inkml:trace contextRef="#ctx0" brushRef="#br0" timeOffset="166377.51">27022 9156 624 0,'0'0'1849'0,"0"0"-1362"16,0 0-346-16,0 0 18 15,0 0-88-15,0 0-48 16,-324 83 43-16,290-40-57 16,3-3-8-16,12 1 15 15,9-9 1-15,10-4-17 16,0-10 0-16,0-2-6 15,16-14-9-15,28-2-26 16,9 0-50-16,2-11-83 0,-2-14-138 16,-9-5 63-1,-9 0 65-15,-6-1 101 0,-19 4 83 16,1 8 69-16,-11 8 130 16,0 4 32-16,0 7-87 15,0 0-40-15,0 0-51 16,0 0-41-16,0 4 42 15,0 16-15-15,0 3 27 16,0 1-14-16,7-5-45 16,9-3 17-16,13-9-24 15,0-7-34-15,11 0 13 16,-1 0-100-16,6-18-117 16,-11-10-6-16,0-2-44 0,-5 4 163 15,-13 3 125 1,-11 9 12-16,0 8 220 0,-5 6-19 15,0 0-36 1,8 0-66-16,3 0-90 0,4 0 52 16,20 13-11-16,12 6-56 15,8-8 37 1,19-4-43-16,10-7 7 0,3 0-7 16,-3-24-61-16,-16-16 17 15,-5-6-7-15,-18-14-13 16,-11-6 45-16,-10-7-14 15,-13 3 17-15,-11 5 15 0,0 12 2 16,0 22-1-16,0 9 8 16,-11 22 5-1,-7 0 13-15,-6 22-14 0,8 27-12 16,-2 18 79-16,2 6-64 16,5 6 55-16,6 1-34 15,-3-7-35-15,3-7 26 0,0-9-26 16,0-14-1-1,5-14 0-15,0-15-9 16,0-14-6-16,0 0-33 0,15 0-2 16,19-19 14-16,14-5-11 15,2 1 47 1,0 6-11-16,2 4 27 16,-2 12-16-16,8 1 0 15,-3 0 0-15,3 18-13 0,-13 12 13 16,-11 6-43-16,-34 19-77 15,0-9-233-15,0-3-274 0</inkml:trace>
  <inkml:trace contextRef="#ctx0" brushRef="#br0" timeOffset="166508.42">27069 10033 2306 0,'0'0'163'0,"0"0"-163"16,0 0-749-16</inkml:trace>
  <inkml:trace contextRef="#ctx0" brushRef="#br0" timeOffset="167121.76">30009 8675 1844 0,'0'0'551'16,"0"0"-475"-16,0 0 67 16,0 0 107-16,0 0-75 15,64 249-15 1,-30-143-61-16,0 10-41 0,0-1-10 16,-13-13-37-16,3-12-5 0,-14-17-6 15,4-13-15 1,-9-17-9-16,5-13-129 0,14-30-106 15,5 0-233-15,-3-30 20 0</inkml:trace>
  <inkml:trace contextRef="#ctx0" brushRef="#br0" timeOffset="167931.12">30741 8920 1655 0,'0'0'638'0,"0"0"-448"31,0 0 42-31,0 0-90 0,0 0-103 16,0 0 7-16,-316 83-17 0,282-39-7 31,15 2 53-31,19 0-38 0,0 7 7 0,19-3 23 16,36-1-66-16,13-8 26 16,11 1-21-1,8-12 6-15,3-1-6 0,12-16-6 16,11-11 0-16,13-2 3 15,-2-14 15-15,8-27-18 16,-19-8 0-16,-24-13-60 16,-21-5 52-16,-28-2-31 0,-30 6 32 15,-10 3-7-15,0 14 14 16,0 8 0-16,-21 19 0 16,-18 8 2-1,-8 11 22-15,-3 0-23 0,0 25-1 16,-3 14 35-1,3 11-25-15,16 6 34 16,10 8-16-16,19-4-20 16,5-1 56-16,0-6-52 15,34-10 3-15,24-3-3 16,10-11 6-16,11-15-12 16,5-7-6-16,1-7-24 15,7-7 24-15,-3-31-81 16,-7-15-28-16,-22-18 7 15,-7-9-35-15,-19-13 93 0,-18 4 5 16,-11 9 14 0,-5 20 25-16,0 17 18 0,0 21 51 15,0 21 10-15,0 1-61 16,0 0 15-16,0 31-21 16,-11 11 36-16,6 11 51 15,5 4-77-15,0 2 13 16,0 1 16-16,0 0-50 15,0-11 22-15,5-3-23 16,11-9 0-16,-3-14-9 16,-2-7 9-16,-1-15-1 0,-4-1-5 15,1 0-3 1,-1-18 2-16,4-17 7 0,9-5 0 16,2 1-12-16,13-1 21 15,0 6-9-15,11 4 0 16,7 11 10-16,-2 2-11 15,-5 10 1-15,2 7 0 16,-15 0-18-16,2 0 18 16,-5 20-1-16,-5 10 0 15,-14 0-142-15,-10 16-133 16,-21-6-377-16,-31-10-225 0</inkml:trace>
  <inkml:trace contextRef="#ctx0" brushRef="#br0" timeOffset="168073.14">31054 8994 2613 0,'0'0'563'15,"0"0"-397"-15,0 0-112 16,186-230-54-16,-20 141-16 16,123-59-216-16,-42 25-546 0,-23 10-1191 15</inkml:trace>
  <inkml:trace contextRef="#ctx0" brushRef="#br0" timeOffset="168172.16">32726 7938 2234 0,'0'0'686'16,"0"0"-620"-1,0 0-17-15,-339 74-49 0,202-16-163 16,19 1-452-16</inkml:trace>
  <inkml:trace contextRef="#ctx0" brushRef="#br0" timeOffset="169685.05">15106 10679 1835 0,'0'0'527'0,"0"0"-304"15,0 0 73-15,0 0-178 16,0 0-96-16,0 0 20 15,0 0-42-15,16 55 83 16,7-9 2-16,6 14-49 16,0-1 31-16,-8 1-40 15,3-3-26-15,-3-14 18 16,-8-7-10-16,-2-16-9 16,-6-10 0-16,-5-10 24 15,5 0-33-15,-5 0 9 0,0-16-28 16,0-21 27-16,8-6-53 15,2-7 32-15,1-3 10 16,13 6-36-16,-3 8 48 16,8 9-18-16,0 10 18 15,5 5-21-15,5 7 22 16,1 4-1-16,4 4 5 16,9 0 8-16,-3 0 16 15,-5 4-19-15,2 19-9 16,-13 3 42-16,-2 4-41 0,-9 3 20 15,6 4-16-15,-5-3 10 16,-3-5-32-16,3-2-50 16,-3-11-106-1,8-5-106-15,23-11-246 0,-12 0 49 16,-1-14-807-16</inkml:trace>
  <inkml:trace contextRef="#ctx0" brushRef="#br0" timeOffset="170140.51">16392 10787 1590 0,'0'0'386'0,"0"0"-226"0,0 0 50 16,0 0-5-16,0 0-131 15,0 0-19-15,0 0-3 16,0-30-13-16,-11 48 76 16,-4 12-33-16,1 2-22 15,4-2 43-15,10 2-77 16,0-2 20-16,0-7-3 15,0 1-42 1,5-8 34-16,19 1-35 0,-3-7 0 16,3-3-1-16,-9-4 11 0,4-3-10 15,-9 0 0 1,9 0 9-16,-4-3-34 0,-4-20 13 16,7-1-54-1,-2 1 49-15,-3 0-55 0,-2-1 33 16,-6 5 13-16,6 2 15 15,2 4-2-15,2-1 13 16,9 5 0 0,-3-2-15-16,8 8 16 0,-5 3-1 15,-3 0 32 1,3 0 3-16,-6 3 64 0,3 14-28 16,-3 7-25-16,-2-1 11 15,3 0-56-15,-9-3 15 0,1-3-16 16,2-8-21-16,-3-2-4 15,-10-7-151-15,0 0-169 16,0 0-276-16</inkml:trace>
  <inkml:trace contextRef="#ctx0" brushRef="#br0" timeOffset="170222.98">16834 10715 942 0,'0'0'0'0</inkml:trace>
  <inkml:trace contextRef="#ctx0" brushRef="#br0" timeOffset="170378.96">15666 10601 2474 0,'0'0'460'31,"0"0"-375"-31,0 0-85 0,0 0-117 16,308-174-383-16,-214 144-1499 16</inkml:trace>
  <inkml:trace contextRef="#ctx0" brushRef="#br0" timeOffset="170522.08">16439 10191 2583 0,'0'0'617'0,"0"0"-519"16,0 0-85-16,0 0-13 0,0 0-112 16,0 0-423-1,-166 219-644-15</inkml:trace>
  <inkml:trace contextRef="#ctx0" brushRef="#br0" timeOffset="170856.94">16371 10720 1476 0,'0'0'1226'0,"0"0"-924"0,0 0-142 16,0 0-115-16,0 0-3 16,0 0-42-16,0 0-18 15,142 80-54-15,-111-64-242 16,-2-9-337-16,-10-7-816 0</inkml:trace>
  <inkml:trace contextRef="#ctx0" brushRef="#br0" timeOffset="171046.61">16834 10535 2758 0,'0'0'668'0,"0"0"-572"16,0 0-16-16,0 0-80 15,0 0-45-15,0 0-195 0,0 0-1028 0</inkml:trace>
  <inkml:trace contextRef="#ctx0" brushRef="#br0" timeOffset="171597.82">17720 10613 2343 0,'0'0'493'0,"0"0"-348"15,0 0 32-15,0 0-135 16,0 0 6-1,0 0-47-15,0 0 10 0,79 160 42 0,-55-96-52 16,-3-4 28 0,-3-5-20-16,-8-11 7 0,1-14-5 15,2-11-11-15,-8-15 0 16,1-4-12-16,9 0-5 16,14-40-15-1,11-17-69-15,5-9-87 0,7-6 4 16,3 1 6-16,-2 13 35 15,-8 16 122 1,-6 17 21-16,-5 8 60 16,-5 12 99-16,-8 5 17 0,3 0-1 15,-6 22-74 1,3 9-16-16,-2 5-9 16,-3 6-70-16,7-6-12 15,11 4-28-15,1-10-226 16,-9-17-420-16</inkml:trace>
  <inkml:trace contextRef="#ctx0" brushRef="#br0" timeOffset="171882.16">19755 10684 2314 0,'0'0'605'0,"0"0"-558"16,0 0 102-16,0 0-62 16,0 0-76-16,0 0 44 15,0 0-49-15,-228 146 14 16,228-109 2-16,0-11-6 16,18-6-16-16,22-13 0 15,4-7-27-15,14-7 15 16,10-36-149-16,-2-17-190 15,3-53-263-15,-17 12 7 0,-23 5-862 16</inkml:trace>
  <inkml:trace contextRef="#ctx0" brushRef="#br0" timeOffset="172024.21">19987 10287 1373 0,'0'0'784'15,"0"0"-411"-15,0 0 4 16,0 0-206-16,0 0-71 16,0 0-1-16,0 0 1 15,-11 186 11-15,11-106-63 16,0 4-10-16,0-8-25 0,0-7 7 15,0-8-40-15,0-14-7 16,0-24-169-16,0-13-506 16,0-10-1747-16</inkml:trace>
  <inkml:trace contextRef="#ctx0" brushRef="#br0" timeOffset="172166.79">19595 10513 2725 0,'0'0'615'0,"0"0"-524"16,0 0-55-16,0 0-36 0,0 0-13 16,416-20-183-1,-282 23-531-15,-26 14-518 0</inkml:trace>
  <inkml:trace contextRef="#ctx0" brushRef="#br0" timeOffset="172482.34">20418 10654 1422 0,'0'0'508'15,"0"0"-236"-15,0 0 61 16,0 0-35-1,0 0-120-15,0 0-54 0,0 0 22 16,34 126-93-16,-18-101 4 16,3 7-7-16,-4-9-49 15,9 0 31-15,-8-7-32 16,8-2-15-16,4-11 6 16,-7-3-68-16,14 0-69 15,4-30-194-15,-5-10-402 0,-10-6 232 0</inkml:trace>
  <inkml:trace contextRef="#ctx0" brushRef="#br0" timeOffset="173129.24">20418 10654 327 0,'397'-68'1485'0,"-397"68"-1129"16,0 21 13-16,0 11-75 16,0 8-116-16,0 3-63 15,0 8-46-15,0-4 22 16,0-7-68-16,0-7-22 15,-5-6 15-15,-3-14-3 0,8-7-13 16,0-6 0-16,0 0 15 16,0-10-30-1,0-16-30-15,0-10-33 0,19-5 15 16,10 2-83-16,5 2 50 16,0 7 62-16,5 7 19 15,-4 5 6 1,-1 13 9-16,5 5 0 0,-13 0 34 15,9 0-18-15,-6 11 46 16,-6 12-8-16,4 6-45 16,7-3 41-16,0-2-50 0,0-11 1 15,6-10 15 1,7-3-7-16,-8 0-18 0,6-36 3 16,-11-11-52-1,-10-13 58-15,-8-5-25 16,-6-7 25-16,-10 9-15 15,0 10 15-15,0 16 0 0,0 21 22 16,0 16-20-16,0 0 17 16,-5 20-18-16,-11 26-1 15,-7 11 70-15,7 8-58 0,3 0 53 16,2-3-28 0,6 0-28-16,5-11 9 15,0-7-18-15,0-14 0 0,0-13-6 16,0-11-39-16,0-6 12 15,16 0 5 1,18-26-63-16,5-7 43 0,1 0-12 31,12 3 46-31,-12 10-1 16,-1 5 30-16,1 13-15 0,-6 2 27 16,0 0-16-16,-5 0 46 15,-3 17-45-15,-7 7 0 16,-9 2-9-16,-10 7-3 15,0 0-96-15,0-7-183 16,-29-12-439-16</inkml:trace>
  <inkml:trace contextRef="#ctx0" brushRef="#br0" timeOffset="173286.41">20713 10098 2887 0,'0'0'507'16,"0"0"-381"-16,0 0-80 16,0 0-35-16,0 0-11 15,0 0-138-15,0 0-405 16,-98 179-738-16</inkml:trace>
  <inkml:trace contextRef="#ctx0" brushRef="#br0" timeOffset="173397.17">19777 10436 2054 0,'0'0'662'16,"0"0"-418"-16,0 0-117 0,0 0-127 16,0 0-55-16,0 0-511 15,0 0-1736-15</inkml:trace>
  <inkml:trace contextRef="#ctx0" brushRef="#br0" timeOffset="174189.08">20644 10109 1719 0,'0'0'592'0,"0"0"-509"0,0 0 70 0,0 0-28 15,0 0-42-15,0 0 31 0,0 0-56 16,295-69 9-16,-266 69 14 15,-13 0-42-15,-8 7 27 16,-8 16-21-16,0 7-6 16,-8 8-18-1,-19 2-21-15,-25 16-69 0,7-13-255 16,6-6-703-16</inkml:trace>
  <inkml:trace contextRef="#ctx0" brushRef="#br0" timeOffset="174379.77">20071 10294 2588 0,'0'0'616'0,"0"0"-494"15,0 0-50-15,0 0-72 16,0 0-79-16,0 0-285 16,0 0-733-16</inkml:trace>
  <inkml:trace contextRef="#ctx0" brushRef="#br0" timeOffset="175186.08">21636 10334 1262 0,'0'0'556'16,"0"0"-368"-1,0 0 38-15,0 0-72 0,0 0-4 16,0 0 1 0,0 0-28-16,52-13 4 0,-17-8-68 15,4-5-43-15,1-1 54 0,-12-2-70 16,-6-1 6-1,-9 4 9-15,-13 2-2 0,0 7 34 16,0 7 11-16,-19 10-47 16,-15 0 4-1,-11 4-15-15,1 29-8 0,-4 7-7 16,27 23-135-16,3-7-228 16,13-16-423-16</inkml:trace>
  <inkml:trace contextRef="#ctx0" brushRef="#br0" timeOffset="176057.22">22817 10690 1600 0,'0'0'867'16,"0"0"-526"-16,0 0-119 0,0 0-40 15,0 0-75 1,0 0-106-16,0 0 25 0,-108 85-26 16,79-40-40-16,13-5-12 15,16-14-209-15,0-6-388 16,0-20-586-16</inkml:trace>
  <inkml:trace contextRef="#ctx0" brushRef="#br0" timeOffset="177213.22">23382 10410 1991 0,'0'0'393'16,"0"0"-316"-16,0 0-53 0,0 0-16 15,0 0-7-15,274-206-2 16,-253 164-16 0,-13 3 17-16,-8 9 3 0,0 7 16 0,-19 8 66 15,-20 12 3 1,-1 3-44 0,1 0 7-16,-1 0-51 0,6 16 9 15,5 9 4-15,6 12 2 0,7 7 51 16,16 9 45-1,0 7-71-15,0 0 56 0,0 3-29 16,29 0-34-16,10 0 50 16,6-10-74-16,0 1 6 15,2-12-7-15,-2-7 9 0,5-10-14 16,-6-7-3-16,-2-14-32 16,-2-4 32-16,-6 0-77 15,-2-22-10-15,-3-15-26 16,-11-4-109-16,-2-8 22 15,2-3-48-15,-7 3 35 16,-1 2 82-16,9 11 9 16,2 9 78-16,-3 10 43 15,-7 8 1-15,-1 5 46 16,3 4 45-16,-13 0 52 16,5 10 100-16,-5 20-47 15,0 6-17-15,0 4-29 16,0 9-84-16,0-2 22 15,11 1-26-15,7-6-16 16,3-1 50-16,3-11-82 0,5-7 17 16,5-6 5-16,6-7-35 15,4-10 41 1,14 0-42-16,8-4 1 0,8-22-7 31,-6-10-3-31,0-13-16 0,-15 3 4 16,-19-7 0-16,-18 3 8 15,-11 7 13-15,-5 10 0 16,0 7 27-16,0 9-26 16,-10 7 12-16,-14 10-10 15,3 0 17-15,-13 0-25 16,0 3 5-16,-1 21 0 16,6 5-9-16,6 11 27 15,18 0-9-15,5 3 23 16,0-3-23-16,13-4 18 15,26-6-27-15,11-7 0 0,18-11-12 16,1-12 7 0,5 0-28-16,-1-5-28 0,-4-25-98 15,-14-8-23-15,-3-7-118 16,-12-4-57-16,-6 2 209 16,-8 0 58-16,-7 11 83 15,-9 13 7-15,-10 6 88 16,0 14 124-16,0 3-74 15,0 0-58-15,0 17 57 16,0 15 30-16,0 9-59 16,0 5-17-16,0 3-40 0,0-12 18 15,0-3-58 1,0-10-10-16,0-12 1 0,0-7 13 16,0-5-15-16,0 0 0 15,0-17 14-15,19-13-32 16,15-6 9-16,0 0-5 15,11-3-1-15,-6 13 11 16,1 6 4-16,4 6 0 16,-4 11 10-16,-6 3 4 15,0 0-14-15,-10 10 0 0,5 20-5 16,-13 9 5-16,-6-2 0 16,-2 2-75-16,-8-2-206 15,-24-7-342-15,-20-11-394 0</inkml:trace>
  <inkml:trace contextRef="#ctx0" brushRef="#br0" timeOffset="177386.9">24226 10063 2374 0,'0'0'633'0,"0"0"-404"16,0 0-129-16,0 0-23 15,0 0-77-15,353-139 8 16,-235 129-8-16,-21 10-51 15,-33 0-210-15,-36 13-568 16,-28 10-1305-16</inkml:trace>
  <inkml:trace contextRef="#ctx0" brushRef="#br0" timeOffset="177497.43">23898 10085 2457 0,'0'0'619'0,"0"0"-512"0,0 0-107 15,0 0-54-15,0 0-511 16,0 0-684-16</inkml:trace>
  <inkml:trace contextRef="#ctx0" brushRef="#br0" timeOffset="177889.14">26383 10061 2018 0,'0'0'834'16,"0"0"-593"-16,0 0-45 0,0 0-105 0,0 0-25 15,0 0 2-15,-24 203-46 16,24-110 17-16,29 3-28 16,5-3-11-16,0-13 0 15,1-14-6-15,-9-13-6 16,-2-18-80-16,-14-22-126 15,-10-13-77-15,-5-18-203 16,-29-19-354-16</inkml:trace>
  <inkml:trace contextRef="#ctx0" brushRef="#br0" timeOffset="178305.89">26236 10490 209 0,'0'0'1729'0,"0"0"-1412"16,0 0-174-16,0 0-51 0,0 0-66 31,0 0 9-31,310-173-35 0,-192 133 0 0,-10 1-6 15,-21-5 13-15,-32 1-7 16,-21 1 34-16,-28 3-7 16,-6 14 103-16,0 6-3 15,-21 13-21 1,-19 6 1-16,-7 6-105 16,7 31 13-16,6 16 49 0,18 14-22 15,16 7 42 1,0-4-21-16,0-4-47 15,16-6 31-15,13-13-37 16,-11-12-8-16,-2-17-2 16,-5-6-27-16,7-12 16 15,-2 0-46-15,18-9-22 16,13-17-17-16,-2-1-29 16,0 1 77-16,0 6 42 15,-11 6 6-15,-5 5 43 16,0 9 36-16,0 0 8 15,-3 0 44-15,8 16-75 0,0 14 4 16,0 7-28-16,1-1-20 16,-1 0-2-16,-5-6-10 15,10-6-63-15,24-19-112 16,-7-5-531-16,1 0-963 0</inkml:trace>
  <inkml:trace contextRef="#ctx0" brushRef="#br0" timeOffset="178953.58">27969 10241 2183 0,'0'0'648'16,"0"0"-458"-16,0 0 21 16,0 0-103-16,0 0-15 15,0 0-80-15,0 0-1 16,-232 80 33-16,214-37-43 15,13 0 19-15,5 0-15 16,0-3 9-16,0 0-3 0,0-4-12 16,23-6-2-16,11-7-10 15,6-5-28-15,-6-12 10 16,0-6-23-16,-5 0-26 16,3-4 64-16,2-22-60 15,0-8-15-15,0-2 47 16,-10-4-39-16,0 0 62 15,-14 7 14-15,1 0 6 16,-1 10-21-16,3 3 6 16,-7 3-67-16,4 7-5 15,-5 7-59-15,9 3 63 0,-4 0 47 16,-5 0 36 0,1 3 0-16,-6 14 39 0,5 6 14 15,3 0 38-15,-8 7-50 16,5 0 5-16,6-3-20 15,7-1-25-15,3-10 24 16,8 0-25-16,10-15-36 16,6-1 3-1,13 0-42-15,-8 0 35 0,-3-13 7 16,-7 0 27-16,-14 6 6 16,-2 4 1-16,-9 3 26 15,14 0 52-15,0 10-44 16,11 16 19-16,12 10-25 15,-2 10-19-15,6 3 47 0,1 4-39 16,-12 0 15-16,-16 0 25 16,-11-3-51-16,-18-3 38 15,0-11-12-15,-13-9-33 16,-37-10 0-16,-58-17-83 16,11 0-254-16,3-21-1092 0</inkml:trace>
  <inkml:trace contextRef="#ctx0" brushRef="#br0" timeOffset="179078.23">27437 10052 2442 0,'0'0'659'15,"0"0"-494"1,0 0-17-16,0 0-129 0,0 0-19 16,453-128-220-16,-288 117-1075 0</inkml:trace>
  <inkml:trace contextRef="#ctx0" brushRef="#br0" timeOffset="179480.23">29754 10314 798 0,'0'0'1853'0,"0"0"-1794"16,0 0-14-16,0 0 70 16,0 0-25-16,0 0-44 0,0 0 39 15,255 182-62-15,-220-129 52 16,-6-1-11-16,0-14-50 16,-8-8 31-16,8-15-44 15,5-15 6-15,10 0 29 16,14-24-35-16,-8-27-1 15,3-12 0-15,-14-10-19 16,-18 0 3-16,-8 7 16 16,-13 9 0-16,0 14-14 15,0 17 22-15,0 12-8 16,-13 14 0 0,13 0-74-16,0 0-25 15,0 24-127-15,92 9-281 16,-2-10-38-16,2-3-1056 0</inkml:trace>
  <inkml:trace contextRef="#ctx0" brushRef="#br0" timeOffset="179866.45">31185 10304 1765 0,'0'0'773'16,"0"0"-502"-16,0 0-32 16,0 0-111-16,0 0 1 15,0 0-70-15,-313 96-38 0,297-53 8 16,16 7-16-16,0-1-10 15,11-12-3-15,34-7 21 16,5-7-45-16,7-12 18 16,-7-6-43-16,-2-5 43 15,-22 0-33-15,-2-22 32 16,-6-9-26-16,-7-8-75 16,-6-4 43-16,5 0-84 15,4 7 26-15,-9 2 102 16,5 15-10-16,1 8 31 15,7 5 7-15,-2 6 5 16,13 0 57-16,5 0 7 16,6 0 7-16,-1 10 32 0,-5 9-37 15,0 11 13-15,1 7-15 16,-6 6-40 0,-1 7 27-16,-7 4-63 0,-7-7 1 15,-9-4-10-15,-5-13-70 16,0-20-84-16,-29-9-213 15,-10-1-707-15</inkml:trace>
  <inkml:trace contextRef="#ctx0" brushRef="#br0" timeOffset="180012.75">30622 10056 2329 0,'0'0'708'15,"0"0"-520"-15,0 0-26 16,0 0-111-16,0 0-51 15,0 0-2-15,318-82-248 16,-215 72-555-16,-19 0-1360 0</inkml:trace>
  <inkml:trace contextRef="#ctx0" brushRef="#br0" timeOffset="180151.37">31524 9761 2429 0,'0'0'728'0,"0"0"-628"0,0 0 11 15,0 0-92-15,-299 143-19 16,235-73-100-16,25-12-631 0</inkml:trace>
  <inkml:trace contextRef="#ctx0" brushRef="#br0" timeOffset="181001.79">32387 10135 1908 0,'0'0'636'0,"0"0"-405"16,0 0-99-16,0 0-54 15,0 0 54-15,0 0-59 16,0 0 16 0,79 216-58-16,-58-167-30 0,-8-9 32 15,-2-17-32-15,-11-9-1 16,5-14 6-16,0 0 10 0,0-17-32 16,14-26 1-16,4-10-81 15,4-4 51-15,2 1-40 16,0 6 37-16,-6 13 46 15,-7 17-5-15,-5 11 7 16,2 9 0-16,-3 0 1 16,6 0 71-16,-3 16-24 15,-2 11 25 1,-1 3-1-16,3 3-54 0,-2-6 23 16,5-1-41-16,2-13 0 15,11-6-3-15,-3-7 15 16,16 0-12-16,3-27 0 0,0-19-41 15,-11-12 40 1,0-9-40-16,-18 6 23 0,-8 2 4 16,-8 7-8-1,0 16 22-15,0 19-2 16,0 17-10-16,0 0 0 0,0 23 9 16,-8 24 3-1,3 9 13-15,-1 9-12 16,6 4 37-16,0-2 1 0,0-8-32 15,0-6 24 1,0-9-31-16,24-8 6 0,2-12-9 0,3-11 14 16,5-13-11-16,1 0 0 15,-1 0 12-15,-5-7-20 16,0-3 8-16,-3 3 0 16,-8 4-7-16,-2 3 16 15,-3 0-9 1,-7 0 0-16,-6 14-12 0,0 9-55 15,-14-3-287-15,-17-4-731 0</inkml:trace>
  <inkml:trace contextRef="#ctx0" brushRef="#br0" timeOffset="182232.39">15479 11840 64 0,'0'0'1666'16,"0"0"-1359"-16,0 0-84 16,0 0 85-16,0 0-77 15,0 0-83-15,0 0-103 16,148-23 61-16,-114 75 4 15,18 2-61-15,4 1 14 16,12-7-45-16,16-7-12 16,8-14 16-16,3-14-20 15,2-13-4-15,-5 0 2 16,-18-23-59-16,-19-17 3 0,-21-15-11 16,-23-5-11-16,-11-12 57 15,0 6-30-15,0 2 51 16,-16 15-1-16,0 15 8 15,-2 11-8-15,2 13 1 16,8 10-18-16,8 0 18 16,0 0-162-16,0 0 58 15,29 17-1-15,29-4-52 16,16-3 84-16,4-3-65 16,1 2-8-16,-16-2 113 15,-13 4 28-15,-21-2 5 0,-18 11 169 16,-11 4 68-1,0 5 49-15,-5 8-84 16,-16-1-88-16,-8 5 9 0,15-5-89 16,9-5 5-16,5-1-16 15,0-7-15 1,13-7 3-16,22-9-11 0,-1-7-25 16,5 0 23-1,-5-7-88-15,-7-23-6 0,-9-5 8 16,-13-6-14-16,-5-1 56 0,0 3 16 15,0 9 30-15,0 16 61 16,0 5 7-16,0 9-13 16,0 0-46-16,6 0 12 15,12 20-16-15,-2 4-5 16,2 6 0-16,-2-5-11 16,0-8 11-1,-3-6-19-15,-3-11-102 0,1 0-169 16,-11-28-90-16</inkml:trace>
  <inkml:trace contextRef="#ctx0" brushRef="#br0" timeOffset="182374.26">16405 11252 2671 0,'0'0'556'0,"0"0"-446"16,0 0 24-16,0 0-106 15,0 0-11-15,0 0-34 16,310-28-70-16,-139 42-194 15,-29 18-492 1,-23-2-1129-16</inkml:trace>
  <inkml:trace contextRef="#ctx0" brushRef="#br0" timeOffset="182882">18020 11459 1892 0,'0'0'705'16,"0"0"-556"0,0 0-9-16,0 0 19 15,0 0-112-15,0 0-24 16,0 0 53-16,-245 116-41 0,245-63 37 0,0 0-1 31,0 4-54-31,34-9 35 0,35-11-46 16,10-9-5-16,13-19-1 15,2-9-4 1,-7-7 3-16,-13-36-16 0,-35-10-6 16,-23-17 8-1,-16-3 15-15,0-3 0 16,-50 4-1-16,-13 3 16 16,13 21-2-16,5 13-5 0,11 15 7 15,21 10-18-15,13 10 3 16,0 0-69-16,29 0 26 15,39 0-14-15,16 0 22 16,14 0-10-16,-1 0 17 16,-8 10 8-16,-10 10 13 15,-16 10 1-15,-18 12 0 16,-21 11 12-16,-19 6-6 16,-5 11 37-16,0 6 16 0,-24-3 31 15,-10 1-65-15,3-5-7 16,7-12-12-16,19-8-81 15,5-10-245-15,0-25-701 16</inkml:trace>
  <inkml:trace contextRef="#ctx0" brushRef="#br0" timeOffset="183134.16">19590 11498 2089 0,'0'0'695'0,"0"0"-561"15,0 0-65 1,0 0 37-16,0 0-28 0,-203 210-31 16,203-148 10-16,0-5-56 15,6-8-2-15,38-19 1 16,25-6-110-16,54-20-48 15,-10-4-204-15,-5 0-311 0</inkml:trace>
  <inkml:trace contextRef="#ctx0" brushRef="#br0" timeOffset="183371.91">20218 11658 1837 0,'0'0'735'16,"0"0"-490"-16,0 0-12 15,0 0-125-15,0 0-102 16,0 0 24-16,0 0-21 15,-100 129 9-15,100-86 33 16,0-4-51-16,11-15 30 16,28 0-24-16,11-12 12 15,8-12-24-15,0 0 6 16,-8 0 0-16,-16-29-17 0,-18-2 28 16,-16-8-11-1,0 3 41-15,-11 6-23 0,-28 4 24 16,5 5-42-16,-11-5-79 15,16 6-140-15,6-3-679 0</inkml:trace>
  <inkml:trace contextRef="#ctx0" brushRef="#br0" timeOffset="183528.8">20463 11009 2302 0,'0'0'695'0,"0"0"-573"15,0 0-113-15,0 0 18 16,-284 178-27-16,194-74-106 16,17-16-434-16,15-22-898 0</inkml:trace>
  <inkml:trace contextRef="#ctx0" brushRef="#br0" timeOffset="184663.65">21915 11568 1964 0,'0'0'553'15,"0"0"-395"1,0 0 121-16,0 0-116 0,0 0-89 16,0 0-5-16,-305 4-69 15,257 35 0-15,14 8 34 16,18 3-33-16,16-1 24 15,0 3 2 1,24-14-26-16,42-9 25 0,26-12-26 16,5-17-34-16,16 0-3 0,-5-42-94 15,-8-23-9-15,-13-24-74 16,-27-10-63-16,-18-7 118 16,-31-3 48-16,-11 4 94 15,0 15 17-15,0 20 20 16,-11 27 76-16,-7 24 52 15,2 19-45-15,8 0-33 16,3 13-68 0,0 30-2-16,5 10 80 15,0 6 27-15,0 8 4 16,0 2-28-16,23-2-33 16,17 4 52-16,-1-8-69 15,11-3-12-15,8-10-12 0,5-7 1 16,-2-10-20-16,-4-13-11 0,-1-7-68 15,-4-7 46 1,-7-6-34-16,0 0 22 0,2-12 28 31,-7-15-19-31,4-3 44 16,-4-6-13-16,4-1 15 16,-4 1-15-16,-11 3 15 15,-6 9 0-15,-7 8 44 16,-11 9-32-16,3 4 30 15,-2 3-19-15,4 0-22 0,-5 0 40 16,14 10-40-16,-9 6 14 16,1 5 36-16,7 2-51 15,-7 0 34-15,5 0-34 16,2 0 2-16,6 4 16 16,-9-7-12-16,9 3-6 15,-3-10 0-15,8-3 18 16,0-10-27-16,10 0 9 15,6 0-60-15,8-23 13 16,-3-10-96-16,-6-10 10 16,1 3 34-16,-16 0 5 0,-5 11 94 15,-14 5 42-15,-4 7 70 16,-6 10 81-16,0 7-89 16,0 0-26-16,0 0-39 15,0 7-28-15,0 16 17 16,0 7-28-16,0-3 14 15,13-4-14-15,2-6 10 16,9-11-10-16,5-2 0 16,-3-4-39-16,9 0 15 15,-7-30-52-15,7-3-15 16,-6 0 71-16,-8-1-22 0,2 11 42 16,-12 6 20-1,-6 11 4-15,3 6 52 0,-3 0-33 16,0 0-28-16,1 20 56 15,4 6-53-15,9 1 0 16,2 3-18-16,-8-7-11 16,-3-9-62-16,-4-5-240 15,-6-9-614-15</inkml:trace>
  <inkml:trace contextRef="#ctx0" brushRef="#br0" timeOffset="186707.12">25068 11095 1846 0,'0'0'651'0,"0"0"-429"0,0 0-10 16,0 0-79-1,0 0-76 1,0 0-57-16,0 0 47 15,10 44 19-15,6 12 18 16,3 14 14-16,2 14-62 16,2 3 20-16,1 5-38 15,-3-2-8-15,3-7 4 16,-9-10-14-16,4-17-26 16,-9-10-28-16,-10-35-149 15,0-6-317-15,0-5-394 0</inkml:trace>
  <inkml:trace contextRef="#ctx0" brushRef="#br0" timeOffset="186848.39">24873 11508 905 0,'0'0'1789'0,"0"0"-1404"16,0 0-212-16,0 0-61 15,0 0-100-15,0 0-12 16,300-95-44-16,-192 95-303 15,-21 0-472-15</inkml:trace>
  <inkml:trace contextRef="#ctx0" brushRef="#br0" timeOffset="187932.69">25717 11641 1776 0,'0'0'899'15,"0"0"-694"-15,0 0-129 16,0 0-45-16,0 0-31 16,0 0-78-16,0 0 4 15,132-50-13-15,-98 27 78 16,-5-3 0-16,5-4 15 0,-7-4-12 16,2 4 6-1,-1 7 0-15,-4 7 3 0,-8 2 3 16,-6 11 9-16,-10 3 39 15,0 0-15-15,0 0 53 16,0 12 12-16,0 20 42 16,0 7 19-16,8 11-99 15,-2 0-2-15,-1 0-6 16,0-4-57-16,13-6 28 16,-7-7-29-16,5-7 0 15,2-10-13-15,-2-16-11 16,13 0-5-16,10-6-8 15,6-30-97-15,2-14-48 0,-2-10-132 16,0 1-71-16,-6-1 69 16,-10 13 122-16,-5 15 194 15,-14 11 136-15,-10 10 132 16,0 11 30-16,0 0-86 16,0 0-109-16,0 0-23 15,0 28-46-15,0 8 65 16,0 4-18-16,6 1-60 15,4-6 19-15,3-1-40 16,3-4 0-16,8-11-10 16,-3-8-35-16,2-8-68 15,6-3-77-15,0 0-90 16,-2-20-68-16,-4-10 40 0,-7-3 41 16,-8 3 145-16,-3 7 122 15,-5 6 187-15,0 4 87 16,0 10-20-16,0 3-44 15,0 0-90-15,0 0-31 16,5 13 95-16,6 13-74 16,2 7-14-16,3 1-30 15,8-8-65-15,2 1 46 16,3-11-46-16,5-9 0 16,11-7 38-16,2 0-38 0,14-30 30 15,2-13-31-15,0-17-21 16,-8-12 5-16,-8-8-73 15,-15 1-8-15,-8 1 74 16,-14 21 5-16,-10 17 18 16,0 20 89-16,0 10-38 15,0 10 19-15,0 0-62 16,0 14-7-16,0 25 0 16,0 12 18-16,0 9-13 15,0 7 27-15,0 4-18 16,-10 3 40-16,4 0-40 15,-4-5-3-15,-3-9 2 16,2-10 1-16,6-17-15 0,0-16 0 16,-1-12 10-16,6-5-31 15,0-12 21-15,11-24-66 16,28-4 47-16,1 0-27 16,4 7 46-16,1 3 0 15,3 10 1-15,-9 6-3 16,-5 14 2-16,0 0 0 15,1 14 16-15,-1 19-1 16,0 7-9-16,-3 3-6 16,-7-6-22-16,0-2 16 15,-14-17-139-15,-10-18-134 0,0 0-250 16,0 0-280-16</inkml:trace>
  <inkml:trace contextRef="#ctx0" brushRef="#br0" timeOffset="188079.53">26525 11205 2455 0,'0'0'670'0,"0"0"-514"15,0 0-35-15,0 0-47 16,0 0-67-16,0 0-14 16,0 0-25-16,363-17-257 15,-308 34-627-15</inkml:trace>
  <inkml:trace contextRef="#ctx0" brushRef="#br0" timeOffset="188214.79">26154 11224 732 0,'0'0'2166'0,"0"0"-1812"16,0 0-251-16,0 0-103 15,0 0-199-15,0 0-822 0</inkml:trace>
  <inkml:trace contextRef="#ctx0" brushRef="#br0" timeOffset="188860.12">27437 11278 1430 0,'0'0'525'16,"0"0"-427"-16,0 0 116 0,0 0-5 15,0 0-59 1,0 0-3-16,0 0-89 0,216-67-46 15,-150 21 6-15,-8-4-6 0,-14-3-12 16,-15 3 6-16,-18 7 1 16,-11 10 71-16,0 10 14 15,0 7-44-15,-34 9 6 16,-6 7-48-16,-10 0-1 16,-13 0-5-16,0 9-23 15,8 12 17-15,10-2-62 16,6 1-121-16,15-10-166 15,13-3-417-15</inkml:trace>
  <inkml:trace contextRef="#ctx0" brushRef="#br0" timeOffset="189205.79">25952 10969 2581 0,'0'0'688'0,"0"0"-540"15,0 0-96-15,0 0-52 16,0 0-28 0,0 0-293-16,0 0-741 0</inkml:trace>
  <inkml:trace contextRef="#ctx0" brushRef="#br0" timeOffset="190699.34">33105 10241 1706 0,'0'0'634'0,"0"0"-430"16,0 0 13-16,0 0-138 15,0 0-34-15,0 0-45 16,0 0 15-16,52-83-20 16,-41 76 5-16,0 4 0 15,-4 3 22-15,-1 0-2 16,-6 0 56-16,5 0-13 0,0 0-29 15,6 5 68-15,2 20-67 16,3 1-13-16,2 4-10 16,-2 0 5-16,0-7-34 15,-3 0 17-15,-3-6-114 16,14-14-109-16,-8-3-433 16,7 0-402-16</inkml:trace>
  <inkml:trace contextRef="#ctx0" brushRef="#br0" timeOffset="191171.68">33723 10148 1798 0,'0'0'539'0,"0"0"-364"0,0 0-41 15,0 0-57-15,0 0-75 16,0 0 10-16,0 0 4 15,-55 16-1-15,26 8 73 16,0 3-1-16,8-1-60 16,-3 1 21-16,8-4-48 15,3-4 10-15,8-5-7 16,5-4 5-16,0-7-8 0,0-3 0 16,0 0-27-16,0 0 27 15,34-10-42-15,0-13-96 16,6-4 73-16,-11 1-1 15,-8-1 47-15,-3 11 17 16,-13 2 4-16,1 11 38 16,-6 0 6-16,0 3-25 15,0 0 13 1,0 0-26-16,0 0-4 0,0 0 81 16,5 13-26-16,8 1 21 0,-2 2-36 15,-1 0-38 1,9 1 13-16,-9 0-7 0,8-4-12 15,3 3 0 1,3 1 17-16,-3 0-22 0,13-1 5 16,1 5-57-16,-12-9-133 15,-7-1-518-15</inkml:trace>
  <inkml:trace contextRef="#ctx0" brushRef="#br0" timeOffset="192947.94">18938 11022 491 0,'0'0'1225'0,"0"0"-997"16,0 0-108-16,0 0-6 16,0 0-80-16,0 0 20 15,0 0 2-15,-6-13-17 16,6 13 95-16,0 0 14 16,0 0 6-1,0 0-18-15,0 0-96 0,0 0 2 16,-5 3-25-16,-5 24-4 0,-9 6 11 15,-5 7-24 1,9 6 0-16,-1 4 28 0,-2 3-27 16,2 7 34-16,3 5-11 15,2 1-17-15,1 7 37 16,4 0-32-16,-7 3 6 16,3-3 33-16,-1-3-51 15,-2-6 31-15,8-15-15 16,5-4-7-16,0-12 25 15,0-10-34-15,0-5 0 16,0-6 14-16,0-3 1 16,0-5-15-16,-6-4 0 15,6 0-2-15,0 0-10 16,0 0-61-16,-10 0-113 16,-3-4-161-16,-3-17-775 0</inkml:trace>
  <inkml:trace contextRef="#ctx0" brushRef="#br0" timeOffset="193340.16">17975 11374 2264 0,'0'0'579'0,"0"0"-396"16,0 0-115-16,0 0-66 16,0 0-2-16,0 0-184 15,0 0-334-15,-229 181-728 0</inkml:trace>
  <inkml:trace contextRef="#ctx0" brushRef="#br0" timeOffset="-99532.05">16597 13083 1480 0,'0'0'1078'0,"0"0"-817"16,0 0-38-16,0 0-114 16,0 0-49-16,0 0 2 15,0 0-50-15,0 0 67 16,0 0 5-16,0 0-30 15,0 0 54-15,0 0-59 16,0 0 7-16,0-15-13 16,10-2-35-16,19-9 7 0,6-8-15 15,4-5 0-15,-5-7-17 16,0-2-2-16,1-1-2 16,-6 6 21-16,-3 3-44 15,-8 10 44-15,-2 10-12 16,-11 10 5-16,-5 4-17 15,8 6 24-15,-8 0 0 16,0 0-1-16,0 6 4 0,5 20-4 16,11 8 1-1,3 10 0-15,-4-2 10 16,4 1-2-16,-3-6-8 16,-6-7 0-16,-2-7-51 0,-3-6-18 15,-5-8-123-15,0-2-455 16,0-7-283-16</inkml:trace>
  <inkml:trace contextRef="#ctx0" brushRef="#br0" timeOffset="-98979.39">16642 12283 1582 0,'0'0'476'16,"0"0"-340"-16,0 0 43 31,0 0-54-31,0 0-20 0,0 0 78 0,0 0-63 16,-334 190 4-16,289-141 8 15,6 11-78-15,4 6 30 16,17 12-38-16,7 1-25 16,11 11 27-16,0 0-47 15,24-1 10 1,26-2-8-16,18-8 10 16,11-4-1-16,11-12-12 0,12-7 0 0,6-15-7 31,5-11 16-31,13-21-9 0,-2-9 0 0,2-4 13 15,-7-38-26 1,-12-11 13-16,-12-11-8 0,-13-5-11 16,-22-10 22-16,-20-10-3 15,-22-4 0-15,-18-6 18 16,0 0-32-16,0-5 14 16,-45 12 0-16,-13 9-13 15,-15 8 20-15,-6 15-7 16,-24 17 0-16,-4 20-42 15,-17 19 14-15,-13 4-93 16,-68 83-105-16,37 0-373 0,15-6-1124 16</inkml:trace>
  <inkml:trace contextRef="#ctx0" brushRef="#br0" timeOffset="-96878.02">15190 15304 2387 0,'0'0'486'15,"0"0"-324"-15,0 0-20 16,0 0-126-16,0 0 14 16,0 0-30-16,0 0 17 0,295-138-18 15,-243 127 1 1,-12 8 0-16,-19 3-9 0,-8 0 31 15,-8 3-20-15,-5 27 25 16,0 11-26-16,0 14 55 16,0 1-29-16,-10 4-14 15,-9-3 5 1,19-8 0-16,0-12-18 0,0-7 0 16,0-10 14-16,0-8-22 15,11-6 8-15,18-6-28 16,10 0-17-16,43-22-171 15,-22-16-395-15,-2-7-464 0</inkml:trace>
  <inkml:trace contextRef="#ctx0" brushRef="#br0" timeOffset="-96450.47">15174 14934 1687 0,'0'0'345'0,"0"0"-222"0,0 0-5 16,0 0-7-16,0 0-36 15,0 0 68-15,-334 154 6 16,276-94-22-16,14 9 8 16,4 14-52-16,11 7-38 15,19 4 29 1,10 1-74-16,0 2 26 0,10-8-10 15,45-8-14-15,22-7 26 16,7-18-27-16,18-13 5 16,12-13-6-16,14-17 15 0,14-13-15 15,19 0 0 1,-3-43 1-16,-1-17 1 16,-15-21-2-16,-10-10 0 15,-29-14-2-15,-38-7-6 16,-17-4 8-16,-33-1 0 0,-15 6 9 15,-5 15-6-15,-58 18-3 16,-16 13 0-16,-23 23 5 16,-22 12-5-16,-18 16-44 0,-74 14-100 31,35 3-216-31,18 20-436 0</inkml:trace>
  <inkml:trace contextRef="#ctx0" brushRef="#br0" timeOffset="-95052.75">21675 12687 1689 0,'0'0'485'15,"0"0"-257"-15,0 0 9 0,0 0-65 16,0 0-39-16,0 0-84 16,0 0-11-16,-5-69-25 15,58 55 2-15,7-8-10 16,9 3-5-16,9 1 0 16,-4 8-12-16,-6 8 13 15,-10 2-1-15,-24 0 0 16,-12 2-42-16,-15 19 21 15,-7 5-12 1,0 8 33-16,-23 3 9 0,-17 0-3 16,1-1 11-16,10-3 7 0,13-10-17 15,8 0 4 1,8-5-11-16,8-2 0 0,47 0 4 16,14 5 7-16,10 5-6 15,0 4 0-15,-6 3 10 16,-20 0-14-16,-19 0-1 15,-29-3 0-15,-5 0 20 16,0 4-19-16,-52-8 29 16,-14 2-28-16,-8-11-2 15,-13-10-66-15,-31-14-228 16,16-28-388-16,17-12-1131 16</inkml:trace>
  <inkml:trace contextRef="#ctx0" brushRef="#br0" timeOffset="-94617.02">21541 12260 1669 0,'0'0'328'16,"0"0"-220"-16,0 0 65 0,0 0-68 0,0 0-53 15,-342 83 43-15,274-36-30 16,2 9 10-16,-2 7 25 15,5 9-36-15,5 4 30 16,18 10-19-16,25 6-41 16,15 8 30-16,0 3-44 15,39-4-19-15,40 2 20 32,34-11-4-32,19-7-10 0,20-16-7 0,14-14 12 15,7-14-33 1,9-19 14-16,-1-20 5 0,1 0-11 15,-1-30-4 1,-5-29 17-16,1-15 0 0,-12-11 12 0,-31-8-19 16,-26-6 7-16,-39-7 0 15,-35 0 15-15,-34-3-8 16,0 2 38 0,-63 8-15-16,-21 9-18 15,-19 13 41-15,-15 17-44 16,-14 13-9-16,-20 21 0 15,-11 22-88-15,-93 28-35 16,36 35-204-16,25 7-466 0</inkml:trace>
  <inkml:trace contextRef="#ctx0" brushRef="#br0" timeOffset="-93320.78">20139 15022 1605 0,'0'0'622'0,"0"0"-445"16,0 0-105-1,0 0 20-15,0 0-61 0,0 0-30 16,0 0 58-16,0 55 13 15,-15-9 32-15,-25 9-19 16,-7-2-56-16,7-3 10 16,6-7-28-16,13-10-10 0,8-10 13 15,13-6-5-15,0-10-9 16,0-7 9-16,8 0 1 31,31 0 7-31,17-21-17 0,17-9 0 0,6-5 10 16,8-2-8-16,-8 3-2 15,-11 2 0-15,-13 7 13 16,-15 10-19-16,-11 0 6 16,-16 7 0-16,-2 4-6 15,-11-1 14-15,0 5-8 16,0 0 31-16,0 0-30 16,0 0 58-16,0 0-28 15,0 0-25-15,0 9 3 0,0 17-7 16,0 11-2-16,10 2 0 31,3-2 10-31,-2-7-25 16,-1-7-48-16,-5-14-67 0,-5-9-67 0,0-2-138 31,-5-28-254-31</inkml:trace>
  <inkml:trace contextRef="#ctx0" brushRef="#br0" timeOffset="-92862.85">20089 14675 1450 0,'0'0'611'15,"0"0"-432"-15,0 0 6 16,0 0-28-16,0 0-108 16,-289 56 5-16,231-15-9 15,3 5 26-15,10 7 49 16,-2 10-57-16,13 7 4 15,13 14 2-15,8 6-48 0,13 9 33 16,0 4-44-16,13-3-9 16,42-1 11-16,13-4 0 15,17-17-4-15,17-7-8 16,11-16 9-16,8-7 0 16,3-18-9-16,7-10-4 15,-7-17-5-15,7-3 9 16,-7-9 0-16,-6-32 3 15,-5-12 10-15,-5-16-14 16,-5-16 1-16,-24-6 0 0,-16-10-5 16,-29-2 14-16,-16 0-9 15,-18 3 12-15,0 11-1 16,-34 8 48-16,-24 13-27 16,-15 8-14-16,-6 8 16 15,-13 13-33-15,-8 9-2 16,-8 9-6-16,-8 16-118 15,-41 5-58-15,33 12-396 16,16 18-345-16</inkml:trace>
  <inkml:trace contextRef="#ctx0" brushRef="#br0" timeOffset="-92390.16">20589 15130 1328 0,'0'0'367'0,"0"0"-240"16,0 0 12-16,0 0-57 0,0 0-41 15,0 0 25-15,0 0 8 16,-76-23 18-16,71 23 41 16,5 0-13-16,0 0 22 15,0 0-50-15,0 0-44 16,0 0-21-16,0 4-15 16,0 20-12-16,0 7 0 15,23 27-27-15,-12-8-262 16,-6-3-506-16</inkml:trace>
  <inkml:trace contextRef="#ctx0" brushRef="#br0" timeOffset="-91411.98">19500 17250 1866 0,'0'0'619'16,"0"0"-547"-16,0 0-9 15,0 0-50-15,0 0-7 16,0 0 8-16,0 0-14 16,-81 137 0-16,81-121-6 15,0-9-1-15,8-4 6 0,31-3 1 16,11 0 0-16,8 0-3 16,3 0 3-16,-4 0 0 15,-7 6 0-15,-2 8 0 16,-17-2 0-16,-2-1 0 15,-16 3 0-15,-13-2 90 16,0 5 46-16,0 3-31 16,0 1-8-16,-18-3-66 15,-16 3 11-15,-6-12-42 16,-4 5-7-16,-14-8-32 16,8-6-109-16,-13 0-88 0,13-8-265 15,15-20-87-15</inkml:trace>
  <inkml:trace contextRef="#ctx0" brushRef="#br0" timeOffset="-91270.01">19427 17207 1270 0,'0'0'545'0,"0"0"-438"16,0 0 30-16,0 0-38 16,0 0-53-16,0 0-36 15,0 0-10-15,276-129-50 16,-231 118-159-16,-16-1-519 0</inkml:trace>
  <inkml:trace contextRef="#ctx0" brushRef="#br0" timeOffset="-90811.98">19364 16927 228 0,'0'0'1366'0,"0"0"-1159"15,0 0-155-15,0 0 20 0,0 0-3 16,0 0 17-16,-300 92 71 16,252-60-45-16,4-2 5 15,10 7 23-15,5 6-65 16,8 10-8-16,15 7-5 16,6 9-53-16,0 7 30 15,16 4-25-15,29 8-13 16,18-5 27-16,11 0-22 15,10-11-3-15,13-5 10 16,6-14-2-16,4-13 29 16,7-10-21-16,4-17-18 15,8-13 13-15,-2 0-8 16,2-37-6-16,-8-19 0 0,-10-13 13 16,-18-11-10-16,-12-6-2 15,-20-12-1-15,-23 0 58 16,-25-10-30-16,-10 2 17 15,-10 3-3-15,-48 2-34 16,-11 18 38-16,-15 15-23 16,-18 22-16-1,-6 10 20-15,-16 27-27 16,-13 9-73-16,-49 16-71 0,33 21-218 16,27 1-440-16</inkml:trace>
  <inkml:trace contextRef="#ctx0" brushRef="#br0" timeOffset="-89642.68">27679 13498 1773 0,'0'0'495'0,"0"0"-348"16,0 0 28-16,0 0-79 16,0 0-79-16,0 0 21 15,0 0-7-15,-226 76 39 16,176-27 38 0,3 10-69-16,15 1 6 0,9 5 1 15,23 2-45-15,0-3 28 16,5-6-21-16,45-5-7 15,24-16-2-15,-1-10-14 0,14-20-21 16,-13-7 8 0,-11 0-53-16,-19-34 58 0,-23-3-2 15,-21 2 25-15,0-2 19 16,-10 3-11-16,-40 6 28 16,-18 10-23-16,-6 5-13 15,-13 8-22-15,3 5-102 16,-34 0-61-16,26 0-121 15,18 11-179-15</inkml:trace>
  <inkml:trace contextRef="#ctx0" brushRef="#br0" timeOffset="-89183.96">26756 13291 1527 0,'0'0'341'0,"0"0"-210"0,0 0 101 16,-294 136-49-16,220-76-40 16,16 11 7-16,24 5-65 15,18 3-35-15,16 9 18 16,0-3-51-16,50 6 8 15,29-1-2-15,18-4-13 16,11-3 2-16,24-7-12 16,10-10-18-16,16-15 9 15,5-14-24 1,8-25 9-16,0-12 3 0,-3-19-31 16,-8-40 41-16,-7-22-26 0,-16-19 12 15,-19-10 17 1,-39-8 16-16,-34-6 47 0,-38-1 58 15,-7-3 4-15,-42 15 3 16,-31 13-54-16,-22 20-17 16,-23 20 3-16,-32 26-52 15,-24 33-19 1,-36 1-44-16,-129 104-100 0,41 0-147 16,22 9-445-16</inkml:trace>
  <inkml:trace contextRef="#ctx0" brushRef="#br0" timeOffset="-88490.45">24658 16906 1817 0,'0'0'690'16,"0"0"-503"-16,0 0-63 16,0 0-73-16,0 0 21 0,0 0-47 15,0 0 8-15,363-59-27 16,-277 39 3-16,-12 0-18 15,-29 4-36-15,-16 9 17 16,-19 4 17-16,-10 3 22 16,0 0-11-16,0 37 16 15,0 12-10-15,0 20 39 16,0 9-25-16,0 5 20 16,0-3 24-16,0-7-41 15,24-7 8-15,-3-9-31 0,-3-11 20 16,-7-13-41-16,-6-10-54 15,-5-19-190-15,-5-4-356 16,-29 0-1130-16</inkml:trace>
  <inkml:trace contextRef="#ctx0" brushRef="#br0" timeOffset="-88347.08">24863 17187 1943 0,'0'0'362'16,"0"0"-160"-16,0 0-22 15,0 0-90-15,386-168-83 0,-286 144-7 16,3-5-210-16,-24 6-272 16,-16 4-418-16</inkml:trace>
  <inkml:trace contextRef="#ctx0" brushRef="#br0" timeOffset="-87824.56">25094 16302 1667 0,'0'0'370'0,"0"0"-125"0,0 0-44 15,0 0-77-15,0 0-57 16,-289 35-32-16,244-5 27 16,-5 7 6-16,-2 8 19 15,-4 1 30-15,4 4-49 16,2 7-9-1,10 5 4-15,11 5-62 0,14 6 20 16,15 6-12-16,0-3 0 16,0 2 6-16,26-4-15 15,21-8 0-15,9-6-5 16,12-11 14-16,6-2-9 0,18-4 0 16,2-6 2-1,9-5-7-15,5-2 5 0,5-1-11 16,-5-14 10-16,5-8-31 15,-5-7 32-15,-6 0 0 16,-5-14 0-16,-2-23-10 16,2-9 10-16,-7-14 0 15,-3-5-2-15,-9-9 11 0,-22 1-9 16,-14 0 27-16,-21-1-6 16,-21 0 52-16,0-2-46 15,-21 4 2-15,-42-2 17 16,-11-2-40-16,-13 7 12 15,-2-2-15-15,-14 7 9 16,-5 11-7-16,1 9-5 16,-1 20-35-16,-61 24-41 15,27 1-219 1,6 36-681-16</inkml:trace>
  <inkml:trace contextRef="#ctx0" brushRef="#br0" timeOffset="-83772.62">20055 14726 1409 0,'0'0'337'0,"0"0"-213"15,0 0-3-15,0 0-72 16,0 0-47-16,0 0 18 0,0 0-14 15,11 0 0-15,-6 0 66 16,-5 0 45-16,0 0 38 16,0 0-39-16,0 0-49 15,0 0 14-15,0 0-61 16,8 0-8-16,2 0-6 16,19 0 9-16,6 0-2 15,9 0-13-15,1 0-27 16,18 2-47-16,-18 8-306 15,-6-3-666-15</inkml:trace>
  <inkml:trace contextRef="#ctx0" brushRef="#br0" timeOffset="-77181.71">21386 12360 1594 0,'0'0'476'16,"0"0"-373"-16,0 0-79 0,0 0-24 15,0 0-33-15,0 0 4 0,18 0 28 16,-18 0 1-16,0 0 7 16,0 0 49-16,0 0 12 15,0 0 24-15,0 0-68 16,0 0-3-16,0 0 13 15,0 0-33-15,0 0 37 16,0 0-15-16,0 0-12 16,0 0 12-16,0 0-13 15,6 0-10-15,4 0 9 16,9 0 0-16,-4 0 9 16,4 0-18-16,2 0 0 15,3 0 18-15,4 0-16 0,1 0 5 16,-2 0 15-16,2 0-16 15,0 0 38-15,-1 0-34 16,-6 0-8-16,1 0 47 16,6 0-43-16,-13 6 13 15,8 1-5-15,-9 3-1 16,4-3-4-16,-9-1-9 16,9-3 0-1,-9 0-3-15,1 3 9 0,-6-6-6 16,0 0 4-16,-5 1 7 15,0-1 1-15,0 0-12 0,0 0 0 16,0 0-16 0,0 4-27-1,0-4-28-15,0 6-27 0,0-3-177 16,0 1-312-16</inkml:trace>
  <inkml:trace contextRef="#ctx0" brushRef="#br0" timeOffset="-76157.52">26609 13318 1056 0,'0'0'404'0,"0"0"-184"15,0 0-46-15,0 0-38 16,0 0-57-16,0 0 23 16,0 0 9-16,0 0-8 0,0 0 47 15,0 0-41-15,0 0-21 16,0 0 54-16,0 0-66 15,0 0-1-15,0 0-17 16,0 0-48-16,0 0 41 16,0 0-51-16,0 0 6 15,0 0-6-15,0 0 1 16,0 5-1-16,0 14 4 16,11-6 11-16,12 3-30 15,6 8-37-15,-3-4-196 16,-7-8-372-16</inkml:trace>
  <inkml:trace contextRef="#ctx0" brushRef="#br0" timeOffset="-62843.25">8528 9619 1393 0,'0'0'371'16,"0"0"-198"-16,0 0-61 0,0 0-54 15,0 0-14-15,0 0-26 16,19-10 25-16,-14 6 2 15,-5 4-8-15,0 0 49 0,0 0-18 16,5-3 1-16,-5 3 39 31,6-3-55-31,7-1 20 0,-3 2-6 0,1-2-48 16,7-3 28-16,-2 4-36 16,2-4-10-16,-2 1 35 15,8-1-34-15,-8 0 31 16,7 1-5-16,-2-1-28 15,-2-1 39-15,2 3-33 16,-3 1 2 0,-2 4 15-16,2-3-11 0,3 3-8 0,-2-3-4 15,-3 3 11 1,2-4-11-16,-2 0 0 0,-3 4 0 16,-3 0-6-1,1 0 13-15,2 0-7 0,-2 0 0 16,-1 0 12-16,3 0-12 15,-2 0 0-15,-6 0 0 16,0 0-4-16,1 0 14 16,-1 0-10-16,8 0 0 15,3 0 11-15,-3 0-16 0,-3 4 5 16,1 0 0 0,-11-1-7-16,0-3 20 15,0 0-13-15,0 3 9 0,0 1 3 16,0-1 6-16,0 4-18 15,0-1 0-15,0 4-1 16,0-1 10 0,0-1-9-1,-11 2 0-15,1-3 7 16,-3 2-1-16,-8 1-6 16,-3 4 0-16,-5-1-4 0,0 1 16 15,3 2-12 1,2-3 0-16,1 0 7 0,7-2-13 15,5 2 6-15,-2-3 0 16,3-3-9-16,4-1 18 16,1-3-9-16,5-3 0 15,0 4 8-15,0-4-14 16,0 0 6-16,0 3 0 16,0-3-14-16,0 0 25 15,0 0-11-15,0 0 0 16,0 0 7-16,0 0-7 15,0 0 0-15,0 0 0 16,0 0-9-16,0 0 9 0,11 0 0 16,-1 0 0-16,3 0 2 15,-2 3-4-15,-6-3 2 16,6 0 0-16,2 0-7 16,-8 0 14-16,6 0-7 15,2 0 0-15,-3 0 6 16,6 0-9-16,-3 0 3 15,-2 0 0-15,-1 0-10 16,3 4 17-16,-7-4-7 0,4 3 0 16,6 0 8-1,-3 0-13-15,3 1 5 0,-3-1 0 16,-3 0-1-16,1 1 2 16,-6-1-1-16,1 1 0 15,1-2 1-15,-7 5 20 16,6 0-20-1,4 0-1-15,-5-1 0 0,1 4 9 16,2 0-9-16,-3 0 0 16,0 0 2-16,-5 4 13 15,5-5-14-15,-5 5-1 16,6-1 5-16,-6 0 10 0,0-3-15 16,5-3 0-16,-5 5 0 15,0-6 5-15,0-1 4 16,0 2-8-16,0-1 4 15,0 1 13-15,0-1-11 16,0 1-7-16,0 2 8 16,0-3-4-16,0 0-2 15,-5 1-2-15,-6-2 1 16,6 2 21-16,-14-2-17 16,9 1 1-16,-1 1-5 15,-7-5 22-15,2 6-22 0,-7-2-1 16,7 1 15-1,-13 0 0-15,0 0 9 16,0-3 2-16,-5 1-25 0,7 2 35 16,-1 0-27-16,-1-3 6 15,13-2 4-15,3 2-5 16,7-4-8-16,1 1-6 16,0-1 0-16,5 0-2 15,0 0 3-15,0 0-1 16,0 0 6-1,-5 0 9-15,5 0-30 0,-13 7 15 0,-9 5-60 16,-30 11-56-16,7 0-450 16,6-6-987-16</inkml:trace>
  <inkml:trace contextRef="#ctx0" brushRef="#br0" timeOffset="-60895.99">16852 12722 322 0,'0'0'1250'0,"0"0"-1026"0,0 0-158 16,0 0-35-16,0 0-22 16,0 0-9-16,0 0 11 15,0-5 0-15,0 1 104 16,0 4 28-16,0 0-35 16,0 0-3-16,0 0-83 15,0 0 7-15,0 0-29 16,0 0 13-1,0 0-10-15,0 0-3 0,0 0 0 16,0 0 9 0,0 0-9-16,0 0 82 0,0 0-22 0,0 0-49 15,0 0 26-15,0 0-37 16,0 0 0 0,5 0 1-16,6 6 17 0,-3 11-10 15,2-1 45-15,-4 4-1 16,-1 4 60-16,0 3-73 15,8 3-15-15,-8-1 12 16,6 4-28-16,-1-3 5 0,4-4-10 31,-4 1 9-31,1-4 6 0,-6-2-12 16,3-2 3 0,-8 3 52-16,5-4-32 15,-5 2 47-15,0-4-31 16,0 4-36-16,0-3 40 15,0-4-49-15,5-3 2 16,1-3 7-16,-6-1 7 16,5 1-13-16,-5-2-3 0,5-5 9 15,-5 0 11-15,0 0-14 16,0 0-6-16,0 0 4 16,0 0 7-16,0 0-11 15,0 0 0-15,0 0-63 16,0 0-84-16,0 0-479 0</inkml:trace>
  <inkml:trace contextRef="#ctx0" brushRef="#br0" timeOffset="-54089.54">15911 274 1252 0,'0'0'656'16,"0"0"-371"-16,0 0 1 0,0 0-130 15,0 0-20 1,0 0-60-16,-11 0-36 0,11 0 24 15,0 0-62-15,0 0 25 16,0 0 13-16,0 0-34 16,0 0 39-16,0 0-30 15,0 0-14-15,-5 0 16 16,-8 6-7-16,2 8-10 16,-7 9 0-16,7 10 20 15,1 10-20 1,-1 19 0-16,-2 12 0 0,8 21-9 15,-6 18 21-15,6 20-12 0,-8 35 48 16,13-8-48-16,0 4 50 16,0-1-50-1,0-34 1-15,0 14 3 0,18-12 7 16,-7-9-11-16,-1-12 0 16,-10-13 15-16,8-21-5 15,-8-15-1-15,0-21-1 16,0-14 4-16,0-14-2 15,0-6-10-15,0-6 0 0,0 0-10 16,0-18-65 0,-29-25-268-16,6-15-720 0</inkml:trace>
  <inkml:trace contextRef="#ctx0" brushRef="#br0" timeOffset="-52790.55">15611 402 375 0,'0'0'550'0,"0"0"-342"16,0 0 26-16,0 0-22 15,0 0 8-15,0 0-91 16,0 0 32-16,16-9-34 15,-16 9-45-15,0 0 46 16,0 0-87-16,0 0-18 16,13 0-14-16,2 0 7 15,9-3 27-15,-3-1 14 16,19 2-23-16,-1 2 43 16,14 0-44-16,10-4 10 15,3 4 12-15,20-3-54 0,4-4 25 16,7 4-26-1,0-4 2-15,3 1 3 0,8-1 7 16,-5 0 0-16,5 0 42 16,-1 4-54-16,6 0 30 15,1 3-30-15,6 0 6 16,-1 0 19-16,4 0-19 16,9 0 2-16,-14 0 14 15,1 0-15-15,2 3 19 16,-8 4-26-16,5-4 1 15,6-3 26-15,2 0-16 16,3 0-4-16,2 0-7 0,-7 0 21 16,-3-10-19-16,-13 4-2 15,-1-1 0-15,-7 3-17 16,3-6 23-16,0 4-6 16,-1-1 6-1,1-3 18-15,-3 1-27 0,7-2 3 16,-4 5 0-16,-6 2-15 15,1 2 24-15,-14 2-9 16,0 0 0-16,-10 0 18 16,4 0-25-16,9-4 7 0,3 1 0 15,12-1-6 1,1-3 13-16,-1 1-7 0,-2 3 0 16,3 3 20-16,-11 0-26 15,-3 0 6-15,-2 0 0 16,-3 0-17-16,0 0 28 15,8 0-11-15,3 0 0 16,13 0 13-16,18 0-19 16,16 0 6-16,5 0 0 0,-4 0-18 15,-9 0 30 1,-13 0-12-16,-21 0 0 0,-14 0 12 16,-17 0-18-1,-25 0 6-15,-15 0 0 16,-13 0-15-16,-11 0 29 15,-5 0-14-15,0 0 0 0,0 0 12 16,0 3-20-16,0 0 8 16,0 4-6-16,0 9-9 15,0 8 0-15,0 12 15 16,0 17 0-16,0 17 1 16,6 17-7-16,2 21 6 15,-3 7 0-15,5 12-1 0,1 9 10 16,2-4-9-16,-2-1 0 31,-1-14 8-31,3-18-13 0,-13-23 5 0,0-20 0 16,0-19-7-16,0-10 23 15,0-9-16 1,0-11 0-16,0-2-16 16,0-2-19-16,-8 0-249 0,-13-3-448 0</inkml:trace>
  <inkml:trace contextRef="#ctx0" brushRef="#br0" timeOffset="-50768.47">15690 2233 1317 0,'0'0'357'0,"0"0"-212"16,0 0 20-16,0 0-15 15,0 0-19-15,0 0-42 16,0 0-77-16,-29-6 21 16,29 2-32-16,0 4-1 15,0 0 64-15,0-3-39 16,0 3 18-16,0-4 3 16,5 4-26-16,24 0 23 0,10 0-16 15,1 0-2-15,18 0 26 16,-3 0-50-16,8 0 31 15,5 0-6-15,1 0-20 16,-1 0 29-16,1 0-35 16,-4 0 0-16,-2 0 16 15,-5 0-3-15,3 0-13 16,7 0 5-16,0 0 12 16,1 0-4-16,5 0-13 15,-1 0 0-15,6 0 12 16,-5 0 1-16,7 0-13 0,-7 0 3 15,5 0 14 1,-11 0-10-16,-7 0-7 0,-4 0 0 16,-7 0-7-16,-5 0 17 15,8 0-10-15,2 0 0 16,8 0 6 0,5 0-4-16,6 0-2 0,0 0 0 15,-1 0 0-15,-10 0 11 16,1 0-11-16,-14 0 0 15,-6 0 9-15,9 0 4 16,-8 0-13-16,5 0 0 0,7 0-6 16,12 0 15-1,4 0-9-15,12 0 0 16,-7 0 8-16,1-3-10 0,-10 3 2 16,-11 0 0-1,-14 0-6-15,-9 0 15 0,-7 0-9 16,1 0 0-16,3 0 1 15,2 0-1-15,6 0 1 0,7-7-1 16,3 5 0 0,2-2 12-16,-2 1-12 0,-5-1 0 15,-11 4 0 1,1 0 1-16,-1 0 8 0,0 0-9 31,5 0 19-31,6 0-7 0,13 0 2 0,5-3-14 31,11-4 9-31,-1 4-9 0,1 0 0 0,5-4 0 16,-6 4 0-16,6 3 11 16,-5-4-11-16,0 1 0 15,-6-1 0-15,0 1-9 16,-7 0 9-16,2 0 0 0,0 3 0 16,6-3 15-16,4-1-15 15,1 1 0 1,10-4 0-16,8 3-11 0,-3-1 12 15,9-2-1 1,-4 0 0-16,-7 3 12 0,-13 4-12 16,-11 0 0-16,-13 0 0 15,0 0-13-15,2-3 14 16,-2 3-1-16,14-3 0 16,4 0 18-1,6 0-21-15,-1-1 3 16,6 1 0-16,-11-1-10 15,-4 4 11-15,-14 0-1 16,-11 0 0-16,0 0 15 0,-10 0-20 16,6 0 5-1,4 0 0-15,6-3-12 16,7-1 21-16,-2 4-9 16,0 0 0-16,-2 0 11 15,-4 0-19-15,-4 0 8 0,-6 0 0 16,0 0-9-16,0 0 15 15,-5 0-6-15,-8 0 0 16,8-3 11-16,0 3-13 16,-8-2 2-16,3 2 0 15,-8 0-1-15,-3 0 10 16,-8 0-5-16,0 0-4 16,-5 0 21-16,6 0-22 15,-6-4 1-15,5 4 0 16,3 0-12-16,-3 0 19 15,-5 0-7-15,5 0 0 16,-5 0 14-16,0 0 1 16,0 0 1-16,0 0 13 0,0 0 38 15,0 0-58-15,0 0 22 16,0-3-19-16,0 3-1 16,0-7 21-16,0 3-32 15,0-5 0-15,0 2-3 16,0 0 14-16,0 0-11 15,0-2 6-15,0-1 3 16,0-1 28-16,0-1-29 16,0-6-1-16,0-3 29 15,0 3-34-15,0-5 23 16,0-2-25-16,-5-5 23 0,5-6-26 16,-5 0 3-16,5-6-15 15,0-3-15-15,-8-8-92 16,3 9-102-16,-11 9-598 0</inkml:trace>
  <inkml:trace contextRef="#ctx0" brushRef="#br0" timeOffset="-42534.61">17431 3997 335 0,'0'0'574'0,"0"0"-463"15,0 0-65-15,0 0-25 16,0 0 5-16,0 0-10 16,0-7 134-16,0 7-5 15,0 0-27-15,0 0 19 16,0 0-57-16,0 0-51 15,0 0 7-15,0 0-35 16,0 0 15-16,0 0 2 16,0 0-17-16,0 0 57 0,0 0-30 15,0 0 2-15,0 0 44 16,0 0-20-16,0 0 14 16,0 0 5-16,0 0-38 15,0 0 38-15,0 0-27 16,0 0-27-16,0 0 20 15,0 0-38-15,0 0 19 16,0 0 20-16,0 0-8 16,0 0 58-16,0 0-21 0,0-3-2 15,0-4 23 1,0 3-58-16,0 1 7 16,0 0-39-16,-13 0-30 0,-3-4-73 15,-8 0-406-15,8-6-1124 0</inkml:trace>
  <inkml:trace contextRef="#ctx0" brushRef="#br0" timeOffset="-29971.19">16347 5042 42 0,'0'0'1382'0,"0"0"-1110"16,0 0-164-16,0 0-19 15,0 0-68-15,0 0-11 16,0 0 33-16,0 0-32 16,0 0 20-16,0 0 51 15,0 0 2-15,0 0 15 0,0 0-44 16,0 0 4-16,0 0 5 16,0 0-63-16,0 0 29 15,0 0-20 1,-5 0-1-16,5 6 13 0,0 1-22 15,-5-1 0-15,5 1-1 16,0 3-89-16,0-4-222 16,0-4-1078-16</inkml:trace>
  <inkml:trace contextRef="#ctx0" brushRef="#br0" timeOffset="-29136.09">16352 5570 38 0,'0'0'1262'0,"0"0"-1033"16,0 0-91-16,0 0-81 16,0 0 0-16,0 0-4 15,0 0-9 1,0-6 60-16,0 6-5 0,0 0-7 0,0 0 5 16,0 0-49-16,0 0 2 15,0 0-22-15,0 0-22 16,0 0 16-16,0 0-14 15,0 0 14-15,0 0 72 16,0 9-48 0,6 7 3-16,-6 0-1 0,0 9-37 15,0-1 30-15,0 1-41 16,0 5 1-16,0-3 2 16,8 0-1-1,2-3-4-15,24-1-104 16,-5-3-243-16,-8-7-265 0</inkml:trace>
  <inkml:trace contextRef="#ctx0" brushRef="#br0" timeOffset="703.3">1585 10936 892 0,'0'0'338'16,"0"0"-191"-16,0 0-11 16,0-43 4-16,0 33-25 15,0 3 36-15,0-2 32 16,6 5-9-16,-6-3 31 15,0 4-77-15,0 3-9 16,0-3 26-16,0 3-80 16,0 0-3-16,0 0-22 15,0 0-19-15,0 0 39 0,0 6-53 16,0 24 1-16,10 17-8 16,1 19 18-16,12 17-17 15,1 10-1-15,-3 9 6 16,3 0 2-16,-3-6-8 15,8-3 0 1,-6-13 0-16,-7-11 6 0,3-16-6 16,-9-13 0-16,1-16-2 0,-3-7-15 15,-8-15-83-15,0-2-124 16,0-19-65-16,0-15-323 0</inkml:trace>
  <inkml:trace contextRef="#ctx0" brushRef="#br0" timeOffset="1620.72">1409 10833 1363 0,'0'0'487'16,"0"0"-380"-16,0 0 24 0,0 0-66 15,0 0-3-15,0 0 40 0,0 0-46 16,21 7 51 0,8-7 3-16,5 3-34 0,11-3 50 15,18 0-54-15,11 0-38 16,10 0 20-16,8-10-54 15,3-3 21-15,2-4-21 16,0 1 9 0,-12-1 2-16,-1-1-11 0,-11 3 0 15,-15 5-15 1,-8 3 25-16,-16 2-10 0,-5 3 0 16,-10-3 11-16,-4 5-16 15,4 0 5-15,-3 0 0 16,-1 0-7-16,4 0 7 15,5 0 0-15,-9 14 0 0,-4 2-3 16,7 7-4 0,-13-2 7-16,1 7 0 0,-1-1-5 15,0 3 13-15,8 0-8 16,-7 2 0-16,4 5 12 16,-5 3-20-16,3 3 8 31,-8 3 0-31,0 4 6 0,0 0 3 0,0 2-1 15,0-10-5-15,0 0 7 0,0-6-7 32,0 6-3-32,0-6 0 15,0 1-4-15,0 0 5 16,0-7-1-16,0-1 0 16,0-3 15-16,11-5-19 15,-6-2 4-15,6 1 0 16,-6-3-6-16,3-4 7 15,-8 1-1-15,5-5 0 16,-5 1 14-16,0-3-22 16,5-3 8-16,-5-4 0 15,0 2-3-15,0-2 14 0,0 0 0 16,-29 0-6-16,-21 0 5 16,-7 0 10-16,-12 0 2 15,-4 0 8-15,-6 7 51 16,-11 3-60-16,-7 3 26 15,7 3 11-15,-7-5-42 16,18 2 41-16,6 0-34 16,15-2-17-16,8 1 7 0,10-7 1 15,6 1-8-15,11-3-6 16,-1 0 10-16,8-3-8 16,6 6-2-16,2-6-12 15,8 0 3-15,0-12-113 16,23-15-202-16,22-6-681 0</inkml:trace>
  <inkml:trace contextRef="#ctx0" brushRef="#br0" timeOffset="3469.48">16534 13491 929 0,'0'0'344'15,"0"0"-231"-15,0 0-39 16,0 0-35-16,0 0-39 0,0 0 8 16,0 0-6-1,0-46 5-15,0 42 131 0,5 1 39 16,-5 3-57-16,0 0 40 16,0 0-30-16,0 0 3 15,0 0-49-15,0 0-60 16,0 0 36-16,0 0-38 15,5 0-10-15,-5 0 9 16,0 0-20-16,0 0 15 16,0 0 28-16,0 0-18 0,0 0 35 15,0 0-28 1,0 0 2-16,0 0 49 0,0 7-54 16,0 9 3-16,-10 4-17 15,-6 4-8-15,-2-1-1 16,7 0-7-16,-7 0 0 15,-3 3 23-15,2-3-22 16,-7 4 26-16,2-1 7 16,-5 4-34-16,0 6 32 15,3-5-32-15,-3 5 0 16,0 3 9-16,0-1-8 0,8-2-1 16,-2 3 2-16,-1-6 13 15,-2 3-11-15,2-3-4 16,0-3 0-16,3 4 12 15,-2-4 0-15,7-1-12 16,3 7 0-16,-3 1 17 16,-2 8-17-16,-4-7 0 15,4 7 0-15,2-3 6 16,-7-1 6-16,7-10-11 16,3 4-1-16,2-8 17 15,1-7-9-15,-1 1-8 16,-7 0 0-16,7 2 23 15,-12-2-17-15,7 2-6 0,-13 4 0 16,5-4 11-16,8 0-17 16,-7 0 6-1,7 0 0-15,-2-2 6 0,7-5-6 16,1-2 0-16,2-2-1 16,2-1 9-16,1-2-8 15,-5 1 0-15,-1 1 1 16,3 0 15-16,-2-3-8 0,4-1-8 15,1-1 3-15,0 3 12 16,-3-8-17-16,8 6 2 16,-5-3 0-16,5-4-1 15,0 3 1 1,0-3 0-16,0 0 0 0,0 0-8 16,0-3-49-16,0-20-200 15,0-7-591-15</inkml:trace>
  <inkml:trace contextRef="#ctx0" brushRef="#br0" timeOffset="14683.46">4691 10883 1472 0,'0'0'307'0,"0"0"-175"16,0 0-34-16,0 0-43 15,0 0 38-15,0 0 24 16,0 0 38-16,0 0-3 16,0 0-63-16,6 0 1 15,-6 0-60-15,0 7-29 16,5 12 11-16,0 11-1 16,8 17 11-16,-7 9 26 15,-1 14-36-15,0 6 27 16,0 7-38-16,1 2-1 15,2-5 21-15,-3-4-20 0,0-7-1 16,6-9 0-16,-6-14 11 16,3-12-12-16,-3-8 1 15,-5-6-36-15,5-7-103 16,-5-13-170-16,0 0-192 16,0 0-467-16</inkml:trace>
  <inkml:trace contextRef="#ctx0" brushRef="#br0" timeOffset="15697.67">4652 10950 1262 0,'0'0'482'0,"0"0"-366"15,0 0 7-15,0 0-46 0,0 0-31 16,0 0 3-16,0 0 4 16,68 0 32-16,-23 0-22 15,0 0-19-15,13 0 27 16,2 0-45-16,-2 0 0 15,0 0-15-15,-13 0-1 16,-6 0-4-16,-5 0-6 16,6 0 2-16,-1 2-2 15,6 2 8-15,7 2-8 0,-7-6 0 32,5 0 2-32,-3 0-3 0,-15 0 1 15,-3 0 0-15,-11 0-2 0,-12 0 8 16,-6 0-6-1,0 0 30-15,0 7 22 0,0 3 20 16,0 7-36-16,0-1-35 16,0 7 32-16,0 4-27 15,0 3-6-15,0 6 0 16,0 1 16-16,0 6-16 0,0 8 12 16,0 2 3-16,0 2 37 31,0 5-41-31,5 5 4 15,11-6-8-15,2 4 8 0,11-6-15 0,-3-7 0 16,8-4 1-16,1-9 3 16,-6-2-3-1,-6-14-1-15,-7-5 0 16,-3-5 7-16,-13-5-7 16,5 0 0-16,-5-6 1 0,0 0 2 15,0 1-3 1,0 3 0-16,0-2-1 0,0 3 5 0,0-3-4 15,0 2 0-15,-18-4 1 16,-11 0 24 0,3 5-25-1,-14-5 24-15,-7 0 0 16,2 0-18-16,1 0 19 16,-9 0 3-16,-2 0-17 15,-3 0 53-15,3 0-38 16,-9 0 13-16,-4 0 19 0,5 0-44 15,-3 0 42-15,3 0-24 16,-5 0-31-16,5 0 50 16,2 0-51-16,-7 0 20 15,10 1-13-15,8 5 14 16,5-5-12-16,16 3-9 16,6-4 8-16,12 2 17 15,1-2-23-15,10 0 2 16,0 0-4-16,0 0 17 15,0 0-17-15,0 0 0 16,0 0 0-16,0 0-1 0,0 0 1 16,0 0 0-16,0 0 0 15,0 0-41-15,0 0 17 16,0 0-49-16,0 0-117 16,0 0-293-16,0-6-667 0</inkml:trace>
  <inkml:trace contextRef="#ctx0" brushRef="#br0" timeOffset="19901.28">17567 13300 1647 0,'0'0'341'16,"0"0"-203"-16,0 0 85 15,0 0-44-15,0 0-89 16,0 0-13-16,0 0-68 16,0-9 36-16,0 9 43 15,0 0-18-15,0 0 27 16,0 0-24-16,0 0-20 0,0 0 26 15,0 0-58 1,0 0 18-16,0 0-12 0,0 0-12 16,0 0 9-16,0 0-24 15,0 0 1-15,0 0 9 16,0 2-9-16,6 14-1 16,4-4 15-16,1 6-1 15,12-2-7-15,-7 3-7 16,13 2 1-16,-5-1 25 15,5-1-13 1,-8 1-13-16,8 1 5 0,0-5 16 16,-8 3 1-16,8 2-22 15,5-1 8-15,-5 6 16 16,5 1-17-16,0-1-7 16,0-3 0-16,0 6 23 15,-7-8-20-15,2 2-3 16,0 1 0-16,5-2-13 0,-5-5 14 15,-3 3-1-15,-2-3 2 16,5 1 20-16,-8-2-20 16,8 2-2-16,5-4 6 15,0 5-18-15,0-3 25 0,6 0-13 16,-1 5 0-16,0-5 8 16,1 0-14-16,-1-2 6 15,-4-1 0-15,-1 4-12 16,-11-4 13-16,6 1-1 31,-8-2 0-31,3 2 21 0,0 2-27 16,2-2 6-16,3 6 0 0,10-4-12 15,1 5 14 1,-1 2-2-16,3-7 1 0,-2 4 16 0,-6 0-18 31,-2 0 1-31,2 5 0 0,0-7-12 16,0 6 13-1,0 2-1-15,1-3 0 16,4 0 16-16,0 0-15 16,9 2-1-16,-9-7 0 15,6 6-21-15,-6-6 22 16,-10 0-1-16,0 1 5 0,-13-8 16 16,2 7-26-16,-7-6 5 15,-1 3 0-15,1-2-12 16,2 1 12-16,3-1 0 15,2 1 0-15,-2-2 21 16,8 2-21-16,-8-5 0 16,2 5 0-16,-2-5-12 15,-6 2 18-15,3-4-6 16,-2-1 6-16,-6-3 10 16,0 0-8-16,3-3-8 15,-2 4 0-15,-6-4 9 0,0 0 2 16,5 0-11-16,-5 0 0 15,0 0 19-15,0 0-31 16,0 0 12-16,0 0-60 16,-24-16-46-16,-21-7-834 0</inkml:trace>
  <inkml:trace contextRef="#ctx0" brushRef="#br0" timeOffset="28460.99">3779 12337 1236 0,'0'0'272'16,"0"0"-106"-16,0 0-59 16,0 0-54-16,0 0-52 15,0 0 7-15,0-11-8 16,0 11 7-16,0 0-3 15,0 0-4-15,0 0 0 16,0 0-7 0,0 0 13-16,0 0-6 0,0 0 23 0,0 0 29 15,0 0 66 1,0 0-3-16,0 0-18 0,0 0 14 16,0 0-54-16,0 0-1 15,0 0-17 1,0 7-32-16,0 26 45 0,0 10-25 15,0 16-14-15,0 1 8 16,16 12-15-16,2-1 9 16,-2 1-15-16,2-10 14 15,-7-9-14-15,4-9 1 16,-7-11-1-16,-2-9 0 0,-1-8 0 16,-5-16-102-16,0 0-217 31,0 0-202-31</inkml:trace>
  <inkml:trace contextRef="#ctx0" brushRef="#br0" timeOffset="29254.59">3553 12293 1330 0,'0'0'392'15,"0"0"-262"-15,0 0-90 16,0 0 0-16,0 0-40 0,0 0 12 15,0 0 19-15,107-39 24 16,-75 28 27-16,2 1-4 16,0 4-21-16,1-1 42 15,12-3-40-15,-2 3-10 16,10-6 16-16,8 3-41 16,0-3 12-16,-2 3-33 15,-4 3 3-15,-7 1 16 16,-2 3-22-16,-4-1 12 15,-4 1 0-15,-1-4-2 0,1 0-2 16,5 5-8 0,-3-5 1-16,-11 3 7 0,3 4-8 15,-10 0 0-15,0 0 0 16,-9 0 15-16,-4 0-12 16,7 0-3-16,-2 11 9 15,3-2-10-15,-4 1 8 16,9 0-7-16,-8 0 0 15,-3-3 12-15,-3 3-13 16,-4 3 1-16,-6 3 0 16,0 8 28-16,0 5-19 15,0 8 12-15,0 3-9 16,0 6 1-16,0 1 5 0,0-4-18 16,0 3 1-16,23-3 0 15,-7-1 1-15,8-3-2 16,-3-2 3-16,3-3 13 15,-6-4-15-15,-8-4-1 16,6-3 0-16,-10-3-5 16,7-6 11-16,-8-5-6 15,-5-2 0-15,5 0 15 0,-5-7-15 16,0 0 24 0,0 3 45-16,0-3 36 0,0 0-76 15,-23 0-6-15,1 0-19 16,-6 0-4-16,-1 0-31 15,2 0-260-15,9-14-589 0</inkml:trace>
  <inkml:trace contextRef="#ctx0" brushRef="#br0" timeOffset="39762.65">2106 12687 1111 0,'0'0'365'0,"0"0"-153"0,0 0-112 16,0 0-4-16,0 0-43 0,0 0-37 16,0-9 40-16,0 7-8 15,0 2 34-15,0 0 23 16,0 0-18 0,0 0 19-16,0 0-10 0,-5 0-33 15,0 0 22-15,-3 0-59 16,3 0 1-16,-6 0 11 15,-7 7-38-15,-43 29-12 16,3 4-179-16,3-6-444 0</inkml:trace>
  <inkml:trace contextRef="#ctx0" brushRef="#br0" timeOffset="48837.87">17741 12869 1205 0,'0'0'279'0,"0"0"-199"0,0 0 102 16,0 0-24-16,0 0-67 16,0 0-26-1,0 0-47-15,0 0-17 0,0 0 55 16,0 0-1-16,0 0 26 15,0 0 39-15,0 0-35 16,0 0 16-16,0 0-39 16,0 0-11-16,0 0 7 15,0 0-58-15,0 0 21 16,0 0 17-16,0 0-12 16,0 0 47-16,0 0-52 15,0 0-6-15,0 0 37 16,0 0-50-16,0 0 38 0,0 0-21 15,0 0-10 1,0 0 14-16,0 0-23 16,0 0 0-16,0 0 9 0,0 0 9 15,0 0-15-15,0 0-3 16,0 0 17-16,0 0-1 16,13 0-16-16,8 0 1 15,13 0 20-15,-5 0-4 0,11-4-13 16,-1 1 1-16,1-1 8 15,-1 1 9 1,-5 1-21-16,-5 2 5 0,-5 0 2 16,-8 0 7-16,7-4-15 15,-2 4 0-15,8-3 10 16,11-1 13-16,-1 1-23 16,1-4 0-16,7 4 6 15,-8-3 9-15,1 2-15 16,-6 1 0-1,-5-1 9-15,-3 4-3 0,3-3-5 16,0-1-1-16,0 1 1 16,5 0 20-16,0-3-20 0,6 2-1 15,-6 1 0 1,0-1 0-16,-2-3 7 16,2 4-7-16,-5 1 5 15,5-5 11-15,-5 3-8 0,0 1-8 16,-3-1 6-16,-2 1-2 15,0 3 7-15,2 0-11 16,-2 0 0-16,5-3 19 16,-1 3-29-16,7 0 10 15,-1-3 0-15,-3 0-2 16,11 3 10 0,-10-4-8-16,2 1 0 0,8-1 19 0,-10 1-14 15,2 3-5-15,0-4 0 16,6 4-10-1,7-3 17-15,-8 1-7 0,6-2 0 16,-5 1 11 0,4-6-2-16,-9 7-9 15,4 2 0-15,-5-3-9 0,0 3 15 16,6 0-6-16,-1-4 0 16,9 4 16-16,2-2-22 15,0 2 6-15,2-3 0 16,3-1-3-16,3-1 11 0,0 3-8 15,-8-3 0 1,0 5 9 0,-3-2-9-16,-2-1 0 0,-5 3 0 0,-1-3-17 15,-10 3 28-15,0-3-11 16,-13 0 0-16,-1 3 16 31,-7-4-25-31,-2 4 9 16,4 0 0-16,1 0-15 15,7-5 26-15,16 5-11 0,0 0 0 16,6-2 18-16,5 2-23 16,-11 0 5-16,-5 0 0 15,-8 0-13-15,-3 0 22 16,-13 0-9-16,1 0 0 16,-1 0 16-16,-5 0 3 15,0 0-19-15,0 0 0 16,0 0 14-16,0 0-1 15,0 0-5-15,0 0 5 16,0 0 1-16,0 0-5 0,0 0-9 16,0 0 0-1,0 0 14-15,0 0-6 0,0 0-8 16,0 0 0-16,0 0 9 16,0 0-23-16,-21 0-62 15,-37 0-273-15,-16 0-2107 0</inkml:trace>
  <inkml:trace contextRef="#ctx0" brushRef="#br0" timeOffset="56401.87">23451 13015 985 0,'0'0'347'16,"0"0"-241"-16,0 0-11 15,0 0-36-15,0 0-47 16,0-7 24-16,0 7-5 16,0 0 72-16,0 0 54 15,0 0 0-15,0 0 35 16,0-3-13-16,0 3-88 16,0 0-1-16,-6-4-55 15,-4 1-10-15,-3 3 21 0,2-3-45 16,1 3 28-16,4 0 8 15,-2 0-27-15,3-4 59 16,5 4-42-16,-5 0-11 16,0 0 2-16,-6 0-1 15,-2 0-17-15,-3 0 0 16,6 0 12-16,-9 0 6 16,14 0-18-16,0 0 0 15,-1 0 11-15,6 0 4 16,0 0-15-16,0 0 0 15,0 0 12-15,0 0-9 0,0 0-3 16,0 0 0-16,0 0-12 16,0 0 28-16,0 0-16 15,11 0 25-15,18 10-8 16,5 4 44-16,6 2-61 16,10 4 20-16,7 0 25 15,12 0-44 1,4 3 29-16,6-3-30 0,0 1 0 15,5-2 18-15,-5 3-16 16,3-10 8-16,-9 2-1 16,-4-2 11-16,4-6-14 0,-12 6-5 15,7-7 13-15,6 6 5 16,5 0-12-16,8-2-5 16,2 3 1-16,8 0 18 15,-7-1-22-15,2 5 1 16,-13-4 0-16,0 2-1 15,-11-5 1-15,0 2 0 16,-12-1 0 0,1-1 18-16,-7-2-16 0,-2 4-2 0,-9-2 0 15,1-2-7-15,-6 3 7 16,-5-1 0-16,5 2-1 31,-3-1 11-31,12-4-10 0,1 4 0 16,6 1 0-16,13-2-6 0,0 1 6 15,3-3 0-15,10 2 0 16,-15-2 21-16,-3 0-27 16,-24-3 6-16,-8-2 0 15,-13-2 0-15,-13 4 12 0,6-4 3 16,-6 0-3-16,0 0 10 16,0 0-19-1,5 0-3 1,0 0 0-16,1 0-6 0,1 0 13 0,-1 3-7 15,-6-3 0-15,0 0 18 16,5 3-13-16,-5-3-5 16,0 0 0-16,0 0-3 15,0 0 4-15,0 0-1 16,0 0 8 0,0 0 11-16,0 0-19 15,0 0 0-15,0 0 0 0,0 0-9 16,0 0 26-16,0 0-17 0,0 0 0 15,0 0-18-15,0 0-30 16,0-10-195-16,0-10-789 0</inkml:trace>
  <inkml:trace contextRef="#ctx0" brushRef="#br0" timeOffset="56523.11">26620 13593 2656 0,'0'0'150'0,"0"0"-150"0,0 0-484 0</inkml:trace>
  <inkml:trace contextRef="#ctx0" brushRef="#br0" timeOffset="78461.97">7497 14162 738 0,'0'0'230'15,"0"0"-145"-15,0 0-1 16,0 0-32-16,0 0 40 16,0 0 5-16,0 0-35 15,0 0 46-15,0-3 7 0,0 1-47 16,0-5 1-16,0 3-59 15,0-3 13-15,0 0-9 16,0 2-4-16,0 1-10 16,0 1 0-16,0 3 0 15,0 0 1-15,0 0 1 16,0 0-2-16,0 0 0 16,0 0-24-16,0 0 1 15,0-4-19-15,0-3-7 16,0 4 42-16,0-3-13 15,0-1 20-15,0 4 0 16,0 3 7-16,0-4 35 16,0 4-2-16,0-3-2 0,0 3 39 15,0 0-25 1,0-4 9-16,0 4 23 0,0 0-8 16,0 0 35-16,0 0-31 15,0 0-7-15,0 0 17 16,0 0-35-16,0 0 17 15,0 0-14-15,0 0-30 16,0 0 36-16,0 0-31 0,0 7-24 16,0 20 21-16,0 13-28 15,0 10 12 1,0 6-8-16,0 10 3 16,0 4 9-16,0 6-18 15,16 2 0-15,13-5 31 16,-5 1-25-16,5-9 2 15,-8-1-4-15,-3-8 7 16,-7-6 17-16,-6-13-26 0,-5-11-1 16,0-4 15-1,0-11-2-15,0-5-13 0,0 0-1 16,0-6-18-16,5 0-61 16,1-22-223-16,1-15-251 15,-7-9-1001-15</inkml:trace>
  <inkml:trace contextRef="#ctx0" brushRef="#br0" timeOffset="79347.14">7571 13984 424 0,'0'0'1112'0,"0"0"-903"0,0 0-51 16,0 0-53 0,0 0-67-16,0 0 0 15,0 0-37-15,-5 0 85 16,21 0 47-16,23 0-59 15,8 0-6-15,3 0-44 16,8 0 14-16,-3 0 5 16,9 0-42-16,-9 0 26 0,-3 7-27 15,-2-2 1-15,-5 9 20 16,-3-3-20-16,-10 1-1 16,2 2 0-16,0-5 6 15,-5 5-6 1,0-5 0-16,-5 2 0 0,-3-1-5 15,2-1 6-15,-7 2-1 16,3 1 0-16,-4 2 18 16,4-1-17-16,-9 4-1 0,6 3 0 15,2 3-6 1,-2 0 18-16,3 7-12 0,-9 3 28 16,9 1-16-1,-9 2 33-15,1 0-27 16,2 6-6-16,-8-4 37 0,6 7-34 15,-6-2 21-15,0 3 7 16,8 2-25-16,-8-2 21 16,6 3-39-16,0 1 6 15,2-4 4-15,2 1-4 16,9-8-6-16,-3-2 0 0,3-2 15 16,-1-11-18-16,-12-7 3 0,0 1 0 31,-6-6-4-31,-5 2 13 0,0-3-9 0,0 1 3 15,0 1 10 1,0 2 2 0,-11-7-4-16,-23 8 7 15,-11-4 41-15,-18 2-41 16,-16-3 42-16,-10 1-6 0,-8 1-25 16,-6-3 47-1,19-6-48-15,10-1-11 0,16 1 35 16,14-4-52-16,15 0 21 15,13 0-2-15,3 0-19 16,2 0 24-16,1 0-24 16,-3 0 0-16,2 0-9 15,1 0 15-15,4 0-12 16,1 0-2-16,5-4-65 16,0 1-9-16,0-24-139 15,11 4-375-15,18-3-434 0</inkml:trace>
  <inkml:trace contextRef="#ctx0" brushRef="#br0" timeOffset="82135.56">21320 15676 884 0,'0'0'411'0,"0"0"-216"16,0 0 5-16,0 0-78 16,0 0-101-16,0 0-21 15,0 0-4-15,0-2-90 0,0 2 27 16,0 0-31-1,0-5 10-15,0 4 69 0,0-5 19 16,0 5 77 0,0-4 44-16,0 1-15 0,0 4-23 15,0-2-69-15,0 2-13 16,0-4-1-16,0 4-91 16,0 0-17-16,0 0 16 15,0 0 33-15,0 0 51 16,0 0-12-16,0 0 19 15,0 0-45-15,0 0-247 0,0 0-579 16</inkml:trace>
  <inkml:trace contextRef="#ctx0" brushRef="#br0" timeOffset="82270.53">21320 15676 392 0</inkml:trace>
  <inkml:trace contextRef="#ctx0" brushRef="#br0" timeOffset="83146.59">21320 15676 392 0,'-18'-30'865'0,"18"30"-694"0,0 0-29 0,0 0 36 0,0 0-92 16,0 0 1-16,0 0-5 16,0 0-44-16,0 0 29 15,0 0-31-15,0 0-1 16,0 0 15-16,0 0-14 15,0 0 38-15,0 0-24 16,0 0 5-16,0 0 45 16,0 0-68-16,0 0 3 15,0 0-21-15,0 0 0 0,0 0-14 16,0 0 0-16,0 0 0 16,0 0-3-1,0 0 9-15,0 0-6 0,10 6 21 16,9 3-20-16,-3 4 42 15,18-2-28-15,13 3 3 16,8 8 66-16,19-3-77 16,0 0 14-16,-1 3-7 15,1-3-5-15,-6-1 10 16,-10 1-13 0,-8-3 6-16,0-2 43 0,-8 2-43 0,-2-3 21 31,-1 4-6-31,6-1-21 15,5 2 21-15,8 1-27 0,10 1 0 16,0-1 2-16,6 2 7 0,0-5-9 16,-1 4 0-1,-4 1 16-15,-9-2-19 16,3 1 3-16,-5-1 0 0,-8 2-12 16,-5 2 24-16,-1-3-12 0,4-1 0 15,-3 2 11 1,4 0-17-1,4 3 6-15,-3-7 0 16,8 4-14-16,-8-5 20 16,13 6-6-16,-8-3 0 15,8-1 8-15,6 1-5 16,-1-2-3-16,0 0 0 16,-7-3-10-16,7 5 13 0,-5-8-3 15,-5 4 0 1,-2-2 6-16,1 1-3 0,-7-1-3 15,-5 4 0-15,2-4-15 16,-12 0 30-16,-4 4-15 16,-2-7 0-16,-5-1 6 15,-8 2-8-15,-3-8 2 16,-8 1 0-16,0-1 4 0,0-1 14 16,1-2-18-16,-1 4 0 15,8-1 7-15,-8 4-1 16,6-3-6-16,-1 2 0 15,4 0 8-15,1 1 7 16,-1 0 7-16,-4 0-2 16,-5-4-19-16,1-3 50 15,-6 3-50-15,0-3 17 16,0 0-10-16,0 0 10 16,0 0-18-16,0 0 0 15,5 0 6-15,-5 0-3 0,0 0-3 16,0 0 0-16,0 0-1 15,0 0-20-15,-5 0-65 16,-40 0-231-16,-5-9-564 16</inkml:trace>
  <inkml:trace contextRef="#ctx0" brushRef="#br0" timeOffset="95260.19">20621 17323 1030 0,'0'0'492'0,"0"0"-355"15,0 0 36-15,0 0-69 16,0 0 12-16,-11 0 3 15,11 0-24 1,0-3 44-16,0 3-40 0,-5 0-12 16,5 0 32-1,0 0-33-15,0 0 10 0,0 0-33 16,0 0-45-16,0 0 45 0,0 0-40 16,0 0-8-16,-5 0 15 15,5 0-12-15,0 0-10 16,0 0-8-16,0 0 7 15,0 0 14-15,0-4-21 16,0 4 0-16,10 0-1 16,14-3 17-16,5 3-16 0,-3-4 18 15,14 2-18 1,12-1 42-16,-2-4-40 0,13 3 11 16,6-3-10-1,-1 1 11-15,6 3-14 16,-14-4 0-16,3 0 6 15,-5 0-2-15,-8 1-4 0,0 3 0 16,-3-4 0-16,-2 4 14 16,5 3-14-1,3-4 0-15,2 4 0 16,3-3 0-16,5 3 1 0,-3 0-1 0,-2 0 0 16,-3-3 9-1,-2 3-10-15,2 0 1 16,3 0 0-16,5 0-3 0,-2 0 4 15,2 0-1 1,0 0 0-16,0 0 9 0,-8 0-11 31,-5 0 2-31,-2 0 0 0,2 0-7 0,2 0 8 16,3 0-1-16,9 0 0 16,-4 0 15-16,8 0-21 0,1 0 6 15,-1 0 0-15,-5 0-5 31,6 0 7-31,-1 0-2 16,-8 0 0-16,-2 0 13 0,5 0-19 16,-7 0 6-16,-6 0 0 15,8-3-10 1,-1 3 11-16,4 0-1 16,2 0 0-16,5 0 18 15,1 0-25-15,-9 0 7 16,9 0 0-16,-12 0-11 15,-7 0 17-15,-10 0-6 16,-6 0 0-16,-5 0 12 0,-11 0-19 16,-7 0 7-16,-1 0 0 15,4 0-8-15,-4 0 14 16,6-3-6-16,8-1 0 16,-9 1 14-16,9-1-22 15,-8 1 8-15,-3-1 0 16,-3 4-9-16,1-3 23 15,2 3-14-15,3-3 4 16,8 0 15-16,-3 0-19 0,2-1 0 16,-4 4 0-16,-9 0-12 15,-10 0 26-15,5 0-14 16,-5 0 27-16,0 0-26 16,0 0 34-16,0 0-35 15,0 0 0-15,0 0-15 16,0 0 3-16,0-7-39 15,0 0-113-15,0-2-492 16,0-3-922-16</inkml:trace>
  <inkml:trace contextRef="#ctx0" brushRef="#br0" timeOffset="103022.84">22125 8723 725 0,'0'0'1063'16,"0"0"-906"-16,0 0-68 15,0 0 23-15,0 0 3 0,0 0-35 16,16-73-36-16,-11 69 63 16,-5 4-7-16,0 0-23 15,0 0 22-15,0 0-56 16,0 0 6-16,0 11-7 15,0 22-24-15,0 23 60 16,5 17-42 0,-5 25-16-16,8 15 45 15,-8 10-38-15,0 6 6 0,5-1 20 0,6-2-52 32,7-3 40-32,-2-14-41 15,3-6 1-15,-4-17-1 0,-4-17 12 0,-6-20-12 16,-5-15 0-1,0-20-51 1,0-9-49-16,0-12-172 16,-10-29-285-16,-11-9-600 0</inkml:trace>
  <inkml:trace contextRef="#ctx0" brushRef="#br0" timeOffset="104162">21944 8860 1267 0,'0'0'300'0,"0"0"-240"15,0 0-18-15,0 0-41 16,0 0 71-16,0 0 29 16,0 0-46-16,15-23 47 15,-1 23 9-15,-4-3-39 0,6 3 14 16,7 0-45-16,6-3 8 16,11 3 25-16,5-5-32 15,5 5 31-15,13-7-30 16,10 5 51-16,6-4 25 15,8 2-94-15,2-2 13 16,3 1 2-16,-2 3-39 16,2-3 41-16,3-2-28 15,2 1-13-15,0 3 34 0,-2-4-33 16,2 0 13-16,0 0 0 16,3 1-2-16,8 1 12 15,13-7-25-15,3 5 0 16,13-5 3-16,5 1 10 15,-8 5-11 1,-8 0-2-16,-18 2 9 0,-6 1-9 16,-18 3 0-16,-10 0 1 15,-11 0-15-15,-13 0 28 16,-5 0-14-16,2 0 0 16,3 0 16-16,0 0-19 0,8 0 3 15,-3-4 0-15,3 3-12 16,-8-4 18-16,-3 4-6 15,-20-5 0-15,-4 3 11 16,-4 3-13-16,-9-3 2 16,6 3 0-16,8 0-13 15,-8-4 20-15,7 4-7 16,1-3 0-16,-8-1 12 16,-11 4-19-16,0 0 7 15,-5 0 0-15,0 0 9 0,0 0-8 16,0 0 37-1,0 0 10-15,0 0-47 0,0 0 32 16,0 0-33 0,0 0 0-16,0 0-13 0,0 24 22 15,0 10-9-15,0 8 0 16,0 13 15 0,0 8-14-16,-10 3-1 0,-6 11 0 15,-2-1-9-15,7 3 10 16,-7-2-1-16,7-1 0 0,1-3 12 15,-4-4-6-15,9-4-6 16,0-1 0-16,5-4-13 16,0-4 25-16,0-3-12 15,0-3 0-15,0-7 10 16,0-3-8-16,0-4-2 16,0-6 0-16,0 1-11 15,0-8 20 1,0-11-9-16,0 0 0 15,0-11 6-15,0-1-1 16,0 0-5-16,0 0-26 0,0-36-68 0,0-4-392 16,-11 3-470-1</inkml:trace>
  <inkml:trace contextRef="#ctx0" brushRef="#br0" timeOffset="105571.49">22328 10008 1104 0,'0'0'249'16,"0"0"-146"-16,0 0 29 15,0 0 8-15,0 0-7 16,0 0-52-16,0 0 12 15,-6 0 15-15,6 0-20 16,-5 0 103-16,-11 0 7 16,-7 0-98-16,-1 0-20 15,3 0-30 1,8 0 11-16,7 0-28 0,6 0-32 16,0 0 29-16,0 0-30 15,0 0 0-15,0 0-2 0,0 0 11 16,6 0-9-1,17 0 0-15,12 0 15 0,4 0-3 16,6 0-12-16,13 0 0 16,10 0 12-16,11-5 2 15,5 4-14-15,3-4 0 16,2-1 14 0,-5 2-9-16,-2-3-5 0,-8 5 0 15,-9-3-5-15,4-4 17 16,-6 6-12-16,-5-4 0 15,-3 3 14-15,-3 4-25 0,4 0 11 16,-6 0 0-16,13 0-4 16,0 0 5-16,11 0-1 15,4 0 0-15,-4-1 17 16,5-4-19-16,-11 4 2 16,1-5 0-16,-11 3-9 15,-8 0 17-15,-11-1-8 16,-5 4 0-16,-15 0 1 15,-4 0 19-15,1 0-20 16,8 0 0-16,5 0-9 0,5 0 24 16,5 0-15-1,6 0 0-15,-5 0 9 0,4 0-3 16,-2 0-6-16,-10 0 0 16,10 0 4-16,-16 0 11 15,8 0-7-15,1 0-8 16,4 0 7-16,8 0 8 15,3 0-15-15,0-3 0 16,3 3 0 0,-3 0 8-16,-11 0-9 0,-10 0 1 15,-13 0 0 1,3 0-1-16,-14 0 2 0,0 0-1 0,-5 0 35 16,5 0-34-16,-5 0 36 15,8 0-33-15,-3 0 7 16,6 0-1-16,-1 0-9 15,4 0-1-15,1 0 0 16,-4 0 15-16,7 0-15 16,6 0 0-16,-3 0 0 15,3 0-4-15,-3 0 5 16,-3 0-1 0,-7 0 0-16,-6 0 10 0,-5 0-10 15,8 0 1-15,-8 0-1 16,0 0 50-16,0-4-49 0,0 4 15 15,0 0-11-15,0 0 14 16,0 0-17-16,0 0-2 16,0 0 0-16,0 0-12 15,0 0 12-15,0 0-31 16,0 0-98-16,-42 0-371 16,-3 0-1079-1</inkml:trace>
  <inkml:trace contextRef="#ctx0" brushRef="#br0" timeOffset="109304.48">28963 15454 2123 0,'0'0'653'16,"0"0"-541"-16,0 0 52 16,0 0-37-16,0 0-107 15,0 0 1-15,0 0-21 16,-34 7 13-16,39 35 1 16,5 22 8-16,-4 8 17 15,-1 16 27-15,3 1-48 0,2-2 9 16,-4-14-27-1,4-10 21-15,3-19-22 0,-7-14 1 16,-1-18 0 0,0-12-18-16,-5 0 19 0,0-39-13 15,0-28 6-15,0-19-39 16,0-20 39 0,-16-7-34-16,-2 7 12 0,7 8 26 15,1 22-13-15,2 22 15 16,8 18 0-16,0 13 18 0,0 9 3 15,0 11-21 1,0 3 1-16,0 0 10 0,0 0 3 16,13 20 9-16,21 13 14 15,11 11-36-15,-6 2 37 16,6 0-38-16,-5-2 0 16,-6-11-1-16,0-10 9 15,-5-8-10-15,0-14 2 16,5-1-36-1,11 0 29-15,10-30-29 16,3-12-25-16,0-8-4 16,-8 3-43-16,-11 11 87 0,-10 10 12 0,-13 12 9 15,-11 7-7 1,-5 7 19-16,8 0 4 16,2 21 46-1,1 28-1-15,13 20 56 0,-9 14-59 0,9 7-35 16,-13 4 43-16,7-11-53 15,-13-12-4 1,6-15-9 0,-6-17 8-16,3-16-19 0,-8-12-49 15,10-11-158-15,1-23-293 16,7-18-575-16</inkml:trace>
  <inkml:trace contextRef="#ctx0" brushRef="#br0" timeOffset="109761.8">30612 15401 1590 0,'0'0'539'0,"0"0"-329"16,0 0-11-16,0 0 1 16,0 0-97-16,0 0-63 15,-295 62-4-15,277-36-35 16,13-1-1-16,5-2 3 16,0-4 12-16,10 3-5 0,37-1-10 15,9 3 0-15,12 5-3 16,11 4 11-16,8 4-8 15,-8 4 0-15,-16 3 13 16,-19-3-14-16,-28 1 7 16,-16-6 21-16,0-6 121 15,-60 0-28-15,-17-7-26 16,-7-2-21-16,-5-5-61 16,7-9 33-16,17-4-45 15,12-3 0-15,14 0-13 16,10-14-52-16,18-12-77 0,11-1-115 15,11-12-273-15,41 2 11 16,3 2-1101-16</inkml:trace>
  <inkml:trace contextRef="#ctx0" brushRef="#br0" timeOffset="109998.7">31309 15496 1719 0,'0'0'752'16,"0"0"-565"-16,0 0-14 16,0 0-22-1,0 0 11-15,0 172-47 0,0-105-50 16,0 8 27 0,0-7-48-16,10 1-20 0,9-11 13 15,-9-7-22-15,1-12-12 16,2-9-3-16,-8-10-27 15,-5-17-21-15,0-3-209 16,0 0-542-16</inkml:trace>
  <inkml:trace contextRef="#ctx0" brushRef="#br0" timeOffset="110203.95">30701 15394 2116 0,'0'0'844'0,"0"0"-569"15,0 0-145-15,0 0-23 16,0 0-37-16,376-99-53 16,-228 95 22-1,-20 4-39-15,-20 0 19 0,-29 0-23 16,-32 0 4-16,-47 7-35 0,0 6-49 16,-7 0-650-16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5T03:32:18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3637 1084 1428 0,'0'0'548'15,"0"0"-377"-15,0 0-51 16,0 0-15-16,0 0-68 15,0 0-30-15,23-25 53 16,-12 20-4-16,-6-1 56 16,-5 3 59-16,0 0-59 15,0-1 11-15,0 2-77 16,0-2-25-16,-16 4 44 0,-18 0-50 16,-5 0 7-1,-14 0 7-15,-2 0-28 0,-3 13 34 16,-5 4-26-1,-5 6-8-15,7 6 46 0,-2 2-45 16,5 14 22 0,13 4 1-16,1 6-16 0,4 13 15 15,17 2-24-15,12-1 2 16,11 1 17-16,0-7-7 16,24-3-10-16,26-7 1 15,13-3 15-15,11-4-11 0,4-5-7 16,7-9 0-1,12-2-18-15,-2-9 18 16,-3-10 0-16,5-11-1 16,-13 0-18-16,-5-14 10 0,-5-25 9 15,-17-14 0 1,-12-12-21-16,-16-6 27 0,-13-7-6 16,-16 1 0-1,0-3 15-15,-5 7-3 0,-40 7-12 16,-13 10 1-1,-2 7 3-15,-14 18-4 0,-2 9-25 16,-24 16-73-16,13 6-243 0,13 0-423 16</inkml:trace>
  <inkml:trace contextRef="#ctx0" brushRef="#br0" timeOffset="1067.21">1517 4272 1661 0,'0'0'307'0,"0"0"-130"0,0 0 46 16,0 0-79 0,0 0-17-16,0 0 6 15,0 0-32-15,-181-18-16 16,123 26-40-16,3 15 3 15,-9 12 43-15,7 5-46 16,1 5-7-16,4 12 8 16,12 7-44-16,19 8 34 0,21 5-23 15,0 0-13-15,27-5 41 16,46-2-41-16,14-14 15 16,8-9-11-16,12-13 10 15,7-17-23-15,1-17 9 16,-7 0-21-16,-13-28 7 15,-16-25-2-15,-21-15 16 16,-24-15-2-16,-34-4 1 16,0-3-1-16,-11 3 2 15,-41 11 0-15,-17 9-11 16,-4 18 11-16,-1 9 0 0,0 12-32 16,1 13-173-16,23 4-361 15,16 5-640-15</inkml:trace>
  <inkml:trace contextRef="#ctx0" brushRef="#br0" timeOffset="2231.85">8552 1098 940 0,'0'0'840'0,"0"0"-673"15,0 0 78-15,0 0-26 16,0 0-42-16,0 0-15 15,0 0-36-15,-205-26-34 16,150 31-2-16,-3 16-27 16,-5 12 45-16,8 8-48 15,10 13-35-15,5 5 15 0,22 12-34 16,13 5-6 0,5 0 6-16,5 0 11 15,53-2-18-15,10-3 1 0,16-5-3 16,6-11-6-16,7-10-3 15,11-15 6-15,0-16 0 16,0-14-19-16,5 0 19 16,-11-34 6-16,-12-22 0 15,-4-20-9-15,-17-9 11 16,-19-16-2-16,-16-5 10 16,-18 7 6-16,-16 4-10 0,0 17-6 15,-16 14 6-15,-37 17 0 16,-7 17-6-16,-14 17-44 15,-57 23-145 1,23 32-519-16,0 11-522 0</inkml:trace>
  <inkml:trace contextRef="#ctx0" brushRef="#br0" timeOffset="3114.63">6022 4752 1788 0,'0'0'336'0,"0"0"-162"16,0 0 68-16,0 0-126 16,0 0-21-16,0 0 28 15,-321-30-89-15,263 49 24 16,-5 15-32-16,3 8-2 16,7 11 38-16,9 14-42 15,15 8 34-15,18 4-17 16,11 1-36-16,21 3 47 15,47-10-47-15,30-7 5 16,15-13-4-16,18-16-2 0,11-21-6 16,-8-16-9-16,-2-1-21 15,-14-47 22-15,-20-19 8 16,-25-13 6-16,-33-5-6 16,-30-12 23-16,-10 7-17 15,-21 7 0-15,-42 12 10 16,-16 22-26-16,-13 19 16 15,-3 19-92-15,-41 29-168 16,23 24-415-16,15 17-833 0</inkml:trace>
  <inkml:trace contextRef="#ctx0" brushRef="#br0" timeOffset="3935.07">3916 7879 796 0,'0'0'1215'16,"0"0"-1000"-16,0 0-64 0,0 0 2 16,0 0-18-1,-342 6-45-15,268 20 41 0,-5 11-17 16,0 6-49-1,0 12 34-15,6-1-27 0,15 11-45 16,18 4 26 0,17 9-47-16,23 8 8 0,0 7-3 15,58 0 7-15,20-2-17 16,25-7-1-16,10-6-13 16,5-15 5-16,14-13-24 0,-3-27 5 15,2-23 6 1,-18-3-53-16,-10-50 61 0,-24-27-14 15,-34-16 25 1,-32-15-20-16,-13-2 29 0,-24-3-7 16,-44 10 0-1,-6 8 17-15,6 15-14 0,-1 22-3 16,9 6-23 0,7 19-38-16,-2 15-214 0,16 12-272 15,10 9-414-15</inkml:trace>
  <inkml:trace contextRef="#ctx0" brushRef="#br0" timeOffset="4659.67">8400 8970 1132 0,'0'0'527'0,"0"0"-407"16,0 0 28-16,0 0 60 15,0 0-7-15,0 0 33 16,0 0-88-16,-182-36-50 16,129 62-29-16,-2 17-13 15,-13 10 36-15,5 10-43 16,0 14 13-16,7 6 30 0,22 7-60 15,18 0 26 1,16-3-38-16,21-8-17 16,58-9 32-16,34-13-33 15,24-18 0-15,5-16-7 0,0-12-23 16,-10-11 29-16,-27-11-11 16,-13-28 12-16,-29-18-1 15,-23-13 2-15,-30-12 8 16,-10-13 0-16,-16-2 12 15,-47-5-12-15,-10 9-9 16,-12 7 7-16,-1 13-4 16,12 6-3-16,6 8-41 15,23 6-67-15,29-24-207 16,16 17-319-16,0 1-442 16</inkml:trace>
  <inkml:trace contextRef="#ctx0" brushRef="#br0" timeOffset="5298.27">10803 6186 1443 0,'0'0'487'0,"0"0"-324"16,0 0 15-16,0 0-39 0,0 0-90 16,0 0 17-1,0 0-2-15,-23-42-21 0,7 42 84 16,-13 0 11-16,-24 0-69 15,-7 30-4-15,-14 12-64 16,1 11 64-16,4 13 3 0,24 4-67 16,32 7 53-1,13-1-45-15,40-6-9 16,57-4 14-16,27-13-5 16,18-13-18-16,0-19 6 15,-11-21-59-15,-18 0 61 16,-23-44-28-16,-22-23 29 15,-28-16 3-15,-22-16 6 16,-18-11 27-16,-5-2-2 0,-43 5-28 16,-7 16 32-1,-3 15-38-15,3 23 8 16,2 16-8-16,14 14-60 16,18 13-78-16,8 7-340 15,13 0-482-15</inkml:trace>
  <inkml:trace contextRef="#ctx0" brushRef="#br0" timeOffset="6059.17">13928 2911 755 0,'0'0'892'16,"0"0"-704"-16,0 0-37 0,0 0-28 15,0 0-33-15,-290 140 64 16,243-61-22-16,13 11 15 16,18 11 20-16,16-4-58 15,0-5-1-15,63-6-74 16,16-12-32-16,16-15 44 16,20-14-40-16,9-21 8 15,0-21-13-15,7-3 20 16,1-42-9-16,-9-19-12 0,-4-20 0 15,-27-9 19 1,-29-7-17-16,-32-2 40 0,-31 6 37 16,0 9-37-1,-26 12 34-15,-37 11-76 0,-11 14-1 16,-23 24-32 0,-90 23-208-16,16 22-417 15,-2 15-1207-15</inkml:trace>
  <inkml:trace contextRef="#ctx0" brushRef="#br0" timeOffset="7502.98">3637 2064 1465 0,'0'0'526'16,"0"0"-458"-16,0 0 125 15,0 0-61-15,0 0-41 16,0 0 7-16,0 0-42 16,0-40 4-16,0 40 0 15,0 0-10-15,0 0 49 16,0 0-44-16,0 0-26 0,0 0 20 15,0 3-47 1,0 17 17-16,0 1 2 0,16 8-11 16,-3 0 10-1,8 8-20-15,-3 6 1 0,11 4 36 16,3 6-35 0,10 7 35-16,8 9 9 15,8 13-45-15,7 1 33 16,9 0-31-16,7 7 3 0,-2-7 26 15,6 2-31 1,-1 1 19-16,-3-1-3 0,-2 2-3 16,5-1 7-1,-5 1-21-15,13-2 0 16,-2 1-6-16,2-3 18 16,2 0-12-16,-7-1 0 0,-8-3 18 15,-5-6-24 1,-11 1 6-16,-13-9 0 0,2-1-21 15,-12-4 30-15,-1-4-9 16,-5 2 0-16,6-3 13 16,-1-2-17-16,6 2 4 15,-5-2 0-15,4-3-6 16,-10-8 7-16,1-8-1 0,-12-4 0 16,-7-7 15-16,2-7-10 15,-12-2-5-15,-1-7 0 16,0-1-23-16,-5-6 31 15,0 0-8-15,0 0 0 16,-5 0-95-16,-69-70-136 16,1 1-450-16,-6-14-234 15</inkml:trace>
  <inkml:trace contextRef="#ctx0" brushRef="#br0" timeOffset="8364.84">3847 1824 1258 0,'0'0'379'16,"0"0"-206"-16,0 0-37 16,0 0 9-16,0 0 18 15,0 0-59-15,0 0 64 16,-81-21-58-1,81 21-59-15,0 0 23 0,0 0-46 16,0 0 10-16,0 0 8 16,0 0-46-16,34 0 38 15,18 0 10-15,22 0-7 16,21 0 42-16,31 4-57 16,27 1 31-16,28 2 6 15,35-6-62-15,15 5 37 0,14-1-38 16,-1 2 1-1,-7 4 2-15,-8-4-2 0,-32 5-1 16,-16-2 9 0,-10-4 4-16,-13 1 10 0,-5 0 0 15,-6-7-22 1,6 0 35-16,2 0-29 0,-3 0-4 16,-5 0-3-16,-4 0 23 15,-15 0-22-15,-1 0-1 16,-14 0 0-16,-11 0-12 15,1 0 14-15,-14-3-2 16,-15-1 7-16,-16 4 14 16,-24 0-24-16,-13 0 3 15,-16 0 0-15,3 0 5 16,-8 0-4-16,0 0 13 16,0 0-11-16,0-5 16 15,5 5-22-15,-5 0 3 16,0-2 0-16,6 2-21 15,-6-5-13-15,0 5-102 16,-35 0-375-16,-28 0-896 0</inkml:trace>
  <inkml:trace contextRef="#ctx0" brushRef="#br0" timeOffset="9448.66">1557 4361 1066 0,'0'0'778'0,"0"0"-636"16,0 0 7-16,0 0-25 16,0 0-39-16,0 0 76 15,0 0-28-15,102-136-60 16,-52 90 24-16,13-10-70 0,6-8 15 16,-4-8 25-16,-2-11-39 15,6-9 51-15,-1-5-31 16,6-11-24-16,-1-5 44 15,6 0-67-15,6-4 26 16,-4 5 10-16,-2 1-36 16,0 11 37-16,-6 4-36 15,-4 10 10-15,-14-1 3 16,3 11-8-16,-13 4-7 16,-1 1 33-16,-2 7-32 15,-15 4 25-15,7 4-26 0,0 6 1 16,0 1-7-1,0 5 12-15,1 5-6 0,-6 5 0 16,-8 8 17 0,2 6-19-16,-12 6 2 0,-6 7 0 15,-5 4 11-15,0 3-11 16,0 0 0-16,0 0 0 16,0 0-33-16,0 0-28 15,8 0-134-15,-3 0-375 16,6 17-254-16</inkml:trace>
  <inkml:trace contextRef="#ctx0" brushRef="#br0" timeOffset="10526.99">5654 5247 1333 0,'0'0'521'0,"0"0"-414"0,0 0 8 16,0 0 18 0,0 0-80-16,0 0 27 15,0 0-9-15,-74 100-48 16,40-57 45-16,0 6-23 16,2 4 1-16,-2 6 12 15,-8 2-42-15,3 10 36 16,-6 0-20-16,5 1-31 15,-4 1 41-15,-1 4-36 0,-2-1 15 16,2 4 21 0,0-2-36-16,1 1 22 0,2-7-6 15,10-1-20 1,-10-2 47-16,16-2-49 0,-9-1 8 16,6 4 16-16,1-1-17 15,-1-2 14-15,8 4-21 16,-8-8 9-16,5 1-6 15,3-8-2-15,-3-3-1 16,-5-3 0-16,8-4 18 16,-2-3-18-16,-6-3 0 0,8 0 0 15,-3-4-1 1,8 5 10-16,3 0-9 0,3 2 1 16,4-2 13-16,-4 11 1 15,-3-7-6-15,-3 3-8 16,-3-2 32-16,-2-3-25 15,3-3-4-15,2-3 17 16,-2-7-10-16,7-4 20 16,6 1-26-16,-8-2 5 15,2-4 43-15,6-1-52 16,-5-1 18-16,-4-1 9 16,9-1-28-16,-11 1 33 0,3 3-27 15,-3 7-5 1,-7-5 37-16,7 2-32 0,-2-2-2 15,7-1-2 1,6-9 19-16,0-11-38 0,5 3 17 16,0-5-84-1,0 0-7-15,10 0-118 0,24-17-160 16,-5-8-464-16</inkml:trace>
  <inkml:trace contextRef="#ctx0" brushRef="#br0" timeOffset="11964.75">10603 6671 1277 0,'0'0'374'15,"0"0"-236"-15,0 0-86 16,0 0-46-16,0 0 34 16,0 0-14-16,0 0-4 0,14-7 65 15,-14 7-20 1,0 0 11-16,0 0 34 0,0 0 5 16,0 0 14-16,0 14-84 15,-14 9-15-15,-7 0 21 16,-8 7-53-16,-5 7 24 15,0 4 4-15,0 2-28 16,-6 3 42-16,1 1-24 16,0 2 7-16,-6 4 36 15,-3 4-34-15,4 3 12 16,-6 3 9-16,2-1-47 16,9 5 49-16,0-3-49 15,-1 0-1-15,6-3 10 16,-6 4 8-16,6-2-18 0,-5 0 0 15,-6-3 12 1,0 0-11-16,-2-4-1 0,8-3 0 16,-1-6-9-16,6 0 18 15,5-8-9-15,3-1 0 16,2-2 15-16,0-4-21 16,3 3 6-1,-2 1 0-15,-11 4-9 0,-1 3 17 16,1 3-8-16,-5 1 0 15,-1 3 12-15,6-4-24 16,8-2 12-16,7-5 0 0,4-2-9 16,1-4 18-1,9-4-9-15,-5 1 0 0,-9 0 6 16,9 0-3 0,-14 5-3-16,-2 2 0 0,-3 6 1 15,-11 0 13 1,1 0-14-16,5-7 20 0,5-2-19 15,5-8 43 1,3-6-26-16,8-6-6 0,8-1 30 16,-1-3-33-1,1 0 3-15,0-1 14 0,5-2-25 16,-5 0 32-16,5-7-33 16,0 3 0-16,0-3 2 15,0 0 5-15,0 0-14 16,0-6-47-16,5-21-195 0,24-16-463 15</inkml:trace>
  <inkml:trace contextRef="#ctx0" brushRef="#br0" timeOffset="12683.6">14164 2974 1644 0,'0'0'385'16,"0"0"-248"-16,0 0-53 16,0 0-84-16,0 0-188 15,0 0-149-15</inkml:trace>
  <inkml:trace contextRef="#ctx0" brushRef="#br0" timeOffset="13251.46">10898 5840 844 0,'0'0'255'0,"0"0"4"16,0 0-86-16,0 0-16 16,0 0-5-16,0 0-60 0,0 0 72 15,0 0 50-15,0 0-8 16,0 0 0-16,0 0-66 15,0 3-89-15,0 3-11 16,-16 15-40-16,-76 25-71 16,3-3-296-16,-3-6-1038 0</inkml:trace>
  <inkml:trace contextRef="#ctx0" brushRef="#br0" timeOffset="20049.03">18746 628 1264 0,'0'0'272'0,"0"0"-47"16,0 0-89-16,0 0-19 0,0 0 28 15,0 0-22 1,-40-41 36-16,35 41-9 0,0-5-22 16,5 3 81-1,0 2-72-15,0 0 9 0,0 0-16 16,0 0-82 0,0 0 22-16,0 0-40 0,0 7-22 15,15 30 17-15,35 16-23 16,24 20 7-16,18 10 3 15,-3 3 9 1,9-3-21-16,-14-8 0 0,-16-14-19 16,-15-13 8-16,-27-13-61 15,-2-10-49-15,-19-14-68 16,-5-11-174-16,0-25-194 16,0-17-453-16</inkml:trace>
  <inkml:trace contextRef="#ctx0" brushRef="#br0" timeOffset="20274.37">19374 605 1815 0,'0'0'503'0,"0"0"-211"0,0 0-58 16,0 0-89 0,0 0-92-16,0 0-1 0,0 0 80 15,-271 224-68-15,179-147 6 16,8 2-14-16,5-5-55 15,11-5 25-15,15-11-26 16,22-12-26-16,23-9 11 16,8-14-155-16,39-23-169 15,30 0-334-15,4-12-295 0</inkml:trace>
  <inkml:trace contextRef="#ctx0" brushRef="#br0" timeOffset="20882.68">19732 932 1881 0,'0'0'624'0,"0"0"-520"16,0 0-44-16,0 0-50 16,0 0 35-16,0 0-45 15,0 0 12-15,300 27-12 0,-253-17 18 16,-8-3-24-16,-12-4 6 15,-9-3-17-15,-7 0 5 16,-1-7-6-16,-10-16-19 16,0-3 9-16,0-4 6 15,-5 3 22-15,-35 7 0 16,-4 0 13-16,-1 11 41 16,6 2-39-16,-9 3 64 15,9 4-21-15,5 0-31 16,-6 13 39-16,6 17-24 15,0 14-12-15,13 9 41 16,15 13-56-16,6 7 18 16,0 2 8-16,16-3-40 15,34-5 48-15,8-14-45 0,16-16-2 16,10-21 1 0,8-16-3-16,5-10-8 15,3-47-70-15,-8-19-136 16,-18-18 55-16,-19-12 14 0,-13-10-7 15,-21 3 60-15,-16 10-26 16,-5 15 118-16,0 28 49 16,0 24 57-16,0 17 65 15,0 12-28-15,0 7-38 16,0 0-42-16,0 30-63 0,0 23 67 16,0 21 9-1,0 13-22-15,0 8 61 0,0 11-64 16,0-3-33-1,24-4-3-15,0-15-6 0,-8-18-18 16,-1-18-21 0,-15-45-138-16,0-3-147 15,0-12-326-15</inkml:trace>
  <inkml:trace contextRef="#ctx0" brushRef="#br0" timeOffset="21012.42">20615 866 1857 0,'0'0'609'15,"0"0"-460"-15,0 0 26 16,0 0-82-16,0 0-93 16,295-49-48-16,-242 42-424 0,-19-4-610 0</inkml:trace>
  <inkml:trace contextRef="#ctx0" brushRef="#br0" timeOffset="21271.38">20218 64 1292 0,'0'0'638'15,"0"0"-443"-15,0 0-41 16,0 0-86-16,0 0-3 16,0 0-64-16,0 0 7 15,-236 207-8-15,196-145-119 0,22-5-218 16</inkml:trace>
  <inkml:trace contextRef="#ctx0" brushRef="#br0" timeOffset="21797.63">22151 840 1864 0,'0'0'388'0,"0"0"-30"0,0 0-117 16,0 0-87-16,0 0 2 15,0 0-81-15,-305 23 10 16,237 16-27-16,7 14-31 15,9 4 35-15,18 8-62 16,18-4 20-16,16 3-16 16,0-2 20-16,26-9-24 0,50-5 0 15,30-15-66 1,25-22 26-16,95-18-174 16,-31-33-343-16,-22-10-337 0</inkml:trace>
  <inkml:trace contextRef="#ctx0" brushRef="#br0" timeOffset="22710.15">23224 889 2234 0,'0'0'538'0,"0"0"-353"16,0 0-14 0,0 0-66-16,0 0-57 0,-339 40 20 15,281-4-67 1,0 5 0-16,14 1 38 0,9 5-27 15,9-4-6 1,8-2-6-16,18-9 18 0,0-4-25 16,0-10 7-1,0-6-42-15,23-12 3 0,22 0-51 16,5-14 15 0,8-20-61-16,5-8-87 0,-13 0 88 15,-11-4 7-15,-10 10 90 16,-13 10 37-16,3 6 2 15,-14 6 86-15,-5 8 41 16,5 6-17-16,-5 0 4 0,0 0-75 16,5 0-14-1,1 20 59-15,7 7-37 16,-3 5 18-16,1 7-3 16,7-1-56-16,-2-4 32 15,2-4-39-15,3-12 0 16,8-6-6-16,6-12-51 15,9 0-52-15,9-19-99 16,-8-20-260-16,-6-4 113 16,-5-4 61-16,-18 10 97 15,-3 1 138-15,-8 13 59 0,-5 4 48 16,0 8 150-16,0 8-23 16,0 3 75-16,0 0-88 15,0 0-46-15,0 0-7 16,6 14 25-16,-1 9 6 15,8 7-57-15,3 0-53 16,0 0 38-16,7-4-53 16,6-3 9-16,0-1 9 15,5-14-21-15,1-8 11 0,9 0-14 16,12-25 9 0,7-27-36-16,0-14-21 0,-13-13-32 15,-11-15 32-15,-10 2-18 16,-11 2 56-16,-18 14-4 15,0 20 5-15,0 15 69 16,0 20-4-16,-18 14 2 16,8 7-16-16,-9 4-39 15,9 38-9-15,-1 18-3 16,-2 22 0-16,8 7 7 16,-1 11-6-16,6 0-1 15,-5-10 3-15,5-11 15 0,-5-20-18 16,0-13 0-1,5-23 0-15,0-20-24 0,0-3 16 16,0-25-67 0,39-22-24-16,16-2-19 0,8 1 94 15,6 7 8 1,-1 11 16-16,1 16 21 0,-14 11 9 16,3 3 40-16,-8 10 17 15,0 29-56-15,-8 14 11 16,-42 60-42-16,0-14-144 15,0-7-447-15</inkml:trace>
  <inkml:trace contextRef="#ctx0" brushRef="#br0" timeOffset="22843.99">23145 1944 2143 0,'0'0'911'0,"0"0"-806"16,0 0-105-16,0 0-190 15,74-208-872-15</inkml:trace>
  <inkml:trace contextRef="#ctx0" brushRef="#br0" timeOffset="23376.83">25281 420 1247 0,'0'0'331'0,"0"0"-171"16,0 0-14-16,0 0 8 0,0 0 8 15,0 0 58 1,0 0-4-16,255 42-27 0,-237 23 7 16,-2 25-76-1,-8 20-24-15,-3 15-14 0,-5 8-69 16,0 1 16-1,0-10-29-15,6-22 12 0,-1-19-32 16,0-26-21 0,-5-44-120-16,0-13-189 0,0-10-420 0</inkml:trace>
  <inkml:trace contextRef="#ctx0" brushRef="#br0" timeOffset="23498.96">25328 906 1864 0,'0'0'603'0,"0"0"-333"15,0 0-143-15,0 0-57 16,0 0-70-16,403-130-110 16,-246 111-210-16,-15 5-481 0</inkml:trace>
  <inkml:trace contextRef="#ctx0" brushRef="#br0" timeOffset="23898.05">26286 1062 1735 0,'0'0'603'0,"0"0"-521"16,0 0 65-16,0 0-67 16,0 0-2-16,0 0 25 15,0 0-81-15,-11-47 10 16,27 14-32-16,13-7 13 15,-6-2-15-15,-2 1 2 16,3 8 0-16,-8 6 0 16,2 11 11-16,3 6-11 15,3 6 0-15,10 4 1 0,0 0 66 16,11 4-25-16,0 22 22 16,2 11 44-16,-2 6-49 15,-6 7 13-15,-5 3-16 16,6 1-32-16,-11-6 21 15,5-11-37-15,-13-7-8 16,3-13 0-16,-1-11-3 16,4-6-29-16,25-7-138 0,-2-29-376 15,3 0-395-15</inkml:trace>
  <inkml:trace contextRef="#ctx0" brushRef="#br0" timeOffset="24639.36">27503 740 1833 0,'0'0'524'0,"0"0"-289"16,0 0-71-16,0 0-51 0,0 0-38 15,0 0-21 1,0 0 8-16,-202 169-61 15,178-113 22-15,14 1-1 0,10-2-13 16,0-11 11-16,0 2-20 16,5-15 0-16,18-9-4 15,6-10 4-15,-2-12 0 16,2 0-8-16,5-5-8 16,-5-20 8-16,0-9-29 15,-8-3 1-15,2 1 27 16,-2-4-15-16,3 0 2 15,-6 4 11-15,-2 3-21 16,-5 6 31-16,7 4-52 16,-13 6 20-16,6 8 23 15,2 5-10-15,-8 4 20 0,6 0-1 16,-1 0 6 0,4 0-6-16,-9 0 1 0,5 0 0 15,1 10 48 1,-3 3-42-16,-3 0 27 0,6 4 9 15,-1 3-41 1,-2 3 50-16,2-3-36 0,1 4-9 16,-1-5 17-16,4-2-6 15,-4-5-17-15,9-7 8 16,2-5 7-16,8 0 0 0,10 0-15 16,0-17-35-1,6-10-3-15,-5-3-69 0,-6 7 54 16,-11 7 44-1,-12 2 9-15,-6 11 56 0,-5 3 22 16,0 0-19 0,0 10 7-16,0 30-65 0,0 17 30 15,0 15-24-15,8 11 8 16,13 11-6-16,13 3-9 16,19 2 0-16,2-2-9 15,14 1 23-15,-6-14-14 16,-24-2 0-1,-18-19 13-15,-21-10-19 0,-16-17 6 16,-63-10-28-16,-34-12-40 16,-92-14-256-16,29 0-296 15,0-10-233-15</inkml:trace>
  <inkml:trace contextRef="#ctx0" brushRef="#br0" timeOffset="24731.85">27080 1928 1568 0,'0'0'613'0,"0"0"-229"16,0 0-55-16,0 0-172 15,0 0-89-15,0 0-68 16,0 0-375-16,323-185-1138 0</inkml:trace>
  <inkml:trace contextRef="#ctx0" brushRef="#br0" timeOffset="25295.4">29052 730 1646 0,'0'0'298'0,"0"0"-99"16,0 0-50-16,0 0-79 15,0 0-3-15,0 0-54 0,0 0 3 16,0-20-11 0,0 20 13-16,0 0-15 0,0 0 34 15,0 0 3 1,0 0 28-16,-5 0-41 0,-13 0 31 15,-9 0 5 1,-12 6-62-16,-9 18 52 0,4 2-2 16,10 7-38-1,23 1 19-15,11-1-32 0,0-3 0 16,39 0 0 0,25-1-88-16,15 1 18 0,-6 0-13 15,1 3 14-15,-11 4 68 0,-18 3-15 16,-24 2 16-1,-8-5 70-15,-13 5 7 16,-5-3 49-16,-48-7-44 16,3-4-40-16,5-5-5 0,16-12-37 15,24-11-16 1,10-20-177-16,56-31-372 16,12-2-265-16</inkml:trace>
  <inkml:trace contextRef="#ctx0" brushRef="#br0" timeOffset="25641.42">29846 929 2065 0,'0'0'743'0,"0"0"-536"15,0 0-56-15,0 0-84 16,0 0-65-16,0 0 16 16,0 0-18-16,-18 190 0 0,52-148-11 15,14-6-8 1,-9-12 14-16,0-6-8 0,-4-11 8 15,-1-7-7-15,0 0 12 16,-8-14 0-16,-7-16 11 16,-19-5 1-16,0-7-11 15,-19 1-1-15,-41 2 3 16,-14 3-19-16,-13 9 16 16,3 7-24-16,5 4 10 15,11 5-13-15,5 2 27 16,13-1-1-16,21-4-20 15,11-6-8-15,18-10-184 16,0-9-90-16,42-8 43 16,23-12-16-16,62-36-63 15,-14 16-143-15,-11 2-369 0</inkml:trace>
  <inkml:trace contextRef="#ctx0" brushRef="#br0" timeOffset="25753.55">30170 237 1045 0,'0'0'738'15,"0"0"-364"-15,0 0 144 16,0 0-173-16,0 0-138 15,0 0-70-15,0 0-114 0,34-66-8 16,-86 109-30 0,-27 44-66-16,10-11-172 0,14-7-607 0</inkml:trace>
  <inkml:trace contextRef="#ctx0" brushRef="#br0" timeOffset="26596.49">30856 1006 1495 0,'0'0'347'16,"0"0"-180"-16,0 0 83 16,0 0-72-16,100 180-51 15,-71-127 6-15,0 0-91 0,-13-10-29 16,2-16 8 0,-7-14-3-16,-11-13 3 0,5 0 109 15,-5-37-112-15,13-16-8 16,-2-12-10-16,12-6-30 15,-2-1-13-15,14 10-36 16,-6 16 37-16,5 12 27 16,-5 15 8-16,-3 9-7 15,-2 10 20-15,5 0-6 0,-8 10 85 16,2 20 0 0,1 6 2-16,2 11-36 0,3 1-33 15,0-4 28 1,0-4-45-16,-8-10-1 0,3-12 5 15,-1-16 17 1,-2-2-10-16,8-13-12 0,0-34 14 16,-8-15-25-1,8-15 11-15,-10-12-12 0,-14-8-6 16,-5 1-45 0,0 8 35-16,0 20 12 0,0 23 16 15,0 24 41 1,-11 12 0-16,4 9-17 0,7 10-11 15,0 38 10-15,0 12 14 0,0 16-5 16,7 11-26 0,14 3 54-16,3-1-60 0,-3-6 10 15,3-17-7 1,-8-13 21-16,-3-23-25 0,-3-12 1 16,9-18 0-1,-3 0-13-15,7-35 13 16,11-14-45-16,6 1 24 0,-6-4-17 15,5 12 32-15,-4 10 6 16,-1 10 0-16,0 8-15 16,-2 8 21-1,10 4-6-15,2 0 42 0,-4 23-27 16,5 14 33-16,-6 6-48 16,0 3-11-16,-4-6 9 15,-1-3-104-15,5-15-63 0,30-22-130 16,-6 0-309-1,-8-18-378-15</inkml:trace>
  <inkml:trace contextRef="#ctx0" brushRef="#br0" timeOffset="26842.25">32918 846 1719 0,'0'0'703'0,"0"0"-426"16,0 0 13-1,0 0-148-15,0 0-45 0,0 0-38 16,0 0-50-16,-147 176 19 15,152-121-28-15,35-11 0 16,12-4-9-16,-2-10 17 16,3-10-8-16,-9-11 0 15,-15-9 17-15,-8 0-6 16,-15-16-1-16,-6-14-9 16,0-6 18-16,0-4-11 15,-11-3-8-15,-28 3 0 16,-6 1-20-16,-8 2-96 15,-7-20-241-15,7 11-389 16,24 3-959-16</inkml:trace>
  <inkml:trace contextRef="#ctx0" brushRef="#br0" timeOffset="26986.5">33321 437 1674 0,'0'0'491'0,"0"0"-212"16,0 0-9-16,0 0-152 15,0 0-43-15,0 0-75 16,-50 217-154-16,-82-164-581 0</inkml:trace>
  <inkml:trace contextRef="#ctx0" brushRef="#br0" timeOffset="27483.19">29886 624 1633 0,'0'0'809'15,"0"0"-622"-15,0 0-31 16,0 0-12-16,0 0-131 15,0 0-13-15,289 182-100 16,-210-145-523-16</inkml:trace>
  <inkml:trace contextRef="#ctx0" brushRef="#br0" timeOffset="28746.36">18225 2909 1644 0,'0'0'354'0,"0"0"-209"15,0 0-26-15,0 0-27 16,0 0 68-16,0 0-20 16,0 0-71-16,242-34 52 0,-213 68-29 15,-6 8-23-15,-12 10 33 16,-6 1-84-16,-5-2 21 16,5-4-29-16,-5-11 5 15,0-13-4-15,0-7-11 16,0-16 0-16,0 0 33 15,6-23-33-15,7-29-23 16,3-9 5-16,13-8-69 16,0 3 42-16,10 13-31 15,0 9 14-15,-4 18 61 16,-1 13-32-16,0 6 33 16,0 7 6-16,-8 0 4 15,3 27 44-15,0 16-16 16,0 10-25-16,-8 7 20 15,3-1-21-15,-6 0 0 0,3-15-3 16,8-9 9 0,-5-17 4-16,8-11-20 0,2-7 29 15,13-14 31-15,3-34-61 16,0-17 7-16,3-24-8 16,-19-13-53-1,-5-15 32-15,-19-2-64 0,-10 7-66 16,0 18 111-16,0 28 40 15,0 23 31-15,-18 21 57 16,2 21-59-16,6 1 41 16,-4 14-70-16,9 33 0 0,5 17-1 15,0 14 17 1,0 10-16-16,13 2 36 0,19 0-36 16,10-4 52-1,-3-6-51-15,-4-11 0 0,-9-10 3 16,-8-22 11-16,-2-7-15 15,-11-14 0-15,3-10 9 16,-3-6 6-16,6 0-3 16,7-10-11-16,3-13-1 15,19-2 8-15,5 0-8 16,7 3 0-16,-2 8 7 16,3 7-13-1,2 7 6-15,-2 0 0 0,2 7-9 16,-10 17 17-16,7 12-16 15,-12-7-2-15,4-5-91 16,30-17-62-16,-11-7-333 16,0 0-267-16</inkml:trace>
  <inkml:trace contextRef="#ctx0" brushRef="#br0" timeOffset="29410.23">20673 2759 1839 0,'0'0'890'15,"0"0"-692"-15,0 0 1 16,0 0-119-16,0 0-53 16,0 0-27-16,-294 109 21 15,289-75-22-15,5-1 1 16,0-6-57-16,0-15 28 16,34-5-131-16,16-7-43 15,5 0 84-15,-2-8-73 16,-9-14 55-16,-10 3 41 0,-10 7 84 15,-19 1 12 1,1 7 110-16,-6 4 69 0,0 0 19 16,0 0-110-1,0 0-6-15,0 16-53 0,0 13 7 16,0 1 47 0,5 6-57-16,19-5 17 0,4-1 2 15,-1-8-37-15,7-9 20 16,0-9-28-16,0-4 2 15,6-4-19-15,-1-33-50 0,1-17-123 16,-6-12-67 0,-5-14-82-16,-6-6 69 15,-12-1-119-15,-1 4-26 0,-2 11 415 16,-8 19 225 0,6 14 66-16,-6 19 2 15,0 14-8-15,0 6-51 0,0 6-122 16,0 31-21-16,0 21 57 15,5 12-91-15,5 9-17 16,1 11 51-16,2-1-71 16,-2-3 34-16,7-6-54 0,-7-17 7 15,-1-15-23 1,-5-25-13-16,-5-21-50 0,0-2-38 16,0-23-160-1,0-27-82-15,-10-10 188 0,5 1 171 16,5 2 47-1,0 11 49-15,5 7 20 0,34 9 10 16,14 12-47 0,7 6 40-16,3 12-50 0,1 0-62 15,-9 0-7-15,-32 30-138 16,-12 0-216-16,-11-7-263 0</inkml:trace>
  <inkml:trace contextRef="#ctx0" brushRef="#br0" timeOffset="29553.39">19937 2690 2574 0,'0'0'480'0,"0"0"-264"15,0 0-165-15,108-241-23 16,15 158-28-16,83-17-111 16,-33 17-223-16,-26 14-483 0</inkml:trace>
  <inkml:trace contextRef="#ctx0" brushRef="#br0" timeOffset="29679.77">20963 1879 2220 0,'0'0'648'15,"0"0"-551"-15,0 0-54 0,0 0-43 16,0 0-6 0,-108 194-184-16,108-137-545 0</inkml:trace>
  <inkml:trace contextRef="#ctx0" brushRef="#br0" timeOffset="29981.09">22312 2206 1888 0,'0'0'339'0,"0"0"-261"16,0 0 136-16,0 0-61 15,0 0 25-15,197 241-48 16,-168-134-75-16,0 2 60 16,-8 3-79-16,-3-2-24 15,6-10-12-15,-8-16-1 16,2-23-44-16,-7-19-114 0,-6-26-159 15,-5-22-46-15,-11-39-223 16,-23-5-920-16</inkml:trace>
  <inkml:trace contextRef="#ctx0" brushRef="#br0" timeOffset="30784.18">22435 2875 1117 0,'0'0'692'0,"0"0"-466"16,0 0 75-16,0 0-142 16,-15-182-104-16,88 155-34 15,30 3-12-15,5 12-9 16,5 5 0-16,-11 7 7 15,-7 0 80-15,-16 3 7 16,-6 24 28-16,-20 6-2 16,-8 10-58-16,-22 6 22 0,-12 4-19 15,-6 4-47-15,-5-1 43 16,11-2-60-16,2-11 1 16,8-9 2-16,8-10 10 15,0-7 0 1,10-10-14-16,1-7 2 0,10 0 11 15,8-18-13-15,5-18 0 16,-3-9-9-16,-2-6 15 16,-8-11-6-16,-16 7 0 0,-15-2 2 15,-19 4-8 1,0 9 6-16,0 14 0 0,-40 7 6 16,-5 16 10-16,3 7-1 15,-2 0-15-15,4 7 8 16,1 23-11-16,15 11 3 15,8 1 0-15,16 8-1 16,0-1 10-16,0-1-15 0,34-6 6 16,11-8 0-1,13-9-27-15,10-14 22 0,-2-11-50 16,16 0 3 0,2-29-82-16,-5-8-50 0,-11-7 14 15,-18 1 52 1,-10 4 97-16,-12 6 21 15,-14 10 14-15,-9 5 110 16,-5 15 1-16,0 3-4 16,0 0-69-16,0 30-51 15,5 19 35-15,6 18-30 0,7 3 1 16,-2 8-4-16,2-8 15 16,-2-4-19-16,-11-13 1 15,1-13 0 1,-1-17-10-16,3-16 23 0,-3-7-13 15,0-16 15-15,6-35 2 16,-6-11-28-16,3-13 11 16,-3-2 0-16,6 4-4 15,-6 7 20-15,5 12 16 0,9 15 34 16,-3 9-59 0,7 16 31-16,6 9-38 15,0 5 0-15,5 0 6 16,6 12 6-16,-1 18 2 0,-5 14-2 15,-7-1 6-15,-14 5-36 16,-13-10 11-16,0 2-57 16,-24-11 43-16,-49 0-68 0,-30-14-105 15,-100-15-292 1,17 0-138-16,15-24-1159 0</inkml:trace>
  <inkml:trace contextRef="#ctx0" brushRef="#br0" timeOffset="30899.84">23564 2566 1814 0,'0'0'622'0,"0"0"-157"16,23-172-281-16,40 120-91 16,16 13-22-16,24-1-71 15,60-3-104-15,-16 6-265 16,-10 1-494-16</inkml:trace>
  <inkml:trace contextRef="#ctx0" brushRef="#br0" timeOffset="31013.9">24558 1951 2252 0,'0'0'337'0,"0"0"-221"16,-324 43-116-16,169 1-303 15,16 2-407-15</inkml:trace>
  <inkml:trace contextRef="#ctx0" brushRef="#br0" timeOffset="31125.15">22867 2333 227 0,'0'0'2180'0,"0"0"-1891"0,0 0-177 16,0 0-112-16,0 0-735 0</inkml:trace>
  <inkml:trace contextRef="#ctx0" brushRef="#br0" timeOffset="32084.89">25691 2147 2367 0,'0'0'360'16,"0"0"-206"-16,0 0-25 0,0 0-68 15,0 0-22 1,0 0 6-16,69 228 39 0,-30-127-71 15,0 6-13 1,-4-4 0-16,-14-11-2 0,-16-9-7 16,-5-16-84-16,0-21-98 0,-16-17 26 15,-42-22 30-15,-7-7-8 16,-9-25 12-16,-2-22 57 16,15-6 74-1,22-6 127-15,26 2 29 0,13 1-32 16,18-4-109-16,61 3-14 15,29-3-2-15,10-4-9 16,8 4 10-16,-7 0 0 16,-17 7 1-16,-23 7 4 15,-29 9-4-15,-21 11 46 16,-24 6 114-16,-5 6-78 16,0 11 24-16,-16 3-39 15,-12 3-50-15,4 41 3 16,3 15-21-16,16 22 0 15,5 13 15-15,0 3 2 16,5 5-11-16,24-13-6 16,-3-6 15-16,-2-20-27 0,-14-16 12 15,3-24 0 1,-7-17-6-16,-1-6 6 0,5-16-18 16,9-30-57-1,2-7-3-15,3-1 72 0,4 15-42 16,-1 9 35-16,-4 14 4 15,-12 12 18-15,7 4 50 16,-7 0 40-16,7 16-22 0,-2 21 20 16,8 6-67-1,10 4-5-15,5 3-17 0,17-4 13 16,7-9-21 0,10-7 0-16,6-19-35 15,0-11 33-15,8 0-87 16,-3-41-6-16,-10-16-10 15,-6-13-64-15,-10-6 54 16,-19 0 47-16,-12 3 54 0,-14 10 14 16,-13 11 63-16,0 17 61 15,0 10-6-15,0 13-58 16,0 12 42-16,-24 0-35 16,-5 2-65-16,-5 33 46 15,-5 7-47-15,-1 13 20 16,6-2 21-16,18 6-34 15,11-3 25-15,5 1-32 16,0-8 10-16,39-1 16 16,11-12-21-16,19-7 4 15,10-8-5-15,7-13 16 16,-1-8-36-16,4 0 15 0,-7-15-57 16,-9-18 36-16,-12-4-48 15,-14 1-60 1,-15-8-107-16,-19 14-231 0,-8 4-38 15</inkml:trace>
  <inkml:trace contextRef="#ctx0" brushRef="#br0" timeOffset="32386.47">28224 2382 1420 0,'0'0'1022'0,"0"0"-713"0,0 0-56 15,0 0-131-15,0 0-14 16,0 0-67 0,0 0-4-16,-237 103-20 0,232-45-1 15,5-1 0-15,5-4-16 16,35-4 0-16,15-12-4 16,8-14 5-16,5-12-1 15,-5-11 0-15,-13 0 11 16,-10-25-17-16,-11-14 6 15,-24-4 0-15,-5-4-23 0,0 1 16 16,-24 4-60 0,-20 1-56-16,4 6-218 0,11 14-343 15</inkml:trace>
  <inkml:trace contextRef="#ctx0" brushRef="#br0" timeOffset="32680.49">29760 1964 1976 0,'0'0'564'0,"0"0"-468"0,0 0 56 15,0 0-8 1,0 0-44-16,-300 180 12 0,255-81 19 15,0 17-39 1,17 8-6-16,9 0-20 0,19-6-65 16,0-8 44-1,47-10-45-15,22-14 0 0,10-14-10 16,5-19-41 0,24-30-60-16,-16-16-231 0,-19-7-527 0</inkml:trace>
  <inkml:trace contextRef="#ctx0" brushRef="#br0" timeOffset="33159.69">30572 2276 1886 0,'0'0'476'0,"0"0"-349"15,0 0 33-15,0 0-90 16,0 0 147-16,0 0-69 16,0 0-75-16,-5 207 31 15,5-152-64-15,21-2-17 16,13-7 3-16,6-14-12 15,-1-8-11-15,1-15-3 16,-6-9 6-16,5 0-26 16,-10-16-27-16,5-24-55 0,-10-6 4 15,-8-4-75 1,-3 0 94-16,-3 10 37 0,-10 5 36 16,6 15 6-16,-6 10 64 15,0 10 39-15,0 0-10 16,0 7-54-16,5 26 67 15,0 10-11-15,8 10-61 16,-2 2 27-16,-1-2-61 0,9-6 0 16,-3-11-2-1,2-12-104-15,21-24-131 0,-4 0-533 16,4-10-1157-16</inkml:trace>
  <inkml:trace contextRef="#ctx0" brushRef="#br0" timeOffset="33334.44">31501 2530 1957 0,'0'0'752'15,"0"0"-662"-15,0 0 152 0,0 0-103 16,0 0-106-16,18 179 11 16,-18-133-44-16,0-5-12 15,0-8-29-15,0-13-117 16,0-17-92-16,0-3-369 15,5 0-515-15</inkml:trace>
  <inkml:trace contextRef="#ctx0" brushRef="#br0" timeOffset="33794.76">31908 2276 1532 0,'0'0'328'0,"0"0"-150"15,0 0 27-15,0 0-115 16,0 0 79-16,0 0-21 0,0 0-41 16,-31 119 7-1,31-73-47-15,0-2 20 0,0 1-22 16,0-9-38-1,0-2 47-15,26-8-67 0,3-6 13 16,5-6 17 0,6-14-36-16,4 0 61 15,4 0-56-15,-4-23 7 16,6-14-18-16,-2-9 13 0,-17-8-8 16,-12-5 0-1,-19 0 12-15,0 5-12 0,0 2 0 16,-24 12 0-16,-10 13 39 15,0 15-19-15,2 8-7 16,-2 4-13-16,10 0 18 16,6 11-34-16,12 12 16 15,6-4-84-15,0 1-4 0,0-3-189 16,48-11-90 0,-14 3-152-16,-2-9-1197 0</inkml:trace>
  <inkml:trace contextRef="#ctx0" brushRef="#br0" timeOffset="34047.55">32634 1878 1940 0,'0'0'378'0,"0"0"-176"0,0 0-19 15,0 0-67 1,182 179-1-16,-135-96-62 0,-13 10-5 15,-8 7 28-15,-2 1-42 16,-13-4 38-16,-6 2-43 16,-5-4-28-16,0-1 58 15,-21-4-59-15,-58-5-21 16,-97 20-63-16,10-25-220 16,3-18-523-16</inkml:trace>
  <inkml:trace contextRef="#ctx0" brushRef="#br0" timeOffset="35311.87">31785 2206 98 0,'0'0'1323'0,"0"0"-1038"0,0 0-80 15,0 0-83 1,0 0-5-16,0 0 13 0,0 0-30 16,0 0 26-1,0 0-14-15,0 0-26 0,0 0 38 16,0 0-65-16,0 0-1 15,-11 0 1-15,-13 0-58 16,3 0 28-16,-7 0-29 16,4 3 9-16,8 4 0 0,3-3-9 15,2-1 0 1,6 1 0-16,0-4 14 16,5 3-15-16,0-3 1 15,0 0 0-15,0 3 20 0,0-3-20 16,0 3 0-1,0-3 26-15,0 3-16 16,0 1 22-16,21-4 7 0,3 3-32 16,10-3 31-16,0 0-31 15,0 0-7-15,-5 0 0 16,-8 0 14-16,-2 0-15 16,-9 0 1-16,-10 0 0 15,5 0-14-15,-5 0 29 16,0 0-15-16,0 0 6 15,0 0 12-15,0 0-16 16,0 0-2-16,0 0 0 0,0 0-12 16,0 0 13-1,0 0-1-15,0 0 0 0,0 0-24 16,-10 0 4 0,-3 0-65-16,7 0-134 0,6 0-316 15,0-10-1123-15</inkml:trace>
  <inkml:trace contextRef="#ctx0" brushRef="#br0" timeOffset="46305.83">14267 2905 1681 0,'0'0'397'0,"0"0"-214"16,0 0-42-16,0 0-76 16,0 0 2-16,-53-23-16 15,53 16 17-15,0 4-22 0,0-1-31 0,0 1-7 16,-31 3-8-16,-11 0-183 31,-8 0-587-31</inkml:trace>
  <inkml:trace contextRef="#ctx0" brushRef="#br0" timeOffset="50243.42">14659 3593 1328 0,'0'0'665'0,"0"0"-536"16,0 0 30-16,0 0 46 0,0 0-76 16,0 0-71-1,0 0 11-15,-24-20-63 0,24 20 15 16,0 0 76-16,0 4-11 15,16 15 29-15,13 10-35 16,5 2-34 0,19 17 37-16,7 7-65 0,14 14 9 15,18 7 1-15,16 10-27 16,5 13 31-16,5 11-32 16,0 6 0-16,9 15 21 15,-4 5-13-15,9 4 1 16,4-1 0-1,-1-3 10-15,1-8-16 0,-9-15-3 0,-14-14 0 16,-13-16-9 0,-14-13 11-16,-17-9-2 15,-14-12 0-15,-16-8 18 0,-4-10-18 16,-6-6 0-16,-14-5 0 16,-2-10-12-16,-7-3 20 15,-1-5-8 1,-5-2 0-16,5 2 16 0,-5-2-37 15,0 0 21-15,0 0-57 16,0 0 21-16,0 0-85 16,0 0-8-16,5 0-31 0,-5 0-28 15,0 0-9-15,0 0-36 16,0 0 13 0,0 0 31-16,0 0-104 0,0 0-14 15,0 0 269 1,-10 0 38-16,-1 0 195 0,-7-2 42 15,2 2-29 1,-7 0-3-16,2 0-43 0,-14 0-22 16,1 18-5-16,-5 18-44 15,-1 7 31 1,6 17-32-16,5 6-11 0,5 7 27 16,9 10-78-1,15-3 23-15,0 1-15 16,0-8-27-16,21-13 15 15,31-10-24-15,9-11 1 16,12-15-19-16,14-11 10 16,3-13 8-16,2 0-1 15,-3-20-2-15,-2-17-6 16,-13-6 9-16,-24-10 0 0,-11-5 10 16,-21-9-8-16,-18 2 11 15,0 0 11-15,0 0-12 16,-29 6-24-16,-23 5 8 15,-9 11-97-15,-36-14-96 16,8 15-378-16,7 3-223 0</inkml:trace>
  <inkml:trace contextRef="#ctx0" brushRef="#br0" timeOffset="51266.89">14130 3980 1298 0,'0'0'348'0,"0"0"-208"15,0 0 0-15,0 0-7 16,0 0-53-16,0 0-6 16,0 0-29-16,0-13 31 15,0 43 124-15,0 13-57 0,0 13-25 16,0 17-11 0,-5 13-54-16,-11 15 25 0,-2 19-43 15,-11 39-17 1,-11 52 39-16,-15 38-51 0,8-14 36 15,13-48-30-15,13-55 5 16,15-34 2-16,1 15-18 16,-3 16 19-16,8 9-1 15,0-13-4-15,0-18-15 16,0-18 0-16,0-25 14 16,0-18-16-16,0-16 2 15,8-17-31 1,-3-3 22-16,-5-10-69 0,6 3 36 15,-6-3-3-15,0 0-31 16,0 0 52-16,0 0-24 0,0 0 37 16,0 0-7-16,0-9 11 15,-19-5 7 1,-7 1 0-16,-22 6 12 0,-2 7-6 16,-7 0-6-16,-9 4 0 15,-2 26 2-15,4 13 13 16,7 10-15-16,17 10 20 15,14 6-14-15,13 6 48 0,13 0-26 16,0 3-3 0,5-5 17-16,47-10-41 0,27-10 28 15,19-14-29-15,15-16 0 16,5-19-17-16,0-4-11 16,-10-27-2-16,-16-26 21 15,-23-13-9 1,-25-10 18-16,-33-10 0 0,-11-1 10 15,0 6-14 1,-40 8 4-16,-9 19-39 16,-4 12-42-16,-31 35-132 0,15 7-150 15,6 0-245-15</inkml:trace>
  <inkml:trace contextRef="#ctx0" brushRef="#br0" timeOffset="51842.21">13722 7253 1007 0,'0'0'94'0,"0"0"-94"15,0 0-8-15,0 0-31 16,0 0-13-16,0 0 51 16,0 0 1-16,0 0 87 15,0 0 141-15,0 0-94 16,0 0-44-16,0 0-90 15,0 0-41-15,0 0-174 16,0 0-104-16</inkml:trace>
  <inkml:trace contextRef="#ctx0" brushRef="#br0" timeOffset="51913.96">13722 7253 766 0,'0'0'233'0,"0"-3"-233"16,0 0-189-16</inkml:trace>
  <inkml:trace contextRef="#ctx0" brushRef="#br0" timeOffset="52742.48">13751 7303 985 0,'0'0'301'16,"0"0"-207"-16,0 0 0 15,0 0-41-15,0 0 14 16,0 0 24-16,0 0-34 0,0 0 34 15,0 0-11-15,0 0-41 16,0 0 9-16,0 0-41 16,0 0 8-16,0 0-7 15,0 0 6-15,0 0-11 16,0 0 17-16,-13 0 2 16,8 0 52-16,5 0-40 15,-5 0-3-15,5 0 10 16,0 0-39-16,0 0 18 15,-6 0-20-15,6 0 1 16,0 0 1-16,0 0 10 16,0 0-9-16,0 0 38 0,0 0-19 15,0 0 36 1,0 0-36-16,0 0-16 0,0 0 5 16,0 0-11-16,0 0 0 15,0 0 0-15,0 0 3 16,0 0-12-16,0 0 4 15,0 0-32 1,-5 3 31-16,5 1-46 0,0 2 17 16,-5 1 29-16,5-7-12 0,0 0 18 15,0 0 0-15,0 0 0 16,0 0 14-16,0 0-14 16,0 0-8-16,0 0-79 15,0 0-81-15,0 0 0 16,0 0-41-16,0 0-39 15,0 0 35 1,0 0 37-16,5 0-221 0</inkml:trace>
  <inkml:trace contextRef="#ctx0" brushRef="#br0" timeOffset="53263.1">13762 7339 963 0,'0'0'327'16,"0"0"-198"-16,0 0 41 0,0 0 5 15,0 0-46-15,0 0 29 16,0 0-24-16,5 0-8 16,-5 0-21-16,-5 7-92 0,-11 3 18 15,-13 6-8 1,0 6-4-16,-5 0 55 0,-5 10-17 15,-6 10 8-15,-2 6 20 16,-3 12-31-16,-6 15 37 16,-1 4-53-1,-1 11-19-15,-8 6 75 16,3 12-32-16,-6 6 28 16,6 4-8-16,8 2-49 0,3-1 21 15,7-6-47 1,5-2-5-16,1-11 34 0,-1-7-26 15,6-14-10 1,0-9 12-16,0-10 8 0,5-14-1 16,8-9-19-1,8-7 0-15,2-7-3 16,1-5 9-16,2-6-6 16,8 0 6-16,0-11 8 15,0-1-19-15,0 0 5 16,0 0-33-16,0 0 32 15,0 0-65-15,0-1 6 16,0-22-45-16,13 0-148 16,8-13-44-16,3 3-244 0,-6 10-7 15</inkml:trace>
  <inkml:trace contextRef="#ctx0" brushRef="#br0" timeOffset="53833.35">12394 9236 1230 0,'0'0'668'16,"0"0"-560"-16,0 0-11 15,0 0 53-15,0 0-15 16,0 0-21-16,0 0-51 16,-231 217 16-16,220-162 1 0,-2 9 2 15,8 3 42 1,0 2-76-16,5 1 14 0,0 3-15 15,0 0-46-15,0-1 40 16,23-5-41-16,22 5 1 16,5-9 0-16,8-4 1 15,5-9-2-15,5-10 0 16,-7-13 16-16,7-14-32 16,1-13 16-16,4 0 0 15,6-33-15-15,-5-14 25 16,5-3-10-16,-11-6 18 15,-10-7-6-15,-13-5 11 16,-16-5-7-16,-14-4-5 16,-15-5 35-16,0-1-45 0,0 6 31 15,-21 4 41-15,-18 7-45 16,-8 5 23-16,2 16-43 16,0 0-1-16,-13 13-14 15,-2 8 5-15,-9 7-38 16,-91 11-66-16,26 6-358 15,-27 0-619-15</inkml:trace>
  <inkml:trace contextRef="#ctx0" brushRef="#br0" timeOffset="58024.86">19471 4350 1602 0,'0'0'942'0,"0"0"-767"15,0 0 4-15,0 0-8 0,0 0-113 16,0 0-14-16,-23-36-44 16,23 52 19-16,13 15-8 15,8 13 7-15,-3 4-17 16,3 5 59-16,-2 0-33 15,-9-3-6-15,1-8-4 16,2-12 0-16,-8-9-11 16,-5-12-6-1,6-5 0-15,-6-4 6 0,0 0 2 16,5-23-7-16,0-18-1 0,13-12-66 16,4-3 44-16,6 6-19 15,7 8-24-15,-6 12 64 16,5 8-33-16,0 14 34 15,0 8-6-15,0 0 12 16,6 0-7-16,-14 15 1 16,3 14 0-16,-5 10 18 0,-3 3-9 15,2 2-9-15,1-1 10 16,5-3 8-16,3-4-11 31,2-10-7-31,5-5 0 0,9-12 21 0,1-9-14 16,15 0 5-1,-1-9-12-15,2-24 21 16,-1-13-28-16,-12-5 7 16,-12 1 0-16,-14-1-23 15,-13 7 35-15,-13 5-12 16,0 14 9-16,0 6 8 0,-5 3 20 0,-24 10-37 16,0 4 13-1,0 2-8-15,0 0-5 16,3 2 0-1,-3 26-6-15,10 2 25 16,9 6-28-16,10 1 9 16,0 0 0-16,5-1-6 15,29-3 7-15,19-3-1 16,2-3 0-16,8-8-10 0,0-8 9 16,-13-5-56-16,-5-6-18 15,-5 0 45-15,-6-6-63 16,0-17-4-16,0-11-14 15,0-6-26-15,-5 1 13 16,5-2-22-16,-5 5 60 16,-13 8 67-16,0 5 19 15,-3 15 9-15,-13 1 135 16,0 7-12-16,0 0 3 16,0 0-70-16,5 7-10 15,6 16 38-15,2 7-66 16,3 3 12-16,7-1 7 15,-7 5-37-15,8-7 28 0,-3 0-37 16,3-10 0-16,5-6-3 16,-1-14 3-16,4 0-20 15,15-11 19-15,3-22-50 16,8-10-11-16,-8-3-64 16,0 2 42-16,-8 9 84 15,-21 12 0-15,-2 10 12 16,-9 12 79-16,-10 1-23 15,5 0 14-15,-5 8-45 16,6 21-2-16,-1 17 17 16,3 3-43-16,-3 4-6 0,-5 0-3 15,0 4-137-15,-24-15-134 16,-15-12-423-16</inkml:trace>
  <inkml:trace contextRef="#ctx0" brushRef="#br0" timeOffset="58175.14">20610 4116 2408 0,'0'0'644'0,"0"0"-580"16,142-182-64-16,-5 95-73 16,5-1-617-16</inkml:trace>
  <inkml:trace contextRef="#ctx0" brushRef="#br0" timeOffset="58302.93">21512 3248 2453 0,'0'0'636'0,"0"0"-573"16,0 0-36-16,0 0-27 16,-255 223-32-16,221-128-295 15,16-12-685-15</inkml:trace>
  <inkml:trace contextRef="#ctx0" brushRef="#br0" timeOffset="58797.26">23248 4033 2288 0,'0'0'541'0,"0"0"-466"0,0 0-6 16,0 0-18-16,-18 196 40 15,18-129-36-15,10-3-10 16,24-13 2-16,-5-4-41 15,5-16 0-15,-5-11-6 16,6-16-5-16,-1-4-1 16,16-21-30-1,8-28-111-15,-3-15-119 0,8-8-221 16,-13-6 223-16,-11 9-11 16,-4 9 194-16,-12 16 81 15,-12 21 230-15,-6 10 43 16,3 13 40-16,2 0-135 15,1 20 13-15,2 22-7 16,8 11-79-16,3 11-9 16,-8-1-60-1,7-3-36-15,-7-7 0 16,2-12-35-16,11-11-128 0,-8-18-312 0,3-12-372 0</inkml:trace>
  <inkml:trace contextRef="#ctx0" brushRef="#br0" timeOffset="59201.66">24897 4082 2219 0,'0'0'282'15,"0"0"-196"-15,0 0-1 16,0 0 20-16,0 0 56 16,89 190-94-16,-49-125-47 15,7-11 38-15,-2 1-37 16,5-15 10-16,8-11-2 16,-8-11-28-16,8-15 46 0,-9-3-27 15,4-7-20-15,-8-30 20 16,-6-9-11-16,-5-14-9 15,-18-4 1-15,-8-4 17 16,-8 0-4-16,0 1-14 16,-8 11 0-16,-31 13 30 15,-1 6-23-15,11 18 4 16,8 8-11-16,16 8-58 16,5 3-37-16,0 0-165 15,26 14-3-15,77 16-101 0,-6-7-14 16,1-4-355-16</inkml:trace>
  <inkml:trace contextRef="#ctx0" brushRef="#br0" timeOffset="59533.18">26388 4100 84 0,'0'0'1638'15,"0"0"-1250"-15,0 0 145 16,0 0-275-16,0 0-69 16,0 0-44-16,0 0-62 15,-342 136-1-15,287-95-60 16,21 2 17-16,23-3-37 15,11-3 17-15,0-6-13 0,11-6-6 16,34-14-31-16,7-11-11 16,3 0-36-16,3-21 0 15,3-24-58-15,-9-10-108 16,-7-3 120-16,-11 2 36 16,-10 10 88-16,-14 12 61 15,-4 15 95-15,-1 12 18 16,-5 7-54-16,5 0-94 15,3 23 38-15,3 17-23 16,-1 13-29-16,3 6 8 0,3 3-11 16,0-6-9-16,7-10 0 15,-4-16-131-15,-9-16-125 16,1-14-436-16</inkml:trace>
  <inkml:trace contextRef="#ctx0" brushRef="#br0" timeOffset="59674.74">26015 3543 1945 0,'0'0'948'15,"0"0"-819"-15,0 0 0 0,0 0-129 16,315-42-69-16,-167 54-409 16,-17 12-1276-16</inkml:trace>
  <inkml:trace contextRef="#ctx0" brushRef="#br0" timeOffset="60129.42">27714 3976 1458 0,'0'0'395'15,"0"0"-133"-15,0 0 0 16,34 189-60-16,0-125-102 16,5-3-8-16,14-6-46 15,2-3-20-15,3-21 48 0,3-9-38 16,2-16 35-16,5-6 16 15,6-13-86-15,5-27 19 16,-6-13-20-16,-4-13 14 31,-17-12-17-31,-12-5 3 0,-25-4 0 0,-15 11-20 16,0 9 46 0,-23 25-8-16,-32 15 45 0,-9 24-23 15,1 3 17-15,8 7-57 16,10 28 0-16,22 6-6 15,23 1 18-15,0 2-13 0,68-5 1 16,114-12-86 0,-11-10-97-16,-8-17-639 0</inkml:trace>
  <inkml:trace contextRef="#ctx0" brushRef="#br0" timeOffset="60512.17">29931 3365 1955 0,'0'0'485'0,"0"0"-392"0,0 0 147 31,-56 219-46-31,56-110-23 0,0 19-39 0,11 4-80 16,34-3-13-16,-1-5-30 31,4-10-9-31,-14-14-2 16,-18-21-168-16,-16-12-176 15,0-28-255-15,0-22-46 0</inkml:trace>
  <inkml:trace contextRef="#ctx0" brushRef="#br0" timeOffset="61317.84">29823 4298 1039 0,'0'0'1108'0,"0"0"-909"16,0 0-64-16,0 0-108 16,0 0-5-16,294-152-2 15,-181 102-7-15,-5-10-13 16,-16-3 0-16,-29-6 6 16,-23 5 4-16,-30 6-10 15,-10 15 59-15,0 13 126 16,-39 19-107-16,-6 11-35 15,-7 0-10-15,7 25-33 16,5 34 41-16,12 22-23 16,12 13 32-16,16 5 30 15,0 5-25-15,0-10 19 0,39-10-55 16,11-11-11-16,3-11 17 16,-3-22-25-16,0-17 0 15,2-20-9-15,9-3 18 16,2-30-23-16,11-23-8 15,-1-13-66-15,-4-4 56 16,-6-2-50-16,-13 18 59 0,-11 9 16 16,-10 15 14-1,-18 14 14-15,-4 13 39 0,-7 3-13 16,0 0 25-16,6 23-35 16,-1 19 6-16,0 8-2 15,6 12-32-15,7-2 7 16,11-6-16-16,-3-2 12 15,9-12-10 1,-1-10-2-16,0-14 0 0,5-12-1 16,1-4-35-16,12-18 19 15,4-24-28-15,2-20-67 0,-3 1 42 16,-8-5-19 0,-7 0-2-16,-6 17 33 0,-19 10 22 15,-9 12 36-15,-1 13 51 16,-5 14 1-16,0 0 32 15,0 4-72-15,0 26 34 16,0 9 28-16,0 5-64 16,0-3 32-16,0-3-34 15,18-3 4-15,11-12-2 16,6-10-10-16,4-9-12 16,11-4-52-16,3-9-71 15,2-27-82-15,-11-2-62 0,-4-7 80 16,-11 7 118-16,-5 0 81 15,-14 12 29 1,-5 8 184-16,-5 12-12 16,0 6-7-16,6 0-79 0,1 13-55 15,-1 17 61-15,10 10-79 16,7 3-19-16,-2-3-11 16,8-5-12-16,16-12-90 15,-11-10-187-15,8-11-446 16</inkml:trace>
  <inkml:trace contextRef="#ctx0" brushRef="#br0" timeOffset="61603.3">32613 4079 2068 0,'0'0'589'15,"0"0"-447"-15,0 0 3 0,0 0-41 16,0 0-84-16,0 0 4 15,-79 175-8-15,100-139 1 0,19-6-17 16,7-13 0 0,-2-9 1-16,-1-8 6 0,-4 0-5 15,-1-15-2-15,-15-19 1 16,-13 0 11 0,-11-3-19-16,0-2 7 0,-29 2-33 15,-16 4 27-15,0 6-47 16,6 8-99-16,20 8-91 15,19 4-292-15,0 7-445 0</inkml:trace>
  <inkml:trace contextRef="#ctx0" brushRef="#br0" timeOffset="61853.67">33292 4026 765 0,'0'0'1563'0,"0"0"-1209"32,0 0-154-32,0 0-40 0,0 0-59 0,0 0-11 15,0 0-12-15,-174 109-77 16,174-75 28-16,0-1-29 16,0 1 6-1,21-8-3-15,19-4-2 0,7-8-2 16,3-5-45-16,-5-8-148 15,-11-1-187-15,-21-16-295 0,-13-10-1011 16</inkml:trace>
  <inkml:trace contextRef="#ctx0" brushRef="#br0" timeOffset="62010.37">32329 3810 1892 0,'0'0'679'0,"0"0"-379"16,0 0-31-16,-84-185-103 0,94 132-97 15,64 1-68-15,29 15-1 16,15 14-53-16,35 23-193 16,-27 0-449-16,-32 30-773 0</inkml:trace>
  <inkml:trace contextRef="#ctx0" brushRef="#br0" timeOffset="62158.54">32708 5148 2078 0,'0'0'961'0,"0"0"-795"0,0 0-166 31,0 0-160-31,0 0-920 0</inkml:trace>
  <inkml:trace contextRef="#ctx0" brushRef="#br0" timeOffset="63295.66">19879 5747 335 0,'0'0'1299'16,"0"0"-1068"-16,0 0-16 0,0 0 2 15,0 0 11-15,0 0-31 16,0 0 6-16,19-135-46 16,-33 135-108-16,-25 5 7 15,-11 25-42-15,-3 13-13 16,9 5 66-16,9 7-40 15,20 5 4-15,15-4-16 16,0-3 6-16,26-9-19 16,37-8-2-16,11-16-12 0,18-17-2 15,2-3-30 1,9-16-39-16,-6-27-44 0,-13-8-82 16,-15-5 74-16,-19 3 41 15,-21 7 37 1,-19 6 56-16,-2 14 2 0,-8 9 41 15,0 7 91-15,0 10-1 16,0 0-13-16,0 0-70 16,0 10-48-1,0 20 71-15,0 10-17 0,0 3 5 16,11 3 14-16,12 4-51 16,-2-3 13-16,14-5-36 0,-1-5 8 15,5-7 2 1,1-10-10-16,-1-13-25 0,14-7-4 15,-3 0-72-15,8-30-18 16,-3-11-124-16,-3-8-27 16,-12-1 81-16,-11 1 91 15,-13 5 98-15,-6 8 9 16,-5 13 100-16,-5 9 162 16,0 7-20-16,0 4-103 15,0 3-23-15,8 0-92 0,3 10-14 16,4 17 24-16,9 6-35 31,5 4 37-31,-8-1-45 16,3-3 0-16,-1-3-1 0,-2-10 1 15,-2-6-105-15,26-14-185 16,-11-7-399-16,5-23-769 0</inkml:trace>
  <inkml:trace contextRef="#ctx0" brushRef="#br0" timeOffset="63631.62">21541 5724 1696 0,'0'0'485'0,"0"0"-373"15,0 0 52-15,0 0-73 16,45 175-6-16,-21-128-57 16,-14-11 23-16,1-6-50 31,-6-10 5-31,-5-14 14 0,0-6-20 0,0 0 41 15,5-19-41-15,3-21-110 16,8-7 34 0,7-2 23-16,-1-1 44 0,12 10-6 15,5 4-39-15,8 9 54 16,-7 6 0 0,5 12 21-16,-6 6 121 15,1 3-7-15,-6 0 35 16,-5 16-28-16,-8 9-103 15,2 10 33-15,1-1-57 16,-13-1-15-16,4-7-1 16,9-9-131-16,5-4-177 15,0-13-448-15</inkml:trace>
  <inkml:trace contextRef="#ctx0" brushRef="#br0" timeOffset="64097.52">22635 5685 2264 0,'0'0'641'16,"0"0"-479"-16,0 0 12 15,0 0-96-15,0 0 4 16,-302 49-75-16,275-3 10 16,9 0-23-16,13-2 7 15,5-5-1-15,0-12 0 16,23-10-17-16,22-17-41 0,13 0-53 15,-3-14-16-15,8-23-57 16,-13-5-40-16,-5 1 87 16,-16 5 106-16,-5 13 31 15,-19 10 56-15,-5 13 87 16,0 0-41-16,0 13-19 16,5 34-26-16,0 12-6 15,14 14 4-15,-3 10-49 16,2 10 30-16,3 2-34 0,-2 1 5 15,2-7 13 1,-8-9-14-16,-8-13-6 16,-5-18 25-16,0-15 19 0,-18-18 69 15,-27-9-32-15,-5-7-39 16,-3 0 33-16,3-20-74 16,11-7 11-16,10-3-12 15,0-6-30-15,13-4 0 16,-7-10-106-16,-12-43-114 15,9 10-209-15,-16-5-253 0</inkml:trace>
  <inkml:trace contextRef="#ctx0" brushRef="#br0" timeOffset="64237.14">20997 5141 2702 0,'0'0'518'16,"0"0"-440"-16,0 0 50 15,0 0-99-15,0 0-29 16,402-43-17-16,-186 43-239 16,-24 0-463-16</inkml:trace>
  <inkml:trace contextRef="#ctx0" brushRef="#br0" timeOffset="64504.74">23792 5188 1914 0,'0'0'773'16,"0"0"-667"-16,0 0-72 16,0 0 45-16,16 195 59 15,13-105-15-15,0 3-78 16,-8 5-9-16,3-2-30 15,-14-7-6-15,1-9 0 0,2-13-92 16,-8-21-63-16,-5-32-178 16,0-14-214-16,-10 0-103 0</inkml:trace>
  <inkml:trace contextRef="#ctx0" brushRef="#br0" timeOffset="64945.97">23621 5685 1257 0,'0'0'607'0,"0"0"-487"16,0 0-76-16,0 0 2 0,182-179 0 15,-87 133-45 1,12-1 10-16,-9-3-11 0,-14 4-16 16,-26 3 16-16,-29 7 1 15,-24 9 94-15,-5 10 90 16,0 14 12-16,-29 3-19 16,-10 0-129-16,4 40-49 15,6 16 33-15,14 13-27 16,15 13 11-16,0 2 53 15,0 5-33-15,29-3 83 16,10-3-66 0,6-10-38-16,-6-13 26 0,-5-18-41 15,-10-12-1-15,-13-19 17 16,-6-11-7-16,0 0 17 16,0-41-27-16,14-12-93 15,10-9 63-15,5 2-35 0,5 7 0 16,6 16 35-16,-6 11 12 15,6 11 18-15,0 13 28 16,2 2 20-16,-2 0 60 16,5 20-21-16,8 13-9 15,5 5-20-15,-13 11-57 16,0-6 33-16,-16-3-34 16,-5-8-67-1,10-14-62-15,-4-9-237 16,-6-9-432-16</inkml:trace>
  <inkml:trace contextRef="#ctx0" brushRef="#br0" timeOffset="65825.73">25623 5647 831 0,'0'0'1731'0,"0"0"-1407"0,0 0-150 15,0 0 26-15,-342-13-76 16,292 33-76-16,5 5 4 15,16 5-52-15,6 4 6 0,12-4-21 16,11-3 17-16,0-4-2 16,0-9 0-16,0-8-53 31,40-6-5-31,12 0-54 0,14-6-52 0,2-21-85 16,6 0-88-16,0-2 39 31,-11 2 135-31,-13 2 66 0,-8 8 97 0,-21 11 75 15,-8-1 119-15,-8 7 88 16,-5 0-68 0,0 0-11-16,0 0-60 0,0 5-90 0,0 18 83 15,5 4-55-15,6 6-42 16,-1 0 31-16,9 0-62 31,5-3 20-31,-3-3-20 0,2-8 13 0,-2-5-29 16,8-7 8-16,0-7-25 15,5 0-1 1,6-10-65-16,-1-17-74 0,-5-6-29 16,-5-3-27-16,-8-1 98 15,3 7 68-15,-13 7 55 16,-4 5 55-16,-7 11 74 0,0 5 35 16,0 2-45-1,0 0-78 1,6 0 13-16,4 24-44 0,6 2 29 0,8 7 25 15,5 3-63 1,10-6 4 0,11-3 29-16,13-13-33 0,6-11 29 0,9-3-30 31,-4-10-18-31,0-30 3 16,-11-13-91-16,-13-13 37 15,-21-11 48-15,-11-6 0 16,-18-1 13-16,0 14 8 15,0 14 0-15,-13 23 78 0,-16 19-13 16,3 14-17-16,-3 0-36 16,0 37 3-16,0 16-2 15,8 10-13-15,3 11 1 16,7-3 25-16,-7 1-17 16,7-6-9-16,1-9 0 15,-4-11 15-15,9-9-33 16,5-18-49-16,0-12-45 15,0-7 61-15,29 0-42 16,11-7 9-16,12-12 45 16,-2 6 26-16,8-1 13 15,-8 7 9-15,0 7-9 16,8 0 19-16,-8 0-13 0,-3 14-12 16,-7 9-1-16,-14 4-107 15,-26 3-72-15,0-11-322 16,0-8-499-16</inkml:trace>
  <inkml:trace contextRef="#ctx0" brushRef="#br0" timeOffset="65968.11">25294 5427 2727 0,'0'0'507'15,"0"0"-358"-15,0 0-66 0,0 0-71 16,300-64-12-16,-108 61-35 15,-26-1-299-15,-38 4-925 0</inkml:trace>
  <inkml:trace contextRef="#ctx0" brushRef="#br0" timeOffset="66507.07">28616 5513 1341 0,'0'0'817'0,"0"0"-639"16,0 0-91-16,0 0 81 16,0 0 1-16,84 204 8 15,-50-118-84 1,5 10-15-16,1 1-41 0,12-7-20 15,-2-3-34-15,-2-19-4 16,-3-15-178-16,-17-31-123 16,-17-19-234-16,-11-3-227 0</inkml:trace>
  <inkml:trace contextRef="#ctx0" brushRef="#br0" timeOffset="67106.96">28666 5490 1722 0,'0'0'534'15,"0"0"-383"-15,0 0-99 16,0 0 24-16,0 0 22 16,0 0 12-16,342-33 19 0,-274 68-94 31,-29 9 33-31,-23 9-32 0,-16 0-24 0,-5 5 29 16,-53-8-39-16,-2-10 17 15,2-11 1-15,13-8-13 16,21-12 25-16,24-9-32 15,0 0 0-15,6-19-12 16,46-31-5 0,22-17-2-16,10-12 11 0,8-19-48 15,-3-4 33-15,-10 1-17 16,-16 12 29 0,-23 16 11-16,-22 16 1 0,-18 21 52 15,0 13 20-15,0 10-42 0,-23 13 31 16,-12 0-58-16,6 13 10 15,8 34-20 1,3 16 24-16,18 16-18 16,0 14 0-16,0 4 18 15,34-3-5-15,11-3-10 16,8-3 3-16,-9-15-12 16,-4-13 23-16,-11-14-17 0,-6-16 0 15,-17-14 7 1,-1-16-13-16,-5 0 6 0,5-16-22 0,0-28 2 15,14-11-40-15,7-2 51 16,8-3 8-16,19 14-3 16,-3 4-9-16,2 18 13 31,4 9 0-31,1 15 28 16,4 0-1-16,2 8 39 15,0 23 0-15,-8 11-55 16,-2 1 24-16,-14-2-35 15,1 1-27-15,-6-9-37 16,29-20-177-16,-13-9-433 16,8-4-659-16</inkml:trace>
  <inkml:trace contextRef="#ctx0" brushRef="#br0" timeOffset="67798.92">31014 5510 2092 0,'0'0'697'15,"0"0"-489"-15,0 0-28 16,0 0-51-16,0 0-58 16,-294-12-53-16,249 43 45 15,16 10-63-15,11 6 1 16,7-4-16-16,11-3 24 0,0-6-9 16,0-8 0-16,16-9-25 15,18-11 8-15,13-6-62 16,-2 0-17-16,10-23-9 15,-2-7-124-15,-3-6 7 16,-5 2 8-16,-11 4 88 16,-5 5 111-16,-11 9 15 15,-13 9 19-15,-5 7 143 0,0 0-40 16,0 0-15 0,0 7-19-16,0 16-4 0,0 6 7 15,6-3-79-15,17 1-3 16,-2-4-6-16,3-6 8 15,-3-13-11-15,8 1 0 16,0-5 10 0,5 0-28-16,5-19-7 0,6-8-38 15,3-3 27-15,-9-3-40 16,0 3 54-16,-4 7 21 16,-20 6 2-16,4 11 35 0,-14 0 19 15,0 6-10 1,6 0 38-16,-6 6-49 0,8 17 17 15,-7 1-11-15,4 6-32 16,1 6 13-16,-4-7-21 16,-1-2 0-16,-1-4-17 15,0-13 17-15,0-7 0 16,9-3-8-16,7 0-37 16,8-16 38-16,10-11-38 15,6-8-15-15,7 5 24 0,-12 1-43 16,-1 8 61-1,1 5 18-15,-11 8 0 16,0 2 12-16,-8 6 22 16,2 0-18-16,-2 6 65 15,-8 17-80-15,-2 7-1 16,-11 3-61-16,0 7-84 16,-29-9-163-16,-16-6-308 0</inkml:trace>
  <inkml:trace contextRef="#ctx0" brushRef="#br0" timeOffset="67960.7">30617 5439 2170 0,'0'0'802'0,"0"0"-654"16,0 0-18-16,0 0-76 15,89-168-54-15,19 135-69 16,-21 6-199-16,-8 10-574 0</inkml:trace>
  <inkml:trace contextRef="#ctx0" brushRef="#br0" timeOffset="68086.77">31480 4972 2478 0,'0'0'672'0,"0"0"-543"15,0 0-1 1,0 0-95-16,363-111-33 0,-285 108-113 15,-9 3-734-15</inkml:trace>
  <inkml:trace contextRef="#ctx0" brushRef="#br0" timeOffset="69700.41">19550 7436 1936 0,'0'0'599'0,"0"0"-498"16,0 0 9-16,0 0 57 15,0 0-104-15,0 0-12 0,0 0-18 16,340-126-15-16,-267 69-18 16,-10-9 0-16,-23-7-38 15,-22-3 32-15,-18 2-41 16,0 10 38-16,0 19-6 15,-13 11 30-15,-8 21-15 16,-3 8 14-16,9 5-5 16,-4 5 7-16,3 27-16 15,-2 14 0-15,7 13-1 16,6 7 17-16,5 10 17 16,0 4 19-16,16 0-22 15,37-1 53-15,2-3-56 16,8-6-14-16,5-11 4 15,1-15-4-15,-1-14-13 0,-13-15 0 16,3-15-3-16,-8 0-12 16,0-34-30-1,-8-15-64-15,-10-11 19 0,-9-11-94 16,-12-2 27-16,2 6-3 16,-8 11 60-16,-5 16 91 15,6 17 9-15,-6 10 21 16,0 13 50-16,0 0-56 0,0 0 36 15,5 19 52-15,5 18-42 16,4 9 39-16,1 4-35 16,4 10-5-16,2-4-3 15,2 4-41-15,12-9 28 16,-1-4-15-16,0-14-28 16,5-10 58-16,-4-13-36 15,9-10 17-15,1 0 4 16,8-30-38-16,7-21 4 15,-2-16-10-15,-8-5-15 0,-3-4 0 16,-20 5 3 0,-4 9 8-16,-17 12-11 0,-6 14 16 15,0 12-1 1,0 7 0-16,0 11 12 16,-11 6 8-16,-13 0-4 15,3 3-14-15,-2 27-4 0,-1 7 8 16,8 12-6-16,11 1 9 15,5 6-7 1,0-3 39-16,5-1-41 0,29-10 0 16,16-6-1-16,3-9-2 0,-3-13 2 15,8-12-5-15,-3-2-28 16,8-2 34-16,0-33-53 16,-8-7-23-16,-2-5 1 15,-8 0-82-15,-11 1 48 31,-13 9 49-31,3 8 44 0,-14 12 15 16,-5 7 2-16,-5 10 23 16,8 0 29-16,-8 0-43 15,6 17 102-15,-6 10-52 0,5 6-40 16,-5 3 36 0,0-3-48-16,5-6-8 15,-5-2 0-15,0-17 9 16,5-8-15-16,1 0 6 15,7-8-35-15,3-33 22 16,12-9-33-16,7-3 23 16,4 2 23-16,1 9-36 15,4 5 36-15,-4 14 10 16,-1 13-1-16,-5 7 44 0,6 3-34 16,-6 0 6-16,-5 23 13 15,5 10-38-15,-10 10-1 16,-24 7-128-16,0-7-223 15,0-10-452-15</inkml:trace>
  <inkml:trace contextRef="#ctx0" brushRef="#br0" timeOffset="69865.19">21454 6802 2436 0,'0'0'630'0,"0"0"-489"16,0 0-87-16,0 0-10 15,0 0-44-15,229-177-60 16,-139 170-184-16,-22 7-593 16,-34 0-1199-16</inkml:trace>
  <inkml:trace contextRef="#ctx0" brushRef="#br0" timeOffset="70007.87">20865 6714 20 0,'0'0'2615'15,"0"0"-2283"-15,0 0-219 16,0 0-113-16,0 0-190 16,0 0-317-16,0 0-684 0</inkml:trace>
  <inkml:trace contextRef="#ctx0" brushRef="#br0" timeOffset="70715.28">23593 6674 705 0,'0'0'1958'0,"0"0"-1678"16,0 0-232-16,0 0 5 15,0 0 44-15,-16 194-34 16,16-111 7-16,21 6-56 16,-3 1 1-16,3-7-8 0,3-10-7 15,-14-10-10-15,4-11-35 16,-9-21-131 0,-5-15-88-16,0-16-4 15,-34 0-36-15,-19-12 35 0,-7-29 24 16,-4-12 245-16,7-3 149 15,12 0 92-15,11 2 62 16,28 5-122-16,6 6-60 0,11 1-8 16,57 8-92-16,30-3-13 15,15 0-8-15,5 1 4 16,3-6-4-16,-21 3 0 16,-19 6 0-16,-25-1-3 15,-33 4 13-15,-17 7-8 16,-6 4 63-1,-6 8-5-15,-33 11 1 16,-1 0-41-16,-7 17-7 16,13 30 2-16,13 17-13 0,8 11 13 15,13 8 27-15,0 4-29 16,18-6 41 0,22-8-54-16,-6-17 14 15,0-13-14-15,-13-17 0 0,-3-15-2 16,-2-11-17-16,3-11-34 15,2-28-7-15,8-14-79 16,10-4 26-16,8 4 86 16,3 6-40-16,0 15 61 0,8 11-5 0,-8 12 22 15,8 9 107 1,-3 0 12 0,3 16-39-16,0 24 38 15,-3 7-81-15,3 2-14 16,-3-3-26-16,-2-2-8 15,26-8-99-15,-24-10-228 16,3-19-448-16</inkml:trace>
  <inkml:trace contextRef="#ctx0" brushRef="#br0" timeOffset="71410.19">25549 6946 2426 0,'0'0'366'16,"0"0"-151"-16,0 0-62 16,0 0-75-16,0 0-9 15,0 0-62-15,-294 181 24 16,288-132-31-16,6-2 1 16,0-7 4-16,32-7-4 15,21-6-1-15,2-14 0 0,3-7-40 16,5-6 26-16,-13 0-58 15,-6-23-6-15,-9-10 5 16,-12-3-101-16,-12-4 55 16,-11 0 25-16,0 0-21 15,0 4 97-15,0 3-2 16,5 6-43-16,13 10-54 16,3 8-75-16,8 5 101 15,6 4 77-15,-6 0 14 16,-1 0 14-16,-6 13 81 15,1 8 26-15,1 2 48 16,-8 3-53-16,2 4 1 16,-2 0-7-16,-6-1-41 0,9 5 26 15,-9-8-57-15,9-5-37 16,2-8 11-16,8-6-11 16,0-7-2-16,10 0-10 15,6-14-48-15,-1-13-35 16,9-6-40-16,-8 4-36 15,-1 2 69-15,1 3-13 16,-11 12-16-16,-10 1 94 16,-13 11 36-16,-11 0 121 15,0 4 74-15,0 26-38 0,0 6 9 16,-16 11-121-16,16 2-24 16,0 1-21-16,0 3 16 15,21 2-32-15,26-7 7 16,3 2-39-16,3-4 39 15,2-4-43-15,-5-9 35 16,-16-11-224-16,-21-4-58 16,-13-11 153-16,0-7 52 15,-73 0-27-15,-6-21-43 16,-8-9-205-16</inkml:trace>
  <inkml:trace contextRef="#ctx0" brushRef="#br0" timeOffset="71550.53">24936 6767 2697 0,'0'0'530'0,"0"0"-431"15,0 0 50-15,0 0-122 16,0 0-27-16,250-199-59 16,-108 176-433-16,-18 6-600 0</inkml:trace>
  <inkml:trace contextRef="#ctx0" brushRef="#br0" timeOffset="72039.38">27653 6445 1657 0,'0'0'802'15,"0"0"-563"-15,0 0-49 16,0 0-91-16,0 0-69 15,0 0 130-15,5 245-102 16,22-140-50 0,7-2 13-16,8 0-21 0,-11-7-29 15,-7-13-89-15,-24-16-205 0,0-21-281 16,0-23-150-16</inkml:trace>
  <inkml:trace contextRef="#ctx0" brushRef="#br0" timeOffset="72657.09">27458 6953 1179 0,'0'0'973'16,"0"0"-756"-16,0 0 25 0,0 0-151 16,132-196-42-16,-24 152-16 15,10-9-24-15,0-2 4 16,-15-5-13-16,-24 7 0 16,-32 9-12-1,-31 8 30-15,-16 12 0 0,0 12 60 0,-45 8-48 16,-7 4 37-16,2 16-38 31,10 35-20-31,11 18 26 0,24 18-33 0,5 8 29 31,0 2-11-31,40-5-2 16,17-3-5-16,-1-17-13 16,7-8 0-16,-8-21-18 15,-8-16 9-15,3-21-40 16,-5-6 6-16,13-10-13 15,-3-30-17-15,8-6-96 16,-5-4-23-16,-13 7 127 0,-6 10 60 16,-15 9 5-16,-14 11 149 15,-4 7 1-15,-1 6 24 16,0 0-122-16,8 0-46 16,3 8 78-16,13 15-51 15,0 5 6-15,0 2-15 16,3-3-14-16,-4-4 4 15,1-3-14-15,0-7 0 16,6-6-17-16,-1-7 17 0,5 0-22 16,11-13-35-16,3-17-88 15,-3-8 24-15,-16 8 28 16,-5 5 71-16,-19 8 22 16,-4 6 97-16,-6 9 94 15,0 2-11-15,0 0-108 16,0 17-13-16,0 21-24 15,0 10-13-15,5 5 17 16,29 3-28-16,5-6-8 16,9-7-3-16,-9-13-6 15,1-16-12-15,4-14-144 0,-9-34-173 16,-12-12-554-16</inkml:trace>
  <inkml:trace contextRef="#ctx0" brushRef="#br0" timeOffset="72799.1">29449 6349 1793 0,'0'0'1126'15,"0"0"-948"-15,0 0-82 0,0 0-57 16,0 0-39-16,392-48-112 16,-268 48-486-16,-40 0-1164 0</inkml:trace>
  <inkml:trace contextRef="#ctx0" brushRef="#br0" timeOffset="72925.47">29171 6708 2004 0,'0'0'604'0,"0"0"-531"16,0 0-73-16,0 0-469 0,0 0-556 15</inkml:trace>
  <inkml:trace contextRef="#ctx0" brushRef="#br0" timeOffset="73764.53">30612 6644 2316 0,'0'0'533'16,"0"0"-438"-16,0 0-50 16,0 0 43-16,0 0 56 15,152 170-106-15,-107-109-4 16,-6 2-14-16,-10-10-8 16,0-6 1-16,-5-15-13 15,-8-8 0-15,0-14-12 16,-3-10 18-16,-3 0-6 15,1-10 0 1,7-23-49-16,-2-7 47 0,2-7-20 16,-2-4-10-16,2 3 32 15,-2-2-45-15,8 5 45 16,5 8 0-16,-3 11 12 16,-2 10-19-16,5 5 7 15,-8 11 0-15,8 0-21 0,5 0 27 16,5 0-6-16,6 14 0 15,-3 2 12-15,-8 2 4 16,-18 5 5-16,-5-4 0 0,2 4 26 16,-8-1-38-1,0-2 16-15,6-3-19 0,7-1 18 16,-2-9-3-16,8-1-21 16,5-6 22-16,2 0 43 15,11 0-64-15,8-21 20 16,-5-9-21-16,8-2 14 15,-14-4-25 1,0-9 11-16,-10 2 0 16,-13-4-9-16,-5 5 18 15,-3-2-9-15,-8 1 0 16,0 6 11-16,0 8-13 0,0 5 2 16,0 8 0-1,-19 9 0-15,3 0 20 0,-7 7-20 16,-1 0 0-16,-2 0 12 15,2 7-14 1,-5 10 2-16,8 3 0 16,-3 0-13-16,-5 3 20 15,14 3-7-15,-4 4 0 16,9-3 8-16,5 6-1 0,5-3-7 16,0 0 0-16,0 0 5 15,0 2 7-15,28-3-12 16,4-4 0-16,10-1 10 15,8 2-8-15,-5-5-2 16,7-3 0-16,4-6-9 16,1-10-36-16,51-2-51 15,-18-20-198-15,-6-5-683 0</inkml:trace>
  <inkml:trace contextRef="#ctx0" brushRef="#br0" timeOffset="73985.39">32658 6448 2099 0,'0'0'778'16,"0"0"-551"-16,0 0-34 15,0 0-102-15,0 0 17 16,-295 113-75-16,277-63-16 16,18 3-8-16,0-4 4 15,18-8-13-15,32 0 0 16,13-11-21-16,16-10 10 0,0-9-70 15,18-11-89-15,-18 0-362 16,-26-6-233-16</inkml:trace>
  <inkml:trace contextRef="#ctx0" brushRef="#br0" timeOffset="74176.1">31501 6139 1280 0,'0'0'1165'0,"0"0"-855"16,0 0-49-16,-108-184-8 0,108 142-150 16,52-1-85-16,38 6 15 15,12 11-33-15,6 6-48 16,-10 16-64-16,-20 8-168 16,-22 32-266-16,-27 4-283 0</inkml:trace>
  <inkml:trace contextRef="#ctx0" brushRef="#br0" timeOffset="74304.21">31177 6342 2105 0,'0'0'351'16,"0"0"-351"-16,0 0-141 16,0 0-357-16</inkml:trace>
  <inkml:trace contextRef="#ctx0" brushRef="#br0" timeOffset="74443.57">32760 7826 2474 0,'0'0'742'0,"0"0"-604"0,0 0-138 16,0 0-17-16,0 0-321 15</inkml:trace>
  <inkml:trace contextRef="#ctx0" brushRef="#br0" timeOffset="75436.49">19064 8358 1614 0,'0'0'350'0,"0"0"-140"15,0 0 11-15,0 0-52 16,0 0 8 0,0 0-54-16,0 0-34 0,16-14 8 15,-16 14-19 1,0 0 32-16,5 17-59 15,-5 23-15-15,5 20 42 16,8 13-77-16,-2 13 7 16,5 4-8-16,7-4 13 15,6-3-29-15,0-12-16 16,-8-18-86-16,3-20 15 16,-14-19-114-16,3-14-56 0,-13-7 60 15,0-36-111 1,0-18 94-16,0-8 114 0,0-7 81 15,-7 4 35-15,1 3 47 16,6 16 45 0,0 10 11-16,29 13-60 0,21 13-9 15,13 8-21-15,6 9 2 16,4 0 94-16,-10 0-35 16,-7 13 43-16,-17 13-20 15,-15 8-34-15,-19 6 51 16,-5 3-38-16,0 4-20 15,-39 0 65-15,-24-4-20 16,-16-3 32-16,0-7-21 0,-5-3-46 16,10-7 0-1,11-6-48-15,18-4-17 0,21-10-2 16,19 1-2-16,5-4-92 16,45-4-147-16,23-19-312 15,16-7 28-15</inkml:trace>
  <inkml:trace contextRef="#ctx0" brushRef="#br0" timeOffset="75847.19">20253 8614 1805 0,'0'0'823'16,"0"0"-638"-16,0 0-16 0,0 0-39 15,0 0-97-15,0 0-18 16,0 0 39-16,-198 159-54 15,198-115 17-15,11-5 13 16,41-5-24-16,4-4 16 16,12-11-22-16,0-8 14 15,-12-11-16-15,-4 0 3 16,-18-3-1-16,-18-30 0 0,-11-14-4 16,-5-3-5-16,0-3-29 15,-21 2-25-15,-31 8 20 16,-9 7-47-16,-7 9-27 15,-6 4-71-15,1 6-133 16,-1 4 34-16,0-4-17 16,6-3 170-16,15-6 134 15,14-14 109-15,23-7 53 16,16-13 21-16,0 1-127 16,45-6 8-16,29 10-43 15,18 9-20-15,-3 9 31 0,3 8-31 16,21 4-2-1,-29 9-188-15,-15 2-706 0</inkml:trace>
  <inkml:trace contextRef="#ctx0" brushRef="#br0" timeOffset="75973.92">20810 7994 1979 0,'0'0'760'0,"0"0"-691"16,0 0-69-16,0 0-69 15,0 0-419-15,-195 191-685 0</inkml:trace>
  <inkml:trace contextRef="#ctx0" brushRef="#br0" timeOffset="76667.95">18990 7988 1802 0,'0'0'690'16,"0"0"-554"-16,0 0-30 15,0 0-29-15,0 0-77 16,0 0 0-16,0 0-1 16,0 148-110-16,21-95-211 15,13-10-466-15</inkml:trace>
  <inkml:trace contextRef="#ctx0" brushRef="#br0" timeOffset="77110.78">20621 7875 1669 0,'0'0'725'0,"0"0"-508"16,0 0-100-16,0 0-117 15,0 0 0-15,0 0-120 16,0 0-355-16,171 53-893 0</inkml:trace>
  <inkml:trace contextRef="#ctx0" brushRef="#br0" timeOffset="77568.62">21625 8411 1691 0,'0'0'485'16,"0"0"-354"-16,0 0 72 0,0 0-48 15,0 0-74-15,0 0-65 0,0 0 33 16,-239 126-49-16,239-100 1 16,8-5 29-16,31-1-9 15,6-4 66-15,13 3-29 16,8-1-37-16,-3 1 31 16,5 3-37-16,-5 2-1 15,-18-3 7-15,-11 9-11 16,-13 2 40-1,-21 0 10-15,0 1-14 0,0 1 44 16,-16-4-68-16,-18-4 16 16,0-9-25-16,5-4 2 15,13-7-16-15,6-6 1 16,10 0-68-16,0-36-44 0,0-20-195 16,45-36-237-16,10 14 7 15,-3 13-391 1</inkml:trace>
  <inkml:trace contextRef="#ctx0" brushRef="#br0" timeOffset="78057.64">22096 8567 124 0,'0'0'1289'16,"0"0"-929"-16,0 0-86 16,0 0-28-16,0 0 34 15,0 0-29-15,0 0-111 16,79 86 1 0,-61-49-78-16,3 1 1 0,8-2-22 0,0-6-40 15,5-5 28-15,-7-7-30 16,7-13 1-16,8-5-11 15,-2 0-23-15,9-11-27 16,-4-24-72-16,0-9-143 16,-3 5 4-16,-21 2 139 15,-8 7 132-15,-8 11 29 16,-5 6 87-16,0 9 58 16,0 1 10-16,0 3-103 15,0 0-20-15,0 7-43 16,0 19 18-16,0 4 51 0,0 6-54 15,0 4 10 1,11-5-22-16,5-5-9 0,7-7-3 16,1-10-9-16,10-11-31 15,0-2-14-15,6 0-60 16,10 0 21 0,-5-12-43-16,7-6-10 0,-2 6 66 15,-10 1-12-15,4 9 34 16,-2 2 36-1,-10 0 2-15,10 18 11 16,-10 24 39-16,2 8-33 0,-11 13 40 0,-4 0 3 31,-14 7 49-31,-5-4 31 0,0-3-80 16,-34-6-10-16,-63-4-39 0,7-12-125 16,17-18-479-16</inkml:trace>
  <inkml:trace contextRef="#ctx0" brushRef="#br0" timeOffset="78627.38">24358 8411 1685 0,'0'0'662'16,"0"0"-432"-16,0 0 4 16,0 0-104-16,0 0-36 15,0 0 6-15,0 0 23 16,0 169-35-16,0-99-49 0,10 2 30 16,14-12-52-1,10-8-11-15,0-16 4 0,1-16-8 16,4-20-2-16,0 0 0 15,19-36-30-15,-2-24-15 16,1-12-108-16,-1-10 5 16,-17 3 76-16,-5 9-27 15,-10 20 99-15,-19 17 87 16,0 20 22-16,-5 13 50 16,0 0-88-16,0 26-48 15,0 21 40-15,6 6-63 16,12 6 15-16,3 0-15 15,13-11-8-15,1-7-34 0,33-26-200 16,-10-7-500-16,-3-8-1158 16</inkml:trace>
  <inkml:trace contextRef="#ctx0" brushRef="#br0" timeOffset="78941.59">25804 8378 2067 0,'0'0'584'16,"0"0"-529"-16,0 0 28 0,0 0 46 15,0 0-44-15,16 209 18 16,37-156-74-16,-3-6-5 16,7-11 52-16,-1-7-67 15,-4-8 17-15,-2-13 4 16,-5-8-18-16,0 0 50 15,-3-30-60-15,-3-15-1 16,-12-8 13 0,-14-7-2-16,-13-2-13 0,0 2 1 15,0 3-21-15,-24 8 1 0,0 12 1 16,9 17-33-16,9 7 5 16,6 13-170-16,40 0-337 15,28 0 167-15,6 7-747 0</inkml:trace>
  <inkml:trace contextRef="#ctx0" brushRef="#br0" timeOffset="79294.87">26875 8398 1340 0,'0'0'583'15,"0"0"-227"-15,0 0 142 16,0 0-240-16,0 0-29 16,0 0-132-16,-108 189-25 15,74-137-49-15,7-8-14 0,14 2 13 16,13-4-22-16,0-8 0 15,0-13-6-15,13-6 8 16,19-15-4-16,15 0-20 16,3-22-43-1,3-16-3-15,-3-15-109 0,-11 0 15 16,-10-6 58 0,-8 13 29-16,-13 10 75 0,-3 9 33 15,-5 14 81 1,0 10 26-16,0 3-96 0,0 0-35 0,0 19 12 15,0 18-11-15,0 3 2 16,6 7-12 0,4-6 11-16,9-6-22 0,2-11 11 15,2-17-160 1,-7-7-358-16,-8 0-387 0</inkml:trace>
  <inkml:trace contextRef="#ctx0" brushRef="#br0" timeOffset="79415.14">26314 7885 2581 0,'0'0'602'15,"0"0"-504"-15,0 0 26 0,0 0-76 0,0 0-48 16,403-43-83 0,-232 56-480-16,-37 11-595 0</inkml:trace>
  <inkml:trace contextRef="#ctx0" brushRef="#br0" timeOffset="79889.39">28032 8268 1603 0,'0'0'499'16,"0"0"-347"-16,0 0 14 15,0 0 8 1,0 0 49-16,0 0-79 16,0 0-74-16,123 223 39 15,-75-160-40-15,2-3-3 16,8-5-13-16,-3-18-53 15,3-7 31-15,-3-15-16 16,13-15-4-16,1-5 25 16,10-31-36-16,-6-17 0 15,-4-17 0-15,-30-7-36 16,-21-6 30-16,-18 11 4 16,0 8 2-16,-18 18 36 15,-27 20-19-15,1 11 23 0,-4 15-26 16,17 0 5-16,2 11-20 15,10 22 1-15,19 6 0 16,0 2-21-16,53 2 13 16,94-6-79-16,-13-14-287 15,-2-13-1218-15</inkml:trace>
  <inkml:trace contextRef="#ctx0" brushRef="#br0" timeOffset="81333.07">17157 9841 1659 0,'0'0'387'0,"0"0"-254"15,0 0 3-15,0 0-74 16,0 0 45-16,0 0 56 16,0 0-76-16,132 169 19 15,-69-100 0-15,10-4-58 16,1 6 37-16,5-12-52 16,-11-9-6-16,1-14 22 15,-9-15-48-15,3-19 68 0,0-2-22 16,-2-16-46-16,-3-27 40 15,-14-13-41-15,-20-14 0 16,-24-5-1-16,0 4 8 16,-5-1-7-1,-48 16 0-15,-7 13 1 16,2 13-13-16,0 17 12 0,19 13-29 16,12 0-10-1,19 0-102-15,8 13-60 0,24 3-85 16,118 5-90-16,-18-8 0 15,7-6-415-15</inkml:trace>
  <inkml:trace contextRef="#ctx0" brushRef="#br0" timeOffset="81680.12">18927 9937 1699 0,'0'0'367'0,"0"0"13"0,0 0-30 16,0 0-205-16,0 0-21 15,0 0-34-15,0 0-32 16,-273 156 35-16,238-119-68 15,14-3-5-15,16-4-11 16,5-6 7-16,0-4-16 16,0-7 0-16,16-10-28 15,23-3-3-15,14 0-45 0,2-23 23 16,8-14-59 0,-8 1-87-16,-2-6 93 0,-13 11 51 15,-17 2 55 1,-7 13 21-16,-11 8 58 0,-5 8 36 15,0 0-37-15,0 0-53 16,5 23 38-16,3 8-24 16,8 11-39-16,0-2 32 15,18 0-32-15,6-3 0 16,7-14-53-16,37-23-240 16,-16 0-301-16,-10 0-336 0</inkml:trace>
  <inkml:trace contextRef="#ctx0" brushRef="#br0" timeOffset="81902.82">19619 9924 2046 0,'0'0'665'0,"0"0"-449"0,0 0-26 16,0 0-79-16,0 0-82 0,0 0 19 0,0 0-30 31,-45 162-8-31,90-120 15 16,-1-8-13-16,9-13-12 15,2-6 6-15,-10-12 8 16,2-3-14-16,-12-10 0 16,-20-30-34-16,-15-11-24 15,-29-34-158-15,-39 7-306 16,-21 6-379-16</inkml:trace>
  <inkml:trace contextRef="#ctx0" brushRef="#br0" timeOffset="82014.8">18467 9605 2154 0,'0'0'571'15,"0"0"-393"-15,0 0 25 16,0 0-137-16,0 0-66 16,0 0-12-16,0 0-151 15,455-69-140-15,-287 64-289 0</inkml:trace>
  <inkml:trace contextRef="#ctx0" brushRef="#br0" timeOffset="82425.72">21347 9722 765 0,'0'0'1143'16,"0"0"-880"-16,0 0-64 15,0 0-37-15,0 0-92 16,0 0 22-16,0 0 38 16,-305 96-98-16,276-60-7 0,29 1-22 15,0-1 13 1,29-2-4-16,44 2-12 0,11-1-26 16,14-4 25-16,-1 4-30 15,-18 2 31-15,-16-4-1 16,-32 0 11-16,-23-3-1 15,-8 0 90-15,-18-4 25 16,-37-6 53-16,2-6-109 16,14-5-20-16,15-9-46 15,19 0-2-15,5-3-27 16,0-33-183-16,87-34-143 0,-9 2-225 16,12 13-199-16</inkml:trace>
  <inkml:trace contextRef="#ctx0" brushRef="#br0" timeOffset="83326.74">22107 9937 1370 0,'0'0'618'0,"0"0"-130"16,0 0-208-16,0 0-153 15,0 0 23-15,0 0-67 16,0 0-42-16,-221 186 1 16,221-135-30-16,0-7-8 15,29-11-4-15,29-3 21 16,2-13-7-16,8-11-14 15,-10-6 0-15,-13 0-15 0,-16-10 30 16,-19-23-15-16,-10-1 0 16,0-5 15-16,-34-1-28 15,-16 7 13-15,-2 4 0 16,17 13-8-16,9 7 17 16,18 3-9-16,8 3 0 15,0-4-64-15,29-6 44 16,29-4-7-16,10-7 27 15,6-6-15 1,5-11 6-16,-5-5 9 0,-11-14-18 0,-13-6-32 16,-11-7 39-1,-23 0-31-15,-16 13 42 16,0 12 18-16,-16 17 20 16,-29 16 22-16,-12 13-39 0,1 2-10 15,-2 13 10-15,8 27-20 16,3 17-1-16,21 12 59 15,13 8-22-15,13 5 19 16,0 1-3-16,13 0-47 16,37-6 41-1,13-11-47-15,5-6 1 0,1-15-1 0,-4-12-3 16,4-19-18-16,-6-14-26 16,0 0-39-16,-2-14 32 15,-4-23-104-15,-7-4-72 16,-15 3-10-16,-12 2 111 15,-12 12 129-15,-11 7 108 0,0 11 56 16,0 6 30-16,0 0-100 16,-21 0-37-1,-3 15-9 1,8 13-33-16,3 8 45 16,8 1-21-16,5-4-26 0,0 1 25 15,24-11-38-15,25-10 0 16,9-10-1-16,16-3-50 0,-6 0-12 15,6-33-77 1,-14-5-109-16,-7-7-11 0,-13 0 8 16,-19 4 103-1,-8 4 93-15,-13 9 56 0,0 14 41 0,0 5 127 32,-13 9 11-32,-8 0-11 15,-3 9-60-15,3 20-5 16,2 2-11-16,14 6-54 15,5 4 26-15,0-1-16 16,0 3-24-16,0-6 34 16,34 0-49-16,6-11 17 15,10-6-8-15,8-10-2 16,5-10-25-16,2 0 9 16,9-33-72-16,2-20-29 0,-10-21-201 15,8-58-236-15,-22 14 17 16,-12-1-450-16</inkml:trace>
  <inkml:trace contextRef="#ctx0" brushRef="#br0" timeOffset="83517.17">24074 9332 1679 0,'0'0'601'0,"0"0"-310"15,0 0-33-15,0 0-91 16,0 0-65-16,0 0-14 0,-134 190 29 16,115-100-72-16,14 10 31 15,5-1-2-15,0 3-73 16,0-13 45-16,0-6-46 15,0-15 0-15,24-17-18 16,-14-14-8-16,1-21-64 16,-11-16-112-16,0-23-249 15,-11-28-205-15,-18-4-1238 0</inkml:trace>
  <inkml:trace contextRef="#ctx0" brushRef="#br0" timeOffset="83753.7">23706 9901 1455 0,'0'0'601'16,"0"0"-359"-16,0 0-12 0,0 0-88 15,0 0-68-15,0 0-74 16,341-113-86-16,-241 107-60 16,-8 6 49-16,-18 0 81 15,0 0 6-15,-6 19 10 16,1 11 3-16,4 6 60 16,1 11 237-16,-1 6-69 15,-17 7-120-15,-12-1 43 16,-15 6-46-16,-10-8-72 15,-14-11 13-15,-5-9-41 0,0-11-1 16,0-19-7 0,0-10-105-16,0-34-149 0,-18-9-641 0</inkml:trace>
  <inkml:trace contextRef="#ctx0" brushRef="#br0" timeOffset="83865.02">24534 9556 1543 0,'0'0'956'0,"0"0"-766"15,0 0-145-15,0 0-45 0,0 0-313 16,0 0-1214-16</inkml:trace>
  <inkml:trace contextRef="#ctx0" brushRef="#br0" timeOffset="84465.64">25554 9811 1493 0,'0'0'552'16,"0"0"-367"-16,0 0 103 15,0 0-95-15,0 0-73 16,0 0 5-16,0 0-56 0,-294 102 45 15,249-61-8-15,11 7-74 16,21 2 29-16,13-4-55 16,0-3-5-16,52-10 0 15,4-9 0-15,7-11-2 0,0-13-28 16,-8 0-31 0,-2-20 59-16,-9-18-51 0,-4-4-19 15,-6-8 52-15,-5-1-46 16,-8 5 36-16,-3 6 2 15,-7 13-21-15,-6 11 39 16,0 9 9 0,-5 7 0-16,8 0 12 15,-8 10-6-15,6 19 40 16,-1 2-2-16,0 5-44 0,0-1 50 16,-5-10-50-16,6-9 0 15,12-9-1 1,-2-7-5-16,18 0-27 0,19-25-27 0,7-17-180 15,3-4-55 1,0 0-11-16,-7 9 138 16,-9 8 157-1,-21 12 11-15,3 10 192 16,-10 7 67-16,-4 0-18 16,9 24 38-16,-3 12-140 15,13 10-70-15,0 1-39 16,6 1-30-16,23-2-36 0,-13-14-287 15,-3-14-619-15</inkml:trace>
  <inkml:trace contextRef="#ctx0" brushRef="#br0" timeOffset="85223.26">27940 9531 1512 0,'0'0'1085'0,"0"0"-943"15,0 0 28-15,0 0-86 16,0 0-66-16,0 0 9 15,0 0-27-15,-255 108 0 16,255-72 0-16,42 1 10 16,13 6-13-16,19 3 3 15,-6 7-4-15,0 6-17 16,-18 1 31-16,-21-6-10 0,-18-2 0 16,-11-15 11-1,-16-2-11-15,-34-15 0 0,-3-13 0 16,9-7 7-16,20 0 4 15,19-20-11-15,5-17 0 16,0-5-53-16,39-10 17 16,24 5-52-16,11 1 12 15,5 3 16 1,13 0-62-16,-3 3 19 0,-4 3 26 16,-12 4 28-16,-15 7 49 15,-29 2 37-15,-19 5 121 16,-10 5 83-16,-5 1-117 15,-40 6-47-15,-12 7-21 0,1 0-32 16,4 0 38-16,12 17-38 16,11 19 0-16,19 11 64 15,10 9-66-15,0 4 22 16,10 3-4-16,38-4-32 16,2-6 13-16,13-16-21 15,-3-7-17-15,3-18-16 16,1-19-184-1,-20-30-142-15,-10-16-626 0</inkml:trace>
  <inkml:trace contextRef="#ctx0" brushRef="#br0" timeOffset="85414.97">28458 9298 2208 0,'0'0'351'15,"0"0"-236"-15,0 0 9 16,0 0 51-16,0 0-66 15,0 0-90-15,334 34 43 16,-284-34 1-16,-21 0-14 16,-24-11-17-16,-5-28-32 0,0-4-23 15,-55-4-65-15,-58-9-135 16,15 13-59-16,6 13-459 16</inkml:trace>
  <inkml:trace contextRef="#ctx0" brushRef="#br0" timeOffset="86171.64">29828 9239 2225 0,'0'0'651'15,"0"0"-533"-15,0 0 26 16,0 0-14-16,-45 179-27 16,35-96-11-16,5 5-79 15,-3 1 11-15,2-6-24 0,1-6 2 16,0-18-13-16,-6-12-68 15,-7-18-32-15,-11-24 26 32,-16-5-46-32,-18-14-35 15,-3-30-16-15,-15-18 45 0,15-8 128 16,8 0 9 0,29 4 8-16,29 7 65 15,0 12-45-15,40 7 18 16,47 12-46-16,20 9 12 0,17 1-24 15,18 7 6-15,0-1 6 16,0 4-1-16,-8 2 1 16,-18 5-1-16,-27 1 1 15,-26 0 0-15,-28 0 2 16,-35 0 11-16,0 0 127 16,-40 24-12-16,-33 6-45 15,-1 6 34-15,0 2-34 16,11 13-61-16,18 2 41 15,17 4-51-15,4-4 3 16,19 0-5-16,5-10 7 0,0-13-19 16,5-10 2-16,34-14-6 15,14-6-3-15,15-9-42 16,6-28-65-16,0-16-54 16,-9-3-76-16,-12-4 147 15,-14 3 63-15,-15 11 36 16,-19 13 45-16,1 13 78 15,-6 10 54-15,0 10-28 16,0 0-116-16,0 15 13 16,0 20-15-16,0 4-30 0,0 4 10 15,0 1-11-15,28-11-18 16,12-6-100-16,34-24-226 16,-6-3-341-16,-8 0-994 0</inkml:trace>
  <inkml:trace contextRef="#ctx0" brushRef="#br0" timeOffset="86408.8">31069 9499 1820 0,'0'0'777'15,"0"0"-582"-15,0 0 22 16,0 0-58-16,0 0-92 0,0 0 23 16,-60 183-54-16,115-140-36 15,19-7 36-15,13-13-28 16,2-12-7-16,-10-11-1 15,-16-7 18-15,-18-33-10 16,-27-13-8-16,-18-3 0 16,0-4-19-16,-29 10-8 15,-84 20-108-15,10 14-157 16,1 16-552-16</inkml:trace>
  <inkml:trace contextRef="#ctx0" brushRef="#br0" timeOffset="86551.48">30848 10277 2831 0,'0'0'675'15,"0"0"-503"-15,0 0-113 16,0 0-59-16,0 0-41 16,0 0-205-16,0 0-2210 15</inkml:trace>
  <inkml:trace contextRef="#ctx0" brushRef="#br0" timeOffset="87366.99">16926 11472 1986 0,'0'0'637'15,"0"0"-488"-15,0 0 45 16,0 0-97-16,0 0 34 16,0 0-82-16,0 0-41 15,255-107 17 1,-176 56-25-16,-21-9 0 0,-19-6 0 15,-23-4 3-15,-16 4-3 16,0 6 0-16,0 14 0 31,-34 13 17-31,-1 13-11 0,9 10 16 16,8 6-10 0,12 4 3-16,6 0-26 0,0 7 11 15,24 20 0-15,26 3-7 16,13 0 7-16,11 3 0 15,5 0-1-15,-6 0-2 16,-10 4 2-16,-18 2 1 16,-24 1 0-16,-21 7 11 15,0 2 4-15,0 4 35 16,-10 2 20-16,-6-2-53 16,11 0 17-16,5-9-34 15,0-5 2-15,31-12-16 16,32-14 13-16,29-13-62 0,21 0 18 15,85-46-184 1,-27-4-307-16,-19-3-412 0</inkml:trace>
  <inkml:trace contextRef="#ctx0" brushRef="#br0" timeOffset="87657.48">18843 11238 1766 0,'0'0'791'16,"0"0"-491"-16,0 0-61 15,0 0-41-15,0 0-107 16,-303 44-13-16,235 5-9 15,18 9-69-15,16-5 44 16,18-3-44-16,16-7 0 16,0-17-4-16,0-12 4 0,45-14-17 15,5 0 16-15,18-26-62 16,1-25-26-16,4-5-141 16,-15-3-37-16,-13 6 169 15,-16 12 98-15,-13 11 10 16,-11 18 177-16,-5 6-30 15,5 6-11-15,3 0-108 16,8 29-37-16,-1 8 59 16,9 9-52-16,5-4-2 15,5 2-6-15,16-8-108 16,-5-13-256-16,-3-13-689 0</inkml:trace>
  <inkml:trace contextRef="#ctx0" brushRef="#br0" timeOffset="88589.09">20366 11169 2640 0,'0'0'376'15,"0"0"-232"-15,0 0 37 0,0 0-156 16,0 0 29-16,0 0-39 15,0 0-7-15,-232 191 46 16,232-124-54-16,0-5 24 16,24-9-14-16,31-14 7 15,19-18-2-15,18-19-15 16,10-2-14-16,11-43 8 16,1-23-94-16,-25-16 2 15,-21-17-26-15,-33-4 1 16,-25-3 99-16,-10 0-7 15,0 16 31-15,-39 18 2 16,4 22 24-16,1 30 39 0,8 20 10 16,2 0-74-1,8 47 40-15,3 18-20 0,8 18 23 16,5 11 21-16,0 5-51 16,0-2 35-16,5 0-17 15,24-10-25-15,5-11 16 16,6-10-23-16,-1-19 0 15,6-14-2-15,-6-20-4 16,14-13 6-16,2 0-17 16,14-33-55-16,-1-10 17 15,-5-10-93-15,0 0 70 0,-13 0 33 16,-5 9-72-16,-6 8 84 16,-10 10 18-1,-10 10 15-15,-9 9 9 0,-4 7 8 16,-1 0 32-16,0 19 27 15,-5 11-34-15,0 3 38 16,0 3-29-16,0 5-38 16,0-9 38-16,0-5-51 15,13-3 0-15,13-15-1 16,9-9-42 0,4 0-2-16,8-7-20 0,3-19-32 0,3-10 7 15,-8 2-59 1,-6-3 49-16,-10 11 83 0,-13 6 17 15,-11 8 18-15,-5 8 103 16,0 4 14-16,0 0-11 16,0 0-103-16,0 9-8 0,0 15 16 15,0 5-28-15,0-2 25 16,13 0-26-16,14-7 0 16,7-11-26-16,13-9-11 15,8 0-63-15,3-9 25 16,-3-15-115-16,-2-2 37 15,-8 6 31 1,-16 2 122-16,-14 9 37 16,-4 9 46-16,2 0-26 15,3 0-23-15,13 7-28 0,0 23 95 16,-8 13-47 0,2 4-27-16,-12 6 67 15,-6 0-38-15,-5-7-1 0,0-6-34 16,0-10-21-16,0-13-132 0,0-17-654 15</inkml:trace>
  <inkml:trace contextRef="#ctx0" brushRef="#br0" timeOffset="89000.03">23921 10767 1778 0,'0'0'667'0,"0"0"-356"15,0 0-6-15,0 0-172 16,0 0-86-16,0 0 17 16,0 0 8-16,0 172 10 15,19-82-13-15,-4 6-67 16,9 3 52-16,2-4-54 15,9-10 0-15,-1-11-12 16,0-17-15-16,5-24-95 16,-4-17-207-16,-17-16-683 0</inkml:trace>
  <inkml:trace contextRef="#ctx0" brushRef="#br0" timeOffset="89145.9">23519 11259 1476 0,'0'0'1343'15,"0"0"-1049"-15,0 0-114 16,0 0-51-16,0 0-117 16,0 0-12-16,397-150-62 15,-244 123-426-15,-27 7-396 0</inkml:trace>
  <inkml:trace contextRef="#ctx0" brushRef="#br0" timeOffset="90002.49">24500 11353 1629 0,'0'0'706'0,"0"0"-533"16,0 0-65-16,0 0 0 0,0 0-64 16,0 0-38-16,0 0-12 15,339-39 6-15,-276 19-33 16,-13 3 31-16,-8-8-2 15,-15 2 4-15,1 2 0 16,-9 7 1-16,-9-2 96 16,-4 7-12-16,-6 5-17 15,0 4 30-15,0 0-51 16,0 0 20-16,0 4-41 16,0 21-14-16,0 5 40 15,0 0-46-15,0 0 0 16,15-2-6-1,14-9 12-15,6-13-25 0,9-6-17 16,4 0-93-16,7-7-4 16,-3-23-206-16,-2-9-165 15,-10 2 278-15,-6 1-16 16,-16 12 155-16,-12 2 81 0,-6 12 293 16,0 10 171-16,0 0-259 15,0 0-77-15,0 3-55 16,0 20-7-16,-6 7 61 15,6 6-88-15,0-6 12 0,0 7 31 16,0 2-29-16,27-9-5 16,12 2-15-16,14-6-32 15,-3-12 19-15,8-7-20 16,-3-7-12-16,3 0 0 16,5-24-28-1,-3-19-37-15,3-17-44 0,-13-11-69 16,3-15 62-1,-14-13-41-15,-4-7 6 16,-14-7 44-16,-8 13 14 0,-13 17 105 16,0 24 169-16,0 24 63 0,-19 21-36 15,-7 14-90 1,2 7-77-16,1 41 29 0,7 13-23 16,5 22 42-16,4 12 9 15,7 11-37-15,0 7 43 16,-6-1-37-16,6 1-21 31,0-5 10-31,0-11-34 0,0-18-5 16,0-19-5-1,0-24 6-15,0-22-21 0,0-14-6 16,0-23-56-16,29-28-56 16,5-4-88-16,11-2 111 15,0 10 79-15,2 15 16 16,3 8 6-16,13 9 9 15,-2 13 0-15,7 2-16 16,1 0 15-16,4 0 0 16,1 25-34-16,-11 0-433 0,-24-5-606 15</inkml:trace>
  <inkml:trace contextRef="#ctx0" brushRef="#br0" timeOffset="90174.44">25344 10752 1096 0,'0'0'2027'0,"0"0"-1792"15,0 0-169-15,0 0-66 16,0 0-30-16,289-45-342 16,-236 69-950-16</inkml:trace>
  <inkml:trace contextRef="#ctx0" brushRef="#br0" timeOffset="90271.84">24829 10999 1175 0,'0'0'675'16,"0"0"-675"-16</inkml:trace>
  <inkml:trace contextRef="#ctx0" brushRef="#br0" timeOffset="93361.6">3353 8257 1781 0,'0'0'576'0,"0"0"-392"0,0 0 5 16,0 0-96-16,0 0-86 15,0 0 23-15,0 0-30 16,23-25 0-1,-17 25 102-15,-6 0-5 0,0 0 16 16,0 20-4-16,0 13-39 16,0 10 13-16,0 3-61 15,5 5 10-15,5-2-14 16,14-2-3-16,-8-11-11 16,8-9-4-16,-1-11 1 15,-7-9 6-15,8-7-7 16,5 0 0-16,5-23 0 0,-8-14-54 15,3-9 3-15,-5-4-33 16,-14 3-4-16,-4 8 79 16,-1 9-18-16,-5 10 27 15,5 7 26-15,-5 13-12 16,0 0 37-16,8 0-13 16,2 10-5-16,6 20 45 15,3 16-57-15,-4 7 12 16,4 3-9-16,-3 8-9 15,2-9-30-15,-2-1-27 16,-3-14-197-16,-3-22-611 0</inkml:trace>
  <inkml:trace contextRef="#ctx0" brushRef="#br0" timeOffset="94545.78">8592 1435 1984 0,'0'0'476'15,"0"0"-427"-15,0 0-22 16,0 0-18-16,0 0 1 15,0 0 31-15,0 0-10 16,63 106 39-16,-42-83 69 16,8-3-59-16,-6 1-5 15,6-9-22-15,-8 2-46 0,3-11 33 16,5-3 4-16,-8 0-10 16,3 0 25-16,-3-27-58 15,-3-2 10-15,-7-4-5 16,-11-4 6-16,0 0 5 15,0 5-17-15,0 2 6 16,0 10-6-16,-11 10 0 16,0 10-44-16,-2 0-20 15,-2 10-29-15,9 19 42 0,6 11-112 16,0-10-169 0,0-7-275-16</inkml:trace>
  <inkml:trace contextRef="#ctx0" brushRef="#br0" timeOffset="96247.42">4181 8577 1822 0,'0'0'623'15,"0"0"-623"-15,0 0-9 0,0 0-132 16,0 0-182-16,0 0-867 16</inkml:trace>
  <inkml:trace contextRef="#ctx0" brushRef="#br0" timeOffset="96395.61">4828 8554 1704 0,'0'0'596'0,"0"0"-576"16,0 0-12-16,0 0-16 0,0 0 2 0,0 0-105 15,0 0-65-15,350-30-187 16,-253 13-796-16</inkml:trace>
  <inkml:trace contextRef="#ctx0" brushRef="#br0" timeOffset="96522.02">5922 8328 33 0,'0'0'1989'0,"0"0"-1869"0,0 0-120 15,0 0-22-15,0 0-470 0</inkml:trace>
  <inkml:trace contextRef="#ctx0" brushRef="#br0" timeOffset="96648.05">7242 7809 1122 0,'0'0'973'0,"0"0"-973"15,0 0-263-15,0 0-49 0</inkml:trace>
  <inkml:trace contextRef="#ctx0" brushRef="#br0" timeOffset="96900.85">8705 5783 1295 0,'0'0'560'0,"0"0"-401"0,0-178-36 16,23 101-123-1,22-35-16-15,-6 23-194 0,-4 6-687 0</inkml:trace>
  <inkml:trace contextRef="#ctx0" brushRef="#br0" timeOffset="96963.53">8897 4812 1292 0,'0'0'0'15,"0"0"-630"-15</inkml:trace>
  <inkml:trace contextRef="#ctx0" brushRef="#br0" timeOffset="97091.06">8881 3881 1528 0,'0'0'50'0,"0"0"-50"15,0-172-133-15,5 107-158 0</inkml:trace>
  <inkml:trace contextRef="#ctx0" brushRef="#br0" timeOffset="97299.03">8739 2626 1925 0,'0'0'603'16,"0"0"-542"-16,0 0-29 0,0 0-32 15,0 0-111-15,0 0-14 16,0 0-105-16,-84-207-71 16,89 163-444-16</inkml:trace>
  <inkml:trace contextRef="#ctx0" brushRef="#br0" timeOffset="97394.08">8557 2130 25 0,'0'0'1712'0,"0"0"-1416"0,0 0-134 15,0 0-162-15,0 0-81 0,0 0-645 0</inkml:trace>
  <inkml:trace contextRef="#ctx0" brushRef="#br0" timeOffset="101804.85">12486 9593 1247 0,'0'0'789'16,"0"0"-598"-16,0 0-49 0,0 0-57 16,0 0-33-16,0 0-42 15,-5 0 2-15,5 0 39 16,0 0-8-16,0 0 58 16,0 12 47-16,0 8-72 15,0 3 5-15,0 7-44 0,5 4-35 16,6 6 62-16,2-1-49 31,-2 1 21-31,4-4 8 0,4-2-44 0,2-4 28 16,3-11-28-16,-1-2 6 15,-2-6 29-15,8-11-35 16,5 0 10-16,1 0-10 16,-1-29 20-16,0-12-32 15,0-6 12-15,-13-3 0 16,-2 0-15-16,-4 7 21 15,-7 7-6-15,-3 9 0 0,1 7-3 16,-6 14-9 0,0 2 12-16,0 4-41 0,0 0 20 31,0 0-33-31,-11 10 53 0,11 10-13 0,0 0-117 16,11 13-59-16,33-6-168 15,1-7-235-15</inkml:trace>
  <inkml:trace contextRef="#ctx0" brushRef="#br0" timeOffset="103206.9">13047 9605 1239 0,'0'0'649'16,"0"0"-483"-16,0 0 25 15,0 0-42-15,0 0-85 16,0 0 12-16,0 0-27 15,-40-46-18 1,30 39 63-16,-6 1-11 16,3-1 53-16,-3-1-23 15,-2 6-58-15,-4 2 35 16,4 0-48-16,-3 0-35 0,-3 0 25 16,1 0-26-1,7 0-2-15,5 0-1 0,-2 2 14 16,3 6-20-16,4-1 3 15,6-1 0-15,0 8 6 16,-5 2 3-16,5 4 20 16,-8 3 13-16,-2 0-31 15,5 1 44-15,5-4-31 16,0 0-16-16,0-7 8 16,39-3-2-16,29-7-11 15,11-3-3-15,19 0-78 16,-30-9-154-16,-34-8-739 0</inkml:trace>
  <inkml:trace contextRef="#ctx0" brushRef="#br0" timeOffset="104177.46">4084 9066 1866 0,'0'0'629'0,"0"0"-438"0,0 0 77 16,0 0-147-16,0 0-52 16,0 0-69-16,0 0 9 15,0-10-22-15,0 10 13 16,0 7-8-16,0 26-23 16,0 37-153-16,0-7-196 15,0 0-414-15</inkml:trace>
  <inkml:trace contextRef="#ctx0" brushRef="#br0" timeOffset="104311.99">4289 10026 766 0,'0'0'1511'16,"0"0"-1348"-16,0 0-134 16,0 0 9-16,0 0-38 15,0 0-17-15,0 0-170 16,260 192-412-16</inkml:trace>
  <inkml:trace contextRef="#ctx0" brushRef="#br0" timeOffset="104469.92">5044 10701 1692 0,'0'0'372'16,"0"0"-372"-16,0 0-37 15,0 0-95-15,0 0-679 0</inkml:trace>
  <inkml:trace contextRef="#ctx0" brushRef="#br0" timeOffset="104632.98">6041 11003 2329 0,'0'0'256'0,"0"0"-243"15,0 0 11-15,0 0-24 16,0 0-32-16,328 39-170 16,-170-19-195-16,-3 0 74 0</inkml:trace>
  <inkml:trace contextRef="#ctx0" brushRef="#br0" timeOffset="104770.18">7655 11195 1005 0,'0'0'918'0,"0"0"-884"0,0 0-34 16,0 0 28-16,0 0-28 16,342-7-47-16,-189 7-114 15,-24 0-186-15,-8 0-820 16</inkml:trace>
  <inkml:trace contextRef="#ctx0" brushRef="#br0" timeOffset="104881.03">9465 11109 1785 0,'0'0'0'0</inkml:trace>
  <inkml:trace contextRef="#ctx0" brushRef="#br0" timeOffset="105278.64">12463 10364 1698 0,'0'0'289'0,"0"0"-189"0,0 0-100 15,0 0-30-15,0 0-308 0</inkml:trace>
  <inkml:trace contextRef="#ctx0" brushRef="#br0" timeOffset="105575.11">12463 10364 1605 0</inkml:trace>
  <inkml:trace contextRef="#ctx0" brushRef="#br0" timeOffset="105646.02">12463 10364 1605 0,'-232'6'602'0,"232"-6"-460"0,0 0 85 0,0 0-114 0,0 0-86 16,-23 0-27-16,-17 20-234 0,-44 17-37 15,16-4-72-15,-6-3-343 0</inkml:trace>
  <inkml:trace contextRef="#ctx0" brushRef="#br0" timeOffset="105780.67">10553 10752 1227 0,'0'0'408'0,"0"0"-354"16,0 0-19-16,0 0 102 0,0 0-102 15,0 0-35-15,0 0-44 16,0 0-77-16,-226 41-189 0</inkml:trace>
  <inkml:trace contextRef="#ctx0" brushRef="#br0" timeOffset="105946.46">9504 11003 2352 0,'0'0'265'16,"0"0"-265"-16,0 0 0 15,0 0-17-15,0 0-266 16,0 0-760-16</inkml:trace>
  <inkml:trace contextRef="#ctx0" brushRef="#br0" timeOffset="112358.91">2196 12392 1770 0,'0'0'375'31,"0"0"-145"-31,0 0-49 16,0 0-41-16,0 0-113 15,0 0-16-15,-6-19-22 16,6 15 19-16,0 4-8 16,0 0 21-16,0 0 58 15,0 0 60-15,0 0-73 16,0 0-28-16,0 0 48 0,0 0-77 16,0 0 21-16,0 0-26 15,0 0 13-15,0 0-2 16,0 0-15-16,0 0 0 15,0 0 26-15,13 23-11 16,3 7 27-16,0 4 7 16,8 8-38-16,-1 4 49 15,-2 3-27-15,3 6-15 16,5 10 15-16,-3-3-27 16,3 5 18-16,5-7-24 15,-5-3 1-15,-13-15-7 16,3-8 6-16,-9-9-42 0,-10-14-72 15,0-11-244-15,-21-11-318 16,-26-19-773-16</inkml:trace>
  <inkml:trace contextRef="#ctx0" brushRef="#br0" timeOffset="112510.6">2043 12683 1714 0,'0'0'574'0,"0"0"-370"15,0 0 86-15,0 0-150 16,0 0-89-16,0 0-27 15,0 0-9-15,200-17-12 16,-116 17-3-16,0 0-205 16,3 0-119-16,-26-6-253 0,-22-6-665 15</inkml:trace>
  <inkml:trace contextRef="#ctx0" brushRef="#br0" timeOffset="112641.94">2582 12528 1852 0,'0'0'536'0,"0"0"-234"0,0 0-59 15,0 0-78-15,0 0-95 16,0 0-50-16,-339 198 10 0,292-138-30 16,20 16-116-1,14-20-366-15,13-12-498 0</inkml:trace>
  <inkml:trace contextRef="#ctx0" brushRef="#br0" timeOffset="113131.2">3700 12187 1965 0,'0'0'568'15,"0"0"-333"1,0 0 22-16,0 0-80 0,0 0-131 16,0 0 10-1,0 0-6-15,16 189-9 0,-16-86 44 16,5 11-61-16,-5-1-4 15,5-3-5-15,3-8-5 0,3-12-20 16,4-14-13 0,9-16-89-16,26-25-68 0,-3-18-348 15,-2-17-147-15</inkml:trace>
  <inkml:trace contextRef="#ctx0" brushRef="#br0" timeOffset="113912.05">4276 12363 2339 0,'0'0'356'15,"0"0"-170"-15,0 0 3 0,0 0-75 0,-300 116-70 32,255-44 19-32,30 4-33 0,7-2-23 0,8 0 27 31,18-10-26-31,37-11-2 0,19-10-6 15,13-16 19-15,2-18-32 0,3-9 13 16,-2-9-15-16,-4-38 3 16,-12-15-31-16,-13-19-13 15,-22-13-5-15,-10-9-34 16,-24-4 58-16,-5-1-15 16,0 21 13-16,0 24 39 0,-21 24 6 15,-3 25 51-15,-4 14 2 16,6 10-59-16,-6 36 30 15,4 21-30-15,13 16 26 16,6 16 65-16,5 9-31 31,0 0-2-31,0 0-5 0,11-6-46 0,23-12 38 16,11-17-45-16,-6-11 0 16,8-24-9-1,3-16 3-15,0-22-3 16,8 0 8-16,5-39-40 15,-2-17 19-15,7-10-62 16,-15-5-16-16,-9 9 46 16,-9 12-1-16,-20 17 55 15,-1 12 16-15,-14 12 16 16,0 9 65-16,0 0-64 16,0 0 0-16,0 9 12 15,0 18-33-15,0 6 43 16,0 4-19-16,0-1-34 0,15-3 37 15,4-3-39-15,2-10 1 16,2-3 3-16,12-13 13 16,-1-4-18-16,16 0 1 15,2-27-42-15,4-13 7 16,-6-3-59-16,-3-1 12 16,-21 5 58-16,-2 9 0 15,-14 11 24-15,-10 8 19 16,0 11 5-16,0 0 41 15,0 0-50-15,8 16 11 16,-2 18 36-16,4 10-56 16,14 2 30-16,-3-4-36 0,2-1-12 15,6-15 12-15,-2-26-196 16,-4 0-439-16,-12-7-992 0</inkml:trace>
  <inkml:trace contextRef="#ctx0" brushRef="#br0" timeOffset="114032.83">5570 12346 2762 0,'0'0'514'16,"0"0"-435"-16,0 0 5 15,0 0-84 1,0 0-282-16,0 0-593 0</inkml:trace>
  <inkml:trace contextRef="#ctx0" brushRef="#br0" timeOffset="115013.58">7203 12319 1855 0,'0'0'516'16,"0"0"-400"-16,0 0 79 16,0 0-109-16,0 0 41 0,0 0 36 15,10 173-72 1,-4-107 29 0,7-1-23-16,3-5-70 0,7-10 20 0,-2-13-47 15,8-11 1 1,0-17-3-16,5-9-14 0,6 0-4 15,5-23-23-15,-1-23-119 16,4-12 2-16,-14-2-43 16,-8 0 65-16,-2 5 97 15,-14 14 41-15,3 11 0 16,-13 14 116 0,0 13 30-16,0 3-21 0,0 0-58 0,0 13-30 15,0 23 56-15,0 11-33 31,0 2 4-31,0-2-49 0,11 1 0 0,-1-9-21 32,9-5 6-32,20-11-115 15,1-13-198-15,-1-10-454 0</inkml:trace>
  <inkml:trace contextRef="#ctx0" brushRef="#br0" timeOffset="115168.86">8302 12641 2123 0,'0'0'491'16,"0"0"-379"-16,0 0 89 15,0 0-147-15,0 198-13 16,0-142-41-16,0 1-162 16,-10-14-312-16,4-17-626 0</inkml:trace>
  <inkml:trace contextRef="#ctx0" brushRef="#br0" timeOffset="115627.09">8915 12452 1577 0,'0'0'517'16,"0"0"-410"-16,0 0 158 15,0 0-12-15,0 0-96 0,79 189-64 16,-55-124 25-16,10-5-60 16,0-7 41-16,-2-7-31 15,2-12-58-15,0-8 47 16,0-16-41-16,6-10 4 15,-1 0 32-15,8-33-44 16,-2-14-1-16,-11-9-7 16,-10-10 14-16,-19-1-32 15,-5 1 18-15,0 10 0 16,-5 11-3-16,-19 15 16 16,1 13-11-16,2 14-2 15,2 3 0-15,-2 0-15 16,-3 12 3-16,-10 9-20 0,5 9 19 15,8 2-73-15,21 5-35 16,0-9-180-16,16-10-470 0</inkml:trace>
  <inkml:trace contextRef="#ctx0" brushRef="#br0" timeOffset="115864.49">10701 12286 1277 0,'0'0'1290'15,"0"0"-1123"-15,0 0-147 16,0 0 11-16,0 0 35 16,0 0 47-16,23 235 4 15,17-145-30-15,-1 9-8 16,1-10-43-16,-11-9-22 15,-8-11-28-15,-8-16-80 16,-13-23-186-16,-13-13-205 0,-27-17-123 0</inkml:trace>
  <inkml:trace contextRef="#ctx0" brushRef="#br0" timeOffset="116623.1">10396 12766 1921 0,'0'0'291'16,"0"0"-232"-16,0 0 45 15,0 0-45-15,315-109-41 0,-189 63 6 16,-7-7-23 0,-11-6-1-16,-24-2 0 0,-21-4 17 15,-24 11 17 1,-20 8 89-16,-19 13-14 0,0 13 40 16,0 7-48-16,0 13-24 15,0 0-54 1,-24 23-4-16,0 33-19 0,3 18 0 15,3 12 14-15,7 7 73 16,11 2-59-16,0-10 7 16,11-11-25-16,28-14 2 15,1-21-9-15,-1-19-3 0,9-20-25 32,2 0 19-32,0-27-45 0,2-16-41 0,-2-3 1 15,-16 2 39-15,-10 14 50 16,-8 7 4-16,-16 14 43 31,0 6 44-31,0 3-47 0,0 0-1 0,0 0-34 16,0 14 14-16,0 11 15 15,5 1-18-15,8 1-17 16,3-1 9-16,2-8 1 16,3-6-11-16,14-8 0 0,-1-4-60 31,11 0 43-31,7-27-95 15,-2-10-159-15,3-2-18 0,-19-5-24 0,-8 5 155 16,-13 9 158-16,-13 11 62 16,0 8 179-16,0 11 12 15,0 0-68-15,0 0-82 16,0 12-82-16,0 22 76 16,0 3-19-16,-5 6-56 15,5 1 44-15,0-5-46 31,0-6-7-31,32-10-4 0,10-9-9 16,8-14-34-16,0 0-67 16,2-17-148-16,3-22-80 15,-7-7-45-15,-17-5 186 16,-7 8 111-16,-13 6 77 16,-4 9 100-16,-7 17 159 15,0 6 26-15,0 5-60 16,0 0-168-16,0 14-35 15,0 13-19-15,6 3-3 16,38 3-104-16,-4-10-372 0,5-9-112 0</inkml:trace>
  <inkml:trace contextRef="#ctx0" brushRef="#br0" timeOffset="116846.74">12860 12545 1910 0,'0'0'611'15,"0"0"-495"-15,0 0 100 16,0 0-90-16,0 0-50 0,0 0 36 16,0 0-86-1,-221 165-2-15,221-126-8 0,0-9-4 16,18-7-24-16,27-9-46 16,10-11-89-16,14-3-26 15,-11 0-73-15,-3-30-1 16,-13-7 31-16,-16-23 46 15,-7 9-38-15,-14 10-341 0</inkml:trace>
  <inkml:trace contextRef="#ctx0" brushRef="#br0" timeOffset="117081.05">13241 12581 1661 0,'0'0'1054'0,"0"0"-787"16,0 0-29-16,0 0-137 16,0 0-37-16,0 0-40 15,0 0-15-15,-102 97 6 16,102-69-15-16,34-5 0 16,5-3-8-16,6-3-26 15,8-8-11-15,-3-2-79 0,0-7-174 16,-16 0-206-16,-21-3-137 15</inkml:trace>
  <inkml:trace contextRef="#ctx0" brushRef="#br0" timeOffset="117255.76">12463 12349 2155 0,'0'0'586'0,"0"0"-349"15,0 0-11-15,-74-212-97 0,74 152-35 16,19 14-88-16,44 9-6 15,2 21-20 1,9 16-170-16,8 18-148 0,-22 30-324 16,-20 15-367-16</inkml:trace>
  <inkml:trace contextRef="#ctx0" brushRef="#br0" timeOffset="117388.86">12600 13667 2538 0,'0'0'589'16,"0"0"-569"-16,0 0-20 0,0 0-323 15,0 0-1221-15</inkml:trace>
  <inkml:trace contextRef="#ctx0" brushRef="#br0" timeOffset="118327.58">14414 12461 2314 0,'0'0'264'0,"0"0"-116"16,0 0 89-1,0 0-172-15,0 0-22 0,0 0-42 16,0 0-1-16,379-161 0 16,-287 161 15-16,-24 10-21 15,-34 23 6-15,-34 10 0 16,0 9 5-16,-68 9 1 15,-29 5 28-15,-16 5 22 16,5-6 5-16,24-3 48 16,26-9-56-16,29-7-35 15,29-6 15-15,0-4-23 16,47-6-2-16,32-7 11 16,11-9-4-16,17-11-30 0,6-3-27 15,43-17-184 1,-38-15-414-16,-15-9-1648 0</inkml:trace>
  <inkml:trace contextRef="#ctx0" brushRef="#br0" timeOffset="118619.96">16465 12243 1817 0,'0'0'528'16,"0"0"-430"-16,0 0-62 15,0 0 123-15,0 0 124 16,6 176-102-16,7-86 8 16,3 12-81-16,-3 0-26 15,3-3-13-15,-1-9-67 0,4-14 11 16,-9-12-13-16,3-22-45 15,-13-13-12-15,0-29-176 16,0-15-266-16,0-22-451 0</inkml:trace>
  <inkml:trace contextRef="#ctx0" brushRef="#br0" timeOffset="118738.73">16263 12722 552 0,'0'0'1865'15,"0"0"-1482"-15,0 0-154 0,0 0 7 16,0 0-148-16,0 0-88 15,0 0-26-15,300-81-262 16,-177 74-443-16,-25 3-358 0</inkml:trace>
  <inkml:trace contextRef="#ctx0" brushRef="#br0" timeOffset="118977.51">17062 12627 1744 0,'0'0'605'16,"0"0"-537"-16,0 0 39 15,0 0-66-15,0 0 140 16,0 0 53-16,0 0-111 16,85 242 39-16,-70-163-62 15,4 4-60-15,-3 0-2 0,7-5-29 16,1-13-9-16,-8-7 0 16,2-18-63-1,-2-17-28-15,-11-23-107 0,-5-13-110 16,0-34-191-16,0-8-295 0</inkml:trace>
  <inkml:trace contextRef="#ctx0" brushRef="#br0" timeOffset="119180.07">17102 12570 1317 0,'0'0'635'16,"0"0"-396"-16,0 0-20 16,0 0-100-16,0 0-18 0,0 0-48 15,0 0-7 1,202-101 79-16,-144 124-32 0,-8 18 13 15,-2 8-3-15,-17 10-53 16,-12 10 14-16,-19-4-50 31,0-5-13-31,-29-7 43 0,-27-9-41 0,-12-14 25 16,5-10-28-16,13-17-15 16,10-3-71-16,22-30-418 15,13-7-634-15</inkml:trace>
  <inkml:trace contextRef="#ctx0" brushRef="#br0" timeOffset="119888.9">17680 12687 1597 0,'0'0'387'0,"0"0"-134"0,0 0-29 15,0 0-74-15,0 0-17 16,0 0-92-16,0 0-9 16,208-113-13-16,-150 67-8 15,-13-7 1-15,-6-3-12 16,-10-3 0-16,-10-5 15 16,-14 8-7-16,-5 6-4 15,0 13 72-15,-5 11-56 16,-24 10 35-16,5 9-47 0,-5 7-7 15,3 0 26 1,-3 0-20-16,-5 26-7 0,-1 15 27 16,7 12-3-16,7 13 75 15,2 13-24-15,14 4-24 16,5 9 28-16,0 0-47 16,0-6 8-16,24-3 13 15,7-6-53-15,16-14 41 16,3-13-41-16,8-14 7 15,3-16-11-15,2-17 4 16,5-3-9-16,6-16-17 16,23-60-136-16,-18 2-325 0,-24 5-498 0</inkml:trace>
  <inkml:trace contextRef="#ctx0" brushRef="#br0" timeOffset="120225.72">18785 12283 745 0,'0'0'1600'0,"0"0"-1262"16,0 0-76-16,0 0-133 0,0 0-50 15,0 0 76 1,0 0-87-16,0 226 13 0,0-147 2 16,0-1-58-16,11-1 40 15,12-11-65-15,-7-6 0 16,2-11-1-16,-7-12-17 15,-6-17-17-15,-5-13-73 16,0-7-158-16,0-14-187 16,-34-29-212-16,-21-10-115 15,-8-3 780-15,-6 6 67 16,19 10 508-16,11 10-51 0,15 10-157 16,24 4-55-1,0 4-128-15,0 0-92 0,58-1-52 16,21-5-40-16,18-1-1 15,43-15-142-15,-19 3-459 16,-27 1-839-16</inkml:trace>
  <inkml:trace contextRef="#ctx0" brushRef="#br0" timeOffset="121426.14">20253 12558 1517 0,'0'0'293'0,"0"0"-282"15,0 0 7-15,0 0-18 16,0 0 0-16,0 0 60 15,131-205-8-15,-102 135 65 16,-3-3 40-16,-2-3-47 0,-14 9 78 16,4 14-3-16,-14 17 0 15,0 11-40-15,0 15-82 16,0 10 12-16,0 0-60 16,-24 28 13-1,-5 25-22-15,3 27-6 0,2 13 0 31,14 17 54-31,10 5-30 0,0 2 15 0,0-10-38 16,10-10 22 0,14-21-23-16,-3-23 0 0,-3-19-2 0,3-25-5 15,13-9-57 1,11-23 47 0,13-34-74-16,10-15-114 15,11-13-70-15,5 2-214 16,-10 9 195-16,-11 14 74 15,-23 18 140-15,-17 19 80 16,-23 13 210-16,0 10-45 16,-34 0-26-16,-24 10-20 15,-15 20 46-15,-1 5 28 16,13 3-51-16,9 2-12 0,23 2-63 16,18-5-48-16,11 2 34 15,0-6-44-15,29-4 25 16,21-2 35-16,13-7-60 15,11-4 22-15,10-12-31 16,8-4-34-16,3-4-2 16,7-29-108-16,-4-15-89 15,-1-12-75-15,-18-11-7 16,-11-8-14-16,-18-13-209 0,-21 3 201 16,-13 9 132-16,-16 10 205 15,0 24 386-15,0 23 177 16,-29 23-311-16,3 0-94 15,-3 20-13-15,5 29 23 16,3 15 18-16,8 8-64 16,8 11 36-16,5 6-26 15,0-6-68-15,0-4 21 16,0-13-65-16,0-10-13 0,5-15-7 16,8-22 0-1,-2-12-34-15,-1-7-11 16,9-17-121-16,10-19-50 15,2-11-12-15,11 6 90 0,-2 11 120 16,-1 9 18-16,-5 12 20 16,11 9 70-16,0 0-4 15,-1 18 46-15,14 15-76 16,5 4-43-16,27 16-13 16,-11-10-110-16,-11-10-414 0</inkml:trace>
  <inkml:trace contextRef="#ctx0" brushRef="#br0" timeOffset="121790.56">22656 12641 2082 0,'0'0'772'16,"0"0"-578"-16,0 0 7 0,0 0-123 15,-305 42-16-15,266-3-62 16,15 2 1-1,8-2-5 1,16-2 4-16,0-7-9 0,0-14-35 16,11-6-96-16,34-10 45 15,7 0-65-15,-2-3-8 0,3-20 106 16,-14 0 39-16,-13 3 23 16,-7 6 140-16,-9 4 20 15,1 4 18-15,-11 6-93 16,13 0-53-16,3 0-22 15,18 16 5-15,11 11-15 16,13 3 0-16,5-4-40 0,5-3-44 16,-7-9-172-1,31-14-132 1,-19 0-111-16,-10-7-217 0</inkml:trace>
  <inkml:trace contextRef="#ctx0" brushRef="#br0" timeOffset="121949.48">23337 12759 1247 0,'0'0'639'0,"0"0"-279"15,0 0 98-15,0 0-207 0,0 0-91 0,0 0-67 16,0 0 24-16,-123 50-51 16,104-10-15-16,14 3 4 31,5 0-55-31,0-10 24 16,45-6-24-16,18-17-38 15,55-17-32-15,-15-32-231 16,-19-18-734-16</inkml:trace>
  <inkml:trace contextRef="#ctx0" brushRef="#br0" timeOffset="122060.24">23569 11983 2417 0,'0'0'722'0,"0"0"-578"16,0 0-69-16,-334 34-5 15,205 23-70-15,26-7-86 16,30-3-520-16</inkml:trace>
  <inkml:trace contextRef="#ctx0" brushRef="#br0" timeOffset="123025.09">24705 12663 1475 0,'0'0'692'0,"0"0"-476"0,0 0-140 16,0 0 99-16,0 0-2 16,0 0-68-16,0 0-26 15,129 169-61-15,-111-143-12 16,-7-8 11 0,-6-9-7-16,0-9-10 0,14 0 23 15,2-3-22-15,13-30-2 16,19-14-62-16,2-3-97 15,13-3-25-15,-5 2-26 16,0 12 112-16,-7 11 76 16,-17 5 23-16,-5 16 63 15,-15 7 42-15,-4 0 48 0,-9 12 67 16,7 20-66-16,-3 14-42 16,6 5-16-16,8 3-74 15,5-11 35-15,10-6-48 16,1-17-1-16,10-17 6 15,2-3-2-15,-2-26-12 16,-5-31 0-16,-11-10-53 0,-5-14 44 16,-18-4-24-16,-11-5-6 15,0 3 22-15,0 14-35 16,0 17 52 0,-6 23 0-16,-10 19 8 15,-2 14 52-15,2 10-59 0,-2 36 7 16,2 18 27-1,6 12-35-15,10 10 53 0,0 3-15 16,0-4-32-16,26-8 30 16,8-11-36-16,0-16 0 15,-5-21 0-15,5-15-12 0,1-14 11 16,9 0-13 0,14-23-16-16,-3-10 29 0,-2-1-36 15,-8 4 37-15,-6 11-9 16,-10 8 9-16,5 6-1 15,-7 5 1-15,15 0 0 16,8 0-16-16,5 0 14 16,37 9-134-1,-8-2-332-15,-10-7-363 0</inkml:trace>
  <inkml:trace contextRef="#ctx0" brushRef="#br0" timeOffset="123690.01">27022 12473 2435 0,'0'0'598'16,"0"0"-397"-16,0 0-37 16,0 0-71-1,-295 49-73 1,245-1 35-16,11 0-55 16,15 5 14-16,24-5-23 0,0-11 9 15,19-14-18-15,31-13-23 16,18-10-50-16,6-7 26 15,5-29-77-15,-6-11-28 16,1-4 41-16,-16 3 27 16,-19 0 83-16,-18 11 19 15,-8 14 56-15,-13 10 122 16,0 13-18-16,0 0-86 16,0 0 2-16,0 30-75 15,0 0 31-15,0 6-8 16,0-6-18-16,6-1 16 0,33-15-22 15,6-5 0-15,13-9-18 16,2 0 0-16,3-21-22 16,0-10-27-16,-13 0-29 15,-10-4 95-15,-17 8-20 16,-17 13 21-16,-6-2 75 16,0 9-3-16,0 7 16 15,0 0-40-15,-11 7-42 16,-7 23 23-16,13 3-28 0,5 3-1 15,0-6 0-15,0 0 9 16,28-11-10-16,22-10 1 16,3-9-50-16,2 0 40 15,3-9-77-15,5-21-88 16,-8-7-57 0,-2-4-126-16,-14 1 42 0,-12 3 112 15,-9 8 204-15,-13 12 90 16,-5 10 242-16,0 7-23 15,0 0-102-15,-5 17-125 0,-13 19 63 16,7 10-47-16,1 3-58 16,10-1 44-16,0 5-60 15,0-2 4-15,21-10-20 16,18-15 10-16,-5-10-18 16,6-16 0-16,7-12-32 15,-7-29-34-15,-6-5-591 0</inkml:trace>
  <inkml:trace contextRef="#ctx0" brushRef="#br0" timeOffset="123989.42">29121 11810 2467 0,'0'0'514'16,"0"0"-481"-16,0 0 65 15,0 0 81-15,23 257-72 16,27-141-3-16,0 8-62 0,3-2-42 16,-14-7 17-1,-10-20-17-15,-8-15-30 0,-21-24-41 16,0-22-137-16,0-20-100 15,-55-18-166-15,-3-33-66 16,-5-9-278-16</inkml:trace>
  <inkml:trace contextRef="#ctx0" brushRef="#br0" timeOffset="124661.43">29036 12443 1307 0,'0'0'533'16,"0"0"-389"0,74-173 29-16,15 104-28 0,25 9-83 15,22-2-18-15,1 7 2 16,5-5-35-16,-18-4 29 0,-22 3-12 15,-18-4 6-15,-31 15 86 16,-32 17 51-16,-10 9 28 16,-11 21 0-16,0 3-115 15,-40 27-17-15,-10 36-67 16,0 23 9-16,3 17 35 16,21 10-28-16,18 5 28 15,8-9-16-15,0-6-20 16,39-16 10-16,8-16-18 15,3-22 0-15,3-26-20 16,8-23-11-16,2 0 5 0,5-30 2 16,6-21-84-1,-1-2 4-15,-10-3-30 0,-13 6 33 32,-10 7 60-32,-17 17 19 0,-7 9 22 15,-16 10 106-15,0 7 2 16,0 0 1-16,0 27-52 15,0 16-8-15,0 3 10 0,0 7-53 16,11-2 7-16,18-9-13 16,10-6 17-16,8-13-17 15,9-22 0-15,7-1-27 0,5-10 27 16,1-33-58 0,-9-11-5-16,-7-6-12 0,-19-5 6 15,-18 8 68-15,-11 14-7 16,-5 17 8-16,0 9 111 31,0 14-49-31,0 3-12 16,0 3-47-16,-16 27 12 15,3 10 22-15,2 3-37 0,1 0 6 16,10 0 28-16,0-4-20 16,0-9-1-16,0-7-1 15,0-9-10-15,0 2 16 16,5-11-18-16,11 2 0 15,-3 0 3-15,3-2 11 16,2 2-15-16,-2-3 1 16,-5-2-12-16,7-2-5 15,-13 0-22-15,1 0-42 16,-6-14-56-16,0-16-460 16,0-5-879-16</inkml:trace>
  <inkml:trace contextRef="#ctx0" brushRef="#br0" timeOffset="125697.23">30009 11804 160 0,'0'0'1384'16,"0"0"-1153"0,0 0-9-16,0 0 59 0,0 0-40 15,0 0 77-15,0 0-118 16,-157 171-91-16,15-79 52 0,-11 5-69 16,1-5-5-16,15-5-22 15,24-14-52 1,39-16 41-16,22-21-54 15,36-17 0-15,16-14-12 0,16-5-1 16,76-24 13-16,36-33-2 16,43-16-50-16,16-10 37 15,8-6-45-15,-9 9-11 16,-33 14 47-16,-29 16-17 16,-38 21 41-16,-36 13-2 0,-44 16 4 15,-6 0 51 1,-45 48-12-16,-58 22 20 0,-33 13 7 15,-17 13-53-15,1-3 42 16,20-3-6 0,37-14-44-16,43-16 34 0,36-15-41 15,16-24 0 1,74-16-11-16,62-5 4 16,51-37-1-16,34-27-28 0,34-6-37 15,0-10 50-15,-10 4-47 16,-24 6 32-16,-35 15 29 15,-44 7-27-15,-39 19 36 16,-53 16 1-16,-50 13 16 0,-5 0 95 16,-93 42-50-1,-49 22-2-15,-24 15 28 0,3 11-56 16,15 3 23-16,38-7-55 16,49-10 17-16,53-11-37 15,42-25-53-15,55-20-56 16,8-20-175-16</inkml:trace>
  <inkml:trace contextRef="#ctx0" brushRef="#br0" timeOffset="127290.87">5457 13994 2365 0,'0'0'688'0,"0"0"-547"0,0 0-45 15,0 0-36-15,0 0-33 16,0 0-12-16,0 0-5 15,0 0-8-15,0 0 28 16,0 0 61-16,0-10-58 16,0-4 5-16,5-6-23 15,13-3 9-15,-2-7-20 16,8-5-4-16,-8 4 0 16,2 3-21-16,-7 4 19 0,-1 10 2 15,-5 5 0 1,-5 3 10-16,0 6-19 0,0 0 9 15,0 0 0-15,0 0 0 16,0 0 12-16,0 0-12 16,0 0 15-16,0 0-6 15,0 0 8-15,0 16-16 16,0 14 21-16,0 5 42 16,0 3-63-16,0 4 31 15,13-8-11-15,-2 5-6 16,-1-9-6-16,4-4-9 15,-4 1 0-15,-5-4-17 16,6-4 28-16,-6 4-11 16,-5-5 0-16,0 1-57 0,0-5-3 15,0-8-78-15,0-6-352 16,-10 0-1278-16</inkml:trace>
  <inkml:trace contextRef="#ctx0" brushRef="#br0" timeOffset="127900.24">8116 13408 2223 0,'0'0'733'15,"0"0"-471"-15,0 0-93 0,0 0-58 16,0 0-66-16,0 0 14 16,0 185 46-1,10-88-54-15,3 8 15 16,-2 1-24-16,4-11-26 0,-1-5-11 15,1-14-5-15,-4-16-25 16,-3-16 25-16,-3-17-101 0,-5-21-7 16,0-23-6-16,0-32-211 15,-24-11-811-15</inkml:trace>
  <inkml:trace contextRef="#ctx0" brushRef="#br0" timeOffset="128090.08">7547 13531 1603 0,'0'0'1226'16,"0"0"-931"-16,0 0-75 0,0 0-73 0,0 0-65 31,0 0-74-31,0 0 28 16,171-56-36-16,-58 42 0 16,1 4-3-16,-1 4 3 15,-11 6-8-15,1 0-32 16,20 12-194-16,-25 18-475 15,-19 4-844-15</inkml:trace>
  <inkml:trace contextRef="#ctx0" brushRef="#br0" timeOffset="128538.09">8773 14053 2118 0,'0'0'915'0,"0"0"-750"16,0 0 34-16,0 0-130 15,0 0-63-15,0 0 4 16,245-179-1-16,-201 137-9 16,-4 6 0-16,-11 5 15 15,-14 2 8-15,-1 10 2 16,-9 5-5-16,0 7 37 16,-5 5-50-16,0 2 26 15,0 0-33-15,5 6 21 0,1 29-19 16,7 7 17-16,-3 6-19 15,1 5 18-15,7 0-11 16,-13-4-7-16,6-3 0 16,-11-9-45-16,0-3 11 15,0-11-80-15,-5-4-75 16,-35-1-82-16,-18-6-210 16,3-1 310-16,-3-5 171 15,8 0 41-15,11-2 235 16,21-4-18-16,7 0-21 0,11 0-67 15,0 0-101-15,11 0-9 16,46 0-40-16,12 0-10 16,10 0 5-16,0-7-15 15,-6-2-31-15,30-9-64 16,-24 2-379 0,-11 2-572-16</inkml:trace>
  <inkml:trace contextRef="#ctx0" brushRef="#br0" timeOffset="128691.47">10033 14023 104 0,'0'0'2591'0,"0"0"-2208"15,0 0-226 1,0 0-83-16,0 0 41 0,0 0-52 16,5 173-63-16,-5-120 0 15,-29 2-56-15,0-13-170 16,0-23-509-16</inkml:trace>
  <inkml:trace contextRef="#ctx0" brushRef="#br0" timeOffset="128958.9">10966 13514 2647 0,'0'0'653'0,"0"0"-583"16,0 0 13-16,0 0-37 16,0 0 22-16,-5 169 5 15,34-102-65-15,0 2 37 16,-3-4-44-16,-7-6 14 0,-4-6-27 16,-7-9 12-16,-2-14-52 15,-6-26-28 1,0-4-180-16,0 0-459 0</inkml:trace>
  <inkml:trace contextRef="#ctx0" brushRef="#br0" timeOffset="129117.03">10338 13388 1803 0,'0'0'1266'16,"0"0"-1020"-16,0 0-78 15,0 0-51-15,0 0-96 0,0 0 22 16,0 0-43-16,436-26-9 15,-273 22 8-15,37 4-143 16,-42 0-512-16,-26 11-909 0</inkml:trace>
  <inkml:trace contextRef="#ctx0" brushRef="#br0" timeOffset="129480.18">11721 13952 2147 0,'0'0'528'15,"0"0"-377"-15,0 0 27 0,0 0-113 0,0 0 27 16,0 0-77-16,0 0 1 16,-92-127-16-16,116 120 11 31,15 7-25-31,1 0 14 0,7 0 0 15,-8 0-19-15,1 13 41 0,-19 16-22 16,-8 3 38-16,-13 10-26 0,0 1 48 16,-13 1-25-16,-21 2 9 15,0 0 32-15,18-9-55 16,11-4 3-16,5-10-15 16,5-7 2-16,39-12 37 15,20-4-44 1,4 0-4-16,-5-14-9 0,-2-22-135 31,-22 10-175-31,-15-4-577 0</inkml:trace>
  <inkml:trace contextRef="#ctx0" brushRef="#br0" timeOffset="129970.31">13012 14010 788 0,'0'0'1614'0,"0"0"-1321"16,0 0-18-16,0 0-27 15,0 0-158-15,0 0-39 16,0 0-48-16,98-19 4 16,-14 15 2-16,8 1-8 15,-3 3-2-15,-15-4-19 16,-16 4-125-16,-19-10-149 15,-20 4-307-15,-14-6 32 0</inkml:trace>
  <inkml:trace contextRef="#ctx0" brushRef="#br0" timeOffset="130143.89">13565 13796 1729 0,'0'0'546'0,"0"0"-369"15,0 0 160-15,0 0-114 0,0 0-84 16,0 0 14-16,0 0-70 15,294 165-51-15,-294-103 37 16,0 5-68-16,-34-7 11 16,-63 9-12-16,13-16-178 15,10-20-597-15</inkml:trace>
  <inkml:trace contextRef="#ctx0" brushRef="#br0" timeOffset="132105.42">15792 13720 1542 0,'0'0'376'0,"0"0"-263"15,0 0 135-15,0 0-65 16,0 0-55-16,0 0 12 16,0 0-99-16,-165-30-34 15,86 60 57-15,-19 9 18 16,-2 11-5-16,3 10 6 15,13 5-35 1,26-3 50-16,19-2-65 0,28-3-18 16,11-8 10-16,0-12-16 15,50-10 0-15,18-20-9 0,22-7-33 16,7-11 32 0,11-31-103-16,-11-15-50 0,-13-10-12 15,-10 2-10 1,-24-4 21-16,-8 14 78 0,-21 13 77 15,-16 6 0-15,1 19 55 16,-6 4 48-16,0 13 37 16,0 0-61-16,0 0 27 15,0 27-15-15,13 12-16 16,3 5 48 0,2 7-60-16,3 2-33 15,3-3-4-15,-1-6-11 0,4-8-13 0,7-9-2 31,-5-7-106-31,29-20-123 16,-8 0-318-16,-6 0-194 0</inkml:trace>
  <inkml:trace contextRef="#ctx0" brushRef="#br0" timeOffset="132469.13">16857 13713 1687 0,'0'0'331'0,"0"0"20"15,0 0-96 1,0 0-105-16,0 0 33 0,0 0-69 16,0 0 54-16,-289 59-61 15,244-17-44-15,11 4 27 16,10 7-69-16,24 4 6 16,0-4 9-16,0-6-35 15,35-8 23-15,23-9-24 16,-3-10-21-16,18-13 15 15,30-7-115-15,-16-13-219 16,-14-13-634-16</inkml:trace>
  <inkml:trace contextRef="#ctx0" brushRef="#br0" timeOffset="132817.6">17567 13667 846 0,'0'0'1082'15,"0"0"-745"-15,0 0-26 16,0 0-115-16,0 0-22 15,0 0-26-15,0 0-34 16,-249 181 18-16,235-137-53 16,14 7-26-16,0-7 20 15,0-5-72-15,29-5 22 16,16-8-23-16,2-9 9 16,3-11-20-16,0-6-38 15,32 0-119-15,-16-23-320 16,-3-7-556-16</inkml:trace>
  <inkml:trace contextRef="#ctx0" brushRef="#br0" timeOffset="133386.54">17986 13890 1592 0,'0'0'280'0,"0"0"-62"16,0 0 73-1,0 0-99-15,0 0-118 0,0 0-9 16,294 7-65-16,-226-25-15 16,-10-5-16-16,-18-2-72 15,-19-5 66-15,-16 1 28 16,-5-1 9-16,0 1 24 15,-26 10 24-15,-14 1 25 16,-7 9-15-16,2 6-19 0,1 3 19 16,4 0-9-16,1 18-31 15,10 12 87 1,5 8-25-16,8 7 4 0,16-3 18 16,0 5-69-16,0-4 13 15,0-3-28 1,40-4-12-16,10-2 15 0,13-11-21 15,5-4-27 1,6-12-22 0,0-7-123-16,23-16-121 15,-18-17-262-15,-19-8-46 0</inkml:trace>
  <inkml:trace contextRef="#ctx0" brushRef="#br0" timeOffset="133876.23">18917 13759 1207 0,'0'0'337'0,"0"0"-135"16,0 0-13-16,0 0-78 15,0 0-30-15,34 225 61 0,-24-162-34 16,1 10 21 0,-1-1 23-16,9 8-49 0,4 0 13 15,-2-3-35-15,3-5-53 16,-3-1 34-16,8-11-62 15,0-14 0-15,-5-9 87 16,-9-14-87-16,-4-12 27 16,-3-11-27-16,-3 0 0 15,-5-23-2-15,0-21 2 16,0-13-15-16,0-15 14 16,0-15-32-16,-24-21 32 15,-15-8-20-15,0-3-9 16,-1-1 29-16,6 14-24 0,15 18 25 15,14 27 0-15,5 16 17 16,0 24-22-16,0 12 5 16,19 9 0-1,7 0-12-15,8 3 28 0,6 27-16 16,2 12 13-16,-8 6-5 16,-8 11 26-16,-7 1-34 15,-19 5 8-15,0-5 35 16,-6-7-28-16,-46-14 38 15,2-5 14-15,-3-14-65 16,19-14-2-16,29-6-32 0,5-33-178 16,0-6-565-16</inkml:trace>
  <inkml:trace contextRef="#ctx0" brushRef="#br0" timeOffset="134098.04">19663 13404 2123 0,'0'0'632'16,"0"0"-467"-16,0 0-78 0,0 0 46 15,0 0 31 1,0 210-96-16,0-121 27 0,24 4-61 16,-3-3-25-16,8-6 11 15,0-14-13-15,-5-13-7 16,-9-18 0-16,-4-16-84 15,-11-23-70-15,0 0-306 16,0-29-413-16</inkml:trace>
  <inkml:trace contextRef="#ctx0" brushRef="#br0" timeOffset="134228.34">19403 13814 1000 0,'0'0'1497'16,"0"0"-1039"-16,0 0-250 15,0 0-9-15,0 0-85 16,0 0-108-16,0 0-6 15,232-55-51-15,-151 49-419 16,-26 1-570-16</inkml:trace>
  <inkml:trace contextRef="#ctx0" brushRef="#br0" timeOffset="135314.76">20555 13996 2046 0,'0'0'767'15,"0"0"-679"-15,0 0 37 16,0 0-76-16,0 0-21 16,0 0-26-16,-97 214-2 15,47-152-274 1,8-15-584-16</inkml:trace>
  <inkml:trace contextRef="#ctx0" brushRef="#br0" timeOffset="141810.15">21302 13803 1809 0,'0'0'536'16,"0"0"-441"-16,0 0 131 15,0 0-17-15,0 0-142 16,0 0 5-16,52-24-57 16,48 24 13-16,21 0 38 15,14 0-64-15,7 0 31 16,-11 0-33-16,-13 0-6 16,-20 0-21-16,-30-6-195 0,-23-14-240 15,-24 3-75-15,-13-2-677 0</inkml:trace>
  <inkml:trace contextRef="#ctx0" brushRef="#br0" timeOffset="141967.59">22293 13570 1798 0,'0'0'355'0,"0"0"-163"16,0 0 59-16,0 0 10 16,0 0-84-16,0 0-56 15,0 0-16-15,53 225-74 16,-58-176 9-16,-14-3-40 15,19-9-58-15,0-12-147 0,19-13-694 16</inkml:trace>
  <inkml:trace contextRef="#ctx0" brushRef="#br0" timeOffset="142454.88">23411 13795 2049 0,'0'0'327'0,"0"0"-222"16,0 0-60-16,318-165-10 0,-215 109-35 15,-24-8-10 1,-24-1 10-16,-26-2-27 0,-29 4 27 16,0 16 29-16,-45 13 66 15,-23 17 42-15,-1 17-58 16,-4 9-22-16,10 35 40 15,13 28-48-15,10 20 17 16,22 14 41-16,7 11-32 16,11-1 7-16,0-5-28 15,11-8-41-15,23-16 31 16,0-25-44-16,-5-15 0 16,-5-24 0-16,-8-19 10 0,7-4-10 15,17-30 0 1,10-23-64-16,18-14 12 0,6-6-77 15,12 6 6-15,-12 9 30 16,-8 22 22-16,-8 13 71 16,-14 16 0-16,-4 7 0 15,-11 5 70-15,0 31 11 16,-8 13 0-16,13 8-44 16,0 0-28-16,6-8-18 15,28-5-136-15,-10-17-328 16,-3-17-292-16</inkml:trace>
  <inkml:trace contextRef="#ctx0" brushRef="#br0" timeOffset="143115.73">25015 13683 1903 0,'0'0'838'0,"0"0"-622"15,0 0-18-15,0 0-42 16,-294 82-103-16,265-28-8 15,18 13-4-15,11-3-35 16,0 0 13-16,45-11-19 16,13-11 0-16,2-8-15 15,3-18 5-15,-5-13-16 0,-8-3-4 16,3-9-15-16,-22-28 11 16,-2-5-51-16,-15-6-11 15,-14 2 85-15,0 6-22 16,0 8 33-16,0 8-1 15,-14 2-11-15,14 9 12 16,0 3-143-16,0 2-132 16,24 2 67-16,10 0 48 15,-5 5 70-15,-3 1 74 16,-2 0 16-16,-8 0 67 0,2 7 40 16,6 16-5-16,-3 13 59 15,3 14-103-15,-3 12 30 16,2 12 12-16,1 13-36 15,-3 1 25-15,8 2-15 16,0 0 30-16,-8-3 20 16,8-9-75-16,-11-13 4 15,3-8-38-15,3-14 6 16,-13-14-19-16,7-15-2 16,-7-10 0-16,-6-4-11 15,0-18 11-15,-5-28-18 16,0-19-15-16,0-22-28 15,0-22 31 1,0-20-36-16,-10-9-10 0,-1 2 25 16,6 12-9-16,5 23 60 0,0 35-12 15,0 25 25-15,0 19-12 16,21 19-1-16,-3 3 0 16,3 0 43-16,-8 31 2 15,-2 10 30-15,-6 14-16 16,-5 5-49-16,0 3 26 15,0-4-36-15,-45-9-35 16,-52-10-41-16,13-13-206 16,-13-17-493-16</inkml:trace>
  <inkml:trace contextRef="#ctx0" brushRef="#br0" timeOffset="143265.47">24721 13328 2067 0,'0'0'797'0,"0"0"-595"16,0 0-154-16,0 0-3 16,0 0-45-16,0 0-211 15,294 232-508-15</inkml:trace>
  <inkml:trace contextRef="#ctx0" brushRef="#br0" timeOffset="143398.13">24692 14745 2595 0,'0'0'515'0,"0"0"-367"16,0 0-79-16,0 0-69 0,0 0-511 15,215-171-1793-15</inkml:trace>
  <inkml:trace contextRef="#ctx0" brushRef="#br0" timeOffset="144067.46">25113 13604 1624 0,'0'0'503'0,"0"0"-291"0,0 0 14 15,0 0-53-15,0 0-106 16,0 0-67-16,0 0-8 16,-113 86-165-16,89-56-337 15,24-8-1492-15</inkml:trace>
  <inkml:trace contextRef="#ctx0" brushRef="#br0" timeOffset="144859.07">26914 13687 2302 0,'0'0'520'16,"0"0"-485"-16,0 0 26 15,0 0-18-15,0 0 37 16,68 169-27-16,-44-117-52 16,-13-10 55-16,-11-1-56 15,5-11 2-15,-5-11 1 16,0-10 13-16,0-9-16 0,0 0 0 15,0-19-10-15,5-20-41 16,3-12-52-16,8-3 25 16,2 0 48-16,3 8-16 15,8 8 46-15,0 13 2 16,5 8-2-16,6 11 28 16,5 6-21-16,4 0 1 15,4 13 35-15,-3 17-29 16,-5 10 34-16,-6 8-8 15,-10-5-21-15,0-6 44 16,-5-8-57-16,-14-8-5 16,6-12 14-16,2-9 0 0,11 0 12 15,6-20-1-15,9-19-14 16,1-16-3-16,-6-12-9 16,1-10 0-16,-16-15-2 15,-9 3-8-15,-7 6 4 16,-8 13 6-16,0 20 0 15,0 22 13-15,0 21 2 16,-18 7 2-16,2 12-17 16,-2 31 10-16,2 13-10 15,11 18 20-15,5 8-1 16,0 8 53-16,0 2-60 16,15-8 12-16,25-2-9 15,-1-17 1-15,1-15-16 0,-6-20 0 16,-5-16-10-16,-6-14 1 15,12 0-11-15,4-37-16 16,6-13-56-16,10-8-82 16,8 3 5-16,-5 7 7 15,-3 12 46-15,3 9 88 16,-8 14-14-16,3 12 42 16,-14 1 15-16,-5 0 31 15,-7 24 97-15,2 13 7 16,-1 8-80-16,1-3-12 15,6 2-58-15,25-8-127 0,-7-10-252 16,-3-15-497-16</inkml:trace>
  <inkml:trace contextRef="#ctx0" brushRef="#br0" timeOffset="145522.26">29284 13712 1219 0,'0'0'1302'0,"0"0"-1006"15,0 0-54-15,0 0-50 16,0 0-151-16,0 0 11 16,-311 44-42-16,288 1-2 0,12-7-7 15,6 1-1-15,5-6 0 16,0-10 0-16,21-12-70 16,18-6-1-16,3-5-1 15,3 0 3-15,0-12 48 16,-6-13-28-16,-5 2 46 15,-5 2-6-15,-18 8 18 16,-1 5 12-16,-2 4 15 16,-2 4-5-16,-6 0 13 15,5 5-28-15,0 15 34 16,6 3-26-16,7 0-11 16,3-4-2-16,8-13-11 15,10-6-30-15,9 0 10 0,2-13-80 16,0-28-44-16,8-13-47 15,-8-12-102-15,-11-6 45 16,-5-2 48-16,-5 8 96 16,-18 10 104-16,-3 15 132 15,-8 22 147-15,0 12 6 16,0 7-63-16,0 3-96 16,0 34-72-16,0 16 23 15,-19 13 22-15,9 4-70 16,4 5 10-16,6-3 13 15,0-5-51-15,0-7 30 16,0-10-31-16,16-13-40 0,8-14-50 16,-14-18-159-1,-10-5 18-15,0-2 53 0,0-28-21 16,0-10 100-16,0 1 99 16,0-2 37-16,0 6 158 15,0 5-56-15,6 12-51 16,33 0-50-16,14 11-29 15,-3 7-5-15,2 0-4 16,-12 0-63-16,-14 6 5 0,-13 8-132 16,-13 14-71-16,-29-5 53 15,-21-4-483-15</inkml:trace>
  <inkml:trace contextRef="#ctx0" brushRef="#br0" timeOffset="145742.38">28860 13694 1375 0,'0'0'200'0,"0"0"19"16,79-200-125-16,11 107-77 0,17 4-5 15,1 3-22-15,-5 11 20 16,-19 15 2-16,-31 20 240 16,-25 14 68-1,-22 16 17-15,-6 7-97 0,0 3-145 16,0 0-35-16,-34 19-60 15,-1 10-43-15,1 9-58 16,5-2-417-16,8-13-537 0</inkml:trace>
  <inkml:trace contextRef="#ctx0" brushRef="#br0" timeOffset="146341.97">28876 13351 1228 0,'0'0'1029'0,"0"0"-572"16,0 0-156-16,0 0-128 0,0 0-66 16,0 0-49-16,0 0-40 15,171 30 25-15,-103-3-43 16,1-4-19-16,25-3-56 15,-15-3-375-15,-5-14-387 0</inkml:trace>
  <inkml:trace contextRef="#ctx0" brushRef="#br0" timeOffset="146609.69">30822 13137 2167 0,'0'0'317'16,"0"0"69"-16,0 0-86 16,0 202-151-16,16-119 3 0,2 2-96 15,-2-2-35 1,0-6-8-16,2-8 1 15,-7-16-25-15,-6-16 11 0,3-15-90 16,-8-22-34-16,0-17-162 16,0-25-617-16</inkml:trace>
  <inkml:trace contextRef="#ctx0" brushRef="#br0" timeOffset="146783.51">30259 13084 2499 0,'0'0'609'0,"0"0"-447"16,0 0 38-16,0 0-149 0,0 0-43 16,334-36-8-16,-179 32-6 15,48 4-75-15,-37 0-226 16,-37 7-648-16</inkml:trace>
  <inkml:trace contextRef="#ctx0" brushRef="#br0" timeOffset="147208.75">31377 13690 1854 0,'0'0'1039'0,"0"0"-768"16,0 0-96-16,0 0-79 0,0 0-79 16,0 0-16-16,203-196-2 15,-151 153 3-15,-7 3-2 16,-16 7 0-16,-6 13 7 15,-12 6 17-15,-11 12 3 16,5 2-1-16,-5 0-8 16,5 20 4-16,1 19-4 15,-1 14 18-15,-5 10-30 16,8 4 60-16,2-4-64 16,6-4-1-16,3-6-1 15,2-9-1-15,-8-10-8 16,-8-11-45-16,-5-9-48 15,0-10 1-15,0-4-131 0,0 0-49 16,-29 0 93-16,0 0 97 16,8 0 91-16,3-4 86 15,18-3 62-15,0 2 8 16,0 3-59-16,47-3-60 16,8-1-28-16,3 5-9 15,-8-3-18-15,-16 4-197 16,-18 0-499-16,-16 0-1158 0</inkml:trace>
  <inkml:trace contextRef="#ctx0" brushRef="#br0" timeOffset="148500.34">10401 15171 1483 0,'0'0'375'15,"0"0"-88"-15,0 0-61 0,0 0-104 16,0 0 27 0,0 0-70-16,0 0 34 15,5-16 13-15,11 16-31 0,13 23 37 16,0 14-39-16,16 9-49 16,-1 11 33-16,19 3-60 15,11 2 1-15,10-9-5 16,3-6 2-16,8-14-6 15,-3-13-9-15,-3-20 0 16,3 0-4-16,-8-23 10 16,3-24-6-16,-21-13 0 15,-8-13-12-15,-24-3 4 16,-18 0 5-16,-16 2 3 0,0 15-1 16,-11 8 13-16,-28 19-12 15,-11 10 34-15,-3 9-28 31,3 12 21-31,11 1-27 0,-1 0-5 0,17 18-16 16,12 11 2-16,11 7-20 16,5-5-24-16,58-1-94 15,27-2 1-15,28-11-94 32,14-7-22-32,-3-5 42 15,2-5 21-15,-23 0 133 16,-29 0 73-16,-27 0 3 15,-25 0 180-15,-19 0 147 16,-8 4 35-16,0-2-94 0,0 14-151 16,-24 7-53-1,-5 7-5-15,-5 9-40 0,13 8 40 16,2-1-28-16,14 0-30 16,5-2 28-16,0-5-20 15,0-9-9-15,24-8 0 16,2-17-3-16,8-5 1 15,-5 0-2-15,5-23-40 0,-5-21 4 16,5-6-101-16,-13-9-9 16,-2-4 2-16,-14 10-39 15,-5 9 125-15,0 21 62 16,0 11 79-16,0 12 61 16,0 0-114-16,0 12-11 15,16 18 26-15,8 7-14 16,10-1 24-16,0-3-38 15,5-3-12-15,1-3 4 16,-6-13-5-16,0-14-131 16,-10-7-156-16,-19-23-558 0</inkml:trace>
  <inkml:trace contextRef="#ctx0" brushRef="#br0" timeOffset="148641.06">11829 14798 1805 0,'0'0'1115'0,"0"0"-979"16,0 0-4-16,0 0-89 16,0 0-43-16,289-14-67 15,-141 25-404-15,-12 8-454 0</inkml:trace>
  <inkml:trace contextRef="#ctx0" brushRef="#br0" timeOffset="148908.18">13757 14941 1839 0,'0'0'792'16,"0"0"-686"-16,0 0-49 15,0 0 133-15,0 0-5 16,-6 207-54-16,6-136 5 0,6 8-66 15,9-6-14-15,4-8-19 16,2-8-25-16,3-10-1 16,-1-14-11-16,-2-9-38 15,-8-22 23-15,-13-11-120 16,0-32-143-16,0-12-690 0</inkml:trace>
  <inkml:trace contextRef="#ctx0" brushRef="#br0" timeOffset="149064.99">13168 14881 1726 0,'0'0'1036'0,"0"0"-839"16,0 0 27-1,0 0-43-15,0 0-151 0,0 0 3 16,0 0-25-16,407-37-8 16,-249 37-8-16,47 0-164 15,-47 18-415-15,-27 1-377 0</inkml:trace>
  <inkml:trace contextRef="#ctx0" brushRef="#br0" timeOffset="149412.34">14738 15341 2386 0,'0'0'359'16,"0"0"-165"-16,0 0-112 15,0 0-82-15,0 0 17 16,0 0-17-16,0 0 0 16,255-73-6-16,-234 73 7 15,-13 0-1-15,-8 9 68 16,0 18-24 0,-24 13 53-16,-21 3-32 0,-7 6-15 15,12-1 27-15,11-9-70 16,29-6 13-1,0-6-14-15,29-11 10 0,45-7 4 0,18-9-20 16,10 0-1-16,-7 0-13 16,-16-22-65-16,-21-1-128 15,-24 0-281-15,-29 6-393 0</inkml:trace>
  <inkml:trace contextRef="#ctx0" brushRef="#br0" timeOffset="151361.94">16768 14728 2039 0,'0'0'604'16,"0"0"-378"-16,0 0-22 15,0 0-138-15,0 0-9 16,0 0-56-16,0 0 62 16,5 203 20-16,11-107-35 15,13 6 11-15,0-5-46 0,5-2-2 16,0-9-11-16,-8-13 0 15,-2-13-80-15,-19-17-93 16,-5-17-336-16,0-15-188 0</inkml:trace>
  <inkml:trace contextRef="#ctx0" brushRef="#br0" timeOffset="151833.26">16626 15217 1448 0,'0'0'728'16,"0"0"-570"-16,0 0-23 15,0 0 24-15,0 0-65 16,339-195-81-16,-220 147 11 16,-6 5-24-16,-21 0 8 15,-24 6-10-15,-34 4 2 0,-23 10 0 16,-11 7 25-16,0 9 26 16,-24 7 45-16,-10 0-48 15,-11 7-47-15,11 35 43 16,5 15-38-16,19 21 19 15,10-1 35-15,0 12-20 16,28-6 23-16,22-11-36 16,8-8-25-16,-2-15 19 15,-9-15-21-15,-8-18 0 16,-18-13 0-16,3-3 15 16,5-19-23-16,0-31 8 0,10-13-103 15,6-7 37 1,5 0-51-16,3 6 21 0,-9 17 67 15,-4 17 6-15,-6 16 23 16,-10 8 67-16,2 6 5 16,-2 0 69-16,-1 36-26 15,4 1-34-15,1 10 1 16,7 1-61-16,4 0 2 16,1-3-23-16,12-9-6 15,9-13-23-15,36-12-176 0,-13-11-309 31,-2 0-337-31</inkml:trace>
  <inkml:trace contextRef="#ctx0" brushRef="#br0" timeOffset="152557.66">18982 15046 1993 0,'0'0'675'15,"0"0"-527"-15,0 0 127 16,0 0-104-16,0 0-134 15,0 0 2-15,0 0-39 0,-271 54 7 16,266-24-4 0,5-5-3-16,0-5 0 0,0-7 0 15,0-7-75-15,29-4-33 16,11-2-58-16,4 0-31 16,-4-2-111-16,-1-10-26 15,-10-4 205-15,-13 8 103 16,-3 2 26-16,-13 2 155 15,0 4 41-15,0 0-35 16,0 0-15-16,0 0-106 16,11 0-28-16,-1 7 31 15,8 9-42-15,3 1 31 16,3 0 7-16,0 2 28 0,-3-2 30 16,8-4-62-1,-6 1 14-15,-1-5 2 16,6-5-50-16,7-4 60 0,4 0-7 15,19 0-40-15,-3-13 5 16,8-14-19-16,6-6-22 16,-14-4-1-16,3-11-38 15,-8-5 35-15,-11-8-10 16,-5-14 5-16,-5-1 23 16,-10 6-5-16,-14 13 13 0,-5 22 59 15,0 12 26 1,0 16 48-16,0 7-59 0,-5 9-68 15,-8 35 16-15,13 19-11 16,0 10-11-16,0 10 31 16,0 1-25-16,0-1 27 31,0-13-33-31,0-10 6 0,0-18 0 0,0-19-6 16,0-12 0-16,0-11-1 15,0-4-19-15,13-26 5 16,-3-3-37-16,19 4 10 15,5 2 33-15,1 5-17 16,9 14 23-16,-4 5-7 16,-1 3 5-16,-5 0 4 0,6 16 1 15,-11 7-22-15,0 2 1 16,-24 3-120-16,-5-4-185 16,0-14-398-16</inkml:trace>
  <inkml:trace contextRef="#ctx0" brushRef="#br0" timeOffset="152699.53">18790 14639 2801 0,'0'0'349'0,"0"0"-201"0,0 0-81 15,0 0-67-15,408-17-140 16,-237 17-677-16</inkml:trace>
  <inkml:trace contextRef="#ctx0" brushRef="#br0" timeOffset="153140.31">21297 15093 1938 0,'0'0'1305'15,"0"0"-1205"-15,0 0-82 16,0 0 19-16,0 0-25 16,0 0-24-16,0 0-9 15,318-175-61-15,-284 158 82 16,-23 4-19-16,-6 10 19 16,-5 3 68-16,0 0-44 15,0 0 21-15,-5 19-45 16,-6 15 0-16,-2 5-12 15,13 11 12-15,0 0 0 16,0 2 0-16,0-6-40 0,0-4-45 16,0-1-74-16,0-8-142 15,-34-6 64-15,-11-8 104 16,0-5 122-16,1-8 11 16,15-3 195-16,5 1 93 15,24-4-83-15,0 0-76 16,0 0-13-16,34 3-53 15,35-3 0-15,15 0-19 16,18 0-38-16,-4 0-12 0,-9 0-18 16,14 0-165-1,-25 0-362-15,-20-10-542 0</inkml:trace>
  <inkml:trace contextRef="#ctx0" brushRef="#br0" timeOffset="153643.89">22946 14708 2223 0,'0'0'610'16,"0"0"-479"-16,0 0 91 16,0 0-126-16,0 0-17 15,0 0 51-15,28 193-71 0,-22-114-7 16,-6 4 13-16,13-3-64 15,-3-6 38-15,1-10-39 16,-1-15-11-16,4-12 3 16,-14-17-64-16,0-10-24 15,0-10-110-15,-6 0-130 16,-41-30-253-16,-8-10 282 16,-14-3 307-16,12 0 62 15,12 7 225-15,16 6 89 16,18 10-32-16,11 1-134 15,0 6-69-15,50-3-114 16,37 1-20-16,16-2-4 0,10-1-3 16,0 8-52-16,10 9-104 15,-25 1-450-15,-25 0-345 16</inkml:trace>
  <inkml:trace contextRef="#ctx0" brushRef="#br0" timeOffset="154083.32">23729 15083 1979 0,'0'0'629'0,"0"0"-454"15,0 0 57-15,0 0-4 16,0 178-100-16,0-115-51 16,11 0 2-16,12 4-65 0,-1-7 7 15,1-11-18-15,-7-4 16 16,-3-15-29-16,-8-16 10 15,-5-5-38-15,0-9 28 16,0-9-82-16,0-30-102 16,0-18-85-16,0-12 16 15,0-8 39-15,0-6 93 16,0 3 99-16,0 8 32 16,0 15 96-16,0 14 88 15,0 15-12-15,11 20-20 16,18 2-28-16,10 6-57 0,1 0-1 15,-1 24 45-15,1 11-73 16,-6 2 0-16,-16 0 13 16,-18 5-50-16,0-3 55 15,-23-2-19-15,-46-7-29 16,-4-3 33-16,-6-11-40 16,16-6-2-16,23-10-14 15,19 0-149-15,8-33-336 16,13-3-738-16</inkml:trace>
  <inkml:trace contextRef="#ctx0" brushRef="#br0" timeOffset="154477.9">24153 14974 2096 0,'0'0'657'15,"0"0"-537"-15,0 0 41 16,0 0-95-16,0 0-54 16,0 0-24-16,0 0 4 15,228-139-8-15,-212 86-2 16,-16-7 18-16,0-7 0 16,0 4 0-1,-5 9 11-15,-11 16 11 0,-2 15 23 0,7 12-9 16,-2 11 15-16,3 0-49 15,-11 35 4-15,-3 20 37 16,-5 14 21-16,5 11 37 16,9 6-19-16,15 4-31 15,0-3 51 1,0-1-73-16,44-10 10 16,19-10-14-16,6-11-1 0,-1-15-25 15,-7-17 1-15,-4-16-50 0,-7-7 34 16,-2-3-70-1,7-57-23-15,-16 3-269 0,1-1-845 16</inkml:trace>
  <inkml:trace contextRef="#ctx0" brushRef="#br0" timeOffset="154775.38">25412 14775 1694 0,'0'0'482'15,"0"0"-376"-15,0 0 124 16,0 0 23-16,0 0 38 16,0 0-79-16,-89 223-73 15,81-151 5-15,8 6-84 16,0-7 1-16,0-2-31 15,29-9-15-15,5-11-22 16,-5-15 7-16,-13-15-74 16,2-15 19-16,-7-15-178 15,-1-25-376-15,-10-11-770 0</inkml:trace>
  <inkml:trace contextRef="#ctx0" brushRef="#br0" timeOffset="154901.7">25044 15135 2065 0,'0'0'691'0,"0"0"-500"15,0 0 76-15,0 0-122 16,0 0-117-16,290-60 10 16,-143 42-38-16,34-6-68 15,-44 7-143 1,-37-1-636-16</inkml:trace>
  <inkml:trace contextRef="#ctx0" brushRef="#br0" timeOffset="156787.25">27227 15118 1925 0,'0'0'485'0,"0"0"-271"0,0 0 4 16,0 0-128-16,0 0-75 16,0 0 45-16,0 0 2 15,-226 97 15-15,197-61 14 16,11 1-79-16,12-7 17 16,6-7 1-16,0-13-20 15,19-10 3-15,31 0-13 16,18-27-47-16,6-23-60 15,-6-9-201-15,-13-15 4 16,-7-7 62-16,-27-8 68 16,-3-1 103-16,-7 4 52 15,-6 13 19-15,-5 17 186 0,0 19 76 16,0 24 75-16,0 13-125 16,0 6-158-16,0 41 21 15,0 12 10-15,0 15-32 16,0 2 36-16,0 3-51 15,0 3 8-15,0-14-7 16,18-4-31-16,16-16 11 16,6-16-19-16,10-15 0 15,13-17-21-15,5 0 11 16,1-17-40-16,-9-19-26 0,3-4-98 16,-18 1 41-16,-16 3 15 15,-5 5 82-15,-14 2 25 16,-10 13 22-16,0 8 20 15,0 2 60-15,0 6-22 16,0 0 11-16,0 12-58 16,0 13 14-16,0 9 48 15,-5 3-62-15,5 0 25 16,0-7-20-16,0-3-14 16,0-8-6-16,0-6-7 15,34-10-25-15,0-3 24 16,16 0-54-16,0-9-39 15,8-21-80-15,-8-7-104 0,-3-4 1 16,-12 4 50 0,-14 4 86-16,-8 12 141 0,-13 6 166 15,0 8 131-15,0 7-16 16,0 0-148-16,-19 0-42 16,-4 22-29-16,7 9-22 15,5 4 45-15,6-4-59 16,5-1-8-16,0-6 4 0,0-6-16 15,5-7 14 1,16-4-20-16,3-7 1 0,5 0-11 16,10 0 8-1,6 0-35-15,-5-14-56 0,-1-10-73 16,-5 2 33 0,-5-1-14-16,-13 3 43 0,-8 4 98 15,-3 8 6-15,-5 1 12 16,0 7 83-16,0 0-41 15,0 0-6-15,0 0-48 16,0 19 0-16,0 6 65 16,11 10-40-16,4 9 11 15,4 6 33-15,10 9-42 0,0 7 34 16,-3 10-37-16,3 7-18 16,-5 6 45-16,-14-12-39 15,-10-4 13-15,0-8 37 31,-10-22-40-31,-43-10 55 0,-2-19-41 0,-8-10-27 16,5-4 30-16,3-7-39 16,5-30-18-16,15-9-41 15,28-60-155-15,7 11-326 16,0-1-993-16</inkml:trace>
  <inkml:trace contextRef="#ctx0" brushRef="#br0" timeOffset="157432.93">29165 15009 1685 0,'0'0'725'0,"0"0"-505"16,0 0-45-16,0 0-48 16,0 0-87-16,0 0 71 15,0 0-33-15,11 139-63 0,-11-97 45 16,0-8-45-16,0-11-14 15,0-12 40-15,0-11-35 16,0 0 29-16,0-11-27 16,29-24-8-1,5-13-34-15,5 2-50 0,6 3-26 16,-3 8 64-16,-16 17-3 16,-7 5 49-16,-9 13-3 15,-4 0 12-15,-1 1 43 16,8 29 32-16,-2 7-38 15,12-1 11-15,11-1-55 16,6-12 5-16,10-9-2 16,2-14 4-16,-2 0-18 0,0-25-18 15,-2-24-38 1,-22-10 29-16,-2-13-27 0,-19-7 29 16,-5-1 6-16,0 4-14 15,0 9 36-15,0 21 10 31,-5 16-4-31,-6 23 72 0,6 7-71 0,-3 7 14 16,8 34 24-16,0 8-9 16,0 11 51-16,0 2-13 15,0 2-47-15,0-1 17 16,0-6-38-16,0-9 12 16,0-19-4-16,8-11 11 15,2-12-17 1,11-6-2-16,8 0 0 15,16-18-14-15,2-6-19 0,-2 6-2 0,-5 3 34 16,-6 8-15-16,-11 7 16 16,4 0 0-16,-4 0 0 15,1 0 36-15,2 22-36 16,-2-7 0-16,5 6-3 16,21-13-125-16,-5 1-173 15,2-9-509-15</inkml:trace>
  <inkml:trace contextRef="#ctx0" brushRef="#br0" timeOffset="158078.29">30720 14945 2068 0,'0'0'671'16,"0"0"-447"-16,0 0-22 15,0 0-79-15,0 0-80 16,0 0-34-16,0 0 12 15,-177 29-20-15,167-9-1 16,5 2 0-16,5-8 6 0,0 2-15 16,0-8-29-16,0-2-72 15,21-3 46-15,-3-3-25 16,-2 0 27-16,-6 0 45 16,-10 0 10-16,0 0 7 15,0 0 58-15,0 0 17 16,0 0 15-16,13 6-80 15,3 0 19-15,8-4 8 16,5 4-31-16,-3-1 13 16,8-5-19-16,1 0-9 15,-1 0-8-15,5-7-14 16,6-17 11-16,2-6 10 16,-2-3-56-16,13-14 7 15,-8-6-90-15,0-3-36 0,-3-7 46 16,-7 10 7-16,-19 9 132 15,-8 18 151-15,-13 13 121 16,0 13 2-16,0 0-124 16,-13 16-104-16,-22 28 33 15,14 18-46-15,-2 9 11 16,12 8-2-16,11-3-36 16,0-3 24-16,0-4-30 0,0-16 0 15,21-16-12 1,-2-12-3-16,-9-18-65 0,1-7-37 15,-11-10-160 1,0-35-365-16,0-10 83 0,0-3 300 16,-16-1 259-16,0 9 63 15,3 7 244-15,13 9 85 16,0 15-96-16,5 3-40 16,43 5-186-16,1 8-69 15,1 3-1-15,-7 0-178 16,-22 3-169-16,-21 13-298 0</inkml:trace>
  <inkml:trace contextRef="#ctx0" brushRef="#br0" timeOffset="158188.6">30391 14782 2080 0,'0'0'519'16,"0"0"-428"-16,0 0 110 15,137-246-201 1,-9 158-157-16,9 5-549 0</inkml:trace>
  <inkml:trace contextRef="#ctx0" brushRef="#br0" timeOffset="158315.91">31485 14136 2706 0,'0'0'632'0,"0"0"-564"16,0 0-38-16,-334 63-30 15,226-29-241-15,16-4-1038 0</inkml:trace>
  <inkml:trace contextRef="#ctx0" brushRef="#br0" timeOffset="159921.35">1149 1621 1625 0,'0'0'674'15,"0"0"-565"-15,0 0 120 16,0 0-53-16,-68 191-5 15,68-117-55-15,0 18-44 16,15-2 32-16,30-2-76 16,8-1-16-16,-9-17-12 15,1-14 0-15,-16-20-24 16,-11-30-124-16,-7-6-227 16,-11-6-285-16</inkml:trace>
  <inkml:trace contextRef="#ctx0" brushRef="#br0" timeOffset="160117.68">468 1644 2621 0,'0'0'469'16,"0"0"-277"-16,0 0-51 0,0 0-57 15,0 0-42-15,0 0-35 0,363-69 10 16,-211 48-17-16,1 1 0 15,-16 8-14-15,15 8-71 32,-34 4-185-32,-20 0-659 0</inkml:trace>
  <inkml:trace contextRef="#ctx0" brushRef="#br0" timeOffset="160561.26">1767 2233 1521 0,'0'0'1374'16,"0"0"-1183"-16,0 0 10 15,0 0-81-15,0 0-104 0,0 0 13 16,0 0-29-16,139-146 0 16,-115 106 0-16,-13 4 17 31,-6 6-17-31,3 4 9 15,-8 8-8-15,0 9 40 0,0 6-41 16,0 3 0-16,10 0-1 16,1 0-42-16,7 21 42 15,3 11-9-15,-2 4-31 16,-9 7 41-16,-10 3-72 16,0 1-23-16,0 3 5 15,-29-4-58-15,-16 0-6 16,-5-5 36-16,3-8 70 15,8-4 48-15,12-12 49 16,9-4 111-16,18-9 40 16,0 1-53-16,0-5-5 0,18 0-34 15,38 0-58-15,23 0 20 16,18 0-46-16,11 0-10 16,5 0-14-1,45 0-41-15,-22 0-92 0,-28 0-857 0</inkml:trace>
  <inkml:trace contextRef="#ctx0" brushRef="#br0" timeOffset="161238.98">16789 3384 2246 0,'0'0'562'0,"0"0"-393"15,0 0 18-15,0 0-152 16,0 0 43-16,0 0 7 16,0 241-37-16,29-157 31 15,5 5-50-15,-5-6-19 16,-3-11-8-16,-2-15 5 15,-14-15-14-15,4-15-25 16,-14-24-121-16,0-3-228 16,0 0-436-16</inkml:trace>
  <inkml:trace contextRef="#ctx0" brushRef="#br0" timeOffset="161428.72">16421 3248 2547 0,'0'0'562'0,"0"0"-416"16,0 0 56-16,0 0-133 16,0 0-51-16,0 0-15 15,318-79 6-15,-165 68-18 0,-1 5-23 16,-5 6-103 0,6 0-160-16,-37 20-410 0,-32 7-303 15</inkml:trace>
  <inkml:trace contextRef="#ctx0" brushRef="#br0" timeOffset="161759.53">17460 3893 312 0,'0'0'2479'15,"0"0"-2153"-15,0 0-193 16,0 0-82-16,181-178-51 15,-97 154 22-15,-10 6-22 32,-19 15 0-32,-13 3-10 0,-21 0 20 0,-16 6-10 15,-5 27 36-15,0 15-8 16,-39 7 41-16,-11 10-51 16,-3 4-3-16,14-2 20 15,18-3-26-15,21-11 0 16,0-14-9-16,34-6 15 15,40-11 4-15,10-17-19 16,8-5 1-16,-3 0-3 0,-4-5-85 16,-28-13-167-1,-28 1-721-15</inkml:trace>
  <inkml:trace contextRef="#ctx0" brushRef="#br0" timeOffset="164849.04">4118 8973 1262 0,'0'0'283'0,"0"0"-181"16,0 0 90-16,0 0-39 16,0 0-14-16,0 0 13 15,0 0-51-15,-16-30-9 16,16 30 27-16,0 0-52 15,0 0 33-15,-5 0-3 16,5 0-50-16,0 0 15 0,0 0-34 16,0 0-13-1,0 14 40-15,0 2-29 16,0 7 26-16,0 1 17 0,0 6-42 16,0-1 33-16,0 5-33 15,0-1-15 1,0 4 39-16,11-1-42 0,-6-3 19 15,5 6 10 1,-4-9-37-16,1 0 44 16,4 5-39-16,0-3-6 0,7 3 32 15,-2-5-20-15,2-5-5 0,-2 3-1 16,2-3 12 0,-2 0-10-1,-5-6-8-15,7 5 0 0,-7 2-5 0,-1-3 11 16,8 4-6-16,-7-1 0 15,7 1 15-15,-7-1-24 16,5 1 9-16,-3 0 0 16,-3 0-7-16,9-4 8 15,-9-3-1-15,1-1 0 0,-1 3 15 32,9-4-21-17,-9 0 6-15,3-1 0 0,3 1-10 16,3 2 16-16,-4 1-6 15,-4 3 0-15,7-4 15 16,-2-2-24-16,2 7 9 16,-2-5 0-16,8 0-9 15,-8 0 10-15,7 3-1 16,-2-7 0-16,3 5 17 16,-5-5-22-16,2 0 5 0,-3 1 0 15,-2-4-4-15,7 4 5 16,-2 3-1-16,8 0 0 15,6-3 19-15,-1 2-20 16,-5 1 1-16,5-3 0 16,-13 3-15-16,3-4 16 15,-1-2-1-15,-2-1 0 16,3 0 17-16,5 0-17 16,10 4 0-16,1-4 0 0,4 4-8 15,1 0 17 1,3-4-9-16,-9 0 0 0,0 2 15 15,-10-7-21-15,-2 4 6 16,-9-2 0-16,3-4-16 16,3 5 22-16,5-5-6 15,0 0 0-15,2 3 10 16,3 3-16-16,8-3 6 16,-2 0 0-16,-6 2-10 15,-2-1 16-15,-3-3-6 16,0 0 0-16,-1 2 13 0,7 0-14 15,-1 0 1-15,5 0 0 16,11-2-14-16,8 0 22 16,-3-1-8-16,3 1 0 15,-8-1 16-15,-5 1-25 16,-11 0 9-16,0-4 0 16,-5 3-13-16,-5-2 20 15,5-1-7-15,-3 1 0 16,21 3 14-16,-2-1-20 15,10 0 6-15,8 1 0 0,1 3-12 16,-1 3 13 0,2-2-1-16,-1-2 0 0,-7-2 18 15,4 3-24-15,-3-4 6 16,-3 4 0-16,3-3-11 16,0 0 17-16,2-1-6 15,-2-2 0-15,5 2 14 16,-8 1-19-16,3-3 5 15,-3 2 0-15,3-3-4 16,5 0 4-16,3 1 0 16,16-4 0-16,2 0 12 0,5 0-18 15,3 0 6-15,-2 0 0 16,2 0-3-16,-8 0 4 16,-10 0-1-16,-6 0 0 15,-5 0 20 1,-13 0-28-16,-5 0 8 0,7 0 0 15,-2-4-10-15,3-2 10 16,7 0 0-16,14-1 0 16,0 0 16-16,-1 4-22 15,1-1 6-15,0 1 0 16,-6 3-10-16,0 0 10 16,-5 0 0-16,-5 0 0 0,-2-3 15 15,-6 3-16 1,-3-3 1-16,3-1 0 15,-5 1-27-15,2-4 25 16,-2 0 2-16,-1 4 0 16,-4-3 12-16,4-5-21 0,4 5 9 15,-3-7 0-15,-6 3-16 0,6-3 16 16,-11-1 0-16,5 1-8 16,-4 3 14-16,-1 0-7 15,0 0 1-15,5 0 0 31,1 0-15-31,7 0 16 0,-2-3-1 0,5 3 0 32,-5-4 9-32,2 5-18 0,-8-3 9 15,-5 4 0 1,1 2-3-16,-14-3 3 16,2 2 0-16,-7 0 0 15,-3 6 14-15,3-5-15 0,2-3 1 16,4 0 0-1,6 0-14-15,7-10 15 0,4 8-1 16,1-8 0-16,-6 3 15 16,5-4-21-16,-5 3 6 15,6 1 0-15,-1 2-8 16,1-2 8-16,-6 3 0 16,-5 0 0-16,-5 2 15 15,2-2-16-15,-3 0 1 16,1-3 0-16,-3-1-14 0,-2 4 14 15,-4 0 0-15,4-1 0 16,-3 4 15-16,-6 4-15 16,8-5 0-16,6 5 0 15,2-4-12-15,3 0 12 16,0 0 0-16,-5 4 0 16,-3-1 21-16,-10 0-15 15,7 0-1-15,-8 1 1 16,4-1 32-16,1 0-37 0,-4 1 11 15,7 0 9 1,-2-5-9-16,3 5 3 0,-4-1-15 16,4 1 2-16,-9-1 17 15,1 3-11 1,-6 1 2-16,3 0 5 0,-3-1 2 16,6 2 2-16,-1-2-16 15,3-3 5-15,-2 0 7 16,-1 4-15-16,4-3 0 15,-4 3 0-15,1-1 21 16,-6 1-21-16,8-1 0 0,-8 1 1 16,-5 3 19-16,6-3-20 15,-6 3 0-15,5-4 5 16,-5 1 11-16,5 0-16 16,0-2 0-16,3 3 0 15,3-1-7-15,-6-1 7 16,0 1 0-16,8 0 0 15,-7-3 12-15,-6 2-12 16,5-1 0-16,-5 3-1 16,0-1-15-16,0-1 16 0,0 4-2 15,5-3-5-15,-5 3-24 16,0 0 30-16,0 0-5 16,0 0 0-16,0 0-21 15,0-3 16 1,0 0-40-16,0-4-9 0,0-12-85 15,0 1-320-15,0-3-1250 0</inkml:trace>
  <inkml:trace contextRef="#ctx0" brushRef="#br0" timeOffset="166048.09">14096 3828 567 0,'0'0'348'0,"0"0"-217"16,0 0-86-16,0 0-16 16,0 0-18-16,0 0-2 15,0 0 149-15,0 0-3 16,0 0 5-16,0 0 24 16,0 0-57-16,0 0 67 15,0 0-5-15,0 0-50 16,0-4 4-16,0 4-81 15,0 0-4-15,0 0 38 16,0 0-56-16,0 0 17 0,0 0-57 16,0 10-2-1,0 30-7-15,-29 23-11 16,-3 20-100-16,-15 57-85 16,2-16-257-16,16-17-437 0</inkml:trace>
  <inkml:trace contextRef="#ctx0" brushRef="#br0" timeOffset="172847.04">581 1594 1000 0,'0'0'739'0,"0"0"-579"15,0 0-2-15,0 0-96 0,0 0-15 16,0 0-29-16,0-10-11 16,0 10 9-16,0 0-16 15,0 0 39-15,0 0 109 16,0 0 3-16,0 0 17 15,0 0-5-15,0 0-84 16,-5 0 23-16,5 0-50 16,0 0-11-16,0 0 29 15,0 0-64-15,0 0 24 16,0 0-25-16,0 0 10 16,0 0 0-16,0 0-15 0,0 0 0 15,0 0-5-15,0 0 25 16,0 0-20-16,0 0 28 15,0 0-27-15,5 0 47 16,11 0-39-16,2 0-9 16,11 3 22-16,5 1-8 15,16-4-8-15,13 0-3 16,27 0 15-16,7 0 1 16,11 0-19-16,-6 0 0 15,-7 0-5-15,-8-7 13 0,-27 4-8 16,-12 0 0-1,-14 3 13-15,-18 0-14 0,-11 0 1 16,0 0 0-16,0 0-12 16,-5 0 22-16,0 0-10 15,0 0 0-15,0-3 14 16,0 3-19-16,0 0 5 16,0 0-4-16,0 0-8 15,0 0-51-15,0 0-25 16,0 0-82-16,0 0-162 15,-26 0-269-15,-8 0-239 0</inkml:trace>
  <inkml:trace contextRef="#ctx0" brushRef="#br0" timeOffset="173828.75">1188 1561 1333 0,'0'0'282'0,"0"0"-85"16,0 0-89 0,0 0-26-16,0 0 49 0,0 0-13 15,0 0 8-15,-18-9-52 0,18 5 14 16,0 1 47-16,-5 3-38 16,5-4 28-16,0 4-17 15,0 0-51-15,-6 0 51 16,6 0-45-1,-5 0-33-15,5 0 25 0,0 0-54 16,0 0 16-16,0 0-9 16,0 0 8-16,0 0-16 15,0 0 0-15,0 0 0 16,0 4 8-16,0 12 4 16,0 1-3-1,0 3 24-15,0-1-32 0,0 1 32 16,0 1-33-16,0-2 2 15,0 3 7-15,0-4 1 0,0 7-10 16,0 0 20-16,0 3-11 16,0 1 19-16,0-3-28 15,0 3 6-15,0-1-7 16,0-1 13-16,0-3-12 16,5 3 1-1,-5-4 17-15,6 0-22 0,-6-4 4 16,5 4 0-1,0-2-9-15,0 2 10 0,-5-3-1 0,8-1 3 16,-2 2 17 0,-1-5-22-1,0 0 2-15,-5 5 0 16,0-5-6-16,0 4 14 16,0 0-8-16,0 0 0 15,0 2 18-15,0-8-19 16,5 8 1-16,-5-5 0 15,0-3-7-15,6 3 13 16,-6 0-6-16,8 1 1 0,-8-1 20 16,0-3-21-16,0 3 0 15,0 1 0-15,0-4-3 16,0-3 4-16,0 1-1 16,0-3 0-16,0 0 19 15,0-4-18-15,0 2-1 16,0-1 0-16,0-1-11 15,0 4 17-15,0-2-6 16,0-4 0-16,0-1 17 16,0 2-12-16,0-4-5 15,0 3 0-15,0-3-9 0,0 0 10 16,0 0-1-16,0 0 0 16,0 0 16-16,0 0-34 15,0-7 15-15,0-39-82 16,0 4-109-16,0-10-770 0</inkml:trace>
  <inkml:trace contextRef="#ctx0" brushRef="#br0" timeOffset="181940.96">23887 14941 871 0,'0'0'244'0,"0"0"-114"0,0 0-67 15,0 0-63-15,0 0 14 16,0 0 60-16,0-3 41 16,0 3 87-16,0 0-38 15,0 0-45-15,0 0-18 16,0 0-59-16,0 0 17 16,0 0-25-16,0 0-33 15,0 0 21-15,0 0-22 16,0 0 0-16,0 0 8 15,0 0-2-15,0 0 60 16,0 0 26-16,0 0-38 0,0 0 30 16,0 0-45-16,0 0-6 15,0 0 13-15,0 0-45 16,0 0 33-16,0 0 17 16,0 0-26-16,0 0 75 15,0 0-60-15,0 0-16 16,0 3 6-16,11 3-16 15,-4-6-11-15,-1 3-3 16,-6-3 0-16,5 0 35 16,6 0-9-16,-6 0 12 0,8 0-4 15,-3 0-25-15,1 0 5 16,2 0-14-16,-8 0 9 16,6 0-3-16,-1 0-6 15,4 0 0-15,-4 0-2 16,14 0 13-16,-3 0-11 15,2 0 0 1,6 0 9-16,-8-5-5 0,3-2-4 16,-13 3 0-16,-6 4-1 15,3-3 17-15,-8 3-16 16,5 0 0-16,-5 0 6 16,0-4-33-16,5-2-66 15,1 0-383-15,-1-5-386 0</inkml:trace>
  <inkml:trace contextRef="#ctx0" brushRef="#br0" timeOffset="183704.96">25299 14791 1129 0,'0'0'323'15,"0"0"-131"-15,0 0-62 0,0 0-66 16,0 0 24-16,0 0-32 15,0 0-1-15,0-33-2 16,0 27-51-16,0 3 95 16,0-4-8-16,0 3-15 15,0 4 16-15,0 0-69 16,0 0 4-16,0 0-16 16,0 0 7-16,0 0 7 15,0 0-22-15,0 0 11 16,0 0 51-16,0 0-34 15,0 0 29-15,0 0-2 16,0 0-35-16,0 0 70 16,0 17-39-16,0 0-39 0,0 2 7 15,0 1-2-15,0 1-18 16,0-2 0-16,0 1 9 16,0 3 13-16,0 4-1 15,0-1-3-15,0 1 40 16,0 3-56-16,0-4 38 15,0 1-17-15,0-1-17 16,0-2 28-16,0-1-34 16,0 2 1-16,0-5 15 15,0-1-7-15,0 2-4 16,0-1 26-16,0 3-25 16,0 0 39-16,-5 3-44 15,5-3 0-15,-5 0 20 0,5 2-8 16,0-6-13-16,0 1 30 15,0-1-21-15,0-1 11 16,0-6-20-16,0-1 0 16,0-4-5-16,0-2 16 15,0-1-11-15,0-1 0 16,0-3 15-16,0 4-20 16,0-4 5-16,0 0-21 15,0 0 5-15,0 0-146 16,10-30-71-16,1-6-305 0,-6-4-454 15</inkml:trace>
  <inkml:trace contextRef="#ctx0" brushRef="#br0" timeOffset="183863.1">25078 15069 1189 0,'0'0'987'15,"0"0"-672"-15,0 0-178 16,0 0 2-16,0 0-62 0,0 0-41 15,353-98-36 1,-293 84-212-16,-20 2-336 0</inkml:trace>
  <inkml:trace contextRef="#ctx0" brushRef="#br0" timeOffset="184859.8">23014 14775 861 0,'0'0'347'16,"0"0"-179"-16,0 0-30 16,0 0-32-16,0 0-26 15,0 0 49-15,0 0-49 16,-29-44-33-16,29 41 66 15,0 3 10-15,-5 0-1 0,5 0 7 16,-6 0-42-16,6 0 22 16,0 0-32-16,0 0-27 15,0 0 36-15,0 0-50 16,0 0 6-16,0 0 4 16,0 14-25-1,0 9 55 1,0 3-25-16,0 8-30 15,0-1 56-15,0 3-55 0,0 1 20 16,0 3 10-16,0-1-43 16,0 3 48-16,6-2-49 15,12-2 1-15,-7-2 12 16,-1 6-9-16,3-9-2 16,-2 0 10-16,-6-7-8 15,-5 1 13-15,5-3-25 16,-5-1 2-16,0-3 43 15,0 3-44-15,0 0 16 16,0-2 4-16,0-5-9 16,0-4 4-16,0-1-16 0,0-1 0 15,14-4-15-15,1-3 24 16,4 4-9-16,2-3 5 16,-3-1 17-16,3 1-32 15,-2-4 10-15,-9 3-23 16,1-3 13-16,-6 0-35 15,3 0-8-15,-8 0-34 16,0-47-160-16,0 4-313 16,-8 0-165-16</inkml:trace>
  <inkml:trace contextRef="#ctx0" brushRef="#br0" timeOffset="185058.85">22527 15047 1833 0,'0'0'569'0,"0"0"-359"16,0 0-99-16,0 0 103 15,0 0-84-15,0 0-43 0,0 0-65 16,232-14-22-16,-180 14-28 16,-20 0-430-1,-8 0-904-15</inkml:trace>
  <inkml:trace contextRef="#ctx0" brushRef="#br0" timeOffset="-110575.59">3852 7998 1390 0,'0'0'378'0,"0"0"-189"15,0 0 39-15,0 0-79 0,0 0-59 16,0 0 8-16,0 0-32 16,0 0 23-16,0 0 24 15,0 0-8-15,0 0 4 16,0 0-40-16,0 0-23 15,0 0 34-15,0 0-64 16,0 0 13-16,0 0-20 16,0 0-2-16,0 0 7 15,0 0-14-15,-5 0 0 16,-13 0-17-16,7-4 29 16,-7 1-12-16,2 0 0 15,-2 3 17-15,2-1-17 16,0 1 0-16,-8-5 0 0,1 1 8 15,2 4 2 1,-3 0-10-16,0 0 0 0,3 0 14 16,-2 0 5-16,2 0-19 15,-3 0 0-15,6 0 3 16,2 0 7 0,-8 0-10-16,8 0 2 0,-7 9 7 15,7-2 6-15,-8 4-15 16,8 1 0-16,-2-5 0 15,2 4 14 1,-2-5-14-16,2 6 0 0,6-4 1 0,-9 2 2 16,9 3-2-1,-4 2-1-15,-1-2 4 0,-1-1 10 16,-3 6-7-16,4-1-7 16,2 3 8-16,2-4-11 15,1 1 3-15,-4-2 0 16,9 3 0-16,-5 2 12 15,4 0-12-15,-7 0 0 16,8 0 1 0,0-1-3-16,5 2 3 0,0-1-1 0,0-1 2 15,0 2 13-15,0-2-15 16,0 1 0-16,0 0 0 16,0 3-6-16,0 1 7 15,0 2-1-15,5 1 0 16,8-1 13-1,-2 3-11-15,4-5-2 0,4 0 1 16,2-5 14 0,-3 3-15-16,-2-4 0 0,2 0 0 15,-7-1 20-15,7-4-23 0,-7 4 3 16,-1-4 0-16,9 4-8 16,-3-4 9-16,-6-3-1 15,9 3 0-15,4-3 23 16,3-3-20-16,3 3-3 15,0-5 0 1,6 0-17-16,-7 1 18 0,-1 1-1 16,2-4 3-16,0 1 9 15,0-1-18-15,-1-3 6 16,4 0 0 0,-3 0-12-16,5 0 12 0,-5 0 0 0,0 0 0 15,0 0 18-15,-8 0-26 31,8 0 8-31,5-7 0 16,-5-3-13-16,5-3 14 16,-7 0-1-16,1-4 0 15,1-4 5-15,0-1-17 16,-2-5 12-16,2-4 0 16,-1 1-18-16,-4-3 21 15,-13 0-3-15,-1-7 0 0,-10-7 9 16,0-2-11-16,0-11 2 15,0-3 0-15,-16-7-4 16,-7 4 11-16,2 0-7 16,-3 7 0-16,0 18 8 15,3 4-10-15,-2 13 2 16,-6 7-6-16,-11 7 5 16,-44 10-118-16,5 0-110 15,6 0-533-15</inkml:trace>
  <inkml:trace contextRef="#ctx0" brushRef="#br0" timeOffset="-97021.5">3755 1138 1237 0,'0'0'712'16,"0"0"-522"-16,0 0-24 0,0 0-36 15,0 0-73-15,0 0 2 16,11-13-27-16,-3 9-31 0,-8 2 43 15,0 2 27 1,5 0 106-16,-5 0 5 0,0 0-41 16,0 0-12-1,0 0-46-15,0 0-47 0,0 0 24 16,0 0-60-16,0 0 6 16,0 0-6-16,0 0 17 15,0 0-16-15,-5 0-1 16,-14 0 0-16,-2 0 6 15,3 0 0 1,-6 0-6-16,8 0 3 16,-7 0 13-16,7 0-17 0,-3 0 1 0,9 0 0 15,-6 0-15-15,3 0 21 16,-3 0-6-16,-2 2 0 16,2 5 12-16,-8 2-18 15,3-3 6-15,-2 2 0 16,-6 2-13-1,2-3 20-15,4 4-7 0,-1 0 0 16,3-4 18-16,3 0-28 16,2 0 10-16,3 2 0 15,2-2 0-15,-5 5 1 0,3 0-1 16,-3 1 0-16,-2 5 14 31,2 3-17-31,-2 2 3 0,7 0 0 0,-4 0-8 31,1 3 14-31,4 1-6 16,-1-4 0-16,6 0 15 16,-3 1-22-16,3-4 7 15,5 3 0-15,-5-4-8 16,-1 2 10-16,1-1-2 16,5-1 0-16,-5 1 9 0,5 1-8 15,-8-3-1 1,8-4 0-16,0 3-7 0,0-4 13 15,0 3-6-15,0-2 0 16,0-4 9-16,0 3-9 16,0 3 0-16,0-4 0 15,0 6 1-15,0-11 1 16,0 9-2-16,0-8 0 16,0 5 16-16,8-3-19 15,2 1 3-15,1 3 0 16,2-5-7-16,3 0 19 0,-6 7-12 15,9-9 0 1,-3 5 12-16,2 1-8 16,-2-3-4-16,2 1 0 0,-2-6-9 15,-6 2 18-15,4 0-9 16,-4-3 0-16,1 2 8 16,2 0-13-16,-3-2 5 15,6 3 0-15,3-4-1 16,4-3 10-16,-2 0-10 15,3 0 1-15,5 0 0 0,-3 0 5 16,3 0-5-16,5 0 0 16,0 0-8-16,6 0 17 15,-1-7-9-15,1-3 0 16,-6 1 1-16,0-2-9 16,-5 1 8-16,0 1 0 15,-8-2-1-15,3 2 5 16,-1-3-4-16,-2 3 0 15,-2 4 0-15,-3-6-15 16,7-1 15-16,-7 5 0 16,2-9-7-16,-2 3 1 0,-5-4 5 15,2-1 1 1,-3-1 0-16,-4-10 1 16,-1 5-1-16,3-6 0 0,-8 1 0 15,5-1 11-15,0 4-12 16,6 3 1-16,-6 0 0 15,-5 2-12-15,8 5 12 0,-8 0 0 16,0-2 0-16,0-1 17 16,0-1-16-16,0-4-1 15,0 1 0-15,0-4-6 16,0 4 6-16,0 0 0 16,-13 0 11-16,8 6 3 15,-11-1 4 1,3 4-14-16,-8-2 4 0,-3 2 34 15,-5-4-33 1,-5-3 10-16,0 7-7 16,-1-8 6-16,4 3-13 0,2 1-5 15,5 6 0 1,-5 0-5-16,8-4 17 16,-2 9-12-16,-1-6 0 0,8 3 9 0,0 4-19 15,3-1 10-15,-2 1 0 16,1 2-9-1,4 1 9-15,-6 0 0 0,-2 3-2 16,2 0 13-16,-3 0-10 16,-2 0-1-16,3 0 0 15,-3 0-15-15,-3 0 24 16,1 0-9-16,-4 0 0 0,4 0 11 16,-1 3-13-16,3 9 2 15,3-4 0-15,-3 2-10 16,2 3 22-16,-5-2-12 15,9 1 0-15,-1 2 9 16,-8 1-20-16,6 4 11 31,-8 4 0-31,2 1-7 0,0 1 8 0,3 0-1 16,-3-2 0 0,9-5 9-16,-4 3-4 15,9-3-5-15,-1-2 0 16,-2 3-13-16,-3-1 13 15,6 5 0-15,2 0 0 16,-3 0 1-16,6 0-4 16,5 1 3-16,-5 3 0 15,5-4 0-15,0 3 9 16,0-6-9-16,0 3 0 16,0-3 1-16,0 4-10 0,0-1 9 15,0 2 0-15,0-2 0 16,0 0 6-16,10-4-6 15,1 0 0-15,7-1 1 16,-2-2-12-16,3 2 12 16,-4-6-1-16,4 6 0 15,-4-6-2-15,9 6 2 16,-3-4 0-16,3 4 9 16,5-1-18-16,5 3 9 15,-5-7 0-15,-8 0-1 16,8 1 7-16,-5-5-6 0,-3-2 0 15,8 0 0-15,-6-1-9 16,3-6 9-16,9 3 0 16,-1-3 0-16,0 0-2 15,11 0-4-15,-3 0 6 16,3 0 0-16,-6-5-21 16,0-9 21-16,-4 1 0 15,4-8-1-15,-5 2-2 0,-5-8-11 16,5 4 13-16,-7-3 1 15,2-1-12-15,-6 7 12 16,-2-2 0-16,-2 4 0 16,-9 0 7-16,1 5-8 15,-3 1 1 1,2-6 0-16,1 7-10 0,2-8 10 16,-3 1 0-16,1-4-2 15,-6 3 16-15,8-8-23 16,-2 0 9-16,-6 0 0 15,0-2 1-15,-5 3 0 0,0-4-1 16,0 0 8-16,0-4 7 16,0 4 6-16,-21-3-21 15,-8 0 0-15,0 6-9 16,1 0 10-16,-7 4-1 16,9 7 0-16,-8 2-40 15,0 5 19-15,-6 9-59 16,-12 0-67-16,-38 0-146 15,11 5-485-15,6 6-826 0</inkml:trace>
  <inkml:trace contextRef="#ctx0" brushRef="#br0" timeOffset="-86535.51">22238 13448 1423 0,'0'0'513'0,"0"0"-366"16,0 0 37-16,0 0-36 15,0 0-38-15,0 0 0 16,-18-17-31-16,18 17 29 15,0 0 5-15,-6 0-17 16,6 0 55-16,0 0-61 16,-5 0-3-16,0 0 1 15,-6 0-65-15,-7 0 10 16,2 0-32-16,-2 0 16 16,2 0-11-16,3 0-6 0,8 0 0 15,-1 0-8-15,6 0 17 16,-5 0-9-16,5 0 0 15,0 0 8-15,-5 0-5 16,5 0 3-16,-5 0-5 16,-3 0 19-16,2 3-14 15,1 4 12-15,5 0-18 16,0 6 10-16,0 1 2 16,0-2-11-16,0 8-1 15,19 1 4-15,7-5 14 16,8 4-19-16,6 0 1 0,2 0 0 15,-11-1 3 1,3 1-3-16,-5 1 0 16,-5-2 0-16,-8-6 17 15,-3 3-17-15,3-8 0 0,-6 2 0 16,-2-4-6-16,3 1 6 16,-6 0 0-16,-5-4 0 15,0 0 9-15,0 0-10 16,0 3 1-16,0-5 0 15,0 6-1-15,0-1 1 16,0 4 0-16,-24 2 0 0,-2 5 19 16,-16 2-11-16,-3 6-8 15,-5 10 9-15,-8 2 6 16,3-1-9-16,2 1-6 16,9-7 0-16,15-7-9 15,13-9-30-15,16-14-93 16,0 0-507-16,0-14-966 0</inkml:trace>
  <inkml:trace contextRef="#ctx0" brushRef="#br0" timeOffset="-72333.5">1336 4381 100 0,'0'0'1424'0,"0"0"-1225"16,0 0-107-16,0 0-20 15,0 0-65-15,0 0 10 16,0 0 2-16,0 0 17 15,0 0 96-15,0 0-2 16,0 0-49 0,0 0 26-16,0 0-55 0,0 0-5 15,0 0-12-15,0 0-9 32,0 0 58-32,0 0-29 15,0 0 25-15,0 0 35 16,0 0-56-16,0 0 7 0,0 0-23 15,0 0-30-15,0 0 49 16,-14 0-49-16,4-2-4 16,-1 2 31-16,-2 0-39 15,8 0 16-15,-11 0-14 16,3 0 11-16,3 0-4 16,-1 0-10-16,6 0 0 15,0 0 3-15,-9 0 13 16,4 0-13-16,-1 0-3 15,-7 0 9-15,7 0 2 16,-7 0-11-16,2 2 0 16,-2 8-1-16,2 4 7 0,6 1-6 15,-9-1 0-15,9 5 0 16,-9-8 9-16,9 8-9 16,-6-8 0-16,3 8 5 15,-3-6 8-15,5 3-7 16,-2 1 12-16,8-1-17 15,0-2 38-15,0-1-39 16,-1 4 2-16,6-4-1 16,-8-3 16-16,3 3-17 0,0 1 0 15,0-2 0-15,-1 6 12 16,1-6-6 0,5 2 8-16,0-1-11 0,0-3 9 15,0 0-2-15,0 0-10 16,0 0 1-16,0-3 1 15,0 2 5-15,0 2-7 16,0 0 0-16,0-3 18 16,0-1-18-16,16 2 0 15,2-2 0-15,-2 0 5 16,2 4 1-16,-7-6-6 0,5 7 0 16,2-6 18-16,-2-3-26 15,2 5 8-15,-7-1 0 16,-1-6-1-16,4 4 2 15,-4-3-1 1,1 2 0-16,7-1 18 16,-2 5-18-16,2-7 0 0,-7 5 1 15,4-5-13-15,-1 4 14 16,-4-3-2-16,-5-2 0 16,9 0 18-16,-9 4-24 0,5-4 6 15,1 0 0-15,7 2-9 16,-2-2 16-16,2 0-7 15,3 0 0-15,3 0 11 16,0 0-19-16,-3 0 8 16,-3 0 0-16,3 0-10 15,3 0 11-15,0 0-1 16,-3 0 0-16,2-2 17 16,-2-4-26-16,3 0 9 0,-6-1 0 15,4-4-9 1,1 0 16-16,-2 3-7 15,3-7 0-15,0 1 12 16,-3-2-15-16,8-3 3 16,-6 0 0-16,3-10-12 15,-2 6 18-15,0-3-6 0,-8-4 0 16,-6 3 12-16,3-3-13 16,-13 1 2-1,0-4-1-15,0 3 55 16,0-7-47-16,-34 4 22 0,-5 0-3 0,-6 0-26 15,-2 1 34-15,-3 8-35 16,-8 0 0-16,8 7-12 16,0-1-9-16,2 11-30 15,-1 7-57-15,14 0-193 16,12 0-719-16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5T03:35:31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 686 227 0,'0'0'1477'0,"0"0"-1284"16,0 0-52-16,0 0-9 15,0 0-31-15,0 0 50 16,0-9-37-16,0 9-11 0,0 0 24 16,0 0-27-1,0 0-9-15,0 0-3 0,0-5-27 16,0 3 47 0,0-3-52-16,-6 0-25 0,-23-4 26 15,-10 0-39 1,-8 2 31-16,-3 7-7 0,-19 0-28 15,-10 0 37 1,-5 0-35-16,-18 28-2 0,4 16 29 16,14 13-42-16,16 12 29 15,34 7-16-15,28 10-7 16,6 3 26-16,29-5-13 16,50-2-11-16,16-15 9 15,13-5-9-15,13-20-17 16,-3-15 8-16,6-20-78 0,7-7 23 15,61-53-148-15,-26-11-412 16,-29 2-408-16</inkml:trace>
  <inkml:trace contextRef="#ctx0" brushRef="#br0" timeOffset="811.3">2445 846 1783 0,'0'0'497'15,"0"0"-261"-15,0 0 44 0,0 0-117 16,0 0-15-16,-299 20-54 15,249 14-46-15,-3 12 27 0,8 7-33 16,16 7 12-16,14-4-26 16,15-3-20-16,0-1 18 15,15-17-26-15,30-8 0 16,13-10-7-16,5-17-20 16,11 0 3-16,-1-23-23 31,1-27-101-31,0-15 6 0,-19-5-85 0,-8-3 36 31,-15 10 80-31,-14 10 88 0,-18 17 23 16,0 13 140-16,0 13 30 15,0 10 9-15,0 0-73 16,-5 16-68-16,-19 24 11 0,8 13-8 16,3 7 25-16,8 3 2 15,5-3-42-15,0-6 26 0,13-7-52 16,19-18 1-1,15-11 5-15,3-18-5 0,13 0-1 16,0-23 0 0,-2-29-66-16,2-8 24 15,-13 0-50 1,-16 4 3-16,-10 10 74 16,-14 9-10-16,-10 14 25 0,0 9 76 15,0 12-25-15,0 2 31 16,0 0-59-16,0 9-23 15,0 24 42-15,0 4-42 16,13 6 15-16,-2 0-3 16,10 0 1-16,8-8 2 15,0-10-15-15,10-7 0 16,1-13-12-16,4-5-26 16,4-1 8-16,-3-34-22 15,-6-5-71-15,-5 2 75 0,-10-3 11 16,-8 7 37-16,-6 8 6 15,-2 12 36-15,-8 7 73 16,0 7-6-16,0 0-73 16,0 24 1-16,0 12-37 15,5 14 0-15,11 4-9 16,-5-5 9-16,-4 3-91 16,-7-17-141-16,0-10-553 0</inkml:trace>
  <inkml:trace contextRef="#ctx0" brushRef="#br0" timeOffset="951.51">1817 657 2528 0,'0'0'458'16,"0"0"-411"-16,0 0-47 15,205-207-138-15,-47 124-431 16,-6-1-456-16</inkml:trace>
  <inkml:trace contextRef="#ctx0" brushRef="#br0" timeOffset="1367.57">4941 34 2041 0,'0'0'1072'0,"0"0"-955"0,0 0-75 15,0 0 43-15,-97 184-31 16,97-75 47-16,0 19-58 16,0-3-35-16,5-1 16 15,24-15-23 1,0-13-1-16,0-20 0 15,-13-23-66-15,-11-23-67 16,-5-20-351-16,0-10-242 0</inkml:trace>
  <inkml:trace contextRef="#ctx0" brushRef="#br0" timeOffset="1520.96">4452 793 1735 0,'0'0'985'15,"0"0"-722"-15,0 0-112 16,0 0-43-1,0 0 2-15,0 0-69 0,387-112-41 16,-177 73-15-16,-34 9-335 16,-28 7-635-16</inkml:trace>
  <inkml:trace contextRef="#ctx0" brushRef="#br0" timeOffset="2476.81">5575 1239 1864 0,'0'0'676'0,"0"0"-491"16,0 0 25-16,0 0-45 15,0 0-120-15,0 0-45 16,0 0-1-16,142-207-59 15,-102 147-12-15,-6 7 71 16,-11 7-32-16,-12 16 33 16,-1 10-2-16,-10 10 16 15,6 10 11-15,-6 0-11 0,0 0-8 16,8 0 23-16,-3 23 1 16,0 11 35-16,6 8 23 15,-6 5-37-15,3 6 36 16,2-3-47-16,1-4-39 15,7-5 32-15,-2-11-33 16,8-11 0-16,-3-13-1 16,13-6-9-16,0 0 10 15,11-23-19-15,7-20-38 16,-2-6 11-16,-10-4-29 0,-6-1 22 16,-5 11 35-1,-11 6-6-15,-7 14 23 0,-6 10 2 16,-5 6 18-16,0 7 60 15,0 0-49-15,0 0 6 16,0 23 19-16,0 11-25 16,0 3 29-16,0 5-26 15,0-1-26-15,0 0 26 16,11-10-32-16,7-2-1 16,11-15 0-16,5-5-16 0,6-9 2 15,4 0-23 1,12-23-55-16,1-13 3 15,-12 0-42-15,-11 7 74 0,-10 5 50 16,-14 7-1 0,-4 11 8-16,-6 6 72 15,0 0 3-15,0 0 27 0,0 3-74 16,0 20-8-16,0 7-8 16,23 3 3-16,12-3-30 15,9-10-15-15,59-20-156 16,-19 0-128-16,8 0-456 0</inkml:trace>
  <inkml:trace contextRef="#ctx0" brushRef="#br0" timeOffset="2660.52">7453 790 1694 0,'0'0'1203'16,"0"0"-889"-16,0 0-113 15,0 0-104-15,0 0-11 16,0 0-64-1,0 0-10-15,-284 199-6 0,289-150 3 16,53-3-18-16,16-22-6 16,4-13-55-16,30-35-47 0,-18-29-429 15,-27-13-473-15</inkml:trace>
  <inkml:trace contextRef="#ctx0" brushRef="#br0" timeOffset="2771.4">7384 340 1187 0,'0'0'1249'15,"0"0"-874"-15,0 0-130 0,-294-7-69 0,225 31-122 16,12 9-54 0,30 16 0-16,9-9-467 0,18-3-1110 15</inkml:trace>
  <inkml:trace contextRef="#ctx0" brushRef="#br0" timeOffset="3625.52">8352 823 2284 0,'0'0'660'15,"0"0"-548"-15,0 0-17 16,0 0-16-16,0 0-23 15,0 0-56-15,0 0 30 16,-281 153-18-16,276-100-5 16,5-5 5-16,0-10-12 15,15-15 0-15,30-12-1 16,13-11-23-16,16-24-15 0,4-36-81 16,1-26-201-16,-16-14-6 15,-18-13 52 1,-21 1 129-16,-24 3 115 0,0 10 31 15,0 26 101-15,-5 27 123 16,-14 22 5-16,3 24 51 16,-2 0-180-16,2 37-73 15,-2 26 66-15,7 26-6 16,1 8 36-16,10 9-29 16,0-2-64-16,0-3 33 15,26-16-56-15,21-11-6 0,14-18-1 16,7-22-23-16,6-22-10 15,5-12-25-15,8-18-138 16,-14-34-87-16,-4-3-56 16,-25-5 72-16,-15 7 197 15,-18 12 70-15,-6 11 165 16,-5 14 79-16,0 6-41 0,0 10-15 16,0 0-97-1,0 0-52-15,0 20 15 16,0 13-31-16,0 4 28 0,0 6-29 15,0-3-13-15,11-3 10 16,12-11-19-16,11-4-4 16,1-17 2-16,4-5-53 15,6 0 25-15,7-34-60 16,-2-9-142-16,3-4 16 16,-14 1 12-16,-18 6 146 15,-2 13 58-15,-14 11 132 16,-5 9 102-16,0 7-39 15,0 0-76-15,0 0 12 0,0 20-73 16,0 13-6 0,0 4 17-16,0 6-68 0,0 1 20 15,11-2-21 1,17-5 24-16,-4-3-28 0,-3-10 4 16,-2-7-9-16,-4-16-5 15,9-1-68-15,-3 0 16 16,3-18-109-16,-1-18-199 15,-2-17 3 1,-2 1 68-16,-14 9-214 0</inkml:trace>
  <inkml:trace contextRef="#ctx0" brushRef="#br0" timeOffset="3783.02">9470 503 1445 0,'0'0'336'16,"0"0"-236"-16,0 0-100 15,0 0-173-15,0 0-669 0</inkml:trace>
  <inkml:trace contextRef="#ctx0" brushRef="#br0" timeOffset="4020.05">9470 503 2333 0,'-118'-146'482'16,"118"146"-310"-16,0-7-1 16,29-16-123-16,10-3 19 0,-5-8-26 15,-8 1-35 1,-7-4 20-16,-14 5-26 0,-5 5 0 15,0 6-9-15,-16 16-97 16,-36 5-114-16,12 16-463 16,11 10-747-16</inkml:trace>
  <inkml:trace contextRef="#ctx0" brushRef="#br0" timeOffset="4272.89">9607 527 1590 0,'0'0'591'0,"0"0"-456"16,0 0 87-1,0 0-82 1,0 0-12-16,0 0-75 16,0 0-53-16,-158 213-84 15,50-170-545-15</inkml:trace>
  <inkml:trace contextRef="#ctx0" brushRef="#br0" timeOffset="5674.99">11069 1211 1661 0,'0'0'374'0,"0"0"-290"16,0 0-59-16,147-193 10 15,-94 114-26-15,-14-4-6 16,-12 0-3-16,-14 5 16 16,-13 16-10-16,0 16 121 15,0 16 77-15,-6 18 0 16,-17 6-46-16,-1 6-56 15,3 13-39-15,-3 38-62 0,9 16 55 16,1 20-17-16,9 8 15 16,5 8 32-16,0 1-64 15,5-8 8 1,30-5 1-16,4-20-25 0,8-13 18 16,-2-21-24-16,10-21-23 15,3-16 23-15,11-7-49 16,-9-42-15-16,3-15-50 0,-10-17-120 15,-8 3 45 1,-17-3-72-16,-7 12 48 0,-2 16 123 16,-14 19 90-16,-5 15 65 15,0 15 124 1,0 4-63-16,0 0-15 0,0 34-28 16,0 12 11-16,0 17 41 15,0 3-78-15,11 8-4 16,7-3 3-16,3-11-47 15,8-11 43-15,5-12-28 16,6-14-22-16,-1-19 58 16,14-4-60-1,2-25 7-15,3-24-7 0,-8-17 0 0,-6-6-6 16,-15 5-6-16,-18 2 9 16,-11 8-9-16,0 14 23 15,0 10-11-15,0 13 28 16,-16 10-22-16,-2 7 39 15,2 3-45 1,0 0 12-16,-7 23 0 0,4 17 1 16,3 6-13-16,11 11 29 15,5-1-28-15,0 2 41 16,5-10-40-16,45-6-2 16,13-12 18-16,6-19-18 0,10-11-2 15,0 0 1 1,2-23-63-16,-7-21 7 0,-8-9-61 31,-14-13-29-31,-12 7 50 0,-17 5-33 0,-18 12 91 16,-5 12 39-1,0 10 55-15,0 10 62 0,0 10-20 16,-13 0-40-16,-2 0 16 0,-9 23-71 16,8 10 35-1,-2 4 17-15,7 2-45 16,11 2 37-16,0-5-46 15,0-6 1-15,0-6 11 16,24-6-12-16,2-13 0 16,3-5-6-16,0 0 21 15,0 0-16-15,0-12 1 16,-3-10-14 0,3 5 1-16,-5 4 1 15,-8 3 12-15,7 7-1 16,-7 3 0-16,18 0 1 0,0 6 0 15,11 23 0-15,8 1-2 16,-9 1 3-16,6-1-1 16,-8 1 0-16,-10-7-113 15,-19-13-100-15,-8-2-365 16,-5-9-240-16</inkml:trace>
  <inkml:trace contextRef="#ctx0" brushRef="#br0" timeOffset="5834.68">12197 769 2290 0,'0'0'708'0,"0"0"-579"0,0 0-41 16,0 0-22-16,108-195-66 16,-11 167 0-16,3 15-43 15,16 13-224-15,-37 0-365 16,-29 13-807-16</inkml:trace>
  <inkml:trace contextRef="#ctx0" brushRef="#br0" timeOffset="5963.34">11992 633 2661 0,'0'0'318'15,"0"0"-318"-15,0 0-192 16,0 0-472-16</inkml:trace>
  <inkml:trace contextRef="#ctx0" brushRef="#br0" timeOffset="6105.61">12747 2382 2232 0,'0'0'1084'16,"0"0"-1084"-16,0 0-38 15,-63-173-681-15</inkml:trace>
  <inkml:trace contextRef="#ctx0" brushRef="#br0" timeOffset="7967.25">12934 810 1485 0,'0'0'305'0,"0"0"-119"0,0 0-38 16,0 0-69-16,0 0-26 15,0 0-52-15,0 0 42 16,0-14 64-16,0 14 22 15,0 0 42-15,0 0-33 16,-6 0-37-16,6 0-6 16,-5 17-48-16,5 6 37 15,-5 7-19-15,5 6-52 16,0 1 32-16,0 6-42 16,0 4 3-16,0 2 14 15,0-2-7-15,5 2-13 16,11-3 37-16,-8-11-35 15,2-5 47-15,-10-7-28 0,5-9-21 16,-5-7 13-16,0-3-11 16,6-4-2-16,-1 0 1 15,8 0 26-15,-2 0-25 16,4 0-2-16,14 0 0 16,0-16-21-16,0-2 33 15,0-8-12-15,-3-4 0 16,-2-11-6-16,0-1-14 15,-8-4 10-15,-6-6-13 16,8 5 13-16,-12 1-8 16,4 3 18-16,-4 3-1 15,-6 6-8-15,7 5 1 16,-7 9 8-16,0 10 0 0,0 4 0 16,0 2 11-16,0 4-7 15,0 0-2-15,0 0 23 16,0 0-16-16,0 0-9 15,0 0 0-15,0 0-6 16,0 7 30-16,-7 16-24 16,-4 0 14-16,0 7 4 15,1 4 9-15,2 1-27 0,8 2 1 16,0 6 42 0,0 1-34-16,0 4 5 0,0 0 5 15,8-1-8-15,13 2 26 16,3-6-35-16,10 1-2 15,-5-3 19 1,2-8-8-16,4-3-1 0,-1-10 13 16,-5-11-17-16,0-2 31 15,-8-7-36-15,2 0 0 16,-4 0 25-16,-9 0-16 16,-5 0-10-16,-5-4 0 15,0-8-39-15,0-2 2 0,0-16-68 16,-5 3-175-16,-18 1-842 0</inkml:trace>
  <inkml:trace contextRef="#ctx0" brushRef="#br0" timeOffset="9311.34">12849 866 1028 0,'0'0'372'15,"0"0"-158"-15,0 0-20 0,0 0-86 16,0 0-71-16,0 0 46 0,0 0 21 16,0-7 19-16,0 7 37 15,0 0-18-15,-5 0-34 31,0 0-5-31,-3 0-57 16,3 17 55-16,5 3-42 0,0 10-41 0,0 3 34 16,0 0-52-16,0 4 27 15,0-1 17-15,0-3-44 16,5 0 48-16,8-4-37 16,-2-3-10-16,-1-8 46 0,-2 4-47 15,3-5 15 1,-6-5 3-16,-5-3-11 15,5 0 17-15,-5-6-24 16,5-3 2-16,-5 4 22 16,8-4-17-1,-3 0-1-15,6 0 1 16,-6 0-1-16,1 0 3 16,-1 2-9-16,3-2 0 15,2 0 2-15,-5 0-2 16,14 0 0-16,-3 0 2 0,7-13 12 15,-2-10-8-15,3-2-6 16,-3 2-12-16,-8 4-14 16,-2 0 32-16,-6 2-6 15,8 2 0-15,-8 1 5 16,1-2-11-16,-1-4 6 16,0 1-6-16,0-8-12 15,3 4 8-15,-8-1 10 16,6 1-6-16,-6 7 12 0,0-1-14 15,0 4 8-15,0-1-6 16,0 5-7-16,0 2 2 16,0 3 11-16,0 1 0 15,0 3 21-15,0 0-16 16,0 0-5-16,0 0 0 16,0 0 32-16,0 0-26 15,0 0-2-15,0 0-4 16,0 14 11-16,0 9-11 15,0 3 0-15,5 4 7 16,-5 7 34-16,5-1-34 16,6 3 23-16,2-4-15 15,-3 1-3-15,6 0 6 0,8 0-18 16,-1-1 8 0,-2-3 14-16,8 3-21 0,0-5-1 15,-8-7 9-15,-2 0 3 16,-3-7-8-16,2-5-4 15,-13-1 8-15,6-7-8 16,-6 0 0-16,-5 0 0 16,0-3-1-16,8 0 17 15,-3 0-17-15,6 0 1 0,7 0-38 16,14-35-10-16,2-6-212 16,-5-1-733-16</inkml:trace>
  <inkml:trace contextRef="#ctx0" brushRef="#br0" timeOffset="9863.87">15066 439 1654 0,'0'0'684'0,"0"0"-500"0,0 0-24 15,0 0-68 1,0 0-76-16,0 0 62 0,0 0 36 16,45 54-1-16,-27 10 43 15,4 19-69-15,-4 14-21 16,8 9-9-16,3 4-56 16,0-4 21-16,5-10-22 15,-5-8-33-15,-8-19-29 16,-15-22-198-16,-6-17-411 15,0-24-465-15</inkml:trace>
  <inkml:trace contextRef="#ctx0" brushRef="#br0" timeOffset="10244.25">14664 410 2293 0,'0'0'363'0,"0"0"-298"0,0 0-32 16,0 0-33-16,334-47 1 0,-181 47-4 16,7 0 3-16,-8 21 0 31,1 15 0-31,-11 7 18 0,-18 9-18 0,-17 1 0 16,-28 7 1-16,-21 7 42 15,-29 7-10-15,-18 3 49 16,-11 9-4-16,0 0-40 15,-45 3 45-15,-13-10-3 32,-10-8-32-32,-11-6 47 15,-11-15-39-15,-2-10 1 16,-10-10 12-16,7-10-69 16,3-11 34-16,8-2-34 15,10-7 17-15,11 0-25 0,13 0 8 16,16-13-31-16,23-10-52 15,11-7-113-15,11-14-257 16,44 9-250-16,8-4-744 0</inkml:trace>
  <inkml:trace contextRef="#ctx0" brushRef="#br0" timeOffset="10480.9">16513 919 1144 0,'0'0'1592'16,"0"0"-1340"-16,0 0-92 15,0 0 17-15,0 0-93 16,-34 230 18-16,34-163-33 16,0-1-53-16,0-6 25 15,0-11-41-15,5-15 0 16,5-11-12-16,1-16-31 0,18-20-65 15,0-27-207-15,-13-17-687 0</inkml:trace>
  <inkml:trace contextRef="#ctx0" brushRef="#br0" timeOffset="10595.12">16366 580 2652 0,'0'0'496'15,"0"0"-407"-15,0 0-35 16,0 0-54-16,0 0-212 15,0 0-648-15</inkml:trace>
  <inkml:trace contextRef="#ctx0" brushRef="#br0" timeOffset="11441.38">17162 870 1318 0,'0'0'532'16,"0"0"-361"-16,0 0 136 16,0 0-77-16,0 0-12 15,0 0-19-15,0 0-98 16,-50-7-18-16,-5 7-77 15,-13 13-5-15,-6 13 36 16,1 4-31-16,4 7 24 16,11 3-30-16,14-1 27 15,20 2-26-15,24 1-1 0,0-1-8 16,18-2-5-16,51 0-43 16,10-7 23-16,15-6 0 15,4 4-36-15,-14-6 41 16,-21 3-9-1,-18-7 29-15,-32-1 8 16,-13-2 12-16,0 0 60 0,-40 2 7 16,-18-2-44-1,3-4 26-15,8-2-61 16,18-11-12-16,18 0-72 0,11-21-266 16,0-15-549-16</inkml:trace>
  <inkml:trace contextRef="#ctx0" brushRef="#br0" timeOffset="11724.85">17652 982 1827 0,'0'0'324'15,"0"0"-231"-15,0 0 30 16,0 0 13-1,63 190 30-15,-53-100-32 0,6 7 15 0,-3 6-19 16,3-1-56-16,2 1 11 16,3-3-49-1,-2-4-21-15,-9-4 31 0,1-9-38 16,-11-14-4-16,0-13 11 16,0-13-6-16,-26-16 24 15,-9-17-33-15,-17-17-36 16,2-32-117-16,5-18-817 0</inkml:trace>
  <inkml:trace contextRef="#ctx0" brushRef="#br0" timeOffset="11851.44">17210 720 2521 0,'0'0'507'15,"0"0"-444"-15,0 0-63 31,0 0-33-31,0 0-227 16,310-63-386-16</inkml:trace>
  <inkml:trace contextRef="#ctx0" brushRef="#br0" timeOffset="12260.58">18196 959 1532 0,'0'0'575'15,"0"0"-434"-15,0 0 53 16,0 0-25-16,0 0-68 0,-260 215 29 15,241-155-3-15,19 9-74 16,0 3 26-16,0-2-25 16,34-7-27-16,24-7 31 15,16-15-43-15,5-18-6 16,5-17-9-16,-5-6-4 16,-6-13 2-16,-20-37-40 15,-19-17 11-15,-34-12 11 16,0-8 22-16,-13 0-2 15,-37 4 0-15,0 10-2 0,-8 16-16 16,3 14-154-16,2 17-199 16,19 12-251-16</inkml:trace>
  <inkml:trace contextRef="#ctx0" brushRef="#br0" timeOffset="12545.57">18909 1029 1930 0,'0'0'621'16,"0"0"-484"-16,0 0 65 15,0 0-28-15,0 197-45 16,13-136-41-16,8 8-6 16,8-9-76-16,0-7 6 15,-14-18-12-15,4-8-1 16,-3-27-53-16,2 0-202 16,-13-23-474-16</inkml:trace>
  <inkml:trace contextRef="#ctx0" brushRef="#br0" timeOffset="12654.31">18801 647 2244 0,'0'0'626'0,"0"0"-534"15,0 0-92 1,0 0-279-16,0 0-709 0</inkml:trace>
  <inkml:trace contextRef="#ctx0" brushRef="#br0" timeOffset="13299.6">19364 946 1129 0,'0'0'829'16,"0"0"-684"-16,0 0-6 15,0 0 8-15,0 0-9 16,0 0-61-16,39 192-14 0,-34-156-7 16,1-8-50-16,-1-4 26 15,3-16-32-15,-3 1 0 16,0-9-7-16,6 0 7 16,2 0 0-16,8-9-1 15,-3-9-32-15,3-1 10 16,8-6-36-16,-13 4-14 15,8 7 64-15,-1-2-7 16,-7 9 16-16,3 1-2 16,-9 6 11-16,1 0-3 15,-6 0 43-15,3 11 21 16,-3 8 76 0,0 10-34-16,1 1-38 0,4-1 3 0,3 0-45 15,-2-2 35-15,-1-1-7 16,3-5-28-16,-2-5 17 15,0-2-39-15,-6-8 2 16,3 1 8-16,-8 0-10 16,0-4 22-16,5-3-7 15,-5 4-23-15,0-4 38 16,0 0-38-16,0 3-2 0,0-3 1 16,0 0 14-1,0 2-16-15,0-2 1 0,0 0 0 16,0 4-20-16,0-4 20 15,0 0 0-15,0 0-1 16,0 0-23-16,0 0 13 16,0 0-31-16,0 0-43 15,0 0 3-15,0-23-174 16,0-4-273-16,-5-3-173 0</inkml:trace>
  <inkml:trace contextRef="#ctx0" brushRef="#br0" timeOffset="13710.15">20045 456 506 0,'0'0'1600'15,"0"0"-1322"-15,0 0-210 16,0 0 8-16,0 0 13 0,0 0 35 15,-19 179 4 1,19-110-28-16,24 7 11 0,5 3-8 0,-8 8-31 16,3-1 18-1,-3 1-57 1,-3-8-9-16,-2-4-8 0,-3-13 2 16,-2-15-13-16,-1-17-5 15,3-14-60-15,19-16-53 16,2-19-217-16,-10-22-363 0</inkml:trace>
  <inkml:trace contextRef="#ctx0" brushRef="#br0" timeOffset="13851.81">20032 852 1024 0,'0'0'1393'0,"0"0"-1193"15,0 0-157-15,0 0 16 0,0 0-59 16,352-49-128-16,-289 49-353 15,-37 0-1366-15</inkml:trace>
  <inkml:trace contextRef="#ctx0" brushRef="#br0" timeOffset="14465.78">19211 965 232 0,'0'0'1564'0,"0"0"-1268"16,0 0-113-16,0 0-96 16,0 0-44-16,0 0 9 15,0 0-50-15,11 11 8 16,-1-2 2-16,-5 1 10 16,9 7 105-16,-4 3-38 15,1 3-14-15,2 7 19 16,-3 0-49-16,1 4-3 0,7 3 1 15,-13-2-25-15,1 8 75 16,-1 1-18-16,-5 4-5 16,0 1 41-16,0-3-63 15,0 1 18-15,-5-11-27 16,-1-6-27-16,6-7 10 16,0-5-22-16,0-12 0 15,0-6-7-15,0 0-62 16,16-24-95-16,8-9-634 0</inkml:trace>
  <inkml:trace contextRef="#ctx0" brushRef="#br0" timeOffset="15743.65">21683 610 1729 0,'0'0'635'16,"0"0"-448"-16,0 0 5 16,0 0-137-16,0 0-19 0,0 0-21 0,0 0-9 15,-297 76 37-15,252-35-22 16,11-2-9-16,29 1 23 15,5 0-28-15,0 0-2 16,45 6 2-16,23 1 2 31,19 3-4-31,2 5-5 0,8-2 0 0,-7 1-6 16,-11 5 12-16,-21-6-6 16,-24-4 0-1,-34-6 13-15,0 1 26 16,-34-9 0-16,-40-8-12 15,-5-3 36-15,0-15-57 16,6-5 7-16,20-4-1 16,14 0 5-16,10-20-34 15,18-10 2-15,11-7-16 16,0-5 10-16,11-5-68 16,46 0 25-16,17 1-29 15,23 4 17-15,3 6 55 16,8 6-10-16,0 6 13 15,-16 1 8-15,-13 0-5 0,-16 0 15 16,-24 0 0 0,-23 0 12-16,-16 0-6 0,0 3 0 15,0 3 37-15,-39 8 88 16,-6 5-59-16,-7 4-31 16,7 0-10-16,5 6-24 15,11 21 29-15,14 16-36 16,15 9 1-16,0 8 47 15,0 5-26-15,44 6 41 16,19-9-6-16,11-6-43 0,10-12 28 16,8-14-42-16,-2-17-21 15,2-13 21-15,-3-23-79 16,3-37-40-16,-18-20-77 16,-19-15 25-16,-21-18 114 15,-15-5-1-15,-14 8 38 16,-5 14 20-16,0 26 12 15,0 27 108-15,0 24 71 16,0 15-79-16,-13 4-34 16,8 23-75-16,-6 34 3 0,6 15 70 15,5 15-53-15,0 9 34 16,0 0-4 0,0-2-53-16,10-4 32 0,19-17-32 15,-5-10-23-15,-3-19 22 16,-11-17-146-16,-10-27-88 15,0-14-142-15,-10-25-562 16</inkml:trace>
  <inkml:trace contextRef="#ctx0" brushRef="#br0" timeOffset="15860.74">22675 1089 1560 0,'0'0'773'16,"0"0"-465"-16,0 0-116 16,0 0 12-16,0 0-46 15,305-11-36-15,-208 11-105 16,-18 0-17-16,-16-6-74 15,-23 2-468-15,-25-9-948 0</inkml:trace>
  <inkml:trace contextRef="#ctx0" brushRef="#br0" timeOffset="16445.28">24834 538 1655 0,'0'0'738'0,"0"0"-427"16,0 0-35-16,0 0-29 31,0 0-130-31,0 0-41 0,0 0 13 0,-289 148-53 16,233-51 42-1,9 16-23-15,21 13-4 16,13 12 48-16,13 1-67 16,0-6-5-16,28-8-15 15,36-15-2-15,9-10-20 16,6-18-28-16,-5-22-74 16,-1-23 7-16,-15-16-262 15,-24-21-1232-15</inkml:trace>
  <inkml:trace contextRef="#ctx0" brushRef="#br0" timeOffset="17545.48">25423 621 421 0,'0'0'1451'16,"0"0"-1114"-16,0 0-181 15,0 0-37-15,0 0-89 16,0 0-6-16,0 0 122 15,0 86-8 1,0-29 16-16,0 2-22 16,0 11-36-16,0-1 12 0,0 7-46 0,8 5-15 15,2-3 4-15,6-2-50 16,13-7 22-16,5-9-23 16,0-14 11-16,1-13 8 31,-1-16-19-31,0-11-2 0,5-6-11 0,6-9-25 15,13-31-10 1,-8-13-91-16,8-14-89 0,-13-11-63 16,-1-5-196-16,6-32 155 15,-2 18-212-15,-20 11-152 0</inkml:trace>
  <inkml:trace contextRef="#ctx0" brushRef="#br0" timeOffset="17789.36">26172 582 1048 0,'0'0'658'0,"0"0"-376"15,0 0-33-15,0 0 17 0,0 0-23 0,0 0-34 16,0 0-23-16,-50-79-116 16,43 109-38-16,-4 24 50 15,6 16-6-15,5 13 10 16,0 6-13-16,0 11-38 16,0 0 71-16,16-1-56 15,13-1-7-15,-1-9 13 16,7-15-46-16,-6-15-4 15,-8-19-6 1,-3-17 14-16,-13-9-40 16,1-11-4-16,-1-3-75 15,-5 0 12-15,0-24-144 16,0-6-729-16</inkml:trace>
  <inkml:trace contextRef="#ctx0" brushRef="#br0" timeOffset="18704.03">26501 1098 1711 0,'0'0'516'16,"0"0"-341"-16,0 0 15 15,0 0-128-15,0 0-19 16,0 0-29-16,0 0 35 16,55 93 56-16,-31-45-32 15,-5 5 40-15,-9-3-21 0,-10 6-40 16,5-9 29-16,-5-4-58 16,0-9-22-16,0-18 21 15,0-6-12-15,0-10-2 16,0 0 13-16,0-17-15 15,0-22 0-15,0-18-6 16,0-6-18-16,0-6 12 16,6 5-37-16,12 4 20 15,3 12 7-15,8 8-40 16,5 14 47-16,-5 3-33 16,10 10 32-16,-4 2-8 15,4 8 12-15,1 3 6 16,-6 0 0-16,0 0 9 0,-5 7 4 15,-8 13-12-15,-3 3 28 16,-7 7 47-16,-1 3-44 16,4 0 23-16,-4 8-6 15,1 0-47 1,7 1 50-16,-2-5-40 0,7 0-12 16,-7-7 25-1,3-10-10-15,-4-4-15 0,4-6 2 16,-9-6 17-16,6-4-8 15,8 0-11-15,10-21 0 0,11-15-15 16,-6-11-14-16,8-8-5 16,-7-5-2-16,-6 1-55 15,-13 5 53-15,3 6-26 16,-14 11 26-16,-4 14 23 16,1 9 20-16,-7 8-5 15,0 6 34-15,0 0-23 16,0 0 41-1,0 20-29-15,0 17 24 0,0 12 42 16,0 9-64-16,6 3 23 16,4 8 3-16,-4-7-50 0,4-6 42 31,8-8-43-31,-12-16 0 0,4-11-23 0,-2-18-26 16,-3-24-116-16,1-28-420 15,-6-17-1940-15</inkml:trace>
  <inkml:trace contextRef="#ctx0" brushRef="#br0" timeOffset="18798.99">27511 598 2172 0,'0'0'742'16,"0"0"-640"-16,0 0-102 0,0 0-227 0,0 0-688 0</inkml:trace>
  <inkml:trace contextRef="#ctx0" brushRef="#br0" timeOffset="22064.74">28105 1062 1313 0,'0'0'386'16,"0"0"-174"-16,0 0-18 15,0 0-36-15,0 0-48 0,0 0 37 16,0 0 5-16,-23-20-52 16,2 20-5-16,-13 0-2 15,-1 3-41-15,1 20 5 16,-5 10-47-16,5 9 37 15,-1 5 1-15,12 6-23 16,12 3 34-16,11-3-43 16,0 0-8-16,11-10 13 15,41-6-14-15,3-14-7 0,14-13 0 16,-1-10-37-16,1 0 28 16,-14-17-72-16,-8-19 3 15,-18-11 43-15,-18-3-38 16,-11-6 42-16,0 1-14 15,-19 7 6 1,-7 7 32-16,-8 10 7 16,10 9 0-16,8 5-6 0,3 10 13 0,13 1-7 31,0 5 0-31,0 1-70 0,0 0 44 16,5 0 1-16,24 0 24 0,0 0-23 15,0 0 25-15,0 0-1 16,-3 0 26-16,3 7-14 15,0 10 58 1,0 0-17-16,-2 3-17 0,1 3 23 16,-4 0-53-16,-3 2 16 15,-8-2 18-15,-2-5-29 16,-11 5 62-16,0-4-43 16,0-3-9-16,0-2 35 0,0-5-50 15,0-5 6 1,0-4 7-16,0 0-10 0,0 0 30 31,0-4-39-31,0-26 12 0,0-5-30 0,0-11 19 31,0 5-1-31,18 0 0 16,9 4 0-16,12 13-13 0,0 2 13 16,9 14-8-1,-4 2-7-15,1 6 8 0,-5 0 7 16,-6 24 20-16,0 11-19 15,-5 7 56-15,0 11-14 16,-8 2-20-16,3 3 39 16,-9-5-61-16,-1-9 7 15,-4-11-8-15,1-16-10 16,2-8-34-16,2-9-165 16,4-16-404-16,-3-18-698 0</inkml:trace>
  <inkml:trace contextRef="#ctx0" brushRef="#br0" timeOffset="22561.59">29681 1190 2266 0,'0'0'574'0,"0"0"-355"16,0 0-55-16,0 0-82 15,0 0-82-15,0 0-37 16,0 0-58-16,186-23-226 0,-122 5-350 16,-12 0-552-16</inkml:trace>
  <inkml:trace contextRef="#ctx0" brushRef="#br0" timeOffset="22814.83">30407 743 1200 0,'0'0'1065'16,"0"0"-804"-16,0 0-169 15,0 0 145-15,0 0-54 16,5 206-35-16,-5-117 12 15,0 10-97-15,0-10-20 0,0-7-20 16,0-11-2-16,8-15-23 16,-3-13 2-16,0-17-46 15,6-15-37-15,18-15-135 16,0-33-128-16,-8-9-390 0</inkml:trace>
  <inkml:trace contextRef="#ctx0" brushRef="#br0" timeOffset="22956.13">30441 690 2087 0,'0'0'522'0,"0"0"-419"15,0 0-61-15,0 0-10 16,0 0-20-16,373-66-12 16,-270 66-10-16,-6 0-151 15,-29 16-225-15,-28 7-226 0</inkml:trace>
  <inkml:trace contextRef="#ctx0" brushRef="#br0" timeOffset="23131.13">30391 1059 1729 0,'0'0'580'16,"0"0"-371"0,0 0 24-16,0 0-36 0,0 0-79 15,0 0-24-15,0 0-74 16,197 0-7-1,-118 0-13-15,37 0-120 16,-27-11-208-16,-10 1-375 0</inkml:trace>
  <inkml:trace contextRef="#ctx0" brushRef="#br0" timeOffset="23336.06">31122 1012 2096 0,'0'0'603'31,"0"0"-409"-31,0 0-62 16,0 0 7-16,0 0-19 0,-34 220-55 16,34-158 28-1,0 0-63-15,0-9-4 0,0-14-26 16,5-13 21-16,6-8-42 16,2-15-3-16,2-3-96 15,14-37-99-15,0-16-559 16,-8-7-1429-16</inkml:trace>
  <inkml:trace contextRef="#ctx0" brushRef="#br0" timeOffset="23446.36">31122 1012 1898 0,'63'-236'547'16,"-63"226"-547"-16,21 4-50 0,8-1-448 15</inkml:trace>
  <inkml:trace contextRef="#ctx0" brushRef="#br0" timeOffset="23883.95">31514 1002 1910 0,'0'0'369'16,"0"0"-267"-16,0 0 67 0,0 0-14 15,0 0-57-15,21 209 10 16,-8-156 4-16,-2 0-51 16,-6-5 2-16,0-11 11 15,-5-14-56-15,5-6 10 16,-5-14-11-16,0-3-16 16,6 0 52-16,1-3-38 15,-1-27-15-15,4-17-25 16,9-10-71-16,-4-8 42 15,1-4-14-15,8 10-21 0,5 9 69 16,0 14-13-16,-3 13 18 16,8 9 14-1,0 11 2-15,1 3 4 0,-1 0 56 16,-5 17-16-16,5 13 61 16,-10 6-16-16,-3 7-17 15,-3 9 10-15,-2-3-82 16,2-3 21-16,-7-9-22 15,-1-14-19-15,1-10-17 16,7-13-199-16,-7-2-457 16,7-28-1312-16</inkml:trace>
  <inkml:trace contextRef="#ctx0" brushRef="#br0" timeOffset="24677.79">32850 1025 1647 0,'0'0'383'0,"0"0"-79"0,0 0-35 15,0 0-62 1,0 0-71-16,0 0 10 0,-295 53-17 16,235-10-52-16,7 8 33 15,14 4-62-15,23 5-18 16,16 2 18-16,0-13-46 16,5-5 13-16,40-17-15 15,5-18-8-15,8-9 2 16,-3-23-43-16,3-37-88 15,-8-20-71-15,-8-19-164 16,-21-19-91-16,-3-8 187 16,-12 3-228-16,-6 8 17 15,0 23 487-15,0 32 567 16,0 28-193-16,0 28-13 0,0 4-128 16,-14 28-84-1,4 26 57-15,-1 22 7 0,11 13-71 16,0 14-48-1,0 3 19 1,0 0-82-16,29-3 14 0,5-8-40 16,6-15 14-16,-1-18-38 15,-4-18-25-15,-1-28-125 0,0-13-288 16,-13-3-456-16</inkml:trace>
  <inkml:trace contextRef="#ctx0" brushRef="#br0" timeOffset="24994.73">33610 407 1943 0,'0'0'741'0,"0"0"-627"16,0 0-34-16,0 0 83 16,52 265-11-16,-25-150-60 15,-9 7 5-15,-18 1-75 16,0-4-22-16,-10-8 7 0,-59-11-7 15,-18-14-40-15,-55-12-117 16,14-25-340-16,9-19-345 0</inkml:trace>
  <inkml:trace contextRef="#ctx0" brushRef="#br0" timeOffset="25557.84">31190 425 91 0,'0'0'1803'16,"0"0"-1454"-16,0 0-130 15,0 0-88-15,0 0-102 16,0 0-14-16,0 0-19 0,50-75 4 16,-26 72 0-16,-8 3 30 15,-11 0 23-15,3 0 91 16,-8 0 1-16,0 0-69 15,0 0 2-15,0 0-64 16,0 0-13-16,0 0 22 0,0 0-14 16,0 0 6-16,-13 7-15 15,2 2-9-15,11-2-45 16,0 0-265-16,0-7-553 0</inkml:trace>
  <inkml:trace contextRef="#ctx0" brushRef="#br0" timeOffset="27841.29">16397 663 1600 0,'0'0'327'15,"0"0"-170"-15,0 0-2 16,0 0-21-16,0 0-34 16,0 0-71-16,0 0 32 15,-55-35-31-15,55 12-7 0,0 7 76 16,0 2-37-16,0 7-3 16,0-2-11-16,10 2-46 15,9 5-4-15,2 2-62 16,26-5-160-16,-7-2-262 15,-1-4-1022-15</inkml:trace>
  <inkml:trace contextRef="#ctx0" brushRef="#br0" timeOffset="29069.46">18809 686 1614 0,'0'0'553'0,"0"0"-456"16,0 0-32-16,0 0 4 15,0 0-61-15,0 0 9 16,0 0 1-1,16 0-17-15,-11 0 76 0,-5 0 71 16,0 0 38-16,0 0-21 16,0 0-98-1,0 0-31-15,0 0-29 0,0 0-7 16,0 0-37-16,0 0-187 16,0 0-259-1,0 0-394-15</inkml:trace>
  <inkml:trace contextRef="#ctx0" brushRef="#br0" timeOffset="30000.77">17696 628 810 0,'0'0'642'16,"0"0"-452"-16,0 0-6 16,0 0-59-16,0 0 53 15,0 0 0-15,0 0-23 16,-68 0-21-16,39 0-67 16,-3 0 30-16,3 0 17 15,6 0-55-15,12 0 6 16,6 0-58-16,5 0 1 0,0 0 2 15,0 0-10-15,0 0-22 16,0 0-14 0,11 0-3-16,4 0 33 0,-2 0-3 15,-2 0 3-15,-6 0 4 16,-5 0 4-16,0 0 17 16,0 0 47-16,0 0-40 15,0 5 36-15,-10 2-54 16,-14 0-1-16,-5 0 4 15,8-1-11-15,11-3 0 0,10-3-49 16,0 0-236-16,0 0-402 16</inkml:trace>
  <inkml:trace contextRef="#ctx0" brushRef="#br0" timeOffset="33667.22">6777 916 1739 0,'0'0'581'0,"0"0"-466"16,0 0-115-16,0 0-41 15,0 0-150-15,0 0-96 16,0 0-1254-16</inkml:trace>
  <inkml:trace contextRef="#ctx0" brushRef="#br0" timeOffset="36378.08">3626 2802 1365 0,'0'0'498'0,"0"0"-450"16,0 0 62-16,0 0-28 15,0 0 57-15,0 0 16 16,0 0-55-1,-194 0 32-15,159 0-38 0,-4 10-32 16,0 0 55-16,-11 3-65 16,-14 4-16-16,1-1 10 15,-5 7-45-15,-11 6 32 0,0 1-33 16,-5 0 17-16,-3 1-13 16,8 4 5-16,0-4-7 15,1 9 5 1,-1 1 4-1,0 3-4-15,-3 6-7 0,9 3 8 0,-6 0-4 16,0 7-2-16,5 0-2 31,6-1 0-31,5 0 12 0,2 1-12 0,3-1 0 16,8-5 1-16,-2 5-7 16,2 0 6-16,5-3 0 0,-8 0 0 31,14 1 7-31,-6-1-7 0,6-6 0 0,-1 3 2 15,1 1-4 1,5-1 2-16,0 4 0 16,-1-2-6-16,1 5 17 15,5 2-11 1,-5 1 0-16,5 6 0 16,-5 1-1-16,13 0 1 15,-3 1 0-15,14-5-6 0,-1-4 15 16,3 2-9-16,-2 0 0 15,5-1 1-15,-11-1 0 16,3 5-1-16,2 2 0 16,6 5-7-16,0-5 19 15,5 6-12-15,0-2 0 16,0 0 10-16,0 3 23 16,0-6-15-16,0 3 3 15,0-4 27-15,0 2-47 16,5 1 23-16,11 3-24 0,-3-2 17 15,-3 0-6 1,11 3-11-16,-2 0 0 0,10 0-2 16,-3 2 7-16,8-6-5 15,0 3 0-15,1-7 6 16,-7 3 4-16,1-8-10 16,0-3 0-16,-8-1 1 15,3-2 8-15,-8-1-9 16,8-3 0-16,-9 5 6 0,9 2-3 15,-6-5-3 1,9 10 0-16,-4-2 0 0,12 3 14 16,4 4-14-16,6 3 0 15,7 0 15-15,4 7-5 16,7-3-10-16,0-4-3 16,-3-3-15-16,3-4 24 15,6-2-6-15,-6-8 0 0,3 0 5 16,-3-6-6-1,5-4 1-15,-5 1 0 0,6-4-17 16,4 3 20-16,11 1-3 16,1 3 0-16,17 1 11 15,-5 2-7 1,-7 0-4-16,2-3 0 0,-8 0-16 16,-5-7 26-16,0-7-10 15,8-2 0-15,-3-8 6 16,0-6-12-16,-3 0 6 15,-2 0 0-15,0-5-13 16,-5-3 13-16,5 0 0 0,0-6 0 16,7-1 7-1,17 2-14-15,-3-2 7 16,13 1 0-16,3-5-14 16,2 6 25-16,0-2-11 15,1-3 0-15,7-2 7 0,-2 0-19 16,7 0 12-16,-2 0 0 15,-3-2-12 1,-2-10 12-16,-11 0 0 0,0 0 0 16,-5-3 11-16,0 0-19 15,5-7 8-15,8-1 0 16,-3-3-10-16,14-8 14 0,-4 1-4 16,9-3 0-1,0-1 8-15,5 1-28 16,-8-1 20-16,-2-3 0 15,-4-3-9-15,4-8 17 16,-8-4-8-16,7-5 0 16,1-11 9-16,-4 1-18 15,4-6 9-15,-8-3 0 16,-11-1-18-16,-11-3 25 16,1-3-7-16,-19-9 0 0,-5-1 14 0,-6-4-22 15,-4-9 8 1,-11-4 0-16,-3-3-16 15,-3-2 15 1,-7 11 1-16,-5-1 0 16,-11 8 12-16,-14 4-9 15,-7-1-3-15,-8-5 0 16,0-10 1-16,0-10 14 0,0-8-15 16,0-3 0-16,0 1 11 15,0 4-17-15,0 12 6 16,0 13 0-16,0 7-2 15,-13 3 22-15,-13 1-20 16,-16-3 16-16,-3-5-2 16,0-9 1-16,1-7-15 15,4-1 0-15,1-1-9 16,-9 6 19-16,-7 12-10 16,-13 11 33-16,-19 6-31 15,-2 6 34-15,-14 4-36 0,-5 0 0 16,6 2-2-16,7-6 10 15,3 1-8 1,8-3 0-16,10 3 16 0,6 2-7 16,-1 8-9-16,1 6 0 15,0 5 7-15,-11 8 4 16,-6-1-11-16,-7 0 0 16,-2 2 16-16,-4 0-17 0,-4 2 1 15,7 2 0-15,-2-1-15 16,8 3 27-16,-9-1-12 15,6 6 0-15,-3-4 19 16,-2 3-32-16,-5 5 13 16,2-5 0-16,-3 6-8 15,-5 0 16 1,6 1-8-16,4 4 0 0,9-4 15 16,-3 6-23-16,8 4 8 0,0-1 0 15,-14 3-13-15,1 4 14 16,-11 3-1-16,-5-1 0 15,-5 6 6-15,-6-2-15 16,-7 0 9-16,-1 0 0 16,-2 1-1-16,8-4 7 15,7-1-6-15,6 6 0 16,11-2 15-16,-1 3-20 16,-10 4 5-16,-5 0 0 0,-24 0-16 15,-5 0 16-15,-11 13 0 16,-3 8-23-16,-31 12-79 15,40-1-119-15,39-2-470 16</inkml:trace>
  <inkml:trace contextRef="#ctx0" brushRef="#br0" timeOffset="36995.19">2225 4242 1633 0,'0'0'390'0,"0"0"-258"16,0 0 14-16,0 0-22 15,0 0-45-15,0 0 16 16,0 0-49-16,-306 48-20 16,278-12 65-16,4-1-8 15,8 9-1-15,16 4-19 16,0-2-52-16,29 0 23 15,32 4-15-15,20-6-19 16,8-5 12-16,9-9-12 16,-4-16-16-16,-2-14 1 0,-7 0-30 15,-12-27 39-15,-15-19 3 16,-18-8 3-16,-25-8 18 16,-15-7-4-16,0 3 17 15,-29-1 20-15,-15 13-45 16,-12 2 4-16,-1 21-10 15,1 9-77-15,-1 19-113 16,12 3-375-16,16 0-482 0</inkml:trace>
  <inkml:trace contextRef="#ctx0" brushRef="#br0" timeOffset="37485.78">5746 3999 1982 0,'0'0'283'0,"0"0"-113"16,0 0 82-16,0 0-130 15,0 0-3-15,0 0-62 16,0 0-51-16,-313 101 33 0,284-55-37 15,13 3 2-15,16 4 5 16,0 0 6-16,63-3 7 16,22-3-22-16,12-13 6 15,11-13-22-15,-14-18 10 16,-2-3 6-16,-23-24-12 16,-14-27 15-16,-26-4-3 15,-19-9 0-15,-10 1 6 16,0 3-15-16,-39 17 9 0,-69 36-121 31,14 7-175-31,-9 0-439 0</inkml:trace>
  <inkml:trace contextRef="#ctx0" brushRef="#br0" timeOffset="38028.6">4363 5450 2002 0,'0'0'270'0,"0"0"-131"16,0 0 41-16,0 0-95 15,0 0 10-15,-313 162-23 16,273-97-33-16,19 1 46 16,21-2-52-16,0-1 26 15,27-10 16 1,46-7-74-16,19-16 15 0,16-17-16 16,-5-13-39-16,-3-4 29 15,-19-38-34-15,-26-15 10 0,-26-6 19 16,-29-6-78-16,0 9 31 31,-39 10-3-31,-35 17-29 16,-63 33-84-16,19 0-192 15,0 21-696-15</inkml:trace>
  <inkml:trace contextRef="#ctx0" brushRef="#br0" timeOffset="38512.19">2519 6738 697 0,'0'0'1164'16,"0"0"-981"-16,0 0-20 15,0 0 15-15,0 0-57 16,0 0-76-16,0 0-6 15,-242 94-26-15,242-63-4 16,0 4 52-16,26-3-37 16,22-4-24-16,7-5 17 0,3-10-5 15,-3-9-8-15,3-4 23 16,-13 0-13-16,-6-34 106 16,-10-9-67-16,-24-10-28 15,-5-7-2-15,0-1-13 16,-34 8-10-16,-16 7 0 15,-13 19-72-15,0 17-19 16,-11 13-135-16,19 34-128 16,16 9-42-16</inkml:trace>
  <inkml:trace contextRef="#ctx0" brushRef="#br0" timeOffset="39040.73">3789 7865 1847 0,'0'0'553'16,"0"0"-474"-16,0 0 102 15,0 0-73-15,0 0-56 16,0 0 8-16,0 0-54 0,-210 147 19 16,205-82 35-16,5 2-36 15,0-3 44-15,5-4-44 16,42-11-24-16,14-11 0 16,7-19-1-16,11-19-23 15,8 0-10-15,-14-32-32 16,-17-25 49-16,-22-13-4 15,-21-3 21-15,-13-4-7 16,0 6 20-16,-34 12-13 16,-8 12 0-16,2 17-24 0,25 11-47 15,9 6-248-15,6 6-399 16</inkml:trace>
  <inkml:trace contextRef="#ctx0" brushRef="#br0" timeOffset="39475.76">5620 7312 916 0,'0'0'1060'0,"0"0"-820"16,0 0-103-16,0 0 53 16,0 0-25-16,0 0-36 15,-203 203-1-15,203-145-77 0,0-5-28 16,45-6-4-16,13-17-19 15,2-11-12-15,3-15 0 16,6-4-51-16,-14-17 36 16,3-27-9-16,-13-11-1 31,-22-12 36-31,-17-7-27 16,-6 0 16-16,-11 5 12 0,-42 9-30 15,-2 11 7-15,-18 8-79 16,9 18-166-1,25 7-241-15</inkml:trace>
  <inkml:trace contextRef="#ctx0" brushRef="#br0" timeOffset="39951.12">7463 6192 1217 0,'0'0'329'0,"0"0"-126"15,0 0-15-15,0 0-31 16,0 0 16-16,0 0-21 16,0 0 18-16,-271 109-59 15,219-58-9-15,18 2 37 16,23 4-91-16,11-1-11 15,0-3-6-15,63-6-16 16,11-11-30-16,15-16 9 16,-5-16-67-16,-2-4 22 15,-22-20-1-15,-12-31 52 0,-22-8 0 16,-18-11 9-16,-8 4 5 16,0 0-14-16,-29 6-49 15,-16-1-57 1,3 22-273-16,8 9-680 0</inkml:trace>
  <inkml:trace contextRef="#ctx0" brushRef="#br0" timeOffset="40392.19">7605 4785 1453 0,'0'0'621'0,"0"0"-467"16,0 0 55-16,0 0-62 0,0 0 1 15,0 0-72-15,-294 32-45 16,260 12 27-16,15 7-31 16,19 2 11-16,0 1 8 15,19-8-44-15,36-6 25 16,18-10-27-16,9-14-28 16,2-16 20-16,0 0-38 15,-10-26 4-15,-21-24 42 16,-19-12-31-16,-29-1 30 15,-5 7-30-15,-18 13-51 0,-43 23 10 16,-65 20-169-16,13 39-259 31,5 12-1166-31</inkml:trace>
  <inkml:trace contextRef="#ctx0" brushRef="#br0" timeOffset="41152.25">6709 8082 1713 0,'0'0'282'0,"0"0"-163"15,0 0 28-15,0 0 15 16,-74 190-30-16,98-145-83 16,39-4-22-16,16-14-27 15,5-17 0-15,0-10-2 16,3-14 4-16,-14-32 34 15,-4-11-7-15,-25-9 13 0,-9-4 51 16,-25-2-77-16,-10 0 4 16,0 9-20-16,-29 7-121 15,-10 12-158 1,-11 21-414-16</inkml:trace>
  <inkml:trace contextRef="#ctx0" brushRef="#br0" timeOffset="42144.93">1885 3817 484 0,'0'0'1329'16,"0"0"-1103"-16,0 0-64 0,0 0-50 16,0 0 13-16,0 0 10 15,0 0-76-15,-52-23-3 31,52 20-4-31,0 3-51 0,0 0-1 0,8 0-118 16,42 0-109-16,-6 0-73 16,1 0-262-16</inkml:trace>
  <inkml:trace contextRef="#ctx0" brushRef="#br0" timeOffset="42271.53">1885 3817 1270 0,'324'-23'525'0,"-319"23"-327"0,6 0-43 31,12 0-93-31,17 0 3 0,10 0-50 0,18 0-15 16,6 10-1 0,28 7-175-16,-12-3-118 15,-22 5-508-15</inkml:trace>
  <inkml:trace contextRef="#ctx0" brushRef="#br0" timeOffset="42399.99">2921 3997 1205 0,'0'0'494'31,"0"0"-352"-31,0 0 7 0,0 0-57 16,0 0-61-16,0 0-31 16,0 0-59-16,250 43-179 15,-205-27-383-15</inkml:trace>
  <inkml:trace contextRef="#ctx0" brushRef="#br0" timeOffset="42524.87">3574 4189 1066 0,'0'0'349'0,"0"0"-146"16,0 0-32-16,0 0-85 16,0 0-78-16,0 0-8 0,294 73-11 15,-225-51-199-15,-17-8-305 16</inkml:trace>
  <inkml:trace contextRef="#ctx0" brushRef="#br0" timeOffset="42667.38">4265 4598 1265 0,'0'0'388'0,"0"0"-176"0,0 0-89 16,0 0-75-16,0 0-48 15,171 173-39-15,-97-120-133 16,-6-7-66-16,-18-9-162 0</inkml:trace>
  <inkml:trace contextRef="#ctx0" brushRef="#br0" timeOffset="42761.69">4726 5080 552 0,'0'0'281'15,"0"0"-113"-15,0 0-41 16,0 0-95-16,0 0-22 16,0 0-10-16,0 0-173 0</inkml:trace>
  <inkml:trace contextRef="#ctx0" brushRef="#br0" timeOffset="42845.03">4928 5390 700 0,'0'0'373'0,"0"0"-193"0,0 0-180 16,0 0-29-16,0 0-149 0</inkml:trace>
  <inkml:trace contextRef="#ctx0" brushRef="#br0" timeOffset="43199.46">4584 6359 1265 0,'0'0'702'0,"0"0"-567"16,0 0-122-16,0 0-13 16,0 0-17-16,0 0-105 15,0 0-112-15,-166 106-78 16,140-86 211 0,-3 0 99-16,-16-1-19 0,11-1 19 15,5-6-203-15</inkml:trace>
  <inkml:trace contextRef="#ctx0" brushRef="#br0" timeOffset="43572.23">3908 6681 1515 0,'0'0'493'0,"0"0"-397"0,0 0 18 15,0 0-86-15,0 0-28 0,0 0-35 16,0 0-113-16,-148 80-45 15,114-62 92 1,8-6 54-16,-3 0 47 0,0-1 0 16,5-4-19-16,9-3-20 15,-9 3-153-15,3-1-157 0,-8 1-146 16,0 3 139-16,-5-2 356 16,5 4 562-1,8-8-364-15,-3 3 129 16,8-7-94-16,-2 5-31 15,8-5-68-15,-9 2-64 16,3 3 49 0,6-3-26-16,-3 6-83 0,2 0-10 15,1 4-35-15,-9 1-86 16,9-3 23-16,-6 3-79 16,-13-1-9-16,5-1-13 15,9-4-77-15</inkml:trace>
  <inkml:trace contextRef="#ctx0" brushRef="#br0" timeOffset="43724.99">2916 7121 1744 0,'0'0'517'0,"0"0"-362"0,0 0-12 16,0 0-85-16,0 0-55 15,0 0-6-15,0 0-126 16,-137 69-92-16,116-46-14 15,-8-6-353-15</inkml:trace>
  <inkml:trace contextRef="#ctx0" brushRef="#br0" timeOffset="43860.68">2916 7121 1258 0,'-413'136'314'0,"390"-136"-81"16,2 0-79-16,2 0-33 0,3 0 76 15,3 0-76-15,3 0-93 16,-1-4-28-16,-7-6-3 15,7 3-192-15,1 1-289 16</inkml:trace>
  <inkml:trace contextRef="#ctx0" brushRef="#br0" timeOffset="44013.03">1925 7247 546 0,'0'0'1696'0,"0"0"-1392"16,0 0-51-16,0 0-82 15,0 0-140-15,0 0-31 16,0 0-125-16,-171-71-230 16,160 52-221-16,-7-4-217 0</inkml:trace>
  <inkml:trace contextRef="#ctx0" brushRef="#br0" timeOffset="44139.64">1436 6941 1534 0,'0'0'350'0,"0"0"-29"16,0 0-97-16,0 0-49 15,0 0-39-15,0 0-89 16,-153-180-47-16,143 146-34 0,-14-26-155 16,3 11-128-1,2-4-269-15</inkml:trace>
  <inkml:trace contextRef="#ctx0" brushRef="#br0" timeOffset="44289.79">1033 6204 1340 0,'0'0'660'0,"0"0"-384"15,0 0-24-15,0 0-89 0,0 0-119 16,-129-205-43-16,129 152-1 16,0 0-137-16,0-23-127 15,11 9-24-15,18 7-532 16</inkml:trace>
  <inkml:trace contextRef="#ctx0" brushRef="#br0" timeOffset="44399.7">1046 4982 1776 0,'0'0'298'16,"0"0"-102"-16,0 0-42 16,90-227-154-16,-51 153-122 15,1 9-187-15</inkml:trace>
  <inkml:trace contextRef="#ctx0" brushRef="#br0" timeOffset="44503.27">1357 4109 1916 0,'0'0'247'0,"0"0"-247"16,0 0-63-16,0 0-752 16</inkml:trace>
  <inkml:trace contextRef="#ctx0" brushRef="#br0" timeOffset="45549.79">5586 2965 1672 0,'0'0'274'15,"0"0"-199"-15,0 0-45 16,0 0-30-16,0 0-55 15,0 0-131-15,0 0 127 16,-11-7 37-16,11 7 22 16,0 0 171-16,0 0 6 15,0 0 14-15,-5 0-191 0,-19-3-21 16,8 3-185 0,-7 0-645-16</inkml:trace>
  <inkml:trace contextRef="#ctx0" brushRef="#br0" timeOffset="45732.33">5586 2965 1884 0,'-300'39'375'0,"289"-39"-128"15,1 0-77-15,-9 6-95 0,9 5-68 16,-9 14-7-16,4 4-33 16,-4 3-77-16,9 10 1 15,-1-3 26-15,-2-2-22 16,2 16-83-16,6-13-31 15,-5-7-135-15</inkml:trace>
  <inkml:trace contextRef="#ctx0" brushRef="#br0" timeOffset="45858.01">4962 3738 975 0,'0'0'409'0,"0"0"-288"16,0 0-121-16,0 0-67 15,0 0-696-15</inkml:trace>
  <inkml:trace contextRef="#ctx0" brushRef="#br0" timeOffset="46016.73">4799 4229 1220 0,'0'0'177'15,"0"0"-141"-15,0 0-21 16,0 0 40-16,0 0-30 15,0 0-6-15,74 182-18 0,-58-143 9 16,7-3 2 0,11 14-12-16,-5-14-57 0,-8-3-344 15</inkml:trace>
  <inkml:trace contextRef="#ctx0" brushRef="#br0" timeOffset="46329.38">5191 4990 1498 0,'0'0'221'16,"0"0"-123"-16,0 0-54 16,0 0-26-16,0 0-18 15,147 184 0-15,-107-144-100 0,-1 0-56 16,-10 0 1-16,-8-7-69 16,3 0 41-1,-14-3 83-15,1-4 84 0,2 1-5 16,-8-1 21-16,6 3 8 15,2-6 18-15,3-4 55 16,0 5-24-16,7-6-17 16,1 0 82-16,-3 1 11 15,3-3-37-15,-9-2-25 16,4-3-58-16,-9 1 6 16,-4 1-19-16,7 19-39 15,-3-11-66-15,1 1-213 0</inkml:trace>
  <inkml:trace contextRef="#ctx0" brushRef="#br0" timeOffset="46440.16">5943 6006 143 0,'0'0'867'0,"0"0"-771"16,0 0-96-16,0 0-80 15,0 0-621-15</inkml:trace>
  <inkml:trace contextRef="#ctx0" brushRef="#br0" timeOffset="46694.56">6393 6674 1657 0,'0'0'222'16,"0"0"-162"-16,0 0 40 16,0 0-77-16,0 0-2 0,0 0-21 0,0 0-3 31,321 194-32-31,-248-162-110 0,-15-2-346 0,-13-9-166 0</inkml:trace>
  <inkml:trace contextRef="#ctx0" brushRef="#br0" timeOffset="46866.54">7345 7084 525 0,'0'0'855'0,"0"0"-724"0,0 0-44 16,0 0-61-16,0 0-14 16,0 0 43-16,0 0-36 15,300 50 0-15,-250-44 7 16,-3 1-26-16,-2-1 3 15,23-6-3-15,-7 0-112 16,-9 0-276-16</inkml:trace>
  <inkml:trace contextRef="#ctx0" brushRef="#br0" timeOffset="46982.94">8336 7176 1255 0,'0'0'895'16,"0"0"-698"-16,0 0-98 0,0 0-99 15,0 0-44-15,0 0-162 16,0 0-405-16</inkml:trace>
  <inkml:trace contextRef="#ctx0" brushRef="#br0" timeOffset="47278.4">8773 6601 1309 0,'0'0'242'16,"0"0"-126"-16,0 0-15 15,0 0-22-15,97-176-47 16,-81 141-1-16,8 4-31 16,-14-6-40-16,-4-7-47 15,-6-1 43-15,0-8-54 16,0-6-21-16,0 6-55 16,0 7-6-16,0 3 18 15,-6 7 162-15,-4 2 366 16,-3 1 7-16,-3-3-79 15,-3 3 44-15,9-6-148 0,-1 5-131 16,6 0-59-16,5-2-205 16,0 7-113-16,0 6-597 0</inkml:trace>
  <inkml:trace contextRef="#ctx0" brushRef="#br0" timeOffset="47899.81">7077 8012 1367 0,'0'0'600'0,"0"0"-378"15,0 0 52-15,0 0-102 16,0 0-26-16,0 0 2 0,0 0-62 15,-174-64 11-15,116 64-58 16,0 0-39 0,8 4-16-16,16 15-334 0,5-3-1222 0</inkml:trace>
  <inkml:trace contextRef="#ctx0" brushRef="#br0" timeOffset="48511.59">2537 8517 1463 0,'0'0'742'0,"0"0"-600"16,0 0 40-16,0 0-45 15,0 0-61-15,0 0 15 16,0 0-91-16,0-33-22 16,0 6-71-16,16 4-221 15,13-7-284-15</inkml:trace>
  <inkml:trace contextRef="#ctx0" brushRef="#br0" timeOffset="48659.54">2769 8099 1390 0,'0'0'336'0,"0"0"-269"16,0 0-17-16,0 0 27 16,0 0-39-16,0 0-20 15,239-200-18-15,-194 173-145 16,0 4-221-16</inkml:trace>
  <inkml:trace contextRef="#ctx0" brushRef="#br0" timeOffset="48826.97">3411 7679 1829 0,'0'0'243'16,"0"0"-227"-16,0 0-2 0,0 0-14 15,0 0-13-15,0 0 0 16,0 0-53-16,134-104 35 16,-82 97 31-16,-2-1-161 15,-5 0-366-15</inkml:trace>
  <inkml:trace contextRef="#ctx0" brushRef="#br0" timeOffset="48995.14">4055 7448 1508 0,'0'0'344'0,"0"0"-235"16,0 0-92-16,0 0-17 16,0 0 0-16,0 0-114 0,0 0-113 15,245-102 144-15,-217 92-113 16,-4 4-95-16,-13-5 28 15,-6-5 190-15,-5 2 64 16,0 5-500-16</inkml:trace>
  <inkml:trace contextRef="#ctx0" brushRef="#br0" timeOffset="49098.79">4492 7197 143 0,'0'0'1191'15,"0"0"-1069"-15,0 0-122 16,0 0-100-16,0 0-284 0</inkml:trace>
  <inkml:trace contextRef="#ctx0" brushRef="#br0" timeOffset="49190.11">4492 7197 667 0,'341'-70'132'16,"-325"60"-132"0,3 4-18-16,-4-1-679 0</inkml:trace>
  <inkml:trace contextRef="#ctx0" brushRef="#br0" timeOffset="49318.16">5036 7100 110 0,'0'0'1149'0,"0"0"-954"16,0 0-79-16,0 0-83 16,0 0-6-16,0 0-27 15,0 0-8-15,102-3 7 16,-62 3-71-16,18 0-56 16,-14 0 21-16,-9 0-437 0</inkml:trace>
  <inkml:trace contextRef="#ctx0" brushRef="#br0" timeOffset="49412.6">5036 7100 859 0,'337'-3'593'0,"-337"3"-503"16,10 0-90-16,11 0-176 16,8 0-77-16,0 0-601 0</inkml:trace>
  <inkml:trace contextRef="#ctx0" brushRef="#br0" timeOffset="49549.73">5614 7097 593 0,'0'0'409'15,"0"0"-324"-15,0 0 147 16,0 0-92-16,0 0-109 0,0 0-24 15,0 0-7-15,121 0-81 16,-89 0-105-16,15 0 186 16,-2 0 77-16,5 0 4 15,-3 0-69-15,9 0-12 16,-12 0-71-16,-10 0-213 0</inkml:trace>
  <inkml:trace contextRef="#ctx0" brushRef="#br0" timeOffset="49634.69">6246 7130 702 0,'0'0'656'0,"0"0"-537"16,0 0-63-16,0 0-56 0,0 0-197 16,0 0 55-16,321 20-805 0</inkml:trace>
  <inkml:trace contextRef="#ctx0" brushRef="#br0" timeOffset="50044.76">6908 7213 1084 0,'0'0'233'16,"0"0"-135"-16,0 0-98 15,0 0-158-15,0 0-1 16,0 0 61-16,0 0 65 16,103 44 33-16,-93-35 198 0,1 2 93 15,0-2-100-15,-4 5-40 16,4-2-83 0,-1 2-68-16,9-1 0 0,10 1-114 15,2-1-67-15,11 4-8 16,3 1 188-16,-5 5-69 15,-1 0-17-15,-5-1 45 16,-10-1 41-16,-8-3 1 16,-1 4 0-16,4-7 22 15,5 3-21-15,7 1 14 16,16 2-4-16,9-1 191 0,12 0-135 16,0 2-50-16,1 5-8 15,-6-3 39-15,-24-4-7 16,-18 0 2-16,-2-3-9 15,-19-4 1-15,5 0 6 16,0 4-41-16,1-5-5 16,12 5-9-16,21 7-80 15,1-5-156-15,-1-2 97 0</inkml:trace>
  <inkml:trace contextRef="#ctx0" brushRef="#br0" timeOffset="50169.89">8352 8185 907 0,'0'0'696'0,"0"0"-592"16,0 0-82-16,0 0-22 15,0 0-41-15,0 0-132 16,0 0-525-16</inkml:trace>
  <inkml:trace contextRef="#ctx0" brushRef="#br0" timeOffset="53095.88">7718 3673 1249 0,'0'0'280'0,"0"0"-203"16,0 0 104-16,0 0 40 15,0 0-58-15,0 0 17 16,0 0-52-16,-97-3-88 16,97 3 13-1,0 0-1 1,19 0 8-16,36 0 37 0,37 0-36 0,26 0 27 16,35 0 23-16,36 0-23 15,24 0 7-15,32-2-65 16,10 2-29-16,5 0 44 15,0 0-43-15,-15 0 2 16,-24 0-4-16,-21 0 17 16,-37 2-15-16,-37-2-2 15,-36 0-2-15,-27 0-14 16,-42 0 29-16,-13 0-13 0,-8 0 0 16,0 0-6-1,0-2-87-15,0-17-69 0,0 3-209 16,0 3-393-16</inkml:trace>
  <inkml:trace contextRef="#ctx0" brushRef="#br0" timeOffset="53525.95">10780 3425 803 0,'0'0'1141'0,"0"0"-917"16,0 0-14-16,0 0-39 15,0 0-7-15,0 0 6 16,0 0-89-16,-295 148-8 16,279-101-25-16,16 3-12 15,0 1 37-15,0-3-49 16,50-5 27-16,19-1-24 16,10-15-15-16,-1-11-12 15,1-13 0-15,-5-3 0 16,-11-10-15-16,-5-26 24 0,-19-14-9 15,-23-3 2-15,-11-7 16 16,-5 1-19-16,-10 4 1 16,-48 12-33-16,-37 10-25 15,11 13-221-15,16 6-581 0</inkml:trace>
  <inkml:trace contextRef="#ctx0" brushRef="#br0" timeOffset="54726.01">11437 3580 1844 0,'0'0'673'16,"0"0"-501"-16,0 0 60 16,0 0-118-16,0 0-75 15,0 0-30-15,0 0 7 16,300-102-16-16,-192 54 0 0,-16-8-11 15,-13 0-4 1,-29-3 6-16,-21 2 9 0,-16 9-6 16,-13 11 23-16,0 14-16 15,0 11 10-15,-24 7-5 16,-5 5-2-16,-10 0-4 16,4 35 0-1,1 13-13-15,13 21 8 0,3 14 5 16,18 12 0-16,0 8 2 15,10 12 2-15,32 5-4 16,3-4 0-16,0-1 0 16,-6-2 11-16,-4-13-11 15,-12-11 0-15,-18-7 0 16,-5-19-2 0,0-6 2-16,-18-18 0 0,-27-9 9 15,1-13 4-15,-9-11 2 16,3-6 20-16,11 0-29 15,4-36 64-15,6-17-62 16,19-19-8-16,10-13 0 16,0-12-7-16,29-6 6 15,31 3-26-15,9 1-27 0,10 12 36 0,2 6-36 16,-7 15-29-16,-14 11 2 16,-7 7-7-16,-19 15 70 15,-13 13 17-15,-8 7 1 16,-7 6 100-16,-6 3 1 15,0 4-19 1,0 0-1-16,0 0-51 0,0 14 31 16,0 20 6-16,0 12-10 15,0 9 21-15,5 4-60 16,5-4-6 0,3 0-9-16,3-16 12 0,3-9-30 15,2-16-13-15,18-14-126 16,-5-30-192-1,1-14-624-15</inkml:trace>
  <inkml:trace contextRef="#ctx0" brushRef="#br0" timeOffset="54854.15">12584 3117 2693 0,'0'0'464'15,"0"0"-334"-15,0 0-112 16,0 0-18-16,0 0-223 0,0 0-586 15,0 0-395-15</inkml:trace>
  <inkml:trace contextRef="#ctx0" brushRef="#br0" timeOffset="55232.92">12799 3441 1938 0,'0'0'650'0,"0"0"-519"0,0 0-96 16,0 0 44-16,0 0 63 16,0 0-53-16,119 197 13 15,-90-142-48-15,-8-3-15 16,-3-10 18-16,-7-8-55 16,-11-20 24-16,5-7-5 15,-5-7-20-15,0 0 68 16,0-32-69-16,0-19 0 15,5-17-17-15,14-9-50 16,9 0 24-16,-1 7-2 16,7 17-8-16,0 16 44 0,0 18-3 15,-5 12 12 1,0 7-12-16,5 0 29 16,1 26 11-16,-1 11 4 0,-3 6-31 15,-7 8 44-15,0 4-45 16,-9-1-5-16,9-1-7 15,16-7-156-15,-6-9-353 16,5-16-369-16</inkml:trace>
  <inkml:trace contextRef="#ctx0" brushRef="#br0" timeOffset="55677.41">14141 3324 2167 0,'0'0'669'0,"0"0"-513"16,0 0 2-16,-295-12-29 15,240 35-24-15,15 23-81 0,17 17 21 16,12 13-9-16,11 0-35 31,0 1 54-31,40-11-47 0,10-18-7 0,13-18-2 16,0-23-19-1,5-7-10-15,-2-37-45 0,-3-29-137 16,-18-23 14-16,-16-19-40 16,-19-9-9-1,-10-5 118-15,0 9 40 0,0 18 89 16,0 29 183-16,0 29 71 16,0 25 32-16,0 12-120 15,0 18-112 1,0 35 32-16,0 21-23 0,0 21 15 0,0 11-6 15,0 7-66 1,13 0 46-16,22-7-52 0,-6-12-1 16,2-18-13-16,3-23-70 15,14-39-109 1,-9-14-412-16,-5-3-889 0</inkml:trace>
  <inkml:trace contextRef="#ctx0" brushRef="#br0" timeOffset="55932.51">14935 2838 2264 0,'0'0'616'0,"0"0"-477"15,0 0 51-15,0 0-138 16,0 0 42-16,0 0 32 15,-118 196-81-15,83-100 42 16,12 12-55-16,7 1-20 16,5-2 16-16,11-7-20 15,0-8-8-15,0-9 0 16,27-14-71-16,36-27 10 16,-11-19-200-16,-2-19-565 0</inkml:trace>
  <inkml:trace contextRef="#ctx0" brushRef="#br0" timeOffset="56231.06">15106 3182 1551 0,'0'0'232'0,"0"0"-178"16,0 0 49-16,0 0-55 16,0 0 47-16,0 0 32 15,0 0-29-15,260 165 84 16,-260-112 15-16,0 4-36 16,-10-6 5-16,-35-9-75 15,-2-5-3-15,7-14-25 16,11-7-62-16,13-10-1 15,16-6-74-15,11-25-235 16,28-10-447-16</inkml:trace>
  <inkml:trace contextRef="#ctx0" brushRef="#br0" timeOffset="56435.73">15548 3182 13 0,'0'0'2379'0,"0"0"-1905"16,0 0-248-16,0 0-72 15,0 0-89-15,0 0 32 16,0 0-73-16,-255 119 12 16,244-73-27-16,11 5 7 15,0-8-10-15,0-10-6 16,39-6-55-16,17-20-11 16,36-11-177-16,-13-29-386 15,-11-13-640-15</inkml:trace>
  <inkml:trace contextRef="#ctx0" brushRef="#br0" timeOffset="56631.17">15548 3182 2080 0,'215'-136'388'0,"-204"177"-31"16,12 18-80-16,6 13-139 16,-2 11-29-16,7 7-28 0,-10 2-60 15,-6 5 25 1,-13-9-46-16,-5-11 1 0,0-18-18 15,-13-12 7-15,-26-21-76 16,4-16-135-16,9-10-702 16</inkml:trace>
  <inkml:trace contextRef="#ctx0" brushRef="#br0" timeOffset="56814.53">16381 3206 2695 0,'0'0'331'0,"0"0"-331"16,0 0-238-16,0 0-751 0</inkml:trace>
  <inkml:trace contextRef="#ctx0" brushRef="#br0" timeOffset="56956.87">16352 3686 386 0,'0'0'2737'0,"0"0"-2374"16,0 0-192 0,0 0-65-16,0 0-106 0,0 0-6 0,0 0-127 15,-29-53-865-15</inkml:trace>
  <inkml:trace contextRef="#ctx0" brushRef="#br0" timeOffset="57746.2">15592 2891 1679 0,'0'0'645'15,"0"0"-461"-15,0 0-56 0,0 0-49 16,0 0-78-1,0 0 6-15,0 0-7 0,63 34-119 16,-28-18-150-16,-6 1-444 0</inkml:trace>
  <inkml:trace contextRef="#ctx0" brushRef="#br0" timeOffset="58113.37">16976 2746 1993 0,'0'0'371'16,"0"0"-129"-1,0 0 59-15,39 227-96 0,-26-125-49 16,-7 13 7-16,-1 7-98 16,0 0-22-16,8-9-23 15,-2-14-4-15,5-11-16 16,-3-24 0-16,2-22-68 15,4-42-38-15,-3 0-376 16,-6-36-435-16</inkml:trace>
  <inkml:trace contextRef="#ctx0" brushRef="#br0" timeOffset="58235.02">16834 3213 1751 0,'0'0'1059'16,"0"0"-911"-1,0 0-81-15,0 0-67 0,0 0-221 16,328-106-429-16</inkml:trace>
  <inkml:trace contextRef="#ctx0" brushRef="#br0" timeOffset="58582.64">17567 3513 2242 0,'0'0'280'15,"0"0"-165"-15,0 0-24 16,0 0-78 0,0 0-13-16,-7-201 2 0,41 164-2 15,0 10 0-15,5 8 4 16,-10 8-4-16,5 4 14 15,1 7 57-15,-1 0 68 0,0 0-55 16,0 27 61 0,0 13-47-16,1 10-31 15,-9 10 30-15,3 6-68 0,0 0-20 16,0-9-9-16,10-8-2 16,11-19-59-16,58-30-126 15,-11 0-374-15,-2-12-511 0</inkml:trace>
  <inkml:trace contextRef="#ctx0" brushRef="#br0" timeOffset="58898.14">18751 3259 2476 0,'0'0'527'16,"0"0"-346"-16,0 0-7 16,0 0-83-16,0 0-58 15,0 0 39-15,-295 92-70 16,261-48 4-1,18-2 0-15,16-5 7 0,0-3-26 16,11-11 13-16,34-11-60 16,7-5 19-16,-7-7-79 0,0 0-8 15,-11 0 81-15,-5 0-9 16,-19-7 56-16,1 6 16 16,-11 1 43-1,8 0 47-15,-8 0-61 0,5 0-33 16,11 0-3-16,7 0 3 31,12 0-12-31,4 1 0 16,0-1-82-16,17-16-76 0,-9-28-450 15,-13-9-724-15</inkml:trace>
  <inkml:trace contextRef="#ctx0" brushRef="#br0" timeOffset="59072.51">18898 2381 2515 0,'0'0'631'0,"0"0"-521"16,0 0-3-16,0 0-92 15,0 0-6-15,0 0 35 16,0 176-32-16,0-107-9 0,-10 0-3 16,-19 5-35-16,5-17-75 15,8-25-478-15</inkml:trace>
  <inkml:trace contextRef="#ctx0" brushRef="#br0" timeOffset="59722.34">19608 3077 1639 0,'0'0'662'0,"0"0"-566"0,0 0 140 16,0 0 8-16,0 0-111 16,55 224 3-16,-31-157-75 15,-3-8-34-15,-2-8-7 16,2-16-10-16,-8-11-10 0,-3-14 5 15,1-10 5-15,2 0 17 16,-8-34-27-16,6-8-58 16,-6-8 35-16,0-3-40 15,3 6 35 1,-8 4 16-16,5 10 1 16,6 8-4-16,7 11 15 0,-2 3-1 15,8 11-17-15,2 0 24 16,3 0-6-16,5 14 10 0,6 6 1 15,12-1 20 1,3-3-31-16,14-2 0 0,4-10-12 16,-4-4-15-16,-6 0 1 15,-8-14 11-15,-10-16-35 16,-16-6 44-16,-11-6-17 16,-18 6 23-16,0 6 23 15,0 7-13-15,-13 8 39 16,-8 6 5-16,-8 9-48 15,5 0 38-15,-2 0-44 16,-8 24 0-16,0 6 55 0,5 11-5 16,5 0 11-16,8 11 17 15,16 2-53 1,0-1 35-16,0-4-45 16,35-3-15-16,33-9 9 15,11-14-9-15,5-16-33 0,34-24-99 16,-26-29-363-1,-23-14-507-15</inkml:trace>
  <inkml:trace contextRef="#ctx0" brushRef="#br0" timeOffset="59942.91">20334 2729 2309 0,'0'0'717'0,"0"0"-504"0,0 0-41 16,0 0-45-16,0 0-103 15,0 0-22-15,0 0 8 16,16-119-1-16,18 105-9 16,0 7 0-16,0 1 14 15,-5 3-19-15,3 3 5 16,2 0-55 0,0 0-46-16,6 0-219 0,-6 9-387 0,-10-7-338 15</inkml:trace>
  <inkml:trace contextRef="#ctx0" brushRef="#br0" timeOffset="60070.18">21031 2419 2067 0,'0'0'910'0,"0"0"-738"16,0 0-106-16,0 0-49 0,0 0-17 16,350-30-264-1,-282 30-728-15</inkml:trace>
  <inkml:trace contextRef="#ctx0" brushRef="#br0" timeOffset="60608.17">18830 3271 827 0,'0'0'1502'0,"0"0"-1199"16,0 0-133-16,0 0-53 16,0 0-92-16,0 0 80 15,0 0-38-15,87 94-59 16,-43-38-8-16,-10-13-159 15,-5-10-495-15</inkml:trace>
  <inkml:trace contextRef="#ctx0" brushRef="#br0" timeOffset="61615.63">22514 3124 1159 0,'0'0'693'15,"0"0"-510"-15,0 0 0 0,0 0-109 16,0 0-61 0,0 0 8-16,0 0-21 0,0-8-25 0,0 8-30 15,0 0-22-15,0 0 55 16,0 0-16-1,0 0 0-15,0 0 36 0,0 0-1 16,0 0 3-16,0 0 25 16,0 0-17-16,0 0-16 15,0 0-30-15,0-9-19 16,0 3 31-16,0 4-128 16,0-3 81-16,0 4 67 15,0-5 6-15,0 6 22 16,0-1-19-16,0-3-3 15,0-1-147 1,0 3-636-16</inkml:trace>
  <inkml:trace contextRef="#ctx0" brushRef="#br0" timeOffset="61977.46">22170 3046 1947 0,'0'0'308'16,"0"0"-188"-16,0 0 75 16,0 0-46-16,0 0 66 15,5 209-78-15,0-152-45 16,-5-4 28-16,6 0-87 16,1-11-11-16,-7-8-15 15,6-8 13-15,-1-12-40 16,0-11-17-16,14-3-197 15,-9-20-288-15,-5-16-342 0</inkml:trace>
  <inkml:trace contextRef="#ctx0" brushRef="#br0" timeOffset="62298.51">22214 2799 2237 0,'0'0'613'0,"0"0"-410"16,0 0-89-16,0 0-97 15,0 0-17-15,0 0-62 0,0 0-217 16,29 0-248 0,6 0-196-16</inkml:trace>
  <inkml:trace contextRef="#ctx0" brushRef="#br0" timeOffset="62906.38">23230 3112 1805 0,'0'0'499'0,"0"0"-330"15,0 0 41-15,0 0-31 16,0 0-61-16,0 0 2 16,0 0-50-16,-319-30-17 15,251 42 44-15,2 10-45 16,-2 8 7-16,5 3 0 15,13 6-58-15,10 5 31 16,17 2-32-16,12-3 8 16,11 1 4-16,0-5-11 0,26-9-1 15,27-13 0-15,15-11-12 16,11-6 11-16,5-16-73 16,3-34-80-16,-13-13-66 15,-24-17-103-15,-16-10-9 16,-23-12 36-16,-11-16 31 15,0 2 29-15,0 10 102 16,0 16 134-16,-11 30 380 16,1 23 17-16,-4 25-54 0,4 8-89 15,5 4-151 1,-9 7-33-16,9 32-6 0,-5 21 44 16,4 16 40-16,6 14-59 15,0 10-8 1,0 3-12-16,6-4-63 0,23-3 34 15,10-8-40-15,1-15-4 16,-1-17-13-16,6-22-37 16,23-34-105-16,-10 0-352 15,-8-23-561-15</inkml:trace>
  <inkml:trace contextRef="#ctx0" brushRef="#br0" timeOffset="63158.84">24142 2559 2481 0,'0'0'578'16,"0"0"-490"-16,0 0 26 0,0 0 31 15,-171 223-67-15,140-123 15 16,7 3-55-16,13 5-37 15,11-11 29-15,0-2-30 16,27-12-9 0,20-17-11-16,27-22-127 0,-14-18-226 15,-2-22-781-15</inkml:trace>
  <inkml:trace contextRef="#ctx0" brushRef="#br0" timeOffset="63606.44">25181 3152 2170 0,'0'0'621'0,"0"0"-491"0,0 0-34 15,0 0-8 1,0 0-28-16,-308 24-12 0,264 9 39 15,-1 6-50-15,16 7 14 16,18 2 9-16,11-6-60 16,0-1 36-16,11-12-31 15,47-16 11 1,15-13-32-16,6-7-44 0,11-42-111 16,-17-24-286-16,-9-17-123 0,-30-16 288 31,-24-12 60-31,-10 3 113 0,0 5 119 15,0 17 134-15,-5 26 357 16,-11 28 12-16,3 25-201 16,3 14-93-16,-1 5-138 15,-2 41-49-15,2 12 92 16,1 22-57-16,5 10 4 0,5 3-1 16,0 0-58-16,0-9 26 0,0-8-28 31,0-16-19-31,21-13-5 15,2-41-177-15,-2-6-406 16,-2-6-613-16</inkml:trace>
  <inkml:trace contextRef="#ctx0" brushRef="#br0" timeOffset="64543.84">25005 2805 2501 0,'0'0'537'0,"0"0"-479"15,0 0-44-15,0 0-10 16,318 0 10-16,-194 3-28 16,-11 20-29-16,-11 7-132 15,-23 4 69-15,-21 9 27 16,-32 0 79-16,-13 3 9 16,-13 2 86-16,0 0 80 15,0 1-33-15,0-3-46 0,-5 0 10 16,-3-2-68-1,8-10-4-15,0-4-14 0,0-11-4 16,0-10-11-16,29-5-5 16,5-4-30-16,11 0 23 15,2-20-111-15,3-13-52 16,-5-6-32-16,2-11-159 16,-7-1-21-16,-14-2 55 15,-7 7 86-15,-4 9 241 16,-9 9 47-16,-6 15 213 15,0 12 71-15,0 1-115 16,0 0-56-16,8 8 19 16,2 26-14-16,-5 3-22 0,6 5-62 15,-3 6-22 1,2-5 30-16,-4 1-50 0,-1-5 14 16,-5-6-52-16,5-13 14 15,-5-6-9-15,0-11-6 16,0-3 0-16,0 0-1 15,0-21-59-15,0-14-13 16,0-9-14-16,0-6-28 16,0-3 42-16,0 4-35 15,18 4-1-15,22 8 42 16,5 14 10-16,-6 6 55 16,6 14-2-16,-3 3 4 15,-11 0 79-15,-2 20 41 16,0 10 15-16,-5 0-27 15,2-1-56-15,3-1 4 0,11-14-39 16,-1-10-16-16,14-4 49 16,-3-7-50-16,2-34-7 15,-7-10 7-15,-11-8-38 16,-18-9 38-16,-3 0 0 16,-13 5 1-16,0 13-9 15,0 17 20-15,-8 19-1 16,-8 14 48-16,-13 3-51 15,1 45 8-15,-7 17 13 16,-9 18-19-16,4 7 45 16,-5 0-54-16,6-8 4 0,10-10-5 15,0-15 9-15,13-18-16 16,16-16 7-16,0-23-71 16,0 0 34-16,50-20-20 15,19-16-87-15,10-4-22 16,0 10 39-16,2 7 102 15,-15 16 23-15,2 7 2 16,-10 0 20-16,-8 14 18 16,-3 16-14-16,-15 2-24 15,-14 2-10-15,-18-1-148 16,0-13-443-16,-23-10-491 0</inkml:trace>
  <inkml:trace contextRef="#ctx0" brushRef="#br0" timeOffset="64670.85">25760 2566 2263 0,'0'0'713'0,"0"0"-541"0,0 0-27 16,0 0-145-16,0 0-93 16,0 0-567-16</inkml:trace>
  <inkml:trace contextRef="#ctx0" brushRef="#br0" timeOffset="65303.23">25570 4003 2020 0,'0'0'846'16,"0"0"-523"-16,0 0-97 0,0 0-127 16,0 0-3-1,0 0-84-15,0 0-12 16,82-20-37-16,-27 1-314 0,-2-11-1416 16</inkml:trace>
  <inkml:trace contextRef="#ctx0" brushRef="#br0" timeOffset="66031.41">28660 3024 1716 0,'0'0'540'0,"0"0"-304"16,0 0-10-16,0 0-31 0,0 0-73 15,0 0 35-15,0 0-54 16,-265-66-57 0,186 82 35-16,-8 20-45 0,13 10 0 15,19 5 9-15,21 11-39 16,29-6 9-16,5-3-15 16,16-10 11-16,47-17-32 15,16-15 13-15,18-11-44 16,-8-20-16-16,3-33-116 15,-18-21-99-15,-19-13-57 16,-15-13-15-16,-22-9 199 16,-18-1 79-16,0 11 77 15,0 16 2-15,-10 21 210 16,-9 32 132-16,9 23-10 0,4 7-175 16,6 19-56-16,0 34-16 15,0 23 25 1,0 18 5-16,21 12-66 0,8 3 18 15,11 4-25-15,-1-8-43 16,6-13 13-16,7-18-14 16,4-21-63-16,46-37-12 15,-10-13-198-15,3-3-563 0</inkml:trace>
  <inkml:trace contextRef="#ctx0" brushRef="#br0" timeOffset="66933.03">29704 3027 2472 0,'0'0'671'16,"0"0"-474"-16,0 0-69 15,0 0-58-15,0 0-58 16,-328 6-1-16,283 18 4 0,16 12-15 16,11-6 0-16,12-1-9 15,6-2-14-15,0-7 5 16,0-8-33-16,29-5-55 31,16-7 36-31,18 0-130 0,-5 0-105 0,-3-16 0 16,-5-3 30-16,-21 8 242 15,-10-1 33-15,-14 10 241 16,-5 2 63-16,0 0-77 16,0 0-69-16,0 0-32 15,0 18-94-15,0 8 63 16,0 7-35-16,0 0-58 15,16-3 49-15,12-7-51 0,1-6 0 16,0-10 0-16,6-7-24 16,4 0-8-16,6-27-71 15,-1-13-184 1,9 0-90-16,-14-3-164 0,-4 6 20 16,-14 7 338-1,-8 9 183-15,-13 13 244 0,0 2 50 16,0 6-15-16,0 0-25 15,0 0-155-15,0 0-63 16,5 0 18-16,0 8 40 16,1 8 43-16,4 2-61 0,-2 1-40 15,-3-1 51 1,1-2-41-16,4 2-2 16,1-6 9-16,12 2-52 0,1-1 26 15,10-6-13-15,6-4-8 16,4-3 15-16,6 0-21 15,8-14 0-15,-3-18-1 16,3-8-65-16,0-12 22 16,-3-2-16-16,-10-11 26 15,-11-5 19 1,-10 0 15-16,-14 8 0 0,-10 12 15 0,0 13 4 16,0 18 76-16,-5 19-16 15,-19 0-62-15,-7 16 24 31,-3 33-35-31,-1 18 12 16,1 16 33-16,11 10-51 0,2 3 29 16,7 0-29-1,14-8 10-15,0-8-5 16,0-17-5-16,0-20-2 16,0-20-4-16,0-23-46 0,40 0 31 15,23-43-18-15,11-13-100 16,18-1 37-16,-3 8 9 15,-10 8 81-15,-11 18 0 16,-10 11 24-16,-13 12 36 16,0 0 39-16,-6 3-33 15,1 26 37-15,-6 15-68 16,-5 2-23-16,0 17-44 16,-14-13-243-16,-1-13-607 0</inkml:trace>
  <inkml:trace contextRef="#ctx0" brushRef="#br0" timeOffset="68162.73">16366 4582 1235 0,'0'0'980'0,"0"0"-783"0,0 0 36 16,0 0 15-16,0 0-97 0,0 0-1 15,0 0-78-15,-303 90-38 16,298-44 51-16,5 4-44 16,0-1-8-16,29-1 6 15,21-13-38-15,18-12 23 16,6-9-24-16,5-14-24 15,13 0 24-15,-8-19-72 16,-5-17-23-16,-16-6-5 16,-18 3-20-16,-16 2 83 15,-19 7 25-15,-2 11 12 0,-8 8 37 16,0 6-8 0,0 5 13-1,0 0-12-15,0 0-9 0,0 19-18 0,0 11 37 16,0 9-25-16,10 5 45 15,1 1-54-15,-1-7 6 16,14-8-8 0,0-9 17-16,10-12-42 0,5-9 20 0,17 0-39 15,2-30-16 1,5-7-106-16,-13-3-29 0,-11 1 128 16,-15 9 63-16,-8 10 3 15,-11 6 123-15,-5 8-8 16,0 6 38-16,0 0-92 15,0 0-15-15,0 24-28 16,0 6-7-16,23-2-28 16,12-1-16-1,44-10-172-15,-6-10-252 0,1-7-408 0</inkml:trace>
  <inkml:trace contextRef="#ctx0" brushRef="#br0" timeOffset="68493.58">17957 4708 2029 0,'0'0'736'16,"0"0"-471"-16,0 0-54 15,0 0-150-15,0 0-7 16,0 0-48-16,0 0 15 16,-148 74-21-16,143-48 19 15,5 1-18-15,0-4-1 0,0-11-31 16,0 0 30-16,0-12-56 15,5 0 36-15,19 0 11 16,-3 0 5-16,8-17 5 16,0-2 0-16,-5 1 0 15,-9 6-5-15,4 1 16 16,-14 7-11-16,-5 4 50 16,5 0-49-16,1 0 41 15,4 20 14-15,3 6-55 16,3 3 27-16,2-11-28 0,-7 0-54 15,-1-16-46 1,-10-4-222-16,0-34-214 0,-5-12-906 0</inkml:trace>
  <inkml:trace contextRef="#ctx0" brushRef="#br0" timeOffset="68683.42">17244 4093 1935 0,'0'0'896'0,"0"0"-733"15,0 0-33-15,0 0-106 16,0 0 18-16,0 0 36 16,0 0-42-16,187 86 20 0,-166-50-55 15,-8-4-2-15,-13-2-14 16,-13 0-96-16,-32-7-75 16,0-10-702-16</inkml:trace>
  <inkml:trace contextRef="#ctx0" brushRef="#br0" timeOffset="69283.21">19290 4119 1753 0,'0'0'846'16,"0"0"-712"-16,0 0-7 15,0 0 73-15,0 179-71 16,0-91-3-16,0 9-38 15,11-5-60-15,-1 2 17 16,3-15-45-16,3-11-9 0,-3-23-15 16,-2-18-127-16,-6-21-78 15,-5-16-125-15,0-27-306 16,0-12-833-16</inkml:trace>
  <inkml:trace contextRef="#ctx0" brushRef="#br0" timeOffset="70152.72">19137 4483 1568 0,'0'0'618'15,"0"0"-414"-15,0 0-66 16,0 0-84-16,0 0-45 0,0 0 4 16,324-49-22-1,-185 47 9-15,-2 2-79 0,-19 0 32 16,-15 0-20-16,-24 0 24 16,-32 0 42-1,-31 2 1-15,-16 7 102 0,0 1 112 16,-16 1-53-16,-31 11 7 15,-8 5-76-15,-3 5-26 16,3 5 29 0,2 3-58-16,8 0 38 0,16 0-53 15,14-8-16-15,15-5 9 16,0-6-15-16,0-12 0 16,34-9-9-16,10 0-36 15,20-4-22-15,-4-28-104 16,3-8-101-16,-10-3 83 0,-14-1 7 15,-18 5 127 1,-8 9 55-16,-13 10 76 0,0 10 94 31,0 3-29-31,0 7-26 0,0 0-7 0,0 0-81 16,0 20 12-16,0 10 34 16,0 7-38-16,0-4 17 15,0 0-52-15,6-9 11 16,15-8-16-1,13-9 5-15,0-7-58 16,11 0 20-16,2-7-120 0,-2-20-49 16,-6-3 55-16,1 4 64 0,-11 6 78 15,-6 3 9 1,-12 11 1 0,-11 3 116-16,5 3-52 15,0 0 0-15,1 12 3 16,7 25 5-16,-3 9 24 15,6 11-67-15,8 13-5 16,-1 10 12-16,4 4-36 0,7-1 45 16,0-3-45-16,6-7 9 15,-1-10 82-15,-5-13-89 16,-10-17 13-16,-6-17-15 16,-7-12 13-16,-11-4-14 15,0-11 1-15,0-28-4 16,0-17-14-16,-11-15 15 15,-23-18 3-15,-8-16 0 16,3-10-11-16,-1-2 4 16,6 1 5-16,13 17 2 15,2 26-7-15,14 18 17 0,5 30-2 16,0 12-2-16,0 13 6 16,0 0-14-16,34 7 2 15,6 19 0-15,-1 13-3 16,1 5 3-16,-11 6 0 15,-24-1 0-15,-5 1-7 16,0-6 6-16,-55-9-50 16,-19-8-10-16,-23-10 5 15,-74-17-247-15,18-17-348 16,6-19-660-16</inkml:trace>
  <inkml:trace contextRef="#ctx0" brushRef="#br0" timeOffset="70281.2">19471 4215 1726 0,'0'0'607'0,"0"0"-335"15,0 0-73-15,0 0-87 16,137-179-84-16,-42 169-27 16,2 10-2-16,6 44-132 15,-24 19-359-15,-29 10-556 0</inkml:trace>
  <inkml:trace contextRef="#ctx0" brushRef="#br0" timeOffset="70392.35">20050 5413 2609 0,'0'0'646'0,"0"0"-512"16,0 0-134-16,0 0-197 15,-34-189-883-15</inkml:trace>
  <inkml:trace contextRef="#ctx0" brushRef="#br0" timeOffset="71576.06">22033 4476 1320 0,'0'0'661'31,"0"0"-407"-31,0 0 38 0,0 0 24 0,0 0-133 16,0 0-77-16,0 0-33 15,-168-18-64-15,126 54 53 16,10 12-19-16,14 12-18 15,18 3 28-15,0 1-52 16,39-8 18-16,24-10-8 0,11-16-1 16,10-21-20-16,3-9-19 15,-3-19-37-15,-5-38-2 16,-11-15-48 0,-10-11 40-16,-26-11 3 15,-14-1-39 1,-7 5 71-16,-11 8 16 15,0 22 25-15,0 21 39 16,0 20 37-16,0 19-4 16,0 0-50-16,0 16-8 15,5 26 35-15,13 18 6 16,-2 12-16-16,8 6 39 16,5 7-52-16,5-3 5 15,0-5 5-15,0-15-30 0,-2-5 17 16,2-20-23-16,-5-11 0 15,5-15-18-15,-5-11 18 16,16 0-2-16,-1-30 1 16,9-11-87-16,-3 2 50 15,-11-1-23-15,-4 3 14 16,-12 10 35-16,-7 11 21 16,-11 3-9-16,3 10 56 0,-8 3-17 15,0 0 31 1,0 0-44-16,5 20-16 0,11 10 42 15,8 5-50-15,-3-1 7 16,8-1-9-16,5-6 21 16,0-8-29-16,0-8 8 15,6-11-42-15,-1 0 24 16,6-11-92-16,2-21 0 16,-7-5-8-16,-11 4 7 15,-8 3 111-15,-16 10 12 16,3 6 66-16,-8 9 31 15,0 5-58-15,0 0 17 16,0 0-23-16,0 5-44 0,5 19 39 16,6 0-40-16,-1-1 1 15,9-7-5-15,-4-2 10 16,9-11-6-16,5-3 0 16,5 0-59-16,6-17 38 15,-1-13-62-15,6-6-20 16,-6 6 67-16,-10 4-10 15,-13 8 46-15,-3 9 49 16,-13 6 8-16,5 3 49 16,-5 0-41-16,0 9-16 15,6 18 39-15,4 2-87 0,9 5 14 16,9-4-15-16,4-7-43 16,55-13-77-16,-14-6-261 15,1-4-495-15</inkml:trace>
  <inkml:trace contextRef="#ctx0" brushRef="#br0" timeOffset="71918.5">24750 4545 869 0,'0'0'1717'0,"0"0"-1332"16,0 0-130-16,0 0-131 0,0 0-99 15,0 0 47-15,0 0-64 16,-255 133 7-16,236-89-9 15,14-8 16-15,5-7-37 16,0-4 15-16,5-16-79 16,35-6 19-16,12-3-79 15,11 0 34-15,3-16-64 16,-3-14-43-16,0 0 55 16,-18-3 19-16,-6 6 128 15,-10 8 10-15,-18 5 172 0,-6 8 104 16,3 3-80-1,-8 3-123-15,5 0-8 0,6 9-37 16,-6 14-27-16,0 3-1 16,3 1-54-16,-8-3-60 15,0-8-117-15,-34-5-259 16,-13-11-67-16</inkml:trace>
  <inkml:trace contextRef="#ctx0" brushRef="#br0" timeOffset="72048.32">24005 4368 185 0,'0'0'2172'0,"0"0"-1654"15,0 0-384-15,0 0-88 16,0 0-46-16,0 0-249 16,0 0-362-16</inkml:trace>
  <inkml:trace contextRef="#ctx0" brushRef="#br0" timeOffset="72206.36">24647 3602 2138 0,'0'0'1043'0,"0"0"-811"0,0 0-169 16,0 0-62 0,0 0-1-16,-313 174-24 0,224-96-169 15,10-12-633-15</inkml:trace>
  <inkml:trace contextRef="#ctx0" brushRef="#br0" timeOffset="72814.67">22548 4292 1967 0,'0'0'609'0,"0"0"-478"16,0 0 14-16,0 0-55 15,0 0-77-15,0 0 56 16,0 0-27-16,274-45-21 15,-200 13 30-15,-19-7-50 16,-21-7 47-16,-21-2 15 0,-13 2-54 16,0 7 38-16,-29 12-19 15,-29 17-21-15,-15 10-7 16,-6 0-89-16,-11 46-48 16,22-2-226-16,23-5-608 0</inkml:trace>
  <inkml:trace contextRef="#ctx0" brushRef="#br0" timeOffset="73264.39">23824 4272 1803 0,'0'0'640'0,"0"0"-384"0,0 0-56 16,0 0-110-16,0 0-66 15,0 0-12-15,0 0-24 16,166-3 7-16,-127 26-228 16,-10 0-319-16,-13-8-693 0</inkml:trace>
  <inkml:trace contextRef="#ctx0" brushRef="#br0" timeOffset="73769.82">26443 4446 1728 0,'0'0'566'16,"0"0"-480"-16,0 0-40 0,0 0-17 15,0 0-11-15,0 0 74 0,303 7-35 16,-277 26 22-16,-13 10 25 16,-13 7 29-16,-5 3 2 15,-58 3-48-15,-11-3-39 16,-13-7 30-16,9-9-71 15,17-10-6-15,27-11-1 16,29-13-51-16,31-6-152 16,53-29-125-16,13-9-334 0</inkml:trace>
  <inkml:trace contextRef="#ctx0" brushRef="#br0" timeOffset="73960.06">27169 4423 2150 0,'0'0'644'16,"0"0"-403"-16,0 0-52 0,0 0-46 0,-323 116-51 16,291-60-64-1,32 0 34-15,0 1-61 0,26-10 8 16,48-11-9 0,23-11-71-16,56-25-113 15,-16-8-499-15,-14-22-1139 16</inkml:trace>
  <inkml:trace contextRef="#ctx0" brushRef="#br0" timeOffset="74227.94">27850 4096 1572 0,'0'0'671'0,"0"0"-522"16,0 0 86-16,0 0 13 15,0 0-96-15,313 212-19 16,-239-117-16-16,-14 8-81 16,-7 10 15-16,-19 2-30 15,-34 2-20-15,0-8 44 16,-81-12-45-16,-32-13-28 15,-103-14-75-15,34-24-192 16,9-23-620-16</inkml:trace>
  <inkml:trace contextRef="#ctx0" brushRef="#br0" timeOffset="75157.17">24516 2429 867 0,'0'0'578'0,"0"0"-361"0,0 0-28 16,0 0-10-16,0 0 2 16,0 0 6-16,0 0-30 15,-45-12-77-15,29 12 25 16,-2 0-23-16,-3 0-16 15,-3 0 38-15,-10 6-59 16,-6 6 24-16,1 8 6 16,-14 1-41-16,3 3 35 15,-5 7-43-15,3 6-10 16,7 7 45-16,5 7-43 16,11 2 6-16,6 9 9 15,12 2-25-15,11-1 19 16,0 0-14-16,0-4-5 0,0-9 11 15,0-10-17-15,0-8-2 16,0-9 0-16,0-12-14 16,19-11-91-16,20 0-519 15,11-4-993-15</inkml:trace>
  <inkml:trace contextRef="#ctx0" brushRef="#br0" timeOffset="75809.05">31869 2313 2181 0,'0'0'694'0,"0"0"-590"15,0 0-75-15,0 0 77 16,0 0-16-16,342 237 7 15,-269-131-4-15,-17 13-72 0,-27 15 27 16,-29-2-29 0,-11-1-18-16,-68-14 38 0,-23-15-30 15,-17-15-4-15,17-18-5 16,10-2-72-16,31-18-123 16,27-21-761-16</inkml:trace>
  <inkml:trace contextRef="#ctx0" brushRef="#br0" timeOffset="76773.39">28345 4232 1820 0,'0'0'542'15,"0"0"-429"1,0 0-44-16,0 0-41 0,0 0 15 0,339-83-16 15,-284 83-27-15,-21 0 15 16,-34 0-5 0,0 23 75-16,-78 18 93 0,-30 6-79 15,-11 7 28-15,-4 5-22 16,2-4-22-16,31 0 21 16,22-12-67-16,29-6 4 15,20-14-32-15,19-7 10 16,0-13-31-16,40-3 12 15,33 0-21-15,14-7 15 16,8-12-43-16,-3-4 38 0,-13 3 11 16,-16 6-9-16,-24 5 0 15,-15 5 9 1,-19 4 0-16,-5 0 21 0,-18 0-5 16,-51 13 16-16,-10 14 4 15,-10 6-35 1,15 1 50-16,22-4-51 0,23-7 7 15,24-4-17 1,5-3 8-16,23-5-1 0,46-8-4 16,15-3-18-16,8 0 24 0,-8 0-32 15,-16 0 24 1,-23 0-15-16,-21 0 24 16,-24 7 0-16,0 13 29 0,-58 10-23 15,-26 7 54-15,-14 2-48 16,14-2-12-1,11-4 33-15,20-4-27 0,37-5-6 16,16-3 0 0,0-8-19-16,40-2 8 0,18-3-5 15,-8 3 8-15,-11-1-13 16,-15 7 23 0,-24 4-2-16,0 9 24 15,-24 5-23-15,-26 2 47 16,-8-1-48-16,13-6 0 15,17-4-10-15,22-5 10 16,6-1-35-16,29-4-35 16,26-6-106-16,9-10-199 15,-14 0-387-15,-27 0 99 0</inkml:trace>
  <inkml:trace contextRef="#ctx0" brushRef="#br0" timeOffset="78286.45">25815 2417 127 0,'0'0'1624'0,"0"0"-1362"16,0 0-97-16,0 0-44 16,0 0-41-16,0 0 30 15,0 0-17-15,18 24 23 16,-18-23 28-16,0 4-38 16,0-5-10-16,0 2-44 15,-8 2-37-15,-2-2 43 0,-6 3-49 16,-2-1 2-1,-3-3 2-15,7-1 2 0,4 6-7 16,5-6-8-16,5 0-20 16,0 0 20-16,44 0-228 15,19 0-359-15,11-11-808 0</inkml:trace>
  <inkml:trace contextRef="#ctx0" brushRef="#br0" timeOffset="78875.25">27022 2915 1773 0,'0'0'567'15,"0"0"-374"-15,0 0-35 16,0 0-133 0,0 0-14-16,0 0-11 0,0 0 16 15,260-130-16-15,-207 84 0 16,-14 0 1-16,-4-5 56 16,-20 5 52-16,-15 9-45 15,0 8 5-15,0 7-42 16,-15 14 24-16,-38 8-51 0,-8 0-42 15,-36 31-67 1,18 11-225-16,11-3-409 0</inkml:trace>
  <inkml:trace contextRef="#ctx0" brushRef="#br0" timeOffset="80254.2">9052 7104 734 0,'0'0'1445'0,"0"0"-1159"16,0 0-100-16,0 0 51 15,0 0-80-15,0 0-75 0,0 0 26 16,-103-7-52-16,103 7-20 16,0 0 27-16,5 0-62 15,45 0 20-15,19 0-1 16,28 0-11-16,21 0 22 15,14 0-31-15,20 3 0 16,6 1 2-16,8-1 8 16,-3-3-10-16,-16 0 0 15,-26 0 15 1,-37 0-21-16,-26 0 6 16,-26 0 0-16,-19 0-4 0,-8 0 16 0,1 0-12 15,-6 0 0 1,0 0-27-16,0 0 9 15,0 0-93-15,-6 0-136 0,-17-3-323 16,2-4-263-16</inkml:trace>
  <inkml:trace contextRef="#ctx0" brushRef="#br0" timeOffset="80649.8">10622 6991 1639 0,'0'0'528'15,"0"0"-284"-15,0 0-9 16,0 0-14-16,0 0-100 0,0 0-46 15,0 0 13-15,-279 143-50 0,245-87 26 16,13 1-4-16,21-1-41 31,0 1 44-31,39-8-37 16,40-4-10-16,24-15-16 16,20-17 6-16,14-13-6 15,-8-5 0-15,-8-33 0 16,-32-21-15-16,-31-10 15 15,-24-7 0-15,-34-4-6 16,0 1-1-16,-18 12-7 0,-37 14-38 16,-48 20-150-1,16 16-285-15,9 12-616 0</inkml:trace>
  <inkml:trace contextRef="#ctx0" brushRef="#br0" timeOffset="81929.34">11874 6448 1647 0,'0'0'515'0,"0"0"-284"16,0 0 12 0,0 0-44-16,0 0-105 0,0 0-54 15,0 0 63 1,0 113-37 0,0-46 27-16,0 13 12 0,5-1-56 15,0 2 35 1,8-8-45-16,-2-3-37 0,-6-14 29 15,8-12-29-15,-2-15-2 16,-1-9 0-16,3-10 19 16,3-10-35-16,13 0 16 15,16 0-39-15,13-30 10 16,2-13-152-16,14-37-154 16,-22 8-275-16,-17 2-98 0</inkml:trace>
  <inkml:trace contextRef="#ctx0" brushRef="#br0" timeOffset="82214.28">12452 6361 1572 0,'0'0'381'0,"0"0"-121"16,0 0-19-16,0 0-73 16,0 0 11-16,0 0 44 15,0 0-61-15,11 244-68 16,-3-168 45-16,2 4-76 15,1-8 0-15,-1 3 2 16,3-12-38-16,3-6 33 16,-3-8-42-16,-7-12-18 0,4-11 28 15,-5-9-26-15,-5-7-2 16,0-7 0-16,6-3-8 16,-6 0-7-16,5 0-66 15,8-23-42-15,-2-13-259 16,-1-1-836-16</inkml:trace>
  <inkml:trace contextRef="#ctx0" brushRef="#br0" timeOffset="83190.05">12765 6743 126 0,'0'0'1627'0,"0"0"-1360"16,0 0-144-16,0 0-42 0,0 0 37 15,0 0 1-15,0 0-2 16,100 60 38-16,-81-25-10 16,-4 5-22-16,-7 3-25 15,-3 0-51 1,-5 1 40-16,0-10-54 0,0-2-9 16,0-12 31-16,0-7-55 15,0-9 31-15,0-4-8 16,0 0-13-16,0 0 16 15,0-20-26-15,0-17-59 16,0-9 38-16,0-9-68 16,11 2 24-16,13 3 20 15,10 3-39-15,-3 16 65 0,11 2-23 16,-2 10 2-16,5 8 22 16,-11-1-49-16,0 8 50 15,-5 4 17-15,-8 0 0 16,3 0 4-16,-9 17 23 15,4 7 22 1,-9 5 50-16,9 7-39 0,-9 6 39 16,1 4-23-16,-1-3-41 15,3-3 45-15,-7-3-56 16,4-8-7-16,3-2 25 16,3-7-41-16,-5-7 21 15,7-6-22-15,-2-3 15 16,2-4-9-16,3 0-6 0,3-17-35 15,10-13 14-15,0-6-78 16,1-9-16-16,-1-4-42 16,0 0-121-16,0 2-38 15,-2 4-47-15,-3 9 120 16,-11 11 240-16,-13 12 3 16,-5 8 184-16,0 3 14 15,0 0-22-15,0 0 67 16,0 19-16-16,0 17-61 15,0 2 3-15,0 13-85 16,0-3 0-16,0 7-18 16,0-5-54-16,0-7 24 0,0-10-36 15,0-9-6 1,0-11 4-16,0-13-112 0,0-13-157 16,6-21-657-16</inkml:trace>
  <inkml:trace contextRef="#ctx0" brushRef="#br0" timeOffset="83306.48">13757 6329 2638 0,'0'0'362'0,"0"0"-362"16,0 0-341-16,0 0-1358 0</inkml:trace>
  <inkml:trace contextRef="#ctx0" brushRef="#br0" timeOffset="84440.46">14188 6832 2284 0,'0'0'570'0,"0"0"-524"15,0 0-31 1,0 0 3-16,0 0-18 0,323-15-67 15,-238-7-78-15,-17-6-15 16,-23-5 123 0,-30-7 11-16,-15-3 26 0,0 3 20 15,0 7 0 1,-10 9 56-16,-19 12 17 16,3 12-42-1,-3 0 6-15,0 19-56 0,5 27 12 16,8 18 57-16,1 12-16 15,7 9 27-15,8 11-4 16,0 10-5-16,0 7 38 16,29 6-70-16,23 1-10 15,-2 1-9-15,5-15-11 16,-2-10-1-16,-19-23-9 16,-13-16 1-16,-21-24-4 15,0-17 4-15,-10-16-1 0,-45 0 0 16,-14-16 11-1,-4-24-13-15,9-13 2 0,7-17 0 16,22-9-3-16,25-14 3 16,10-14-28-16,0-7-53 15,45 8-85-15,12 10-11 16,12 16 11-16,-6 14-8 16,3 13 76-16,-3 6 38 15,-11 4 60-15,-2 5-4 16,-10 1 11-16,-11 11 41 0,-8 10 44 15,-8 5 5 1,-13 8 88-16,0 3-64 16,0 0-21-16,0 10-14 0,0 24-32 15,0 7 40-15,0 6-46 16,0 6-33-16,0-2 28 16,16-5-42-1,13-1-1-15,0-15 2 0,10-11-2 16,0-12-8-16,6-7-35 15,8 0-47-15,-3-35-43 16,-6-6-166-16,-4-9 20 0,-11-1 100 16,-11 6 45-16,-7 0 134 15,-11 14 7-15,0 6 46 16,0 13 100-16,0 8-50 16,0 4-35-1,0 0-5-15,5 23 52 0,-5 18 48 16,0 4-72-16,5 6-48 15,8 2 46-15,3-6-56 16,8-7-8-16,-3-11-4 16,13-5-12-16,-5-18-18 15,0-6-13-15,5 0-32 0,0-27-14 16,-7-9-96-16,-4 0 37 16,-7 6 101-1,-8 7 26-15,-8 8 73 0,0 13 23 16,0 2-41-16,0 0 7 15,0 31-61-15,-13 18 18 16,8 10 32-16,-1 11-32 16,6 13 61-16,0 3-39 0,0 10-5 15,0-1 27 1,0 1-33-16,0-3 15 0,0-4-4 16,-15-2-40-16,-9-14 36 15,-16-10-33-15,-17-14-2 16,-12-12 31-16,-15-15-26 15,5-14-7 1,0-8 3-16,16 0 12 0,13-23-30 16,16-15 5-16,10-14-37 15,19-1 38-15,5-10-90 16,0-3-58-16,29-40-169 0,10 16-413 31,6 10-417-31</inkml:trace>
  <inkml:trace contextRef="#ctx0" brushRef="#br0" timeOffset="86324.37">15156 6625 1192 0,'0'0'606'0,"0"0"-364"16,0 0-17-16,0 0-41 15,0 0-17-15,0 0-87 0,0 0-17 16,0 0-25-16,0 0-20 15,0 0 67-15,0 0-31 16,0 6-1-16,0 11 56 16,-5 2-60-16,-1 1 23 15,1 6 0-15,5-5-36 16,0 6 33-16,0-1-50 16,0 1-10-16,0 4 18 15,0-8-16-15,11 0-2 16,12-3-8-16,-7-1 19 15,8-4-10-15,-9-7-10 0,4-2 0 16,-9-1-7-16,9-5 16 16,-3 0-9-16,2 0 0 15,8-11 6-15,8-14-29 16,-5-5 23-16,0 0-19 16,-8-5 11-16,3 4-23 15,-13-4 31-15,2 6-1 16,-13 4 10-16,5-4-17 15,-5 9 8-15,0 7 0 16,0 6-9-16,0 4 24 0,0 3-15 16,0 0 0-16,0 0 11 15,0 0 6-15,0 0-17 16,0 0 0-16,0 10 15 16,0 6-6-16,0 4 3 15,0 6-12-15,0-8 15 16,0 5 9-16,0 3-24 15,0 2 7-15,5-4 22 16,6-1-22-16,2 0 13 16,-3-3-16-16,1-2 11 15,-6 0 9-15,8-6-23 16,-2 6-1-16,-6-8 21 16,6 3-6-16,2-2-9 15,-3 2-6-15,1 0 14 0,7 1-16 16,-2-1 2-16,-3 0 0 15,3 0-1-15,-6 1 6 16,4-1-5-16,-4 4 0 16,-10 2 1-16,5-2 3 15,-5 2-4-15,0-1 0 16,0 1 0-16,0 4 9 16,0-2-9-16,0 2 0 15,0 0 0-15,0 4 0 16,0-4 0-16,0 3 0 0,0-3 4 15,0 5 15-15,0-3-19 16,-5-2 0-16,-5 6 1 16,-4-5 1-1,-1 5-2-15,4-3 0 0,-2 4-1 16,2-7 9-16,1 1-8 16,5-4 0-16,-3 0 0 0,-3-4-5 15,6 4 5-15,-5-3 0 16,-9 2-1-1,9-2 10-15,-9 0-10 0,9-4 1 16,-1 0 0-16,-2 1-6 16,2-1 6-16,-4-3 0 15,2 0 0 1,-3 3 14-16,5 1-15 0,-7-1 1 16,7 0 0-16,-2 0-10 15,3-6 10 1,-1 0 0-16,-7-5-1 15,7 2 17-15,-5-1-17 0,-13 1 1 0,1-1 0 16,-1 1-9 0,-6 1 9-16,9-4 0 0,2-1 0 15,6 3 20 1,2-3-21-16,6 0 1 16,4 0 0-16,-1 0-11 15,1 0 13-15,1 0-2 0,-5-13 0 16,4-7 24-16,-2-6-38 0,8-7 14 15,0-11 0 1,0-9-9-16,29-3 9 0,16-4 0 16,2 4-1-1,-2 6-13-15,0 13 1 0,-6 7 13 32,-5 9 0-32,-5 7-6 15,0 3 6-15,-8-1 0 16,3 4 0-16,5-3 20 15,-13 5-22-15,2 1 2 16,-7 4 0-16,-6-4-9 16,-5 5 10-16,5 0-1 0,-5 0 0 15,0 0 7-15,0 0-17 16,0 0-49-16,8-6-50 16,8-28-34-16,0 1-521 15,7-3-866-15</inkml:trace>
  <inkml:trace contextRef="#ctx0" brushRef="#br0" timeOffset="86760.64">16705 6065 1602 0,'0'0'312'0,"0"0"-74"16,0 0 21-16,0 0-79 15,0 0 10-15,0 0-54 16,0 0-23-16,-69-16-9 16,35 53 0-16,-10 21 30 15,-1 21-51-15,-3 17-17 16,9 17 36-16,5 3-66 16,13 7 34-16,8-7-4 15,13-3-65-15,0-5 41 16,34-16-42-16,18-9-24 15,-2-19 8-15,0-18-89 16,8-23-2-16,-13-16-197 0,-6-7-837 16</inkml:trace>
  <inkml:trace contextRef="#ctx0" brushRef="#br0" timeOffset="87880.92">17023 6418 2181 0,'0'0'485'0,"0"0"-249"0,0 0-112 15,0 0-90-15,0 0-25 16,0 0 5-16,0 0-14 16,281-28 0-1,-217 60 0-15,-20 8 17 0,-20 3-8 16,-24 6 43-16,0 2 31 16,-18-2-46-16,-38-6 38 15,-12 2-24-15,-6-14-44 0,11-8 32 16,18-2-39-1,17-13-19 1,22-8-49-16,6 0-147 0,45-29-370 0,13-3-392 0</inkml:trace>
  <inkml:trace contextRef="#ctx0" brushRef="#br0" timeOffset="88103.4">17854 6324 2191 0,'0'0'619'0,"0"0"-477"0,0 0 39 16,0 0-80-16,0 0-17 15,-231 191 19-15,215-108-52 16,8-7 1-16,8-7-29 16,0-9-8-16,18-8-30 15,22-14 3-15,18-15-98 16,50-23-101-16,-14 0-524 15,3-5-534-15</inkml:trace>
  <inkml:trace contextRef="#ctx0" brushRef="#br0" timeOffset="88277.16">18530 6743 2552 0,'0'0'586'15,"0"0"-502"-15,0 0 50 16,0 0-84-16,0 0-5 15,-97 178-20-15,91-135-13 16,6-9-24-16,0-11 8 16,0-10-100-16,69-13-21 15,-6-17-202-15,-3-17-446 0</inkml:trace>
  <inkml:trace contextRef="#ctx0" brushRef="#br0" timeOffset="88689.95">19137 6469 2192 0,'0'0'667'15,"0"0"-579"-15,0 0 22 0,0 0 12 16,0 0-37-16,-47 168-9 0,47-124-46 16,0-5-18-16,0-9 30 15,24-13-40 1,-8-5 10-16,7-12-12 15,6 0 12-15,5 0-30 0,1-22 0 16,4-11-63-16,-10-7 0 16,-8-3-40-16,-3 3 61 15,-7 10 39-15,-11 10 21 16,0 14 25-16,0 6-1 16,0 0-24-16,0 30 47 15,0 16-26-15,0 17 37 0,5 10 14 16,8 8-33-16,-2 9 34 15,5 3-34-15,2 0-19 16,3 3 25-16,-8-6-39 16,-2-4 3-16,-6-17-9 15,-5-11 6-15,0-21-14 16,0-24-34-16,-34-24-111 16,0-33-138-16,7-16-950 0</inkml:trace>
  <inkml:trace contextRef="#ctx0" brushRef="#br0" timeOffset="88893.19">19913 6042 1320 0,'0'0'1124'0,"0"0"-827"0,137 183 48 0,-69-69-165 16,-2 18-24-16,-13 11-77 0,-19-3-44 15,-24-15-13 1,-10-10-10-16,-15-18-13 0,-54-21 1 16,-49-10-104-16,15-19-186 15,6-27-1142-15</inkml:trace>
  <inkml:trace contextRef="#ctx0" brushRef="#br0" timeOffset="89953.2">21591 6708 2290 0,'0'0'370'0,"0"0"-273"16,0 0-42-16,0 0-49 15,274-186 24-15,-174 106-30 16,-14-13-5-16,-17-8 5 0,-25-3-51 16,-33 12 24-16,-11 16 26 15,0 20 2-15,-16 22 81 16,-23 24-14 0,-9 10-27-16,4 10 12 0,-1 43-53 15,11 27 0-15,10 22 22 16,19 18-13-16,5 8 79 15,0-2 17-15,18-14-49 16,17-11 8-16,-4-18-64 16,-2-24 7-16,-11-18-7 0,-7-17 17 15,-6-18-17-15,-5-6 0 16,5 0-17-16,9-35-2 16,1-11-126-16,20-14 14 15,9-3-24-15,14 0-30 16,10 7 58-16,-7 16 62 15,2 13 59-15,-10 18 6 16,-3 9 71-16,-11 0 56 16,-5 13 47-16,0 20-61 0,1 10 18 15,-6 4-63 1,-3-1-55-16,3 0 10 16,-5-9-23-16,4-7-78 15,28-14-147-15,2-9-279 0,-3-7-161 0</inkml:trace>
  <inkml:trace contextRef="#ctx0" brushRef="#br0" timeOffset="90268.96">23382 6548 1862 0,'0'0'840'16,"0"0"-613"-16,0 0 13 0,0 0-117 15,0 0-52-15,0 0-35 16,0 0-19-16,-265 190 20 15,265-144-31-15,28-5 14 16,17-11-2-16,-5-10-3 16,4-9-21-1,-4-11 6-15,-6 0-9 16,0-8-9-16,-5-25-3 16,-5-9-18-16,-14 0 1 0,-4-2-42 0,-6 8 50 15,0 6-21-15,0 10-6 16,0 10 46-16,0 3-50 15,5 7-98-15,8 0-120 16,8 0-58-16,-3 0 55 16,3 0-596-16</inkml:trace>
  <inkml:trace contextRef="#ctx0" brushRef="#br0" timeOffset="90583.82">23803 6708 114 0,'5'6'1014'0,"6"7"-749"31,2 2-52-31,-3 4 13 0,1 4-39 0,2 1 117 16,-13 6 20-16,0 0-60 16,0 6-41-16,0 11-83 15,0 6-28-15,0 10-10 16,0 10-75-1,0 10 22-15,11 0 2 0,-1 5-42 16,14-10 39-16,-3 0-48 16,2-12 0-16,1-13-12 15,-8-16 19-15,-6-14-14 16,4-19 7-16,-9-4-77 0,0-14 25 16,-5-32-168-1,0-59-309-15,0 9-165 16,0 0-1099-16</inkml:trace>
  <inkml:trace contextRef="#ctx0" brushRef="#br0" timeOffset="90788.31">23769 6571 2102 0,'0'0'470'0,"0"0"-356"16,0 0-12-16,0 0-76 15,0 0 38-15,0 0 33 0,300-17-62 0,-243 61 17 16,-17 2 26-16,-19 4-60 15,-21-2 39-15,-5-10-57 16,-56-4-9-16,-31-10-2 16,-60-24-191-1,15 0-439 1,13-13-1397-16</inkml:trace>
  <inkml:trace contextRef="#ctx0" brushRef="#br0" timeOffset="90915.62">23032 6195 1136 0,'0'0'1290'0,"0"0"-1062"16,0 0-39-16,0 0-102 15,0 0-66-15,0 0-21 16,324 83-212-16,-285 18-308 16,-23 5-358-16</inkml:trace>
  <inkml:trace contextRef="#ctx0" brushRef="#br0" timeOffset="91041.99">23377 7379 2112 0,'0'0'761'0,"0"0"-536"16,0 0-91-16,0 0-64 15,0 0-70-15,0 0-455 16,0 0-1486-16</inkml:trace>
  <inkml:trace contextRef="#ctx0" brushRef="#br0" timeOffset="91817.31">24805 6439 2266 0,'0'0'570'0,"0"0"-552"15,0 0 58-15,0 0 2 16,121 195-26-16,-76-121 8 15,-6-10-59-15,-15-10 13 16,-19-10 13-16,0-16-26 16,-5-15 23-16,0-13-9 0,0 0-3 15,0-32-12-15,0-15-54 16,0-18-42-16,5-5-101 16,30-2 15-16,4 5 70 15,1 14 44-15,4 17 26 16,-2 12 42-16,-10 18 15 15,10 6 51-15,-10 0 51 16,10 23-23-16,-3 13 8 16,1 14-37-16,-12 0-38 15,-1 0 21-15,-4-8-40 0,-12-8 28 16,2-11 16 0,-8-9-25-1,1-11 24-15,9-3-21 0,4 0 18 0,15-26 13 16,5-22-55-16,1-17-6 15,-1-15 0-15,-4-17-22 16,-20-5 14-16,-2-5-19 16,-13 7 6-16,0 13 9 15,0 20 13-15,-13 25-1 16,-8 19 50-16,-2 16-31 16,2 7 30-16,2 23-49 15,-5 33 9-15,14 20 11 0,5 21-4 16,5 14 35-16,0 3 12 15,23 4-49-15,12-8 34 16,4-15-48-16,-5-21 10 16,-7-23-13-1,-9-21 4-15,-8-19-1 16,-4-11 0-16,7 0-38 16,3-24 8-16,7-23-49 0,17-7-24 15,10-3 16-15,8 8-65 16,2 8 46-1,3 18 81-15,0 14 25 0,0 9 15 0,-2 0 34 16,2 36 30 0,-5 7 44-16,-3 7-79 15,-2 0 5-15,-9-1-49 0,-9-5-3 16,4-12-130-16,-5-7-395 16,-13-18-751-1</inkml:trace>
  <inkml:trace contextRef="#ctx0" brushRef="#br0" timeOffset="92495.85">27085 6542 2412 0,'0'0'535'16,"0"0"-385"-16,0 0-18 15,0 0-48-15,0 0-8 31,0 0-48-31,-295 152 29 0,261-103-45 0,16-5-12 16,13-6 9-16,5-13-3 16,0-12-12-16,5-8-9 15,42-5-56-15,8-6 23 16,9-30-166-16,4 1-97 0,-13-6 74 16,-7 5 51-1,-14 6 186-15,-24 6 14 16,-5 15 152-16,-5 9 80 15,0 0-108 1,0 3-87-16,0 30 17 0,6 4-26 0,7 6 27 16,8 0-18-16,8-3-24 15,5-11 36-15,0-8-63 16,6-17 1 0,-1-4-9-1,1-4-9-15,4-34-64 16,-4-14-80-16,-1-11-39 15,-5-10 55-15,-10-6 41 0,0-1 28 16,-14 10 75-16,1 15 1 16,-11 19 79-16,0 24 103 15,0 12-58-15,0 0-33 16,0 34-67-16,0 15 60 16,0 11 18-16,0 6-74 15,0 4 42-15,5-4-17 16,19-6-52-16,-1-4 46 15,-7-12-47-15,8-12-10 0,-14-7 9 16,-4-18-86 0,-1-7 44-16,-5-3 2 0,0-27-112 15,0-10 80-15,8-2 31 16,2 7 42-16,14 1 63 16,2 8-15-16,14 3 1 15,12 5-29-15,-2 6-8 16,8 1-2-16,-3 8-10 15,-7 3-30-15,-22 0-45 16,-26 14-207-16,0 9-219 16,-11 0-250-16</inkml:trace>
  <inkml:trace contextRef="#ctx0" brushRef="#br0" timeOffset="92621.35">26751 6607 2067 0,'0'0'554'0,"0"0"-478"16,147-278-76-16,-18 141-195 16,13 7-670-16</inkml:trace>
  <inkml:trace contextRef="#ctx0" brushRef="#br0" timeOffset="92747.58">27934 5510 2435 0,'0'0'857'16,"0"0"-658"-16,0 0-72 15,0 0-125-15,0 0-2 16,0 0-2-16,-323 144-224 16,284-98-771-16</inkml:trace>
  <inkml:trace contextRef="#ctx0" brushRef="#br0" timeOffset="93482.12">27624 6144 1370 0,'0'0'788'0,"0"0"-438"15,0 0-100 1,0 0-32-16,0 0-159 0,0 0-25 16,0 0-22-16,61-2-11 15,-14 2-2-15,42 0-131 16,-2 0-225-1,-3 0-438-15</inkml:trace>
  <inkml:trace contextRef="#ctx0" brushRef="#br0" timeOffset="93821.53">29126 6068 2540 0,'0'0'341'0,"0"0"-233"15,0 0-101-15,0 0-1 16,358-36 35-16,-256 36-41 16,-23 17 29-16,-34 16 4 15,-27 12-7-15,-18 8 101 0,-34 8-49 16,-48 14-20-1,-18-3 31-15,3 5-58 0,5-4 34 16,37-6-16-16,21-12-49 16,34-7 30-16,0-13-30 15,34-6 0-15,40-21-12 16,15-4 6-16,27-4-12 16,65-30-63-16,-23-11-226 15,-21-12-532-15</inkml:trace>
  <inkml:trace contextRef="#ctx0" brushRef="#br0" timeOffset="94046.41">30872 5953 2299 0,'0'0'767'16,"0"0"-635"-16,0 0-2 15,0 0-6-15,24 242-40 16,-14-130 0-16,6 13-69 15,2-9 23-15,-7-10-38 16,7-18-8-16,-7-22 8 16,-6-19-72-16,-5-24-48 15,0-22-64-15,-29-10-112 16,-26-29-399-16,-3-15-347 0</inkml:trace>
  <inkml:trace contextRef="#ctx0" brushRef="#br0" timeOffset="94800.06">30606 6435 1547 0,'0'0'502'0,"0"0"-274"15,0 0-12-15,0 0-79 16,0 0-15-16,311-36-96 16,-164 36-13-16,19 0-13 15,-8 6-21-15,-16 14 2 16,-24 0-11-16,-31 0 12 16,-37-3 12-16,-32-1 12 0,-18 1 101 15,-8 3 89-15,-52 6-54 16,-22 8-13-16,-7 2-42 15,5 4-47-15,10-7 29 16,21-3-68-16,19-3 8 16,24-9-9-16,10-10-4 15,5-4-4-15,58-4-17 16,21 0-38-16,14-24-39 16,-9-9-133-16,-8 0 36 15,-25 3 123-15,-22 7 76 16,-24 6 46-16,-4 7 90 15,-6 3-9-15,0 7 38 16,0 0-105-16,0 4-32 16,0 22-19-16,0 1 9 0,0 3-14 15,0-4-4-15,0-6 0 16,0-10 4-16,8-3-4 16,18-7-3-16,8 0-6 15,0 0-7-15,0 0 14 16,1 0-20-16,-1-3 16 15,-11 3-15-15,4 0 15 16,-9 6 6-16,6 29-6 16,-14 13 18-16,-4 17-10 15,-6 3-1-15,0 13 11 16,0 2 5-16,5 0-16 16,0-7-1-16,8-10 2 0,3-13 18 15,2-16-20 1,-2-21 0-16,-5-16 0 0,7 0-12 15,-2-42 8-15,-3-22-17 16,-2-15 15-16,-11-20-4 16,0-18-2-16,0-14 12 15,0-7-15-15,-11 1-5 16,-7 20 40-16,7 32-20 16,6 25 21-16,0 30-8 0,5 20-10 15,0 10-3-15,0 0 0 16,15 21-9-1,14 18 21-15,-13 1-10 0,-3 9 14 16,-13 1-1-16,0-4-12 16,-34-2-3-16,-34-12-57 15,-11-8 5-15,-63-24-237 16,21 0-411-16,2-20-201 0</inkml:trace>
  <inkml:trace contextRef="#ctx0" brushRef="#br0" timeOffset="94910.36">31332 5949 1605 0,'0'0'620'0,"0"0"-304"16,0 0-58 0,0 0-106-16,0 0-107 0,334-83-45 15,-255 220-118-15,-29-8-442 16,-16 15-491-16</inkml:trace>
  <inkml:trace contextRef="#ctx0" brushRef="#br0" timeOffset="95035.98">31745 7586 2618 0,'0'0'757'16,"0"0"-618"-16,0 0-98 16,0 0-41-16,0 0-185 15,-334-226-833-15</inkml:trace>
  <inkml:trace contextRef="#ctx0" brushRef="#br0" timeOffset="95524.23">27101 6241 1652 0,'0'0'583'15,"0"0"-331"-15,0 0 36 0,0 0 13 16,0 0-80-16,0 0-114 15,0 0 12-15,142 23-91 16,-90-9-13-16,4 2-15 16,23 9-22-16,-11-5-170 15,-15-10-894-15</inkml:trace>
  <inkml:trace contextRef="#ctx0" brushRef="#br0" timeOffset="96379.93">11671 8734 1096 0,'0'0'861'16,"0"0"-628"-16,0 0 19 0,0 0-12 16,0 0-20-16,0 0-49 15,0 0-27 1,-215-44-81-16,157 77 44 0,2 15-36 16,-1 7-25-16,17 6 23 15,22 2-67-15,18-3 10 16,0-7-12-1,29-7 10-15,57-12-20 0,28-18-34 0,93-16-97 16,-25-27-216 0,-17-15-564-16</inkml:trace>
  <inkml:trace contextRef="#ctx0" brushRef="#br0" timeOffset="96653.93">12260 8713 2218 0,'0'0'489'15,"0"0"-315"-15,0 0-23 16,0 0-33-16,0 0-63 0,-79 207 22 16,90-154-18-1,28-6-41-15,6-7 38 16,8-14-46-16,-9-9-8 0,-4-14 25 16,-11-3-21-16,0 0 21 15,-14-23 1 1,-4-13-17-16,-11-11 5 0,0-3-16 15,0-3-30-15,-11-3 11 16,-17-3-98-16,6-17-66 16,4 10-327-16,13 6-411 0</inkml:trace>
  <inkml:trace contextRef="#ctx0" brushRef="#br0" timeOffset="96788.36">12692 7987 2714 0,'0'0'574'0,"0"0"-534"16,0 0 6-16,0 0-46 16,0 0-37-16,-177 172-99 31,164-106-546-31,13-9-938 0</inkml:trace>
  <inkml:trace contextRef="#ctx0" brushRef="#br0" timeOffset="97481.36">13591 8563 907 0,'0'0'1471'0,"0"0"-1104"16,0 0-204-16,0 0-57 15,0 0-13-15,0 0 28 16,0 0-3-16,53 210-53 16,-43-136-34-16,1-4 25 15,-3-7-47-15,-3-10-8 0,0-13-1 16,0-13-48-1,6-27-70-15,2 0-241 16,-3-23-448-16</inkml:trace>
  <inkml:trace contextRef="#ctx0" brushRef="#br0" timeOffset="97607.83">13625 8361 2198 0,'0'0'602'15,"0"0"-602"-15,0 0-34 0,0 0-585 16,0 0-905-16</inkml:trace>
  <inkml:trace contextRef="#ctx0" brushRef="#br0" timeOffset="97907.07">14283 8634 2105 0,'0'0'552'0,"0"0"-362"16,0 0 40-16,0 0-157 15,0 0 7-15,0 0-55 16,0 0 5-16,-232 117 58 0,209-57-44 16,17 3 14-16,6-7-16 15,0-6-42-15,19-10 40 16,20-13-40-16,6-18-3 15,13-9-10-15,-3-3-35 16,3-50-44-16,-8-20-156 16,-11-65-352-16,-15 19 89 15,-14 3-153-15</inkml:trace>
  <inkml:trace contextRef="#ctx0" brushRef="#br0" timeOffset="98050.16">14335 8047 1580 0,'0'0'812'0,"0"0"-485"16,0 0-179-16,0 0-83 0,0 0 62 15,0 0-25 1,-29 180 27-16,29-95-3 0,11 1-62 16,18 3 11-16,10-6-75 15,6-3 0-15,8-8-9 16,25-13-170-16,-9-16-418 16,-6-25-782-16</inkml:trace>
  <inkml:trace contextRef="#ctx0" brushRef="#br0" timeOffset="98463.8">15513 8746 2205 0,'0'0'668'15,"0"0"-593"1,0 0 4-16,0 0-61 0,114-199-8 16,-62 132-11-16,-12-2 1 15,-30 2 0-15,-10 8 2 16,0 12-1-16,-16 13 32 15,-18 15 50-15,0 16-25 16,-5 3 1-16,4 13-58 16,6 30-1-16,6 17 52 0,12 10-20 15,11 6 32-15,0 1-50 32,50-8-4-32,24-6-20 15,13-12-31-15,55-19-126 0,-24-10-304 16,-5-21-388-16</inkml:trace>
  <inkml:trace contextRef="#ctx0" brushRef="#br0" timeOffset="98823.01">16465 8561 1568 0,'0'0'979'0,"0"0"-694"16,0 0 20-16,0 0-169 15,0 0-54-15,0 0-43 16,0 0-33-16,-128 36 44 15,104 6-29-15,8-1-21 16,-2 2 38-16,12-7-32 16,6-6-6-16,0-8 0 15,0-14-2-15,0-8 2 16,35 0-36-16,-1-7-26 16,11-23 1-16,-6-1-116 0,-5-3 75 15,-10 4 80-15,-14 12 22 16,-4 2 52-16,-1 13 70 15,-5 3-52-15,0 0 14 16,0 0-74-16,0 25 11 16,13 4 24-16,-2 3-43 15,-1 3 23-15,9-10-25 16,-9-9 0-16,8-4-16 16,-2-12-59-16,3-23-102 15,-14-19-501-15</inkml:trace>
  <inkml:trace contextRef="#ctx0" brushRef="#br0" timeOffset="98933.88">16184 8100 2282 0,'0'0'748'0,"0"0"-623"16,0 0-54-16,0 0-71 16,287-23-211-16,-151 22-527 0</inkml:trace>
  <inkml:trace contextRef="#ctx0" brushRef="#br0" timeOffset="99217.04">17499 8265 2254 0,'0'0'181'0,"0"0"-181"15,0 0 0-15,0 0 38 16,0 0 41-16,0 0 3 16,300 149 95-16,-295-89 12 15,-5 0-50-15,0-1 15 16,-24-6-96-16,-10-6-13 16,8-11-37-16,8-14-8 15,18-14-21-15,0-8-207 0,34-25-361 16,18-16-79-16</inkml:trace>
  <inkml:trace contextRef="#ctx0" brushRef="#br0" timeOffset="99407.54">18133 8195 2455 0,'0'0'602'16,"0"0"-490"-16,0 0 77 0,0 0-123 15,0 0-12 1,-245 183 7-16,240-113-55 0,5-8 18 15,0-2-24-15,34-14-3 16,35-16-4-16,54-30-136 16,-15 0-467-16,0-7-995 0</inkml:trace>
  <inkml:trace contextRef="#ctx0" brushRef="#br0" timeOffset="99769.37">19016 8348 1661 0,'0'0'810'0,"0"0"-683"16,0 0-126 0,0 0 97-16,0 0 83 0,0 0-21 15,0 0-1-15,121 173-66 16,-99-120 4-16,6-7-37 15,7 3-60-15,4-19 53 16,6-1-52-16,2-16 0 16,-2-11 5-16,-6-2 7 15,1 0-13-15,-11-26 0 16,-8-15 1-16,-8-8-6 16,-13-4 5-1,0-7 0-15,-5 0-1 0,-38 4-15 0,4 9 7 16,5 17 1-16,13 11-55 15,16 8 51-15,5 11-122 16,5 0-230-16,89 0-90 16,-7 0 71-16,3 0-359 0</inkml:trace>
  <inkml:trace contextRef="#ctx0" brushRef="#br0" timeOffset="100109.25">20037 8325 1568 0,'0'0'637'15,"0"0"-105"1,0 0-234-16,0 0-107 0,0 0-46 15,0 0-97-15,0 0 11 16,-197 119 2-16,147-76-55 16,15 1 39-16,12-1-45 15,23-7 6-15,0-1 0 16,0-11-6-16,29-10 0 16,21-10 0-16,8-4-36 15,10 0 18-15,6-24-45 0,-14-9-46 16,3-7 34-1,-18-3-4 1,-6 6 58-16,-15 5 13 0,-8 8 16 0,-8 14 59 16,-3 4 9-16,-5 6-40 15,0 0 0-15,0 0-34 16,5 13-2-16,6 16 1 16,2 1 17-16,3 7-13 15,7 0-5-15,-2-7-21 16,8-10-24-1,0-9-199 1,-18-11-539-16</inkml:trace>
  <inkml:trace contextRef="#ctx0" brushRef="#br0" timeOffset="100258.76">19674 7962 2453 0,'0'0'737'0,"0"0"-563"15,0 0-105-15,0 0-59 16,0 0-10-16,387-17-205 16,-230 20-553-16,-15 11-1118 0</inkml:trace>
  <inkml:trace contextRef="#ctx0" brushRef="#br0" timeOffset="100796.29">21478 8315 1765 0,'0'0'1151'0,"0"0"-982"15,0 0-94-15,0 0-66 16,0 0 89-16,0 0-1 0,0 0-66 16,29 206 41-16,-8-160-36 15,3-6-18-15,-9-8 12 16,9-11-16-1,0-11-11-15,15-10-3 0,6 0-5 16,5-7-4-16,8-26-58 16,-13-10-50-16,-6-10 32 15,-21-7-35-15,-7 4 54 16,-11 3 37-16,0 16 29 16,0 11 12-16,0 19 20 15,-5 7-4-15,-6 0-2 0,-2 36-7 16,2 14 14-16,6 17 39 15,0 9-36-15,5 10 49 16,0 3-41-16,0 8-8 16,0 7 12-16,5-1-41 15,24-3 11-15,-3-4-18 16,3-9 15-16,-10-17-6 16,-14-22-9-1,-5-18 0-15,0-18-4 0,-34-12 19 16,-24 0-15-16,3-16 0 15,-3-19 12 1,13-2-9-16,16 1-3 0,19 5 0 0,4 2-14 16,6 6 7-16,0 6 6 15,6 1-29-15,23-4-102 16,21-27-61-16,-6 4-282 16,4-6-371-16</inkml:trace>
  <inkml:trace contextRef="#ctx0" brushRef="#br0" timeOffset="101586.38">22572 8272 1886 0,'0'0'659'15,"0"0"-570"-15,0 0-75 0,0 0 20 16,0 0-28-16,289-107-6 15,-199 54 0-15,-17-6-22 16,-25-6 4-16,-19 5-3 16,-24 4 21-16,-5 10 10 15,0 9 2-15,-24 14 40 16,-10 13 63-16,5 10-64 0,3 0 25 16,7 19-46-1,4 28-7-15,15 13 72 0,0 20-11 16,0 5 21-16,0 10 1 15,26 1-68-15,3-6 29 16,5-14-42-16,-10-9-24 31,-8-17 14-31,2-20-6 0,-13-14-9 0,1-13 0 32,4-3 9-32,8-9-19 0,17-31-38 0,9-17-78 15,25-9 3 1,-1-1-82-16,6 8 36 0,-6 12 96 0,-18 17 73 31,-5 14 19-31,-6 9 102 16,9 7-28-16,-9 0 67 15,6 25-62-15,-1 12-7 16,-9 11-16-16,-1 1-59 16,-5 1 25-16,0-6-41 15,-8-5-43-15,23-16-44 16,-2-9-229-16,-10-11-513 0</inkml:trace>
  <inkml:trace contextRef="#ctx0" brushRef="#br0" timeOffset="103606.77">23758 8225 1151 0,'0'0'282'15,"0"0"-184"-15,0 0-2 0,0 0-42 16,0 0 21-16,0 0 67 0,0 0 115 16,0-40-46-16,0 34 2 15,-8-1 4-15,-7 0-55 16,-4 1-23-16,3 1-46 16,1 4-48-16,-9-3 28 15,-5 4-58 1,0 0 39-16,-5 0 1 0,-6 0-49 15,-4 0 44-15,-1 5-26 16,6 13-12-16,10 5 33 16,0 1-39-16,8 5 4 15,7 1 4-15,9 4 2 16,5-4 1 0,0-1-17-16,0-2 0 15,0-7 9-15,5-4 11 0,9-6-20 0,1 0 0 16,9-7 13-16,2-3-14 15,9 0 1-15,-6 0-15 16,5 0 6-16,-5-16-21 16,-8-7 30-16,2-4-1 15,-12 1-31-15,2-4 25 16,-2 3-14-16,-6 6 6 16,0 6-6-16,3 8 21 0,-3-1 0 15,0 8 0-15,1 0 10 16,-1 0-19-16,5 0 9 15,9 0 0-15,10 0 0 16,5 15 14-16,0 8-4 31,11 7 24-31,0 6-33 0,-6 4 43 0,6 7-29 32,-6-4-14-32,-5-3 38 15,8-4-29-15,-10-10-2 16,2-5-8-16,0-12 15 0,6-9-11 0,7 0-4 15,-2-13-21 1,-6-20 20-16,-4-10-57 16,-12-13 33-16,-12-4-4 15,-6 0-40-15,-5 0 39 16,0 14-31-16,0 9 23 16,0 11 25-16,0 11-20 15,0 8 33-15,0 7 0 16,0 0 1-16,0 0 8 15,0 15 8-15,5 15 19 16,6 10 34-16,7 6-61 16,6 4 44-16,2 3-16 15,-2 0-35-15,5-6 40 16,-8-11-42-16,-3-12 0 0,-13-11-1 16,1-10 13-16,-1-3-12 15,0 0 0-15,8-30-22 16,8-13 21-16,14-10-52 15,12-3-23-15,8 3-28 16,-2 6-47-16,-3 14 88 16,-11 9 39-16,-10 18 24 15,0 6 6-15,-13 0 36 0,2 10 51 16,-7 20 19-16,-1 10-59 16,-10-1 13-16,6 1-27 15,-6-4-38-15,0-12 24 16,0-7-25-16,0-11 0 15,5-6-1-15,3 0-5 16,13-6 5-16,13-28-36 16,11-9-45-16,13 0 47 15,10-3-81-15,-5 6 24 16,-8 10 61-16,-2 10 5 16,-14 10 26-16,-12 5 6 15,2 5 6-15,-1 0 104 16,1 7-42-16,-2 16 10 15,-4 7-6-15,-4 4-61 0,2 0 29 16,2-1-46-16,6 0 11 16,6-6-1-16,-9-4-8 15,8-10-2-15,-10-3 6 16,-3-6 12-16,-8-1-18 16,-8-3 0-16,0 0-3 15,-5 0-15-15,0 3 3 16,0 1-39-16,11-4-86 15,2 0-322-15,-8 0-582 0</inkml:trace>
  <inkml:trace contextRef="#ctx0" brushRef="#br0" timeOffset="104637.59">22522 8190 1664 0,'0'0'601'0,"0"0"-404"0,0 0 10 16,0 0 3-1,0 0-125-15,0 0-67 0,0 0 48 16,197-54-59-16,-105 17 2 15,3-8 3-15,2-8 6 16,-12-3-15-16,1-4-3 16,-20-6 14-16,-8-1 4 15,-24 1-17-15,-10 6-1 16,-24 7 36-16,0 11-35 16,0 10 32-16,-8 11 30 15,-18 12-33-15,-9 2 45 16,7 7-57-16,-12 0-8 15,-5 5-4-15,-2 20 12 0,-8 13-15 16,-3 12 24 0,3 5-9-16,2 16 59 0,8 5-55 15,16 4 7-15,8 3 13 16,14 0-36-16,7-5 28 16,0-2-29-16,34-6 7 15,5-7 4-15,-5-10-15 16,-10-10-1-16,-8-16 0 15,-3-8-15-15,-13-5-7 16,0-11-37-16,5-3-88 0,0 0-131 16,6 0-581-16</inkml:trace>
  <inkml:trace contextRef="#ctx0" brushRef="#br0" timeOffset="104890.64">23656 7826 1128 0,'0'0'1495'0,"0"0"-1033"16,0 0-197-16,0 0-130 15,0 0-60-15,0 0-25 16,0 0-50-16,136 9 90 15,-57 14-42-15,5 1-47 16,-10-4 17-16,0-4-18 16,18-9-53-16,-19-7-82 15,-23 0-828-15</inkml:trace>
  <inkml:trace contextRef="#ctx0" brushRef="#br0" timeOffset="105915.01">27974 8227 819 0,'0'0'1759'0,"0"0"-1453"15,0 0-114-15,0 0-97 16,0 0-68-16,0 0-27 0,0 0-5 15,302-189-26 1,-246 149-8-16,-27 6 27 0,-6 8 12 16,-18 10 1-16,-5 5 69 15,0 5 37-15,0 6-57 0,0 0 3 16,0 0-47-16,6 27 12 16,4 19 27-16,-4 14-17 31,7 14 13-31,-8 4 19 15,0 4-53-15,-5 1 32 0,5-7-33 16,1-6 12 0,2-8-10-16,-8-9-8 15,0-12 0-15,0-5 0 16,0-7 12-16,-24-10-12 16,-21-2 0-16,-2-4-2 15,2-3-19-15,11-9 21 0,13 4 0 16,8-5 0-16,13 0 18 15,0 0-18-15,0 0 0 16,0 0 0-16,0 0-12 16,23 0 18-16,12-5-6 15,-1-1 0-15,5 1 17 16,-10-2-17-16,-2 2 0 16,-9 4 0-16,-2 1-11 15,-8 0 19-15,-8 0-8 16,0 0 1-16,0 0 19 15,0-6-25-15,0 6 5 0,0 0 0 16,0 0-19-16,0 0 17 16,0-1-16-16,0-7-7 15,0-13-101-15,0-2-220 16,0-1-627-16</inkml:trace>
  <inkml:trace contextRef="#ctx0" brushRef="#br0" timeOffset="106490.58">28600 8046 1463 0,'0'0'1106'0,"0"0"-809"16,0 0-122-16,0 0-118 15,0 0-9-15,0 0-48 16,0 0 0-16,276-111-15 16,-213 111 37-16,0 27-14 0,-13 16 79 15,-10 13-14-15,-1 13 47 16,-10 5-71-16,-5 7-23 15,2-8 14-15,-8-10-26 16,-7-10-13-16,-1-17-1 16,-10-12 11-1,8-14-11-15,-8-10 0 0,0 0 0 16,0-7-8-16,0-29-10 16,11-17-9-16,-1-14-4 15,14-9-26-15,5-4 55 0,5 14-47 16,6 7 31-16,-1 24 1 15,1 11 19-15,4 14-2 16,1 7 0-16,-6 3 7 16,9 0 16-16,-14 18-1 15,0 18 17-15,-2 6 33 16,-3 6-64-16,-6 5 22 16,-7 0-24-16,-3-6 7 15,-2-11-5 1,-1-6-8-16,-5-13-21 0,9-7-27 15,7-10-151-15,2-14-286 16,6-19-372-16</inkml:trace>
  <inkml:trace contextRef="#ctx0" brushRef="#br0" timeOffset="106603.19">30391 7991 1318 0,'0'0'0'0</inkml:trace>
  <inkml:trace contextRef="#ctx0" brushRef="#br0" timeOffset="106957.21">30391 7991 935 0,'-29'32'1128'0,"13"-32"-797"16,-13 0-41-16,-5 0-51 15,0 24-118-15,-6 13 26 0,6 15-33 32,5 1-46-32,13 6 27 0,16-2-50 0,0-4-2 15,0-7-8-15,40-12-26 16,5-11 14-16,5-16-23 15,7-7 0 1,-12 0-24-16,0-24 21 0,-11-16 3 16,-21-3-11-16,-13-6-12 15,0 2 22-15,0 2-37 0,-18 10-31 32,-3 3-6-32,2-22-196 15,14 9-421-15,5 8-277 0</inkml:trace>
  <inkml:trace contextRef="#ctx0" brushRef="#br0" timeOffset="107290.31">30788 7635 2246 0,'0'0'564'16,"0"0"-436"-16,0 0 89 16,0 0-58-16,10 244-24 0,1-152-77 15,-6-2 26-15,3-2-72 31,-3-17-11-31,1-9 11 16,-6-19-12-16,0-13-12 16,0-20-34-16,0-10-95 15,0 0 14-15,0-23-239 16,0-21-287-16,0-6 476 16,0-3 119-16,0 7 58 15,10 4 153-15,19 12 69 16,5 11 39-16,6 7-30 15,4 1-64-15,4 7-8 16,-4 4-105-16,-4 0-15 16,-6 0-39-16,-18 0-4 0,-16 10-65 15,0 14-181-15,-55-5-287 16,-8 3-75-16</inkml:trace>
  <inkml:trace contextRef="#ctx0" brushRef="#br0" timeOffset="107445.73">29602 7915 1833 0,'0'0'719'0,"0"0"-375"0,0 0-74 16,-45-179-116-1,114 133-121-15,33 9-32 0,22 10-1 16,-1 17-38-16,-2 10-111 16,-2 47-187-16,-35 19-366 15,-21 10-303-15</inkml:trace>
  <inkml:trace contextRef="#ctx0" brushRef="#br0" timeOffset="107572.91">30165 9070 2741 0,'0'0'623'0,"0"0"-462"16,0 0-67-16,0 0-94 15,0 0-16-15,0 0-576 0</inkml:trace>
  <inkml:trace contextRef="#ctx0" brushRef="#br0" timeOffset="107746.27">32108 8344 23 0,'0'0'3227'0,"0"0"-2857"15,0 0-244-15,0 0-126 0,0 0-148 16,0 0-865-16</inkml:trace>
  <inkml:trace contextRef="#ctx0" brushRef="#br0" timeOffset="119192.66">15185 6429 1164 0,'0'0'243'16,"0"0"-163"-16,0 0 52 15,0 0-21-15,0 0-13 16,0 10 16-16,0-4-20 15,0 1 68-15,0 0 9 16,0 5-67-16,-6 2 8 16,1 2-41-16,0 1-4 0,-8 7 17 15,8-1-35 1,-6 0 12-16,6 3-11 0,-1 4-35 16,6-3 33-16,0-1-28 15,0 1-18-15,0-1 49 16,0 3-50-16,0-6 31 15,-7 1 17-15,7 0-28 16,-6 1 38-16,6-7-43 16,-5 0-8-16,0-1 22 15,5-4-21-15,0-1-2 16,0-1-7-16,0-1 18 16,0-1-15-16,0 2-3 15,0-1 0-15,0-3 0 0,0-1 12 16,0 1-12-1,5-3 0-15,6-1 12 0,2-3-11 16,3 0-1 0,7 0 0-16,6 0-10 0,-3 0 2 15,3 0 7-15,0 0 1 16,-5-10-3-16,-3-7-11 16,3 0 14-16,-9-6 0 15,4 0-6-15,-3-3 11 16,2-4-5-16,-7 0 0 0,-1 0 1 15,3 1-20 1,-2 5 19-16,-11 2 0 0,5 6-7 16,-5-1 14-16,0 4-7 15,0 3 0-15,0 0 1 16,0 0 14-16,0 3-15 16,0 0 0-16,0 1 1 15,0 0 15-15,0 2-14 16,0 1 16-16,0-1-18 15,0 4 43-15,0 0-43 16,0 0 8-16,0 0 1 16,0 0 6-16,0 0-3 15,0 0-8-15,0 0 5 0,0 0 2 16,0 0-11-16,0 0 0 16,0 0 0-16,0 0 12 15,0 0-12 1,0 0 0-16,0 0 1 0,0 0 5 15,0 7 3-15,0 9-2 16,0 2 11-16,0 1-6 0,0-2 5 16,0 0-17-1,0-1 0-15,5 1 15 16,8 3-7-16,-2-2-8 0,-6-3 1 16,6 1 17-16,2-2-15 31,-8 1-3-31,6 1 0 0,-1-3-9 15,3 4 15-15,-7-4-6 16,4 4 0-16,1-4 17 0,2 4-25 16,-3-4 8-16,-4 0 0 0,7 4-10 15,-8-7 11-15,0 3-1 16,0-5 0 0,1 4 21-16,-1-2-30 0,3 0 9 31,-3 0 0-31,0 3-15 0,1 1 24 0,-6-2-9 31,5 2 0-31,-5-1 15 16,5 4-18-16,-5-4 3 15,0 4 0-15,0-1-13 0,0 1 22 16,5 0-9 0,-5 2 0-16,8-2 12 0,-8 3-18 15,0-4 6-15,6 4 0 16,-6-3-8-16,0-1 17 15,0-2-9-15,0 2 0 16,0-2 11-16,0 2-13 16,0 0 2-16,0-2 0 15,0 2-12-15,0-2 21 16,0 2-9-16,0-2 0 16,0 2 11-16,0 2-17 15,0-6 6-15,0 2 0 16,0 0-9-16,0-5 18 0,0 6-9 15,-6-5 0-15,6-1 9 16,-8 2-14-16,8-1 5 16,-5 3 0-16,0 0-9 15,0 0 15-15,-1-3-6 16,1 3 0-16,0 1 2 16,-3-1-2-16,8 0 0 15,-5 0 0-15,5 1-6 16,0-1 13-16,-6-3-7 15,1 4 0-15,0-1 0 0,0 3 0 16,-3-2 0-16,-3 2 0 16,6-2-1-16,-5 2 4 15,-4-3-3-15,4 4 0 16,-6 0 0-16,3-1-6 16,2 0 6-16,1-2 0 15,-3 1-1-15,2-7 12 16,-5 7-12-16,3-3 1 15,-3 1 0-15,3 0-6 16,-2-2 6-16,4 1 0 0,-2 0 0 16,-3-7 14-1,6 1-16-15,-4 6 2 0,-1-5 0 16,2 3-12-16,2-2 13 16,-5-1-1-16,-2 1 0 15,2-1 17-15,-2-1-23 16,7-4 6-16,-5 3 0 15,3-3-8-15,-3 2 10 16,3-4-2-16,-3 0 6 16,-2 0 10-16,-3 0-4 0,3 0-12 15,-3 0 0-15,2 0-8 16,3 0 14-16,-2 0-6 16,7-6 0-1,-4-1 21-15,2-6-34 0,2-4 13 16,6-4-2-16,-1 1-22 15,1-4 23-15,5 0 1 16,0-6 0-16,0-4-18 16,0 4 5-16,11-4 7 15,5 1-11-15,7 0 1 16,6 3-7-16,-8 4 22 16,-2 2-7-16,2 1 4 0,2 3-11 15,-7 4 15-15,2 2 0 16,6 1-18-16,-3 0 22 15,3 0-4-15,5-4 0 16,-3 0 11-16,-2 4-23 16,5 0 12-16,0 3 0 15,-3 0-18-15,-2 3 21 16,4 0-3-16,1-3 0 16,3 4 12-16,-3-6-20 15,0 4 8-15,-5-2 0 0,2-3-12 16,-3 3 11-16,1-2 1 15,2 4 0 1,-2 0 6-16,-5 1-14 0,-4 0 8 16,-9 6 0-16,4 1-10 15,-10 0 19-15,0 0-9 16,8-6 0-16,-8 6 7 16,0 0-7-16,0 0 0 15,0 0 0-15,0 0-9 16,0 0 18-16,0 0-9 15,0 0 0-15,0 0 6 16,0 0 2-16,0 0-8 0,0 0 0 16,-8 0-1-16,-8 0 4 15,-13 0-3-15,-5 0 0 16,-5 0 0-16,-6 0-8 16,6 7 8-1,-6 5 0-15,5-1 0 0,6 3 6 16,0 2-6-16,0-2 0 15,5 1 1-15,-5 0-7 16,0-1 6-16,5 0 0 16,-6 2-1-16,9 1 15 0,-3 0-16 15,0-1 2 1,6 0 0-16,2 1-15 0,2-4 16 31,3 4-1-31,-2-4 0 0,2 4 14 0,-2 0-15 16,2-4 1-16,0 4 0 15,3-5-13-15,3 2 14 32,-1-1-1-32,-2 1 0 15,8 2 18-15,-6-2-27 0,6 2 9 16,-8 1 0-16,7 3-11 16,1-4 17-16,0 4-6 15,0-3 0-15,5 1 15 16,0-3-21-16,0 1 6 15,0-5 0-15,0 1-15 16,0 0 17-16,0-2-2 16,0-3 4-16,0 1 13 15,5-3-11-15,5 0-6 16,1 1 0-16,2 0-8 0,-2-5 17 16,-1 6-9-16,9-2 0 15,-4 0 15-15,9 0-25 16,-8 1 10-16,2-4 0 15,-2 3-6-15,-3-3 6 16,3 3 0-16,2-2 0 16,3-3 22-16,3 3-28 15,-3-3 6-15,8 0 0 16,5 0-15-16,0 0 17 16,6-3-2-16,-6-12 0 15,5-3-12-15,-4-1-5 16,-6-4 2-16,5 5-27 15,0-6 20-15,-5-3-41 0,-3 6 39 16,-2-5 4-16,0 3-32 16,-9 7 51-16,-4 2-25 15,7 1 11-15,-7 3 3 16,-6 0-27-16,8 4 18 16,-8-1-2-16,1 0-10 15,-1 4 20-15,0 0 5 16,-5 3-1-16,5 0-1 15,-5 0 2-15,0 0 8 0,0 0 0 16,0 0 1-16,0 0-1 16,0 0 0-1,0 0 0-15,0 0 2 0,0 0 13 16,0 0-15-16,-5 0 0 16,-11 9 8-16,-7 5 5 15,7-1-13-15,-8 0 0 16,9 0 6-16,-4 1 6 0,9-1-2 15,-9-3-10 1,3 0 11-16,-2 0 7 16,2-3-17-16,-7 0 16 15,1-1 21-15,-1 0-32 0,-1-2 27 16,-2-1-26-16,2 4 1 16,-5-4 14-16,8 3-21 15,-2 0-1-15,-1-1 0 16,3 2 15-1,-3-1-15-15,3 0 1 0,-3-1-1 16,1 2 49-16,7-5-48 16,-2 2 20-16,7 0 10 15,1-4-31-15,-4 0 32 16,4 0-32-16,-1 0 1 0,6 0 5 16,0 0-4-1,-3 0-2-15,3 0 0 0,-1 0 16 16,-4 0-17-16,-3 0 1 15,2 0 0-15,1 0-12 16,-1 0 13-16,-2 0-1 16,8 0 8-16,0 0 10 15,5 0-5-15,0 0-13 16,0-8 2-16,0-1-16 16,0-8 14-16,0 5 0 0,0-6 0 15,-6 1 7-15,6 4-14 16,-5-1 7-1,-3 1 0-15,8 3-15 16,0-3 16-16,0-1-1 16,0-2 0-16,0-4 5 15,29 0-20-15,5-3 15 0,-5 0-6 16,5 0-12-16,-5 3 3 16,-8-1 15-16,3 5-2 15,-3 3-10-15,-3 3 5 16,6 3 7-16,-3-3 0 0,8 4-18 15,5-4 15 1,0-1-5-16,-5 2 7 0,6-5-13 16,-14 1-1-16,2 3 12 15,-7-3-22-15,2 3 17 16,-7 0-101-16,-6-5-13 16,-5 7-197-16,0-2-544 0</inkml:trace>
  <inkml:trace contextRef="#ctx0" brushRef="#br0" timeOffset="176572.98">10735 6974 1962 0,'0'0'640'0,"0"0"-509"16,0 0-117-16,0 0-14 15,0 0-15-15,-29-3-290 16,29-9-294-16</inkml:trace>
  <inkml:trace contextRef="#ctx0" brushRef="#br0" timeOffset="193284.61">17646 569 750 0,'0'0'309'16,"0"0"-74"-16,0 0-76 0,0 0-66 16,0 0-30-16,0 0-12 15,0 0-43-15,0 0 20 16,0 0-15-16,0 0 16 16,0 0 43-1,0 0-27-15,0 0 27 0,0 0 6 16,0 5-36-16,0-4 46 15,0 6-49-15,6 5-14 16,-6-1 32-16,0 5-30 16,0-4 43-16,0 9 4 0,0-5-27 15,0 0 41 1,-19 2-48-16,3-9-10 0,-2 1 21 16,-3-3-25-16,3-3 15 15,-4-4-6-15,-1 0-33 16,7 0 46-1,-2 0-36-15,2-4 0 0,11-10-6 16,-3-2-5-16,8 2-1 16,0 0 0-16,0 5-9 15,0 0-2-15,8 2-20 16,13 0-9-16,13 2 31 16,-11 5-27-16,6 0 27 15,-13 0-3-15,-11 5-3 0,1 6 8 16,-6 1 14-16,0-3 6 15,0 2 58 1,-11-1-18-16,-18-3 29 0,8 0-34 16,3-4-39-16,7-3-9 15,6 0-6-15,5 0-228 16,0 0-616-16</inkml:trace>
  <inkml:trace contextRef="#ctx0" brushRef="#br0" timeOffset="199117.72">836 9629 159 0,'0'0'1140'0,"0"0"-940"31,0 0-60-31,0 0 3 0,0 0-96 0,0 0-37 31,0 30 1-31,0-27 0 0,0-3-1 0,0 3 32 16,0-3-25-16,0 0 32 16,0 0 7-16,0 0 29 15,0 0 51-15,0 0-22 16,0 0 45-16,0 0-24 16,0 0-24-16,0 0 27 15,0 0-70-15,0 0-22 16,0 0 14-16,0 0-48 0,0 13 25 15,0 8-14-15,0 18 19 16,0 18 49-16,0 15-37 16,5 15 3-16,-5 6 12 15,5 4-53-15,9-3 16 16,-9-8-26-16,0-10 3 16,0-13-2-1,-5-16-7-15,0-14 0 16,0-11-30-16,0-21-101 15,0-2-101-15,-15-38-345 0,-14-7-576 0</inkml:trace>
  <inkml:trace contextRef="#ctx0" brushRef="#br0" timeOffset="199321.17">478 9788 1657 0,'0'0'712'0,"0"0"-493"15,0 0 118-15,0 0-99 16,0 0-148-16,0 0-24 0,0 0-66 16,74-40 8-16,13 40-8 15,7 0-2-15,14 10 1 16,5 7-121-16,0 6-147 16,14 14-109-16,-38-1-184 15,-15-6-120-15</inkml:trace>
  <inkml:trace contextRef="#ctx0" brushRef="#br0" timeOffset="199637.59">1464 10052 1066 0,'0'0'321'0,"0"0"-50"15,0 0-42-15,0 0 38 0,0 0-29 16,0 0-13-16,0 0 10 16,0 86-109-16,0-53-16 15,-15 4-6-15,2 2-61 16,2 5 31-16,6 2-45 15,5-2-9-15,0-2 30 16,0-8-49-16,5-4 16 16,34-11 2-16,9-8-19 15,2-11 31-15,5 0-31 16,3-14 0-16,0-23 5 0,-14-9-4 16,-9-7-1-1,-20-4 4-15,-15 4 11 0,0 4 1 16,0 3-16-16,-5 0 0 15,-29 12-6-15,0 4 6 16,-6 5-11-16,-10 13-41 16,-42 7-123-16,13 5-150 15,6 0-494-15</inkml:trace>
  <inkml:trace contextRef="#ctx0" brushRef="#br0" timeOffset="199794.92">1215 9646 2288 0,'0'0'520'16,"0"0"-343"-16,0 0-61 16,0 0-75-16,0 0-41 15,0 0-202-15,0 0-308 16,147-177-212-16</inkml:trace>
  <inkml:trace contextRef="#ctx0" brushRef="#br0" timeOffset="199921.65">1635 9103 1652 0,'0'0'636'16,"0"0"-389"-16,0 0 31 16,0 0-85-16,0 0-130 0,0 0-33 15,0 0-26-15,211 63-4 16,-216 23-104-16,-43-10-445 16,4-16-975-16</inkml:trace>
  <inkml:trace contextRef="#ctx0" brushRef="#br0" timeOffset="200474.16">1346 9501 1741 0,'0'0'854'0,"0"0"-665"0,0 0-114 15,0 0-64-15,0 0-11 0,0 0-106 16,0 0-426-16,318 161-464 0</inkml:trace>
  <inkml:trace contextRef="#ctx0" brushRef="#br0" timeOffset="200760.96">2680 9595 2023 0,'0'0'506'0,"0"0"-396"16,0 0 183-16,0 0-117 15,0 230-45-15,0-164-31 16,5 0-60-16,5-3-20 15,1 2-11-15,2-12 1 16,-3-3-20-16,1 3-41 16,-6-17-240-16,-5-15-481 0</inkml:trace>
  <inkml:trace contextRef="#ctx0" brushRef="#br0" timeOffset="202020.33">2995 9682 1629 0,'0'0'720'16,"0"0"-596"-16,0 0 104 16,0 0-55-16,0 0-101 15,0 0-32-15,0 0-13 16,-260-20-18-16,220 43 76 15,1 10-14-15,5 7-25 0,-1 10 31 16,12 3-56-16,18 6 14 16,5-5 9-16,0 4-37 15,39-5 40-15,19-10-35 16,10-9-11-16,6-15 1 16,5-17 4-16,5-2-6 15,3-15 0-15,-8-32-56 16,-16-18 46-1,-8-13-38-15,-21-9-13 0,-15-6 34 16,-9 3-60-16,-10 14 61 16,0 23 25-16,0 16 2 15,0 17 49-15,-5 14-23 0,-8 6-21 16,7 0-6-16,-9 33 7 16,1 17-7-16,4 16 11 15,5 11 7-15,5 6 50 16,0 5-44-16,0-5-13 15,0-9 14-15,5-6-11 16,13-15-13-16,-2-13-1 0,3-14 6 16,-9-15-18-16,11-8 12 15,8-3-27-15,10-3 26 16,19-24-38 0,-2-10-3-16,-4 1-1 0,-7-2-16 15,-6 6 53 1,-10 9-9-16,-5 4 15 15,-8 15-9-15,-11 4-6 16,0 0 15-16,-5 0 21 0,8 18-13 16,-3 12 65-16,6 8-53 15,-1 2-2-15,9 3-6 16,2-3 1-16,-3-3-10 0,6-11-3 16,-8-3 7-1,-1-10-2-15,4-9-4 16,5-4-1-16,7 0 0 0,11-30-5 15,3-6-15-15,0-1-34 16,-6-3-3-16,-10 7 51 16,-13 7 0-16,-3 5 6 15,-13 10 48-15,5 4-35 16,-5 7 29 0,0 0-42-16,0 0 9 15,0 0-10-15,0 12 11 16,0 4-10-16,5 1 16 15,1-2-8-15,-1 6 14 16,-5-1-4-16,5 1-12 16,8-2 44-16,3 1-50 15,3-4 13-15,7-2-4 16,3-7 6-16,10-7-18 16,9 0 3-16,2 0 0 0,-6-14-27 15,4-6 24-15,-17 1-7 16,-7 2 4-16,-6 7-17 15,-2 3 13-15,-5 4-17 16,7 3-99-16,16 0-121 16,0 0-287-16,1 0-264 0</inkml:trace>
  <inkml:trace contextRef="#ctx0" brushRef="#br0" timeOffset="202230.49">5089 10093 2367 0,'0'0'663'0,"0"0"-518"16,0 0 13-16,0 0-95 15,0 0-55-15,0 0 13 16,0 0-21-16,-137 128 0 16,137-92-3-16,5-9 3 15,29-4-24-15,0-13-27 16,11-10-144-16,-11-19-292 15,-5-15-327-15</inkml:trace>
  <inkml:trace contextRef="#ctx0" brushRef="#br0" timeOffset="202383.23">4662 9908 2053 0,'-10'-4'528'16,"-3"4"-285"-1,8 0-50-15,5 0-114 0,0 0-79 16,0 9 36-16,0 5-36 15,0 3-47-15,0-12-207 16,18-5-468-16,3 0-624 0</inkml:trace>
  <inkml:trace contextRef="#ctx0" brushRef="#br0" timeOffset="202485.18">4946 9404 1888 0,'0'0'1010'16,"0"0"-859"-16,0 0-100 15,0 0-51-15,0 0-275 16,0 0-486-16</inkml:trace>
  <inkml:trace contextRef="#ctx0" brushRef="#br0" timeOffset="202894.88">4712 10086 2126 0,'0'0'483'0,"0"0"-320"0,0 0-80 15,0 0-54-15,0 0-29 16,0 0-15-16,0 0 4 0,-89 102-144 16,73-75-218-16,-2-11-612 0</inkml:trace>
  <inkml:trace contextRef="#ctx0" brushRef="#br0" timeOffset="203273.58">4662 9576 1270 0,'0'0'624'16,"0"0"-395"-16,0 0-25 15,0 0-112-15,0 0-31 16,0 0 43-16,0 0 39 15,69-15-10-15,-59 15-9 16,-4 0-30-16,-6 0-78 16,0 8 11-16,0 5-27 15,-40 17-54-15,-20 0-161 16,-9-7-539-16</inkml:trace>
  <inkml:trace contextRef="#ctx0" brushRef="#br0" timeOffset="204403.26">4515 9844 995 0,'0'0'753'16,"0"0"-527"-16,0 0-3 0,0 0-16 15,0 0-133-15,0 0-49 16,0 0-13-16,50 0 0 0,-21 0 11 16,-5 0 39-16,-8 0-23 31,-3 0 37-31,-3 10-15 15,-10 10 43-15,0 10-11 0,0 0-72 0,0 9-21 16,-39-4-16 0,-30-5-188-16,6-12-272 15,13-11-605-15</inkml:trace>
  <inkml:trace contextRef="#ctx0" brushRef="#br0" timeOffset="204714.2">4702 9569 1624 0,'0'0'752'0,"0"0"-560"0,0 0-66 15,0 0 42-15,0 0-47 16,0 0-58-16,0 0 46 16,-176 176-39-16,120-143-41 15,-1 3-26-15,-4 8-3 16,19-8-234-16,8-10-642 0</inkml:trace>
  <inkml:trace contextRef="#ctx0" brushRef="#br0" timeOffset="205107.72">6432 10070 1813 0,'0'0'582'0,"0"0"-346"16,0 0 70-16,0 0-162 16,0 0-15-16,0 0-45 15,0 0-28-15,-318 60 34 16,268-16-51-16,16 3-16 16,16 3 7-16,18 0-21 15,0-7-9-15,52-3 0 0,32-10-72 16,98-28-39-1,-24-2-458-15,-11-2-413 0</inkml:trace>
  <inkml:trace contextRef="#ctx0" brushRef="#br0" timeOffset="205423.05">6998 10135 1669 0,'0'0'800'16,"0"0"-611"-16,0 0 107 15,0 0-112-15,0 0-136 16,0 0 18-16,-300 18-54 0,261 17 15 15,4-2 26 1,12 0-32-16,12-6 9 16,11-1-23-16,0-6-6 0,0 0 4 15,34-10-5-15,16-3-25 16,8-7-8-16,-3 0-75 16,-2-10 29-16,-3-17 14 15,-11 4 10-15,-15 3 43 16,-8 4 24-16,-3 2 31 15,-13 11 94-15,0-1-68 16,0 4 5-16,0 0-74 16,0 0 17-16,0 14-34 0,0 9 18 15,16 3-2-15,13 1-23 16,50-4-174-16,-6-9-271 16,1-11-288-16</inkml:trace>
  <inkml:trace contextRef="#ctx0" brushRef="#br0" timeOffset="205612.96">7526 10201 1984 0,'0'0'863'0,"0"0"-627"15,0 0-10-15,0 0-102 16,0 0-103-16,0 0 20 16,0 0-28-16,-176 133-13 0,176-90 23 15,16-7-23-15,42-13-8 16,39-23-44-16,-7-19-182 15,-17-28-531-15</inkml:trace>
  <inkml:trace contextRef="#ctx0" brushRef="#br0" timeOffset="205723.48">7526 9539 2707 0,'0'0'342'0,"0"0"-213"16,0 0-19-16,0 0-110 0,-362 173-8 15,298-117-745-15</inkml:trace>
  <inkml:trace contextRef="#ctx0" brushRef="#br0" timeOffset="207147.7">9273 9771 2016 0,'0'0'732'16,"0"0"-547"-16,0 0-60 15,0 0-38-15,0 0-12 16,-35 172 6-16,30-95-8 0,5 8-72 16,0-2 24-16,0-7-25 15,0-10-19-15,0-9-4 16,0-17-152-1,-13-14-93-15,-26-19-198 0,-11-7-68 16,-13-13-190-16,-11-34-4 16,6-9 728-16,-1-4 472 15,19 3 114-15,11 8-208 16,28 15 92-16,11 6-262 16,0 12-91-16,50 2-100 15,40 7-8-15,25-2-8 16,19 7 0-16,19-3-1 0,7 5 0 15,-7 0 17-15,-11 0-19 16,-18 0 2-16,-32 5-24 16,-37 6 8-16,-26-8-32 15,-29 1 48-15,0 3 82 16,0 0 48-16,-45 8 10 16,-13 5-35-16,3 3-45 0,-8 2 18 15,8 7-60 1,7 0 4-16,22-2-17 15,13 0 5-15,13-3-10 16,0-4 0-16,24-13-73 0,31-7 19 16,18-3-97-1,9-10-66-15,-3-26-57 0,-6-7-32 16,-17 0 152-16,-17-1 93 16,-10 8 61-16,-11 8 120 15,-12 13 71-15,-6 5 46 16,0 10-39-16,0 0-77 0,0 0-34 15,0 23-74-15,-11 11 8 16,-2 2 42 0,8 7-41-16,5-3 19 0,0-4-23 15,0-9-6-15,10-7-24 16,24-14-36-16,14-6-64 16,2 0-35-1,8-16-114-15,-8-17 64 16,-6-1 86-16,-9 8 106 0,-12 3 5 15,-12 6 46-15,-1 11 25 16,-10 6 38-16,8 0-96 16,-8 23 5-16,5 23 28 15,1 17-24-15,9 7 36 0,4 9-38 16,2 1-4 0,8-2 47-16,0-10-47 15,0-10 18-15,-14-12-29 16,-4-19 10-16,-11-13 3 0,0-14 6 15,0 0 103-15,0-21-32 16,0-25-95-16,0-20-15 16,-21-14-7-16,-3-14-21 0,8-6 34 15,11 10-15-15,5 11 24 16,0 22 49 0,0 17-48-16,27 14 22 0,20 11-23 15,-2 13 6-15,10 2-12 16,-8 0 6-1,-2 0 0-15,-11 23 0 0,-18 4-48 16,-16 6-56-16,-40 7-105 16,-39-4-124-1,-10-12-47-15</inkml:trace>
  <inkml:trace contextRef="#ctx0" brushRef="#br0" timeOffset="207288.77">9583 9729 2331 0,'0'0'597'0,"0"0"-501"16,0 0 21-1,368-57-35-15,-247 57-82 16,-2 89-97-16,-41 8-265 16,-33 9-358-16</inkml:trace>
  <inkml:trace contextRef="#ctx0" brushRef="#br0" timeOffset="207398.91">9696 10959 2223 0,'0'0'568'0,"0"0"-393"16,0 0-56-16,0 0-119 15,0 0-149-15,0 0-722 0</inkml:trace>
  <inkml:trace contextRef="#ctx0" brushRef="#br0" timeOffset="207967.61">11697 10337 2145 0,'0'0'504'0,"0"0"-240"16,0 0-26-16,0 0-180 15,0 0-16-15,0 0-42 16,195-175 0-16,-155 111-12 16,-19 6 14-16,-8 9-2 15,-13 8 19-15,0 11-8 16,0 14 60-16,0 6-50 0,0 7-10 16,0 3-11-1,0 0-54-15,0 0-33 0,26 10-3 16,27 9-13-16,2 4 96 15,3-5-19-15,0 6 26 16,-19-1 5-16,-13 7-5 16,-7 0 100-16,-9 7 17 15,-10 2-39-15,0 5 16 16,0-1-70-16,0 0-14 16,11 0-8-16,23-6-2 0,19-10-44 15,83-27-149 1,-12 0-402-16,7-21-697 0</inkml:trace>
  <inkml:trace contextRef="#ctx0" brushRef="#br0" timeOffset="208330.77">13228 10027 2246 0,'0'0'756'0,"0"0"-548"16,0 0-47-16,0 0-59 15,0 0-87-15,0 0-6 16,0 0 5-16,-276 124-13 0,276-67-2 15,21-4 1 1,26-7-63-16,-2-9 9 0,-11-14-56 16,-5-13-42-1,-18-10 122-15,-6 0 13 16,-5-30 16-16,0-13-11 0,0-7-151 16,0 0-6-16,0-1 31 15,0 13 71-15,0 5 61 16,5 12 12-16,19 12 1 15,10 4 23-15,5 5 25 16,11 0 60-16,3 0 18 16,2 14-17-16,-2 10 41 15,-3 2-79-15,-5 11-15 0,-6 3-34 16,-5-1-16-16,-5-2-26 16,-10-7-19-1,-9-17-173-15,-10-10-266 0,5-3-274 0</inkml:trace>
  <inkml:trace contextRef="#ctx0" brushRef="#br0" timeOffset="208453.07">13757 9927 2248 0,'0'0'666'0,"0"0"-488"16,0 0-62-16,0 0-116 0,0 0-80 16,0 0-521-16,0 0-929 0</inkml:trace>
  <inkml:trace contextRef="#ctx0" brushRef="#br0" timeOffset="208613.51">12878 9695 2230 0,'0'0'860'16,"0"0"-660"0,0 0-66-16,0 0-89 0,0 0-27 15,0 0-18-15,0 0-33 0,-18 153-127 16,-50-97-178-1,7-16-216-15,8-17-335 0</inkml:trace>
  <inkml:trace contextRef="#ctx0" brushRef="#br0" timeOffset="208748.88">12997 9369 624 0,'0'0'2522'0,"0"0"-2198"0,0 0-240 0,0 0-36 31,347-34-48-31,-179 34-158 0,-7 10-979 0</inkml:trace>
  <inkml:trace contextRef="#ctx0" brushRef="#br0" timeOffset="209721.25">14477 10274 224 0,'0'0'2117'0,"0"0"-1743"0,0 0-145 16,0 0-130-16,0 0-64 16,0 0-35-16,340-153-27 15,-251 107-40-15,-13-2 12 16,-31 8 47-16,-16 7 2 16,-13 6 6-16,-16 14 65 15,5 7-49-15,-5 6 5 16,5 0-21-16,14 0-11 15,2 0 2-15,8 12 9 16,10 5 0-16,8 7 27 16,-2 2-12-16,5 7 59 0,-5 3 18 15,2 6-50 1,-8-2 37-16,-4-4-61 0,-9 1-12 16,3-3 0-1,-11-8 7-15,3-6-26 0,-2-11-8 16,15-9-148-16,-5 0-156 15,-3 0-399-15</inkml:trace>
  <inkml:trace contextRef="#ctx0" brushRef="#br0" timeOffset="210752.43">15066 10068 576 0,'0'0'900'15,"0"0"-671"-15,0 0 5 16,0 0-67-16,0 0-104 16,0 0-63-16,0 0 24 15,192-53 85-15,-134 53-27 16,-3 11 38-16,-10 15 2 0,2 8-4 16,-18 10 52-1,-8 9-70-15,-10 5-45 0,2-1 32 16,-13-8-58-16,0-9 10 15,0-10 0-15,0-11-38 16,0-8 47-16,0-11-33 16,0 0 15-16,0-20 0 15,-5-26-30-15,5-14-21 16,0-10-8-16,0 0-50 16,10 4 15-16,30 12 1 15,-1 19 27-15,6 12 36 16,8 11-39-16,-3 12 39 15,2 0 0-15,-7 0 0 16,0 29 16-16,-6 7 1 16,0 13 1-16,6-3 30 0,3-3-47 15,-4-6 20-15,6-11-16 16,3-12 7-16,2-14 21 16,8 0-6-16,0-40-26 15,-2-17-1-15,-14-19-25 16,-21-14 10-16,-12-14-3 0,-14-2-35 15,0 7 52 1,0 19-36-16,-19 22 35 0,-15 28-14 16,-6 25 8-16,1 5 7 15,5 16 1-15,-6 31 0 16,19 12 21-16,3 15 5 16,13 9 56-16,5 6 22 15,0 2-82-15,10-1 27 16,30-7-43-16,-1-10 8 15,-5-13-8-15,0-17-6 16,-5-20-6-16,6-16-11 16,-1-7-22-16,16-4 39 0,2-26-93 15,-2 0-27 1,3 1 110-16,-8 3-14 0,-11 5 24 16,0 5-2-16,-8 9 13 15,3 4 5-15,-5 3-16 16,5 0 8-16,5 20-23 15,0 7-12-15,27-4-263 16,-9-4-372-16,4-12-1015 0</inkml:trace>
  <inkml:trace contextRef="#ctx0" brushRef="#br0" timeOffset="211451.54">17573 9874 2302 0,'0'0'637'15,"0"0"-429"1,0 0-24-16,0 0-136 16,0 0 9-16,-342 80-47 0,302-31-2 15,11 9-1-15,19-3 4 16,10 0-11-16,0-8 0 0,34-14-9 16,29-10-24-1,16-16-27-15,5-7-42 16,8-4-61-16,-8-32-173 15,-5-11-122-15,-16-3 219 0,-13 4 13 16,-21 3 162-16,-10 5 64 16,-14 17 149-16,-5 3 140 15,0 14-20-15,0 4-97 16,0 0-108-16,0 22-63 16,-10 8 82-16,2 7-8 15,2 0-14-15,6 4 5 16,0-4-54-16,0-7 13 15,29-4-14-15,11-9-5 16,18-11-12-16,-3-6-60 0,8 0-118 16,0-16 10-16,-13-17-22 15,-5-4 111 1,-16 1 85-16,-11 6 45 16,-7 0 160-16,-11 10 18 0,0 5-55 15,0 8 43-15,0 7-91 16,0 0-38-16,0 0-52 15,0 5-17-15,0 13-1 16,0 11-12-16,0-3 0 16,0-2-1-16,10-6 11 0,30-7-20 15,4-7 4-15,9-4-62 16,10 0-15-16,-3-27-200 16,9-9-255-16,-6-8 187 15,-8 0 39-15,-7 7 312 16,-22 11 76-16,-8 9 228 31,-7 11 214-31,-11 6-270 0,5 0-103 16,8 18-8-16,-2 18-48 15,12 11-8-15,-2 6-61 16,-2-3-5-16,2-4-30 16,3-23-51-16,-9-9-473 15,4-14-1664-15</inkml:trace>
  <inkml:trace contextRef="#ctx0" brushRef="#br0" timeOffset="212299.26">20786 9858 1964 0,'0'0'585'16,"0"0"-357"-16,0 0-1 15,0 0-60-15,0 0-45 16,0 0-58-16,0 0 9 0,-113-57-73 16,40 77 9-16,-14 17 18 15,3 18-16-15,15-1 25 16,25 11-11-16,28-4-10 16,16-1 7-16,0-12-22 15,50-11 0-15,34-21-15 16,13-16 1-16,11-9-8 15,0-45-61-15,-11-21-105 16,-23-14 20-16,-19-14-112 16,-21-3-7-16,-15 3 57 15,-19 17 131-15,0 23 99 16,0 23 269-16,0 22 2 16,-8 18-51-16,-3 0-144 0,6 23-45 15,0 28 106-15,5 15-34 16,0 15-6-16,0 11-1 15,0 7-55-15,16-4 26 16,13-5-56-16,-1-14-10 16,7-12-2-16,-1-22-7 15,5-19-31-15,45-23-81 16,-10-3-391-16,-6-30-474 0</inkml:trace>
  <inkml:trace contextRef="#ctx0" brushRef="#br0" timeOffset="212710.15">21896 9957 1532 0,'0'0'1355'15,"0"0"-1047"-15,0 0-127 16,0 0-37-16,0 0-105 16,0 0-27-16,0 0 0 15,-294-14 6-15,228 51-17 16,8 10 1-16,8 1 10 15,21-2-11-15,11-3-1 0,18-6 0 32,0-4-1-32,58-13-26 0,21-10 6 0,13-10-46 15,15-3-46-15,-7-34-72 16,3-6-161-16,-24-3 105 31,-16 4 119-31,-29 10 122 0,-10 11 92 16,-19 8 173-16,-5 6-32 0,0 7-26 15,0 0-140 1,0 0-32-16,0 13-2 0,0 15-32 16,11 2 37-16,4 2-38 0,14-2 9 15,5-5-23 1,6-12 7-16,12-13-52 16,4 0-71-16,23-20-350 0,-11-21-169 15,-10 4-322-15</inkml:trace>
  <inkml:trace contextRef="#ctx0" brushRef="#br0" timeOffset="213137.63">22646 9985 1506 0,'0'0'591'0,"0"0"-242"0,0 0-77 15,0 0-137-15,0 0-4 16,0 0-56-16,0 0-6 16,0 124-2-16,0-95-56 15,5-3 29-15,8-9-40 16,-2-7 1-16,4-7 2 15,14-3-2-15,11 0-1 16,5-20 0-16,12-3-39 16,1-5 33-16,-8 3-10 0,0 2 16 15,-2 0-23 1,-22 4 41-16,3 12-18 0,-19-2 56 16,-2 7-50-16,-3 2 39 15,1 0-45-15,4 0 0 16,3 0-7-16,3 17 8 15,0 3-2-15,-3 7-30 16,-8 3-60-16,1 5 64 16,-6 4-5-16,0 9 28 15,0 5-16-15,5 3 25 16,13 8-5-16,3 2 0 16,8 6 12-16,5-1-6 15,1 0-6-15,-12-17 0 16,-7-2 44-16,-16-19-43 15,0-13 37-15,-10-7 12 0,-48-9-32 16,-21-4 10-16,-19 0-28 16,-70 0-171-16,21-20-450 15,0 0-976-15</inkml:trace>
  <inkml:trace contextRef="#ctx0" brushRef="#br0" timeOffset="213263.78">21420 10796 2782 0,'0'0'511'15,"0"0"-435"-15,0 0 28 16,0 0-104-16,0 0-318 16,0 0-910-16</inkml:trace>
  <inkml:trace contextRef="#ctx0" brushRef="#br0" timeOffset="214370.79">21262 10601 1724 0,'0'0'304'0,"0"0"-192"15,0 0-45-15,0 0 26 0,0 0 51 16,0 0-51-16,0 0 14 16,232 36 16-16,-224-34-28 15,-8 2 4-15,0 1 2 16,0-5-9-16,0 0 34 16,0 0-65-16,0 0-22 15,0 0-14-15,0 0-11 16,-13 0-28-16,-3 0-16 15,-3 0-100-15,19-29-38 16,0 5-453-16,0-11-680 0</inkml:trace>
  <inkml:trace contextRef="#ctx0" brushRef="#br0" timeOffset="-214208.81">24602 10151 1746 0,'0'0'656'0,"0"0"-473"0,0 0 45 15,0 0-77-15,0 0-93 0,0 0 3 16,0 0-53-16,203-99-8 16,-150 57 10-16,-9-4 1 15,-15 2-11-15,-13 5 13 16,-16 2-5-16,0 14 73 16,0 3-30-1,-16 10 4-15,-2 7-19 0,7-1-26 0,11 4-20 16,0 0-10-16,24 0-117 31,36 0 77-31,22 4-9 0,2 6-6 0,-5 0 30 16,-16 3-4-16,-18 4 40 15,-16 3-3 1,-19 3 12-16,-10 9 115 16,0-1-36-16,0 10-7 15,0 1 22-15,0 6-61 0,0-7 12 16,0 5-21-16,11-7-23 15,18-6 41-15,5-6-42 16,11-11-1-16,12-9-5 16,12-7-91-1,54-16-108-15,-15-21-483 0,-10-6-1316 0</inkml:trace>
  <inkml:trace contextRef="#ctx0" brushRef="#br0" timeOffset="-213593.95">26144 9901 1455 0,'0'0'957'0,"0"0"-743"0,0 0-14 15,0 0-74-15,0 0-35 16,0 0-15-16,0 0-32 15,-103 192 29-15,137-147-44 16,13-5-1-16,3-3-10 16,6-7-3-16,-9-7-9 15,-8-10-6-15,-4-10 0 16,-14-3-7-16,2 0 14 16,-12-30-7-16,-6-6 0 15,-5-11-87-15,0-3 18 0,0-1-13 16,0 13-3-16,0 3 32 15,0 12-10-15,0 10 5 16,13 6-75-16,32 2-53 16,13 5 72-16,2 0-30 15,-2 0 76-15,-8 0 68 16,-10 5 61-16,-11 14 100 16,-6-1 36-16,-7 8-38 15,2 9 13-15,-7-1-69 16,5 10-25-16,2 0-16 15,6 0-61-15,2-8 13 16,3-6-11-16,5-7 13 0,0-13 10 16,1-6-19-1,-1-4 2-15,0-4 32 0,0-26-32 16,-13-12-8-16,-2-12 1 16,-19-7 14-16,0-1-17 15,-6 2 1-15,-46 9 0 16,-17 14-3-16,-10 18 13 15,-5 9-10-15,0 10 0 16,8 0-118-16,15 3-65 16,17 16-515-16,20-12-1473 0</inkml:trace>
  <inkml:trace contextRef="#ctx0" brushRef="#br0" timeOffset="-213323.3">27624 9566 2074 0,'0'0'599'15,"0"0"-512"-15,0 0 135 0,0 0-44 16,-92 218-35-16,92-124-36 15,0 8-59-15,0 0 26 16,13-6-68-16,21-13-6 16,-7-14 0-16,2-18-16 15,-6-19-47-15,-7-32-121 16,-5-9-393-16,-3-35-676 0</inkml:trace>
  <inkml:trace contextRef="#ctx0" brushRef="#br0" timeOffset="-212946.44">27369 9844 2162 0,'0'0'648'15,"0"0"-461"-15,0 0-33 0,0 0-122 16,0 0 14-16,0 0-45 16,350 37 9-16,-219-21-10 15,1-5 17-15,-9-6-17 16,-4-5 0-16,-27 0 0 15,-19-12-4-15,-23-8 14 16,-26 0-10-16,-24 0 17 16,0 0-11-16,0 4 33 0,-34 2-24 15,-11 7-14-15,-13 5 15 16,-5 2-15-16,3 0-1 16,-3 2 23-16,5 25-13 15,8 6 52-15,10 11-20 16,11 11-20-16,24-1 43 15,5 10-64-15,5-9 26 16,48 0-21-16,21-15 2 16,5-10-16-16,10-17-25 0,58-13-118 15,-26-23-432-15,-16-14-1093 0</inkml:trace>
  <inkml:trace contextRef="#ctx0" brushRef="#br0" timeOffset="-212551.44">29002 9821 2068 0,'0'0'735'0,"0"0"-544"15,0 0 65-15,0 0-148 0,0 0-27 16,0 0-5-16,-279 170-68 31,279-109 31-31,0-4-39 0,24-13 0 16,21-9-4-16,18-19 4 15,-3-16-1-15,9 0 0 16,-11-46-76-16,-8-26 2 0,-16-17-122 16,-10-17-26-1,-19-14 27-15,0-12-106 0,0-1-8 0,6 13 93 16,-3 26 217 0,-8 34 244-1,0 37 214-15,0 23-245 16,0 17-86-16,0 39 30 0,0 20-8 0,0 14-48 15,0 14-38 1,0 3 23 0,0 2-59-16,15 1-12 15,9-10-6-15,2-10-9 16,-2-17 0-16,-5-23-33 16,-14-30-107-16,0-16-165 15,0-4-757-15</inkml:trace>
  <inkml:trace contextRef="#ctx0" brushRef="#br0" timeOffset="-212126.05">30317 9268 1773 0,'0'0'760'15,"0"0"-593"-15,0 0-39 0,0 0 79 16,0 0 28-16,69 240-119 16,-35-143-23-16,-3 0-10 15,-2 2-74-15,0-6 21 16,-10-9-30-16,-9-15-1 15,-5-16-14-15,-5-23-51 16,0-12-172-16,0-18-560 0</inkml:trace>
  <inkml:trace contextRef="#ctx0" brushRef="#br0" timeOffset="-211983.85">29999 9652 2483 0,'0'0'583'0,"0"0"-366"15,0 0-28-15,0 0-162 0,0 0-27 16,392-36-71-16,-245 32-430 16,-29 4-419-16</inkml:trace>
  <inkml:trace contextRef="#ctx0" brushRef="#br0" timeOffset="-211078.72">30946 9894 1862 0,'0'0'683'16,"0"0"-583"-16,0 0-24 15,0 0-6-15,0 0-63 16,0 0 11-16,0 0-4 16,255-139 8-16,-231 106 72 15,-14 6-49-15,1 7-28 16,-6 4 39-16,3 9-56 15,-3 3 20-15,0 4-20 16,6 0 9-16,7 0-15 0,3 0 6 16,-2 17 0-1,2 6 10-15,-3 7-10 16,-7 7 69-16,-1 6 15 0,-2 3-60 16,2 7 42-1,1 0-60-15,7-6-6 16,3-6 15-16,8-11-2 15,6-13-5-15,9-11 15 0,14-6-22 16,11 0 42-16,4-21-43 16,1-16 0-16,-6-5-9 0,1-6-21 15,-19-7 30-15,-11-2-6 16,-10 10 1-16,-19 5-10 16,-10 5 15-1,0 10 0-15,0 8-6 0,-29 2 11 16,-10 7-6-1,-6 7 1-15,1 3 0 0,-9 0-6 16,8 0 6-16,6 6 0 16,5 14 17-16,10 10-7 15,8 3 8-15,6 7-3 16,10 3-9-16,0-3 11 16,0 0-16-16,39-1-1 15,11-5 1-15,13-3 8 0,6-8-9 16,10-5 0-16,5-12-32 15,2-6 31-15,-7 0-34 16,0-12 13-16,-5-12 13 16,-6-15-42-1,-12-4 51-15,1-4-13 0,-7-2 13 16,-2-1-9 0,-9 0 9-16,-13 7 0 0,-2 7 16 15,-19 6-4-15,-5 14 54 16,0 2-35-16,0 11-30 0,-10 3 21 15,-24 0-22 1,-6 0 0-16,-5 3 0 0,-7 13 18 16,7 8-16-1,0 3 9-15,11 2-10 0,0 8 47 16,16 3-47 0,7 3 22-16,11-3 4 15,0-1-21-15,11 0 18 0,41-8-24 16,17-1 0-16,20-1 0 0,19-5 0 31,18-4-1-31,3-6 1 16,2-12-49-16,-17-2 43 15,-36-7-120-15,-28-22-486 16,-31-1-603-16</inkml:trace>
  <inkml:trace contextRef="#ctx0" brushRef="#br0" timeOffset="-210069.58">1538 10830 1517 0,'0'0'918'0,"0"0"-733"0,0 0 60 16,0 0-57-16,0 0-93 15,0 0 16-15,-300 23-47 16,242 23-12-16,3 14 38 0,11 7-57 15,15 6 8 1,18-1-8 0,11 4-26-16,0-4 13 0,26-5-20 0,37-8-33 31,11-6 11-31,44-20-163 0,-10-13-396 0,-10-20-545 0</inkml:trace>
  <inkml:trace contextRef="#ctx0" brushRef="#br0" timeOffset="-209739.52">2282 11118 1691 0,'0'0'331'32,"0"0"-69"-32,0 0 2 0,0 0-80 0,0 0 22 15,0 0-83 1,0 0 24-16,-260 99-29 16,242-69-48-1,7 5 8-15,11-3-58 0,0 3-8 16,0-1 0-16,40-4-11 15,4-4-2-15,14-6-46 16,37-20-95-16,-8 0-329 16,-3 0-539-16</inkml:trace>
  <inkml:trace contextRef="#ctx0" brushRef="#br0" timeOffset="-208976.21">3000 11148 1446 0,'0'0'1154'0,"0"0"-909"16,0 0 6-16,0 0-94 16,0 0-85-16,0 0-8 15,-320 99-58-15,285-55 39 16,12 2-15-16,12 0-24 16,11-7 17-16,0-13-22 15,5-6-1-15,45-13 0 16,13-7-47-16,11-7 6 15,10-29-125-15,-2-17-196 16,-9-5-121-16,-17 2 121 0,-27 9 97 16,-14 7 265-16,-15 17 198 15,0 10 118-15,0 6-11 16,0 7-101-16,0 0-86 16,0 7-102-1,0 22 20-15,-5 5 51 0,0-1-44 16,5 0 40-16,0-4-47 15,0-8-27-15,34-5 37 0,5-4-46 16,6-12 0 0,8 0-8-16,-3 0-98 0,2-19-38 15,-12-10-65-15,-6-1 30 16,-13 6 112 0,-16 1 67-16,-5 7 70 0,0 9 178 15,0 7-38-15,0 0-45 16,0 0-105-16,0 0-48 15,0 7 3-15,0 9-3 16,0 7-12-16,0-5 3 16,0-1 12-16,24-8-30 0,15-9 6 15,1 0-48-15,-1 0-4 16,-4-14-52-16,-7-9 39 16,-12 4 21-16,-3 8 16 15,-13 4 37-15,0 7 31 16,0 0-11-16,0 12 1 15,0 29-11 1,0 8-8-16,0 11-2 16,21 6 17-16,8 1-17 0,6-1 0 15,-7-6 0-15,1-7-7 16,-8-13 8-16,-2-10-1 16,-14-17 30-16,-5-10 31 15,0-3 100-15,0 0-57 0,-29-23-78 16,-5-10-13-1,-5-1-13-15,4-2-16 0,1 3-46 16,5 3-105-16,-5 3-34 0,-5-3-159 16,-46-16-191-16,12 3-111 15,-1-2 40-15</inkml:trace>
  <inkml:trace contextRef="#ctx0" brushRef="#br0" timeOffset="-208849.66">2793 11006 1277 0,'0'0'629'0,"0"0"-157"31,0 0-91-31,-195-216-68 16,195 164-98-16,0 15-151 0,47-2-43 0,48 7-21 0,65 9-129 31,-18 5-170-31,-23 18-442 0</inkml:trace>
  <inkml:trace contextRef="#ctx0" brushRef="#br0" timeOffset="-208576.96">4392 10999 1903 0,'0'0'609'16,"0"0"-550"-16,0 0 105 15,0 0 12-15,0 0-19 16,-92 199 17-16,92-138-99 16,0-1-26-16,28-5-19 15,22-7-29-15,19-8-2 16,68-20-71-16,-19-13-213 16,-5-7-477-16</inkml:trace>
  <inkml:trace contextRef="#ctx0" brushRef="#br0" timeOffset="-208296.26">5133 11128 2335 0,'0'0'498'0,"0"0"-355"16,0 0-1-16,0 0-49 16,0 0-64-16,0 0-4 15,-158 203 10-15,174-160-25 16,37-4 33-16,7-10-43 15,9-9 8-15,-1-14-11 0,0-6 4 16,-18 0-1-16,-10-16 0 16,-16-21 14-16,-19-6 5 15,-5-3-19-15,0 2 0 16,-29 0-15-16,-11 7-4 16,-4-19-51-16,4 10-95 15,17-4-590-15</inkml:trace>
  <inkml:trace contextRef="#ctx0" brushRef="#br0" timeOffset="-208170.12">5394 10701 2102 0,'0'0'858'0,"0"0"-659"16,0 0-130-16,0 0-36 16,0 0-33-16,0 0-105 15,-119 178-438-15,119-131-911 0</inkml:trace>
  <inkml:trace contextRef="#ctx0" brushRef="#br0" timeOffset="-207679.55">6556 11241 611 0,'0'0'2192'15,"0"0"-1947"-15,0 0-80 16,-310-17 7-16,247 17-133 0,23 28 12 16,16 11-50-16,14 12 1 15,10-4-1-15,0 0 1 16,34-15-4-16,16-11-17 0,8-18-50 16,10-3 13-16,-2-20-120 31,-3-25-111-31,0-8-56 0,-13 5-29 15,-16 4 131-15,-15 14 145 0,-9 19 96 16,-10 11 105-16,0 0-64 16,6 41 31-16,4 12 26 15,9 9-24-15,9 13 28 16,-1 2-3 0,2 2-1-16,-11-3 59 0,-7-3-1 15,-6-11-8-15,-5-14-15 16,0-6-50-16,-16-19 29 15,-31-9-3-15,2-9-50 0,-10-5 7 16,8-5-65-16,7-27 5 16,19-21-6-16,16-18-79 15,5-5-56-15,5-7-229 16,84-13-249-16,-2 23 98 16,-3 16-77-16</inkml:trace>
  <inkml:trace contextRef="#ctx0" brushRef="#br0" timeOffset="-207424.43">7300 11205 1298 0,'0'0'733'32,"0"0"-243"-32,0 0-241 0,0 0-114 0,0 0-24 15,0 0-59-15,0 0-34 16,-273 144 32-16,262-96-43 31,11-3 26-31,0-2 12 16,40-9-18-16,23-8 9 15,3-10-36-15,7-16 1 0,-4 0-7 16,-22-16 7-16,-21-24-1 16,-21-10 53-16,-5-3-20 15,-5 0 48-15,-40 5-70 16,-10 8 1-16,3 10-24 16,2 16-33-16,10 2-75 15,17 12-118-15,17 0-469 16,6 0-374-16</inkml:trace>
  <inkml:trace contextRef="#ctx0" brushRef="#br0" timeOffset="-207182.21">7821 11175 2318 0,'0'0'699'15,"0"0"-584"-15,0 0 101 16,0 0-132-16,0 0-54 15,0 0 7-15,0 0-26 16,-279 156-11-16,274-122 0 16,5-4 16-16,0-7-13 15,24-5-3-15,20-9-7 0,19-2-2 16,3-7-69-16,31 0-91 16,-23-27-331-16,-16-3-499 0</inkml:trace>
  <inkml:trace contextRef="#ctx0" brushRef="#br0" timeOffset="-207014.03">6522 11042 2628 0,'0'0'671'0,"0"0"-510"16,0 0-11-16,0 0-73 0,0 0-37 15,0 0-40-15,160-182-34 16,-31 152-23-16,-3 5-99 15,22 2-189-15,-35 8-516 16,-24 0-306-16</inkml:trace>
  <inkml:trace contextRef="#ctx0" brushRef="#br0" timeOffset="-206887.91">7605 10637 2415 0,'0'0'663'0,"0"0"-563"16,0 0-100-16,0 0 0 15,0 0-128-15,0 0-577 16</inkml:trace>
  <inkml:trace contextRef="#ctx0" brushRef="#br0" timeOffset="-206587.33">8749 10823 1835 0,'0'0'323'15,"0"0"31"-15,0 0-5 0,113 246-167 32,-89-137-59-32,-13 7-65 0,-11 8-52 0,-6 39-12 15,-38-30-196-15,-6-26-645 0</inkml:trace>
  <inkml:trace contextRef="#ctx0" brushRef="#br0" timeOffset="-206111.6">9420 11178 1840 0,'0'0'299'0,"0"0"-142"15,0 0 104-15,0 0-157 16,0 0-46-16,0 0 1 16,0 0-21-16,-13 9 73 15,8-9-38-15,5 1-22 16,0-1 16-16,0 0-37 16,0 0 65-16,0-1-13 15,0-15-70-15,0 9 33 0,0-2-12 16,0 6 6-16,0-1-2 15,0 4-36-15,13 0-2 16,2 0-79-16,20 0-169 16,-12 16-368-16,-7 2-371 0</inkml:trace>
  <inkml:trace contextRef="#ctx0" brushRef="#br0" timeOffset="-205874.36">9509 11628 2531 0,'0'0'487'0,"0"0"-302"15,0 0-41-15,0 0-119 16,0 0 1-16,0 0-26 16,0 0 1-16,0 0-6 15,-5 0 16-15,-5 0-10 16,-4 0-1-16,9 0-4 0,5-14-19 15,0-16-186 1,0 4-285-16,-5-1-258 0</inkml:trace>
  <inkml:trace contextRef="#ctx0" brushRef="#br0" timeOffset="-205064.41">3710 12452 1587 0,'0'0'830'0,"0"0"-724"15,0 0 5-15,0 0 18 16,0 0-64-16,358-36 17 16,-284 33-55-16,-24 3-18 15,-16 0-1-15,-34 0 7 16,0 0 18-16,-16 0 47 16,-47 0-63-16,-11 3 23 15,-5 7-40-15,6-4 27 16,15 1 58-16,24-3-46 0,18-4 15 15,11 0-45 1,5 0-8 0,0 0 19-16,0 0-20 0,0 0 0 0,0 0 0 15,21 3-9-15,31 0-84 16,-7-3-387-16,0 0-892 0</inkml:trace>
  <inkml:trace contextRef="#ctx0" brushRef="#br0" timeOffset="-202000.82">5054 12240 1850 0,'0'0'376'15,"0"0"-174"-15,0 0-27 16,0 0-94-16,0 0-80 16,0 0 34-16,0 0 28 15,29 86 25-15,-29-39 33 16,6 6-80-16,-6-4-9 15,5-2-3-15,0-6-19 16,-5-11 2-16,5-14-11 16,-5-14-1-16,0-2 64 15,6 0-19-15,-6-16 15 16,0-23-60-16,13-14 8 0,-8-4-17 16,11-3 4-16,2 7 5 15,-2 13-12-15,8 10 12 16,-1 14 0-1,-2 9-1-15,8 7-14 0,0 0 3 16,-8 0 11-16,3 20 1 16,0 6 0-16,-14 11 7 15,6 0 5-15,-11-5 14 16,8 2-25-16,-7-8 25 16,-1-9-26-16,0-7 0 15,0-7 3-15,3-3 3 16,8 0 9-16,8-26-15 15,15-14-31-15,6-3 11 0,5 0-32 16,-3 6 14-16,-7 10 28 16,-12 11 4-16,-12 9 6 15,0 7 28-15,-3 0-19 16,-2 0 50-16,-1 23-19 16,9 14-4-16,-4 6 24 15,4 3-60-15,-9 5 21 16,9-9-21-16,-9-5-10 0,14-8-38 15,26-28-163 1,-5-1-445-16,-1 0-544 0</inkml:trace>
  <inkml:trace contextRef="#ctx0" brushRef="#br0" timeOffset="-200814.34">6340 12280 841 0,'0'0'771'16,"0"0"-463"-16,0 0-2 16,0 0-7-16,0 0-69 15,0 0-156 1,0 0 20-16,-129-20-34 0,72 30-22 31,7 13 45-31,2 7-48 0,9 3 16 0,18 1-2 16,8 5-32-16,13 0 37 0,0-4-26 15,29-3-15 1,15-4 7 0,14-9-20-16,0-8 0 15,-8-11-1-15,-11 0-44 16,-4 0 43-16,-12-12-52 16,-7-17-25-16,-11-1 40 15,-5 0-78-15,0-1-16 16,0-1 31-16,0 5 25 15,0 8 76-15,0 2-17 16,0 4-28-16,11 3 9 16,18 4-18-16,0-1 45 0,5 3 8 15,0 1 4-15,11 3 2 16,0 0 5 0,2 0 8-16,8 0 51 0,-10 0-20 15,2 3 28-15,-13 10 37 16,-13 1-33-16,-7 6 33 15,-14 3-20-15,0 3-3 16,0 8-9-16,0 2-65 16,0-1 17-16,0-4-30 15,0-1 14-15,0-9-34 0,0-12 17 16,0-4-119-16,0-5-122 16,0-30-304-1,0-7-569-15</inkml:trace>
  <inkml:trace contextRef="#ctx0" brushRef="#br0" timeOffset="-200717.18">6830 12171 2072 0,'0'0'384'16,"0"0"-191"-16,0 0-129 15,0 0-64-15,0 0-583 0</inkml:trace>
  <inkml:trace contextRef="#ctx0" brushRef="#br0" timeOffset="-200593.02">5707 12049 1018 0,'0'0'1590'0,"0"0"-1406"16,0 0-109-16,0 0-75 15,0 0-207-15,0 0-445 0</inkml:trace>
  <inkml:trace contextRef="#ctx0" brushRef="#br0" timeOffset="-200404.74">5991 11764 1778 0,'0'0'890'15,"0"0"-659"1,0 0-26-16,0 0-105 0,0 0-86 16,0 0 7-16,0 0-15 15,213-136-6-15,-195 116 3 16,-13 0 9-16,-5 0 3 16,0-3 10-16,-44 3-25 15,-9 7-18-15,-26 13-114 16,11 0-221-16,12 0-765 0</inkml:trace>
  <inkml:trace contextRef="#ctx0" brushRef="#br0" timeOffset="-199646.58">5762 12049 2212 0,'0'0'461'0,"0"0"-379"16,0 0 183-1,0 0-114-15,0 0-109 0,0 0 1 16,0 0-41-16,147-60 16 15,-100 35 4-15,-2-3-13 16,-5 5 2-16,4 2-11 0,-10 5 0 16,-5 3 14-16,-5 7-13 15,-13 2 16 1,-1 4-12-16,1 0 11 0,2 0-17 16,3 16 1-16,12 8-36 15,12 12-36 1,44 17-194-16,-10-11-411 15,7-5-519-15</inkml:trace>
  <inkml:trace contextRef="#ctx0" brushRef="#br0" timeOffset="-199214.69">8144 12263 1864 0,'0'0'273'15,"0"0"-43"-15,0 0 62 16,0 0-85-16,0 0-36 16,-313-27-44-16,250 38-42 15,8 15 9-15,10 4-55 16,17 6 6-16,17-2-22 0,11 2-16 15,5-2 37-15,50-9-44 16,24-11-16-16,19-14 6 16,4 0-104-16,22-56-115 15,-22-7-333-15,-28-7-205 0</inkml:trace>
  <inkml:trace contextRef="#ctx0" brushRef="#br0" timeOffset="-199041.12">8331 11821 1348 0,'0'0'848'0,"0"0"-473"15,0 0-78-15,0 0-172 16,0 0-81-16,0 0 98 0,0 0-55 16,-63 214-1-1,58-138-11-15,5 3-57 0,0-3 31 16,0-5-49-16,29-9-6 16,0-12-47-16,-3-30-194 15,-2-10-408-15,-14-10-671 0</inkml:trace>
  <inkml:trace contextRef="#ctx0" brushRef="#br0" timeOffset="-198699.76">8155 11983 2158 0,'0'0'710'16,"0"0"-622"-16,0 0 4 15,0 0-70-15,0 0-21 16,0 0-2-16,363 58-17 15,-266-34-31-15,-13 2 16 16,-26-6-4-16,-18-1 37 16,-19 1 0-16,-8-3 28 0,-8 3 59 15,-5 3-50-15,0 3 4 16,0 4 32-16,0 4-38 16,0-1 11-1,0-3-16-15,0 3-24 0,0-7 40 16,0 1-46-16,0-7 14 15,0 2-8-15,16-10 10 16,8-3-23-16,-3-6 7 16,13-3-42-16,-5 0-30 15,-6-6-153-15,-7-18-354 16,-11 0-560-16</inkml:trace>
  <inkml:trace contextRef="#ctx0" brushRef="#br0" timeOffset="-198020.69">8376 11959 1667 0,'0'0'529'0,"0"0"-341"0,0 0 29 0,0 0 17 15,0 0-65 1,0 0-23-16,-221 208 6 0,132-139-73 16,2-5 2-16,13-8-23 15,24-13-44-15,16-13 16 16,16-13-30-16,18-14-7 16,0-3 6-1,47-6-38-15,37-35 25 0,29-15-55 16,11-7-97-16,2 0 19 15,-8 10-68-15,-20 13 112 16,-19 17 94 0,-35 13 9-16,-20 10 31 0,-24 0 57 15,0 17 25-15,-45 25 63 16,-28 8-50-16,-9 10-36 0,3-4-6 31,19-6-69-31,18-6 19 0,26-11-34 0,16-11 6 16,5-17-13-16,63-5 7 31,22 0-15-31,18-30-20 0,0-11-79 16,-11 8 31-16,-29 3 39 15,-23 10 44-15,-21 11 12 0,-19 6 41 32,-5 3 5-32,0 0-25 0,0 0-15 15,0 16-35-15,0 10 17 16,23 1-134-16,-1-7-217 15,12-7-499-15</inkml:trace>
  <inkml:trace contextRef="#ctx0" brushRef="#br0" timeOffset="-196683.25">9930 12183 1545 0,'0'0'947'0,"0"0"-773"16,0 0 97-16,0 0-133 15,0 0-108-15,0 0 6 16,0 0 7-16,0 219 47 0,0-122 10 15,0 4-47 1,0 0 19-16,16-3-66 0,13-12-5 16,-5-12-2-16,-3-18-17 15,-3-23-64-15,-13-20-111 16,-5-23-192-16,0-36-174 16,0-14-801-16</inkml:trace>
  <inkml:trace contextRef="#ctx0" brushRef="#br0" timeOffset="-196460.83">9935 12127 1670 0,'0'0'401'0,"0"0"-308"15,0 0 41-15,0 0 3 16,0 0-54-16,290-57 75 0,-227 57-42 16,-13 30-3-16,-16 7 4 15,-18 9-47-15,-16 4 37 16,0-3-32-16,-45-1-27 15,-18-6 53-15,-16-4-57 16,0-9-20-16,6-4-17 16,9-7-7-16,14-11-7 0,27-5-95 15,12-11-169 1,11-19-621-16</inkml:trace>
  <inkml:trace contextRef="#ctx0" brushRef="#br0" timeOffset="-196238.8">11182 11681 2693 0,'0'0'565'0,"0"0"-424"0,0 0-81 0,0 0-21 0,0 0 16 16,-260 211-28-1,162-120 29 1,9 3-34-16,10-4-22 15,16-7 20-15,18-10-20 16,22-13-1-16,23-14-38 16,5-36-108-16,47-10-145 15,9-1-617-15</inkml:trace>
  <inkml:trace contextRef="#ctx0" brushRef="#br0" timeOffset="-196002.61">11663 11770 942 0,'0'0'2037'16,"0"0"-1730"-16,0 0-232 15,0 0-24-15,0 0 27 16,-163 208-48-16,140-130 12 16,12 0-18-16,11-2-14 15,0-6-4-15,0-7-6 16,0-14-27-16,0-12-3 15,0-14-141-15,0-19-183 0,-10-4-236 16,-25 0-84-16</inkml:trace>
  <inkml:trace contextRef="#ctx0" brushRef="#br0" timeOffset="-195592.42">11153 12280 1470 0,'0'0'637'0,"0"0"-354"16,0 0-5-16,0 0-49 15,0 0-185-15,0 0-44 16,0 0 7-16,274-133 2 15,-185 127-9-15,-15-1 0 16,-11 7 6-16,-24 0 50 16,-10 0 15-16,-18 0 9 0,-6 13 28 15,-5 7-55-15,0 7 16 16,0 3-19-16,8 2-50 16,-3 2 36-16,6-1-36 15,7-7 0-15,-2-6-8 16,13-3 7-16,0-13-5 15,10-4-12-15,11 0-47 16,0-21 10-16,8-11-98 16,-13-2 17-16,-6-3 73 15,-10 7 63-15,-19 7 38 16,-2 7 60-16,-8 6 24 16,0 6 26-16,0 4-87 0,0 0-23 15,0 0-25-15,6 7 8 16,-1 13-15-1,5 6-6-15,4-2 8 0,1-1-7 16,-9-3-1-16,4-7-1 16,-2-3-17-16,-3-6-102 15,16-4-56-15,-2-7-188 16,-9-16-367-16</inkml:trace>
  <inkml:trace contextRef="#ctx0" brushRef="#br0" timeOffset="-194975.66">11884 11427 1940 0,'0'0'696'15,"0"0"-452"1,0 0-73-16,0 0-127 0,0 0-5 16,0 0-39-16,0 0 0 15,76-5-12-15,-60 5 21 16,8 0-9-16,-8 0 7 0,2 0-7 16,-2 0 72-16,-6 5-42 15,9 4-12-15,-14 0 33 16,0 5-51-16,-5-1 18 15,0 7-18-15,-10 3 16 16,-35 7-35-16,-13 3 17 16,-5 3-97-16,24-6-278 15,18-10-1066-15</inkml:trace>
  <inkml:trace contextRef="#ctx0" brushRef="#br0" timeOffset="-194569">12289 11943 1940 0,'0'0'598'0,"0"0"-447"16,0 0 66-1,0 0-145-15,0 0-66 16,0 0 24-16,0 0-22 16,40-20 36-16,-35 33 31 15,-5 9-31-15,0 3 22 0,0 6-66 16,-19 4-45-16,-2 0-165 16,8-15-681-16</inkml:trace>
  <inkml:trace contextRef="#ctx0" brushRef="#br0" timeOffset="-194218.05">13349 11966 1965 0,'0'0'666'15,"0"0"-473"-15,0 0-11 16,0 0-79-16,0 0-89 0,0 0 34 16,0 0 4-16,221 42-38 15,-200-1 61-15,-13 14-37 16,-8-2-5-16,-19 3 21 15,-30-6-48-15,-9-10 26 16,2-6-32-16,14-11-17 16,27-10-2-16,15-13-249 15,23-27-511-15,27-12-1408 0</inkml:trace>
  <inkml:trace contextRef="#ctx0" brushRef="#br0" timeOffset="-194042.36">13870 11922 2664 0,'0'0'454'0,"0"0"-319"16,0 0 3-16,0 0-77 15,0 0 1-15,-205 222-56 16,205-165 22-16,18-4-28 16,37-14-18-16,66-13-36 15,-21-15-208-15,3-11-575 0</inkml:trace>
  <inkml:trace contextRef="#ctx0" brushRef="#br0" timeOffset="-193717.01">15174 11996 2392 0,'0'0'458'16,"0"0"-295"-16,0 0-19 0,0 0-41 15,0 0 11-15,0 0-72 16,-200 175 18-16,200-129-31 15,0-3-28-15,29-7 18 0,40-6-19 16,15-13-45 0,71-17-142-16,-26 0-617 0,-11-13-1360 0</inkml:trace>
  <inkml:trace contextRef="#ctx0" brushRef="#br0" timeOffset="-193463.14">15695 12065 1980 0,'0'0'669'15,"0"0"-445"-15,0 0-39 16,0 0-52 0,0 0-38-16,0 0-53 0,0 0 31 15,-192 205-40-15,237-162-17 16,13-7 17-16,15-6-25 0,1-10-8 16,5-10 0-1,-11-10-6-15,-18 0-2 0,-11-17 8 16,-20-15 0-16,-19-9-12 15,0-1 12-15,-19 1 0 32,-31 2-8-32,-13 6-50 0,-16-20-18 0,22 12-231 15,7 2-639-15</inkml:trace>
  <inkml:trace contextRef="#ctx0" brushRef="#br0" timeOffset="-193318.83">16013 11201 2443 0,'0'0'658'31,"0"0"-568"-31,0 0-32 0,0 0-25 0,-323 164-33 16,239-87-82-16,20-11-743 0</inkml:trace>
  <inkml:trace contextRef="#ctx0" brushRef="#br0" timeOffset="-192381.39">17533 11975 1543 0,'0'0'1102'0,"0"0"-833"16,0 0-118-16,0 0-18 15,0 0-44-15,0 0 17 16,0 238-4-16,0-135-72 0,0 7 16 16,0-3-46-16,27-6 11 15,7-16-28-15,-5-15-17 16,-6-20-76-16,4-43-117 15,-4-7-387-15,-12-4-100 0</inkml:trace>
  <inkml:trace contextRef="#ctx0" brushRef="#br0" timeOffset="-192138.36">17567 11948 2056 0,'0'0'534'16,"0"0"-368"-16,0 0 32 0,0 0-151 15,0 0-14-15,0 0-27 16,300-56-5-16,-205 63 40 16,-14 23-8-16,-20 7 33 15,-27 11-8-15,-29 3-22 16,-5 2 42-16,-26 0-36 16,-42-4-14-16,-6-6 35 15,-5-10-61-15,11-6 10 16,10-11-12-16,24-16-101 15,18 0-135-15,16-9-499 0</inkml:trace>
  <inkml:trace contextRef="#ctx0" brushRef="#br0" timeOffset="-191300.98">18853 11651 72 0,'0'0'1659'0,"0"0"-1187"16,0 0-191 0,0 0-20-16,0 0-87 0,0 0-58 15,0 0-58-15,6-13 33 16,-6 13-52-16,0 0-3 15,-11 0-27-15,-18 0-1 16,-10 0-9-16,-14 0 1 16,-2 0 0-16,-8 0-6 15,0 0 7-15,8 0-1 0,15 0 1 16,11 0 17-16,13 0-19 16,8 0 1-16,8 0-3 15,0 0-18-15,0 0 21 16,0 0-7-1,0 3 7-15,0 11-21 0,8 2 21 16,8 7 0 0,8 7 1-16,-8 7 25 0,7 11-19 15,-7 3-2-15,2 6 1 16,-7 4 12-16,-6 2-12 0,-5 3-6 16,0 4 0-16,0-4 39 15,0 4-38-15,-21-7 40 16,8-7 19-1,8-9-45-15,5-11 27 0,0-7-29 16,5-15-12-16,29 2 37 16,6-16-32-16,12 0-5 15,3 0-1 1,9 0-84-16,33-29-53 0,-23 5-211 16,-9-6-455-16</inkml:trace>
  <inkml:trace contextRef="#ctx0" brushRef="#br0" timeOffset="-191076.47">19193 12001 1739 0,'0'0'581'0,"0"0"-516"15,0 0-27-15,0 0-26 16,0 0 21-16,0 0 7 0,0 0-39 15,244 117 92 1,-244-85 33-16,0 1-18 0,-39 1 19 16,-14-8-76-16,3-3-5 15,11-6-46-15,28-10-109 16,11-7-237-16,0 0-510 0</inkml:trace>
  <inkml:trace contextRef="#ctx0" brushRef="#br0" timeOffset="-190876.33">19635 11978 2179 0,'0'0'640'0,"0"0"-470"16,0 0 16-16,0 0-78 16,0 0-23-16,0 0-75 15,-266 209 28-15,266-169-35 16,45-4 9-16,28-13-12 15,19-13 0-15,56-10-74 16,-25-16-159-16,-20-17-599 0</inkml:trace>
  <inkml:trace contextRef="#ctx0" brushRef="#br0" timeOffset="-190497.06">19879 11731 1698 0,'0'0'1142'0,"0"0"-911"16,0 0-123-16,0 0-18 16,0 0-82-16,0 0 1 15,0 0-11-15,305 0 2 16,-236 0-6-16,-22-4-1 16,-13 4 5-16,-23 0 1 15,-6 0 1-15,-5 0 0 0,0 0 8 16,0 11-1-16,5 18-4 15,0 8-1-15,9 6 16 16,-4 9-17-16,6 1-1 16,-3 3 0-16,3 3 36 15,-6 8-17-15,3 0 28 16,3 2 1-16,-11 0-48 16,9 0 41-16,-9-15-41 15,-5-11 1-15,0-13-4 16,0-9 3-16,-19-14-24 0,-75-7-67 15,2-24-375-15,-11-16-1414 0</inkml:trace>
  <inkml:trace contextRef="#ctx0" brushRef="#br0" timeOffset="-188945.61">21307 11994 825 0,'0'0'2102'0,"0"0"-1729"16,0 0-249-16,0 0-84 15,0 0-40-15,0 0-100 16,0 0-368-16,24 37-289 0</inkml:trace>
  <inkml:trace contextRef="#ctx0" brushRef="#br0" timeOffset="-188805.9">21415 12416 880 0,'0'0'1989'0,"0"0"-1715"16,0 0-156-16,0 0-118 0,0 0-45 16,0 0-543-16,0 0-986 0</inkml:trace>
  <inkml:trace contextRef="#ctx0" brushRef="#br0" timeOffset="-188163.2">22522 11900 1982 0,'0'0'517'16,"0"0"-342"-16,0 0 62 0,0 0-114 16,0 0-2-16,-347 22-52 0,292 20 0 31,7 11-14-31,22 0-35 0,26 4 53 0,0-4-47 31,16-9 4-31,47-8 0 0,16-16-20 0,10-14-10 31,19-6 0-31,13-16-33 16,-13-37 6-16,-13-17-76 16,-22-21-45-16,-20-12 8 15,-37-11-63-15,-16-4 104 0,0 8 26 16,0 18 73-16,-35 28 23 16,7 31 147-16,1 24-24 15,4 9-55-15,7 19-90 16,3 38 20-16,13 19 44 15,0 17-28-15,0 10 45 16,0 5-22-16,23-11 6 16,6-7-12-16,-8-9-54 15,3-17 26-15,-3-15-26 16,-3-19 1-16,-2-14-3 0,-3-12 2 16,3-4-1-16,8-7-5 15,10-30-59-15,5-2 14 16,6-4 0-16,8-1-10 15,-14 14 49-15,-5 7-23 16,-7 11 35-16,-4 3 15 16,-7 9-9-16,8 0 30 15,-1 0-7-15,4 11-29 16,7 13 22-16,0-1-22 0,6 4 0 16,12-4-88-1,32-4-250-15,-10-5-253 0,0-10-248 0</inkml:trace>
  <inkml:trace contextRef="#ctx0" brushRef="#br0" timeOffset="-187870.14">24126 12008 472 0,'0'0'2087'0,"0"0"-1717"0,0 0-98 16,0 0-80-16,0 0-128 0,-307-14-4 15,262 44-60-15,11 0 6 16,18 4-9-16,16-2 5 15,0-5-4-15,0-7-41 16,55-7-67-16,14-13 34 16,4 0-125-16,1-3-60 15,-11-21 98-15,-18 5 98 16,-16 3 65-16,-14 5 252 16,-15 4-34-16,0 7-38 15,0 0-116-15,0 4-52 16,0 19 1-16,6 3-4 15,7 4-18-15,3-10-5 0,13-16-193 16,-1-4-391 0,-6 0-1732-16</inkml:trace>
  <inkml:trace contextRef="#ctx0" brushRef="#br0" timeOffset="-186431.79">25412 11948 1971 0,'0'0'325'15,"0"0"-21"-15,0 0-65 16,0 0-99-16,0 0 5 15,0 0-47-15,-323 35-17 16,273 1-16-16,11 10-24 16,20 0 25-16,19 0-35 15,0-6-25 1,40-7 30-16,23-9-34 0,10-18-2 16,6-6 0-1,13-10-29 1,-8-33-23-16,-10-17-96 0,-11-13-58 15,-18-12 10-15,-21-5 59 16,-14-9 82-16,-10 13 22 16,0 20 33-16,0 22 119 15,-5 24 61-15,-14 20-89 16,-2 0-27-16,3 41-62 16,2 15 88-16,3 14 10 15,8 6-58-15,5 3 42 16,0-2-33-16,0-4-41 15,29-9 14-15,15-10-15 0,4-15-9 16,7-16 0-16,3-9-15 16,10-14 14-16,-7 0-48 15,7-26-42-15,-10-11 12 16,-8-6-22-16,-16 3 53 16,-10 3 18-16,-14 11 17 15,-4 4 13-15,-1 14 24 16,-5 2 27-16,0 6 18 15,0 0-59-15,0 0 14 16,0 12 7-16,0 12-13 16,0 2 36-16,0-2-33 0,13 3-19 15,8-8 17-15,13-6-7 16,6-6-12-16,17-7 0 16,12 0-40-16,4-4-25 15,1-22-150-15,-5-7-134 16,-20 4 17-16,-14-1 112 15,-12 3 220-15,-17 8 155 16,-6 12 105-16,0 3 54 16,0 4-147-16,0 0-71 0,-24 5-39 15,0 26-30-15,3 4 36 16,3 10-20-16,13-2-34 16,5 0 41-1,0-6-50-15,0-7 1 16,28-11-1-16,12-8 3 0,10-11-10 15,2 0-8-15,4-11-57 16,-4-19-9-16,-7 1-76 16,-11-4 47-16,-10 3 67 15,-14 10 16-15,-10 3 27 0,6 4 11 16,-6 7-10-16,0-3 56 16,0 7-56-1,5-1 8-15,8-1-7 0,-2 4 11 16,-6 0-13-16,5 0 0 15,9 0 0-15,-9 0 28 16,14 18-22-16,-3 5 9 16,8 3-4-16,-5 8 7 15,5 5 1-15,-14 14 14 16,1 10-24-16,3 10 47 16,-14 7-50-16,-5-1 27 0,0-1 8 15,0-8-40-15,-40-13 55 16,-10-15-23-16,-18-15-9 15,0-20 58-15,-6-7-62 16,0 0 5-16,16-37-25 16,8-9 2-16,16-18-8 15,16-10-53-15,18-46-97 16,8 8-351-16,26 16-806 0</inkml:trace>
  <inkml:trace contextRef="#ctx0" brushRef="#br0" timeOffset="-185745.96">27472 12024 2136 0,'0'0'490'16,"0"0"-449"-16,0 0 29 0,0 0 92 15,0 0-70-15,0 0-18 0,0 0-20 16,26 183-53 0,-21-163 21-1,8-14-22-15,-2-6 0 0,13 0-3 0,10-32 3 16,10-16-106-16,12-1-72 16,-4-1-47-16,-2 7-48 15,-2 10 88-15,-17 8 113 31,-7 8 72-31,-6 15 91 0,-18 2 95 16,0 0-21-16,0 25 53 0,0 17-17 16,0 4-124-16,11 4-31 0,18-3-7 31,5-11-27-31,11-13-6 16,-1-16-3-16,1-7 15 0,2-16-27 0,-7-34 9 31,-6-17-39-31,-18-21 18 15,-11-14-7-15,-5-11 28 16,0 0 0-16,0 3-22 16,-5 25 16-16,-11 23 12 15,-2 32 42-15,2 30-2 0,3 0-34 16,2 41-12 0,1 22 62-16,10 14-34 0,0 12 47 15,0 5-44 1,0-5-5-16,21-5-2 0,2-17-17 15,1-19-7-15,-8-13 0 16,7-19-12-16,-2-14 11 16,19-2-25-16,12-5-29 0,-2-20-50 15,3 2-21 1,-14 8 81-16,-12 5 27 0,-4 5 18 16,-4 5 52-16,2 0-11 15,8 12 49-15,10 18-2 16,6-1-77-16,2 4-10 15,-7-6-1-15,20-7-160 16,-12-7-121-16,-4-13-392 0</inkml:trace>
  <inkml:trace contextRef="#ctx0" brushRef="#br0" timeOffset="-185084.77">29189 11809 1741 0,'0'0'835'15,"0"0"-547"-15,0 0-54 16,0 0-124-16,0 0-50 16,0 0-15-16,-289 67-45 15,289-32 31-15,0 2-31 16,0-3-13-16,21-5 13 16,13-14-127-16,0 0 0 0,0-12 30 15,-10-3 34-15,-3 0 62 16,-8 0 1-16,-8 0 33 15,-5 0 57-15,6 0-71 16,-1 0-4-16,0 0-15 16,14 12 15-16,4 9-13 15,4 2-2-15,7 1 0 16,0-4-14-16,5-7 25 16,1-13-11-16,12 0 6 15,4 0 9-15,7-33-30 16,5-17-8-16,1-10-63 15,9-20-20 1,-4-15-26-16,0-13 8 0,-11-5 4 16,-18 10 96-16,-11 24 24 0,-24 22 207 15,-10 27 75 1,0 23-42-16,0 7-134 16,-10 14-54-16,-24 34-8 0,-11 26-25 15,-8 16 50-15,9 13-31 16,9 0-19-16,12-7 7 15,12-7-11-15,11-13-15 16,0-17 0-16,0-16-2 0,24-16-7 16,-14-17-48-16,9-10 2 15,-9-7 53 1,1-33-104-16,2-10-27 0,-3-8 71 16,6-3 10-16,13 3 44 15,5 9-1-15,6 14 9 16,-1 6-12-16,6 19 26 15,-3 10-14-15,3 0 0 16,-6 0 6-16,-5 14-27 0,-13 12-24 31,-21 10-197-31,0-2-283 16,-44-8-176-16</inkml:trace>
  <inkml:trace contextRef="#ctx0" brushRef="#br0" timeOffset="-184975.21">28468 11462 1476 0,'0'0'179'16,"240"-268"-179"-16,-88 146-91 0</inkml:trace>
  <inkml:trace contextRef="#ctx0" brushRef="#br0" timeOffset="-184847.93">29994 10701 1743 0,'0'0'859'0,"0"0"-374"15,0 0-257-15,0 0-157 16,0 0-63-16,0 0-16 16,-347 142 5-16,262-69-185 15,12-3-539-15</inkml:trace>
  <inkml:trace contextRef="#ctx0" brushRef="#br0" timeOffset="-184515.4">29205 11751 2015 0,'0'0'806'16,"0"0"-561"-16,0 0-25 15,0 0-120-15,0 0-94 0,0 0 14 16,0 0-20-1,0 0-114-15,-50 201-253 0,26-157-713 16</inkml:trace>
  <inkml:trace contextRef="#ctx0" brushRef="#br0" timeOffset="-184166.81">28910 11171 2306 0,'0'0'578'0,"0"0"-374"16,0 0-117-16,0 0-58 15,0 0-14-15,0 0-15 16,0 0 0-16,176 155-136 16,-176-95-484-16,0-4-907 0</inkml:trace>
  <inkml:trace contextRef="#ctx0" brushRef="#br0" timeOffset="-180676.79">6545 13600 2090 0,'0'0'729'0,"0"0"-527"0,0 0 4 15,0 0-113-15,0 0-39 16,0 0-48-16,0 0-5 16,-199-10-1-16,154 10 2 15,5 0 7-15,25 0-3 16,15 0-5-16,0 0 1 16,15-6-1-16,54-1-1 15,15-3 0-15,8 1 13 0,-8-2-22 16,-15 1 9-16,-30 7 0 15,-23 0 0-15,-16 3 11 16,0 0 37-16,-5 0 13 16,-30 0-60-16,1 0 25 15,8 0-26-15,2 0 0 16,19 0-15-16,5 0-26 16,0 0-67-1,24 0-245-15,15 0-445 0</inkml:trace>
  <inkml:trace contextRef="#ctx0" brushRef="#br0" timeOffset="-179462.97">7934 13217 1813 0,'0'0'351'0,"0"0"-28"16,0 0-30 0,0 0-112-16,0 0-30 0,0 0-31 15,0 0-42-15,-205-44 5 16,126 45-51-16,-5 29 29 16,-3 6-4-16,3 12-45 15,16 6 45 1,18 5-42-16,26 1-9 0,24 0 3 15,0-4 6-15,47-3-10 16,32-7-5-16,29-10-56 16,21-18 5-16,76-18-191 15,-29 0-467-15,-23-27-501 0</inkml:trace>
  <inkml:trace contextRef="#ctx0" brushRef="#br0" timeOffset="-178735.44">8602 13392 2045 0,'0'0'517'16,"0"0"-263"-16,0 0-39 0,0 0-67 16,0 0-77-16,-305 32-16 15,260 8 17 1,-2 3-32-16,21 4 25 0,12-4-36 16,14-3-28-16,0-7 26 15,0-9-27-15,48-12 0 0,2-6-1 31,18-6-50-31,11-6 14 0,0-27-49 0,0-6-98 16,-5-5-49-16,-17-2 0 16,-22 7 99-16,-12 5 83 15,-12 14 51-15,-11 7 149 16,0 9 8-16,0 4-42 16,0 0-38-1,0 0-76-15,-19 20 4 0,4 4 22 16,4-1-15-1,3 4 58-15,3-1-26 0,5-3-14 0,0 4 34 32,0-8-53-32,29-1 4 0,16-6-15 0,12-12 0 15,6 0-9 1,-2 0-92 0,2-26-101-16,-5-8 2 0,-13-1-12 0,-16-2 105 15,-19 7 107-15,-10 7 3 31,0 6 164-31,0 11 39 0,0 2-54 0,-18 4-1 16,-3 0-125-16,-3 13 14 16,8 14 13-1,3 6-46-15,13-3 29 16,0 0-36-16,0-11 0 16,29-1 4-16,10-15-4 15,19-3-12-15,-2 0-18 16,7-7-87-16,-5-13 42 15,-14 0 12-15,-15 7 63 16,-18 6 6-16,-6 7 54 16,-5 0 10-16,0 4-31 0,0 29-31 15,0 13 35-15,0 11-34 16,0 9-7-16,0 6 47 16,0-5-32-16,18 2 14 15,-7-13 2-15,-1-10-26 16,-10-9 7-16,0-17-14 15,0-13-18-15,-29-7-9 16,-60-21-171-16,5-25-440 0,-8-7-537 16</inkml:trace>
  <inkml:trace contextRef="#ctx0" brushRef="#br0" timeOffset="-178624.77">8018 13203 2371 0,'0'0'709'0,"0"0"-438"16,0 0-123-1,0 0-113-15,98-205-28 0,33 166-7 16,72 5-90-16,-27 15-158 16,-29 5-645-16</inkml:trace>
  <inkml:trace contextRef="#ctx0" brushRef="#br0" timeOffset="-178246.75">10240 13374 2232 0,'0'0'491'15,"0"0"-352"-15,0 0 23 16,0 0-73-16,0 0-44 16,0 0-1-16,0 0 56 15,-226 166-57-15,221-113-4 16,5-3-12-1,0 1-26-15,34-9-2 0,35-5-37 0,65-24-224 16,-8-10-492-16,-8-3-1456 16</inkml:trace>
  <inkml:trace contextRef="#ctx0" brushRef="#br0" timeOffset="-177978.07">10937 13487 833 0,'0'0'1858'16,"0"0"-1570"-1,0 0-53-15,0 0-89 16,0 0-108-16,0 0 22 0,0 0-45 16,0 0 9-16,-265 150 13 15,265-105-37-15,0-14 34 16,39-2-34-16,14-15 1 0,2-5-5 16,8-9 5-1,-13 0-1-15,-10-17 0 0,-11-18 18 16,-24-5-23-1,-5-3 5-15,0 0-13 0,-16-4-1 16,-23 1-35-16,4-24-77 16,6 11-429-16,19-6-832 15</inkml:trace>
  <inkml:trace contextRef="#ctx0" brushRef="#br0" timeOffset="-177847.28">11098 12719 857 0,'0'0'2064'15,"0"0"-1761"-15,0 0-245 16,0 0-31-16,0 0-27 16,0 0-43-16,-200 206-320 15,195-149-861-15</inkml:trace>
  <inkml:trace contextRef="#ctx0" brushRef="#br0" timeOffset="-177397.07">11697 13351 2254 0,'0'0'772'32,"0"0"-699"-32,0 0-40 0,0 0-33 0,0 0-24 15,337-94-16 1,-282 77-27-16,-20 10 50 15,-20 0 17-15,-7 3 48 0,-8 4 61 0,0 0 5 32,0 0-64-32,0 4 0 0,0 22-50 0,0 13 0 15,0 14-12-15,0 7 23 32,0 4-11-32,5-1 0 15,6 3-12-15,-6-6-1 16,-5 0-116-16,0-5-120 15,0-9-113-15,-16-9-127 16,-23-14 276-16,-8-11 77 0,7-5 136 16,6-7 199-16,13 0 151 15,3 0 8-15,12 0 8 16,6 0-149-16,0 0-64 16,13-11-95-16,37-1-52 15,14-6-12-15,14 1-93 16,25-3-154-16,-19 2-406 15,-10-4-730-15</inkml:trace>
  <inkml:trace contextRef="#ctx0" brushRef="#br0" timeOffset="-176728.89">12991 13521 1446 0,'0'0'378'0,"0"0"-213"15,0 0 76-15,0 0-47 16,0 0 19-16,0 0-100 16,0 0 20-16,50 33 5 15,-37 17-19-15,-2 10 10 16,5 6-54-16,2 5-53 15,3 2 8-15,3-7-30 16,5-6-7-16,-13-7-77 16,-11-20-182-16,-5-13-293 15,0-20-175-15</inkml:trace>
  <inkml:trace contextRef="#ctx0" brushRef="#br0" timeOffset="-176494.39">13065 13378 2076 0,'0'0'336'0,"0"0"-222"16,0 0 93-16,0 0-65 15,0 0-60-15,0 0 12 16,0 0-55 0,221 146 14-16,-221-93 2 0,0 0-32 0,-18-1 46 15,-38-14-28-15,-2-2-14 16,-2-9 8-16,-3-9-35 15,18-16-51-15,11-2-135 16,16-30-438-16,18-8-1025 0</inkml:trace>
  <inkml:trace contextRef="#ctx0" brushRef="#br0" timeOffset="-176181.28">14067 13101 1790 0,'0'0'843'0,"0"0"-662"16,0 0-12-1,0 0-90-15,0 0 65 16,0 0 43-16,-66 190-96 0,8-116 10 15,1 2-23-15,1-3-54 16,4 0 38-16,12-7-62 0,14-7 0 16,2-12-9-1,14-5-57-15,10-17-8 0,0-25-74 16,26 0-442-16,21-19-270 16</inkml:trace>
  <inkml:trace contextRef="#ctx0" brushRef="#br0" timeOffset="-175946.39">14532 13238 1868 0,'0'0'1059'0,"0"0"-863"16,0 0-52-16,0 0-105 15,0 0-14-15,0 0 41 16,0 0-50-16,-39 213 20 15,39-150-11-15,0 0-24 16,0 1 16-16,0-5-15 16,0-6-4-16,0-5-43 15,0-17-103-15,0-8-118 0,-24-23-304 16,-20 0 72-16,-1 0-312 16</inkml:trace>
  <inkml:trace contextRef="#ctx0" brushRef="#br0" timeOffset="-175481.14">14056 13683 1252 0,'0'0'609'0,"0"0"-298"15,0 0 6-15,0 0-52 16,0 0-82-16,0 0-105 16,0 0-58-16,53-125-3 15,26 111-17-15,5 4 0 16,-5 7 0-16,0 0 51 16,-5 3-18-16,-6 0 28 0,-5 0-4 15,-5 0-30-15,-13 0 17 16,-16 0-43-16,-8 0 9 15,-16 0 58-15,3 3-49 16,-8 3 19-16,0 4 2 16,0 10-34-16,5 0 35 15,-5 7-41-15,5-4 7 16,-5 0-19-16,6-1 26 16,-1-10-14-16,0-3 0 15,8-6 12-15,3-3-30 0,13 0 15 16,5 0-21-16,16-10 13 15,3-13-46-15,2-3-9 16,-3 2 9 0,-7 5-8-16,-16 5 54 0,-8 5 17 15,-8 5-6-15,-2 4 82 16,-1 0-49-16,1 0 24 16,13 0-3-16,-1 23-39 15,4 7 32-15,-4 7-47 16,1 2 6-16,-8-3-11 15,-6-6 5-15,-10-7-21 0,0-15-51 16,0-8-190 0,-10-8-329-16,-19-28-748 0</inkml:trace>
  <inkml:trace contextRef="#ctx0" brushRef="#br0" timeOffset="-175346.88">15174 13411 2521 0,'0'0'559'0,"0"0"-366"15,0 0-45-15,0 0-107 16,0 0-41-16,0 0-14 16,0 0-134-16,0-7-333 0,-5 1-268 15</inkml:trace>
  <inkml:trace contextRef="#ctx0" brushRef="#br0" timeOffset="-175181.12">15077 12802 2685 0,'0'0'535'16,"0"0"-390"-16,0 0-48 16,0 0-67-16,0 0 37 15,0 0-66-15,0 0 13 0,79 160-14 16,-129-92-95-16,-24-20-95 16,6-12-614-16</inkml:trace>
  <inkml:trace contextRef="#ctx0" brushRef="#br0" timeOffset="-174771.78">15832 13517 2177 0,'0'0'628'0,"0"0"-483"16,0 0 79-16,0 0-153 16,0 0-26-16,0 0-9 0,352-196-25 15,-307 138-3 1,-16 3-8-16,-19 4 12 0,-10 8 18 15,0 12-29-15,-5 9 6 16,-29 15 2-16,0 7 11 16,-1 7-20-16,-4 30 0 15,5 15 1-15,10 6 50 16,8 9-31-16,16 2 1 16,0 2-21-16,21-8 10 15,42-4-20-15,22-12-31 16,70-20-123-1,-21-11-325-15,-8-16-410 0</inkml:trace>
  <inkml:trace contextRef="#ctx0" brushRef="#br0" timeOffset="-174438.53">16965 13431 1073 0,'0'0'1322'0,"0"0"-1008"15,0 0-32-15,0 0-65 16,0 0-118-16,0 0-57 15,0 0 34-15,-260 33-59 16,231 4 7-16,18-1-3 0,11-3-8 16,0-6-3-1,0-4-10-15,40-13-26 0,15-10 25 16,3 0-52-16,5-7-35 16,-13-23-26-16,-5-5-36 15,-16-6 19-15,-6 5 59 16,-17 3 72-16,-6 7 108 15,0 12-8-15,0 7 63 16,0 7-57-16,0 0-100 16,0 3 22-16,0 24-28 15,5 3 0-15,13 3 17 0,3 1-17 16,3-8 0-16,15-13-85 16,-10-10-230-16,-8-3-463 0</inkml:trace>
  <inkml:trace contextRef="#ctx0" brushRef="#br0" timeOffset="-174297.48">16444 12892 2636 0,'0'0'487'0,"0"0"-401"0,0 0-86 16,311-16-72-16,-140 16-432 15,-13 0-987-15</inkml:trace>
  <inkml:trace contextRef="#ctx0" brushRef="#br0" timeOffset="-173141.56">17617 13374 1579 0,'0'0'289'0,"0"0"-11"16,0 0 31-1,0 0-112-15,0 0 7 0,0 0-60 16,0 0-64-16,113 173 19 16,-102-143-45-16,-6-3-52 15,-5-4 25-15,0-9-17 16,8-8-10-16,-8-3 0 15,0-3 6-15,0 0 11 0,5-3-17 16,11-21-33-16,3-9 16 16,10-6-62-16,2-2-17 15,3 2-55-15,-5 9 55 16,5 7 96-16,-10 3-15 16,-3 10 15-16,3 3 6 15,-8 7 2-15,2 0 35 16,-2 0 9-16,-3 0-16 15,-3 17 47-15,1 7-54 16,-6-1 0 0,3 0 32-16,3 3-34 0,-6-3 30 15,0 0-21-15,8-3-16 0,-7 1 27 16,9-9-47-16,4-1 0 16,2-11-8-1,13 0 8-15,11 0-8 0,7-11-64 16,3-15-92-16,3-7-55 15,-13-7-87-15,-6 3 33 16,-10 4 156-16,-18 7 117 0,2 6 40 16,-8 7 160-1,-5 3-10-15,0 10 59 0,0 0-129 16,0 0-72-16,0 0-8 16,6 14-34-16,4 9 49 15,-5 3-34 1,9-3-19-16,-4-3 35 0,8-3-28 31,3-8-9-31,3-2 0 0,10-7-1 0,6 0-31 16,-6 0-92-16,5-10-170 15,-4-10-29-15,-6-3 27 16,-14 4 81 0,-4 1 168-16,-3 6 47 0,-8 5 252 15,0 3 60 1,0 4-71-16,0 0-64 0,0 0-126 15,0 0 15-15,0 17 28 16,10 3-43-16,6 0 34 16,13 3-38-16,5-6-14 15,0-1 19 1,6-9-52-16,5-7 6 16,7 0-6-16,-2-7 0 0,8-23-28 15,-3-7-83-15,3-9-81 16,-13-12-23-16,-6-4 18 15,-5-7 47-15,-18 2 104 16,-3 10 46-16,-7 14 95 16,-6 16 133-16,0 18 0 15,0 9-51-15,0 0-141 16,-24 16-24-16,8 23 73 16,-2 12-35-16,2 5 36 15,11 8-39-15,-1-4-20 16,6-5 24-16,0-4-51 0,0-8 0 15,0-6-1-15,6-11-25 16,-1-8-31-16,-5-16-88 16,0-2-11-16,0 0-34 15,-5-29-196-15,-19-4 159 16,13-8 144-16,1 8 83 16,10 6 16-16,0 6 67 15,0 10-62-15,21-1 0 16,18 10-21-16,19-8-43 15,-8 1-201-15,-5-7-1356 0</inkml:trace>
  <inkml:trace contextRef="#ctx0" brushRef="#br0" timeOffset="-172992.22">19153 12646 2854 0,'0'0'554'16,"0"0"-468"-16,0 0-41 15,0 0-35-15,-334 76-20 0,221-2-8 16,26-8-437 0,32-16-1292-16</inkml:trace>
  <inkml:trace contextRef="#ctx0" brushRef="#br0" timeOffset="-172350.71">21026 13233 2235 0,'0'0'663'16,"0"0"-570"-16,0 0 1 0,0 0-28 16,0 0-65-16,0 0 47 15,0 0-6 1,-284 178-40-16,278-128 49 15,6-10-44-15,0-7-6 0,27-16-1 16,25-17-6-16,17 0-47 16,-4-20-124-16,-1-24-208 15,-20-9-118-15,-10-3 198 16,-20 1 54-16,-14 14 251 16,0 11 112-16,0 16 229 15,0 14-23-15,-6 0-200 16,-2 30 27-16,8 20-16 0,0 13-5 15,0 10-31-15,24 10-75 16,5 0 19-16,0 9-7 16,-8-3-30-1,-10-6 54 1,-4-6-36-16,-7-12-11 0,0-12 33 16,-18-19-39-16,-27-17 84 15,-13-17 9-15,3 0-78 0,-8-27 28 16,13-23-44-16,21-16-10 0,29-10-23 31,0-17-109-31,79-38-192 16,5 25-444-16,8 16-573 0</inkml:trace>
  <inkml:trace contextRef="#ctx0" brushRef="#br0" timeOffset="-172094.59">21546 13312 1013 0,'0'0'910'0,"0"0"-518"15,0 0 140-15,0 0-284 16,0 0-84-16,0 0-73 15,0 0-85 1,-131-3 10-16,97 38-11 16,13 9 4-16,21 2 10 15,0 1-5-15,0-4-13 16,50-7 13-16,13-9-4 16,5-14-10-16,6-13 0 15,-19 0-13-15,-2-16-5 16,-32-21 19-16,-21-9-1 15,0-1 0-15,-16-3-17 16,-37 8 17-16,-2 3-41 0,-3 16-84 16,19 21-33-1,10 2-300-15,24 0-210 0</inkml:trace>
  <inkml:trace contextRef="#ctx0" brushRef="#br0" timeOffset="-171844.74">22199 13257 1967 0,'0'0'765'0,"0"0"-476"16,0 0-71-16,0 0-82 16,0 0-73-16,0 0-16 0,0 0 41 15,-295 85-76-15,243-46 20 16,23 4 13-16,18 1-44 15,11-5 31-15,5-6-32 16,53-3 0-16,16-7-6 16,23-9 6-16,-2-14-31 15,13-7-47-15,-29-26-276 16,-27-10-608-16</inkml:trace>
  <inkml:trace contextRef="#ctx0" brushRef="#br0" timeOffset="-171671.99">21120 13143 2467 0,'0'0'588'0,"0"0"-370"15,0 0-45-15,0 0-83 16,0 0-90-16,0 0-42 16,408-191-31-16,-232 145-213 15,-15-2-534-15</inkml:trace>
  <inkml:trace contextRef="#ctx0" brushRef="#br0" timeOffset="-171561.03">22504 12491 2367 0,'0'0'848'0,"0"0"-684"16,0 0-77-16,0 0-33 16,-345 37-54-16,282 10-76 15,18-4-701-15</inkml:trace>
  <inkml:trace contextRef="#ctx0" brushRef="#br0" timeOffset="-170804.84">23808 12819 2354 0,'0'0'590'15,"0"0"-426"-15,0 0-2 16,0 0-124-16,0 0 27 15,0 0-15-15,0 0 1 0,-334 241 40 32,300-164-64-32,10 8 0 0,24-7-12 0,0 0-14 15,13-11-2-15,43-7-47 16,46-5-93-16,-12-18-226 16,-4-17-702-16</inkml:trace>
  <inkml:trace contextRef="#ctx0" brushRef="#br0" timeOffset="-170520.19">24161 13427 2036 0,'0'0'552'16,"0"0"-394"-16,0 0-46 0,0 0-69 0,0 0-29 31,78-194-1-31,-62 169-5 15,-10 9-8-15,7 3 0 0,-8 8 19 0,11 4-11 16,2 1 7-16,11 0 30 16,5 0-29-16,-2 0 48 15,15 6-44-15,-7 12-14 16,-1 7 33-16,-5 2-33 31,0 3-2-31,-5 3-4 16,-2-6-10-16,7-1-4 0,29-13-111 15,-5-6-201-15,-3-7-330 16</inkml:trace>
  <inkml:trace contextRef="#ctx0" brushRef="#br0" timeOffset="-169951.14">25142 13120 2080 0,'0'0'774'0,"0"0"-547"16,0 0-1-16,0 0-136 15,0 0-69-15,0 0 43 0,0 0-58 16,-161 136 20-16,161-94-4 16,34-5-10-16,24-7-12 15,3-10 0-15,2-13-1 16,-5-7-16-16,-8 0-1 16,-11-14 17-16,-15-20 0 15,-9 2-41-15,-15-10 21 16,0 5-46-16,0 1-32 15,-21 6 12-15,-7 13-58 16,4 1-40-16,8 13-24 16,11 3-34-16,5 0-10 0,0 0 49 15,5 0 58-15,24 0 140 16,-3 0 6-16,8 0 107 16,-5 0 16-16,6 0-23 15,-6 6 19-15,-1 7-48 16,-6 3 21-16,1 3 17 15,-7 4-17-15,-3 2 57 16,-8-1 53-16,1 7-68 16,-6-4 3-16,10 2-97 15,1-2-32-15,7-3 13 16,11-4-6-16,10-11-15 0,1-6 0 16,10-3 19-16,2-5-18 15,-2-25-1-15,-10-14 0 16,-6-4-16-16,-16 0 18 15,-18-7-2-15,0 8 16 16,-34 1-1-16,-29 13 37 16,-10 10-52-16,-1 13-7 15,0 10-11 1,30 0-154-16,15 0-335 0,29 6-781 0</inkml:trace>
  <inkml:trace contextRef="#ctx0" brushRef="#br0" timeOffset="-169461.65">26383 12885 720 0,'0'0'680'16,"0"0"-529"-16,0 0-7 16,0 0-4-16,0 0-28 15,0 0 84 1,0 0 36-16,0 0-40 0,0 0-86 0,0 0-24 15,0 0 21-15,0 0-26 16,0 0-24-16,0 0 2 16,0 0-53-16,0 0 54 15,0 0-17-15,0 0-13 16,0 23 70-16,0 7-7 16,0 17-8-16,-13 6 12 15,13 7-81-15,0 3 47 16,0 2-19-1,0-5-29-15,0-11 29 0,13-10-40 0,-3-12 0 16,6-13 0-16,-8-14-58 16,-3 0 16-16,-5-34-105 31,0-12-536-31,-18-3-424 0</inkml:trace>
  <inkml:trace contextRef="#ctx0" brushRef="#br0" timeOffset="-169351.52">26030 13125 651 0,'0'0'1715'16,"0"0"-1225"-16,0 0-245 15,0 0-56-15,0 0-85 16,0 0-72-16,0 0-32 16,313-42-71-16,-200 33-298 0,-18 0-525 15</inkml:trace>
  <inkml:trace contextRef="#ctx0" brushRef="#br0" timeOffset="-169161.55">26814 12872 2227 0,'0'0'457'0,"0"0"-277"16,0 0 55-16,0 0-97 15,66 199 14-15,-66-119-105 16,0 3-13-16,-11-2-34 16,-44-4-1-16,-61 9-16 0,17-24-228 31,-4-12-657-31</inkml:trace>
  <inkml:trace contextRef="#ctx0" brushRef="#br0" timeOffset="-168421.72">27685 13137 2833 0,'0'0'545'16,"0"0"-483"-16,0 0-62 15,0 0-47-15,0 0-201 16,0 0-624-16</inkml:trace>
  <inkml:trace contextRef="#ctx0" brushRef="#br0" timeOffset="-168278.46">27732 13422 2663 0,'0'0'566'16,"0"0"-408"-16,0 0-81 15,0 0-77-15,0 0-56 16,0 0-503-16,0 0-970 0</inkml:trace>
  <inkml:trace contextRef="#ctx0" brushRef="#br0" timeOffset="-167188.03">27777 13021 1696 0,'0'0'516'0,"0"0"-367"15,0 0-45-15,0 0 55 16,0 0 11-16,0 0-67 15,300-53-22-15,-214 20-75 16,-7-7 3-16,0-6-3 16,-11-4-5-16,-18-3-1 0,-21 3 21 15,-18 2-20-15,-11 11 42 16,0 12 3-16,-34 13-8 16,-22 3 29-16,-1 9-38 15,-4 0-5-15,3 23 40 16,14 23-37-16,9 12 58 15,22 16-29-15,13 6-20 16,0 6 28-16,19 0-55 16,25-3 12-16,14-5-21 15,3-8 6-15,2-14-15 0,0-13-51 16,34-20-135-16,-13-13-392 16,-5-10-685-16</inkml:trace>
  <inkml:trace contextRef="#ctx0" brushRef="#br0" timeOffset="-166443.53">29081 13008 971 0,'0'0'1669'0,"0"0"-1350"16,0 0-73-16,0 0-28 16,-342-33-159-16,287 66-11 0,10 10-27 15,16 10-8 1,24 4-2-16,5-3-11 0,0-12 0 15,34-8-9-15,22-13-5 16,17-15-10-16,1-6-27 16,13-6-75-16,-8-31-7 15,-11-4-39-15,-18-6-1 16,-16 4 90-16,-10 7 52 16,-24 11 31-16,0 7 146 15,0 14-6-15,0 4-21 16,0 0-101-16,0 4-10 15,0 22 14-15,-8 4-11 16,8 0 31-16,0-1 4 0,0-5-40 16,18-6 34-16,16-7-40 15,16-11-15-15,8 0 15 16,5 0-105-16,-7-18-42 16,-6-10-50-16,-16 2 46 15,-16 8 151-15,-13 0 0 16,-5 7 170-16,0 10 52 15,0 1-131 1,0 0-37-16,0 0-43 0,-5 1-1 16,5 16 27-16,0 2-25 15,0-3 2-15,16-3 16 0,31-12-20 16,3-1-20-16,13 0 7 16,-2-13-73-16,-3-17-13 15,-8 1-38 1,-16-1 48-16,-16 6 73 0,-7 8 6 15,-11 9 79 1,0 7 39-16,0 0-70 16,-16 17 15-16,-8 25-45 0,14 5 9 15,5 19 12-15,5-6-29 16,0 12 4-16,0-3-10 0,10 2 8 31,6-2 30-31,-11-6-42 0,3-10 1 0,-8-7-1 16,0-16 17-16,0-13-17 15,-8-11 27-15,-37-6-6 16,-5 0 40-16,-13-24-61 16,8-11-1-16,-3-8-17 15,0-3-73-15,-26-28-108 16,11 12-510-16,9-2-651 0</inkml:trace>
  <inkml:trace contextRef="#ctx0" brushRef="#br0" timeOffset="-166289.42">28763 12669 2340 0,'0'0'762'0,"0"0"-580"15,0 0 3-15,0 0-138 16,0 0-40-16,255-178-14 16,-181 178-62-16,5 0-132 15,-16 24-299-15,-24 0-326 0</inkml:trace>
  <inkml:trace contextRef="#ctx0" brushRef="#br0" timeOffset="-165261.83">29841 12473 2597 0,'0'0'605'0,"0"0"-452"0,0 0 24 16,0 0-137-16,0 0-38 15,289-57-2-15,-175 37-47 16,-12 0-41-16,-23 4-86 15,-34 5-295-15,-16 5-174 16</inkml:trace>
  <inkml:trace contextRef="#ctx0" brushRef="#br0" timeOffset="-164660.48">30814 12809 1685 0,'0'0'667'15,"0"0"-429"-15,0 0-3 16,0 0-88-16,0 0-111 0,0 0 151 0,-5 222-54 16,18-119-63-16,3 12 29 15,8-6-70 1,2-3-7-16,3-6-22 0,5-14-12 16,-5-16 6-16,-5-18-108 15,2-45-98 1,-2-7-159-1,-9-2-355-15</inkml:trace>
  <inkml:trace contextRef="#ctx0" brushRef="#br0" timeOffset="-164409.29">31082 12786 2049 0,'0'0'557'0,"0"0"-474"16,0 0-5-16,0 0-77 15,0 0 30-15,0 0 57 16,0 0-40-16,300 83 25 16,-289-30 8-16,-11 3-36 15,-34 4 67-15,-51-7-55 16,-17-7 30-16,-11-9-6 16,10-8-63-16,19-10 21 0,34-8-39 15,21-10-83 1,29-1-140-16,5-26-450 0,35-16-1251 0</inkml:trace>
  <inkml:trace contextRef="#ctx0" brushRef="#br0" timeOffset="-164171.95">32211 12390 1145 0,'0'0'1834'0,"0"0"-1494"15,0 0-257-15,0 0 30 16,0 0-50-16,-200 226-38 16,150-125 53-16,-3 1-72 15,22-3 8-15,2-9-14 16,16-7-8-16,13-17-10 16,0-20-73-16,47-22-142 15,8-18-518-15</inkml:trace>
  <inkml:trace contextRef="#ctx0" brushRef="#br0" timeOffset="-163115.83">32555 12604 2629 0,'0'0'570'0,"0"0"-462"15,0 0-77-15,0 0 50 16,0 0-9-16,-34 205-45 15,29-129 28-15,0 1-55 16,-1-4 2-16,1-10-4 0,5-10 3 16,-5-8-2-16,-3-15-31 15,3-16-83-15,-11-5 7 16,-3-9-90-16,-7 0-62 16,-3-22-22-16,0-13 86 15,11-6 171-15,7-2 25 16,11 0 110-16,0 9 92 15,0 1-18-15,6 6-36 16,33 8-45-16,14-1-88 16,2 6 21-16,3 8 0 15,-8 2-35-15,-3 4 92 16,-8 0-47-16,-4 0 2 0,-14 0 26 16,-3 0-74-16,-2 0 36 15,-6 0-14-15,-2 4-11 16,3 6 7-16,-1 3-18 15,3 0 0-15,-7 4-1 16,4 3 13-16,-4-4-12 16,-1 4 0-16,8-6 13 15,-8-1-14-15,6-7 1 16,-1 1 0-16,-2-3-12 16,-8-4 21-16,5 3-9 0,-5-3 0 31,6 0 12-31,4 0-20 0,3 0 8 0,-2 3 0 15,5-3-6-15,2 3 21 16,-7 1-15-16,-1-4 0 16,-2 5 1-16,-8-4 9 15,5 6-10-15,0 0 0 16,1-1 23-16,4 10-14 16,-4-9-9-1,1 3 6-15,-1 3 10 0,-6-6 5 16,5 3-6-16,-5 3-3 15,0 3 45-15,0-2-51 16,0 2 33-16,0-4-27 16,0-1 5-16,0-4-4 15,0-2-13-15,0-5 0 0,0 2-6 16,0-2 23-16,0 0-17 16,0 5 0-1,0-5 0-15,0 0-8 0,0 0 8 16,0 0 0-16,0 0-10 15,5 0 5-15,0 0 4 16,14 0 0-16,-3-7-30 16,13-14 17-1,-1-9-22-15,7-1-10 0,-9-11 19 16,-2 6-41-16,-1 0 44 16,-12 9 12-16,-1 10 12 0,-10 8-10 15,6 2 10-15,-6 7 0 16,0 0 17-16,0 0-7 15,0 0 1 1,0 0-11-16,0 0 12 0,0 7-11 16,8 16 11-16,2 3-10 15,1 4 5-15,7 4 11 16,-2-2-14-16,7-2-4 16,-2 0 0-16,-7-7 6 15,1-7-6-15,-9-9-9 0,2-7 7 16,-3 0-80-16,-5-25-25 15,5-17-429-15,-5-10-747 0</inkml:trace>
  <inkml:trace contextRef="#ctx0" brushRef="#br0" timeOffset="-162974.1">33326 12706 1906 0,'0'0'852'0,"0"0"-577"0,0 0-137 16,0 0-11-1,0 0-72 1,0 0-43-16,0 0-12 16,47 66-18-16,-86-42-145 15,-19-4-175-15,-5-17-440 0</inkml:trace>
  <inkml:trace contextRef="#ctx0" brushRef="#br0" timeOffset="-162799.7">32987 12180 2841 0,'0'0'520'0,"0"0"-403"0,0 0-20 15,0 0-82-15,0 0 29 16,0 0-44-16,136 169-9 16,-288-72-3-16,-3-21-158 15,-19-10-463-15</inkml:trace>
  <inkml:trace contextRef="#ctx0" brushRef="#br0" timeOffset="-161567.09">12384 14565 1224 0,'0'0'1008'16,"0"0"-825"0,0 0 127-16,0 0-116 0,0 0-101 15,0 0 26-15,-310-65-74 16,252 77 29-16,8 18-5 15,2 0-41 1,22 0 38-16,8 4-59 16,18-8-5-16,0 1 7 15,23-11-9-15,27-6 0 0,8-10-13 16,16 0-68-16,-1-7-24 0,-4-19-127 16,-9-4-19-16,-7 3 11 15,-24 4 101-15,-8 11 139 16,-16 12 6-16,-5 0 58 15,0 5 13-15,0 32 37 16,0 20 18-16,19 12 9 16,2 11-79-16,8 8 17 15,5-5-25-15,-5-4-20 16,-6-7 34-16,-12-8-55 0,-11-17 10 16,0-14 26-16,0-16-7 15,-34-14 37 1,-6-3-37-1,-12-3-42-15,-4-34 30 16,4-12-30-16,2-11-25 16,16-10 7-16,23-2-72 15,11 0-63-15,50-15-188 16,37 18-340-16,8 16-73 0</inkml:trace>
  <inkml:trace contextRef="#ctx0" brushRef="#br0" timeOffset="-161283.08">13094 14574 1540 0,'0'0'776'0,"0"0"-245"16,0 0-231-16,0 0-114 16,0 0-153-16,0 0 19 15,0 0-19-15,-263 74-32 16,224-26 56-16,28 5-48 16,11 0 7-16,0-4 16 15,50-9-23-15,18-5 10 16,6-14-19-16,7-12 1 15,-7-9-5-15,-8 0 4 16,-19-30 0-16,-26-15 0 0,-15-4 9 16,-6-11-9-16,0 0 0 15,-40 0 1-15,1 10-22 16,-1 11 18-16,6 12-42 16,18 14-26-16,16 9-131 15,0 4-364-15,40 0-428 0</inkml:trace>
  <inkml:trace contextRef="#ctx0" brushRef="#br0" timeOffset="-161078.14">13625 14512 2329 0,'0'0'657'0,"0"0"-452"16,0 0-70-16,0 0-55 15,0 0-32-15,0 0-24 16,0 0 30-16,-152 124-53 15,152-87 15-15,0-5-2 16,29-2 2-16,21-10-11 16,7-7-5-16,12-9-33 15,-1-4 16-15,-7-11-152 16,-9-19-393-16,-31-2-432 0</inkml:trace>
  <inkml:trace contextRef="#ctx0" brushRef="#br0" timeOffset="-160928.56">12668 14375 2058 0,'0'0'980'16,"0"0"-764"-16,0 0-37 15,0 0-107-15,0 0-63 16,74-202-9 0,39 159-138-16,58-4-155 0,-24 11-416 15,-29 6-111-15</inkml:trace>
  <inkml:trace contextRef="#ctx0" brushRef="#br0" timeOffset="-160826.59">13591 13892 2458 0,'0'0'461'15,"0"0"-404"-15,0 0-57 16,0 0-73-16,0 0-283 16,0 0-544-16</inkml:trace>
  <inkml:trace contextRef="#ctx0" brushRef="#br0" timeOffset="-160417.04">14209 14507 2256 0,'0'0'274'15,"0"0"-79"-15,0 0 46 0,0 0-107 16,29 215-59 0,-11-165 8-16,-12-11-64 0,-1-12 16 15,-5-7-22-15,0-16 0 0,0-4 16 16,0 0 1-16,0-27-24 16,16-20-6-16,13-10-49 15,5-5-18-15,10 2-9 16,4 11-14-16,-9 8 84 15,1 11-2-15,-1 18 8 16,-10 6 80-16,5 6-43 16,-7 0 11-16,2 29 13 15,-1 7-52-15,1 2 25 16,-8 4-34 0,-2-6-38-16,2-3-84 0,-3-6-260 15,-2-17-439-15</inkml:trace>
  <inkml:trace contextRef="#ctx0" brushRef="#br0" timeOffset="-159610.87">15185 14500 1463 0,'0'0'573'0,"0"0"-227"0,0 0 146 0,0 0-250 16,0 0-104-16,0 0-23 15,0 0-91-15,-124 7-23 16,77 22 53-16,7 2-54 16,14 11 31-16,8-5-17 15,18-1 2-15,0-6 1 16,0-7-17-1,39-13 0-15,14-6-9 0,12-4-24 16,4-11-23 0,-6-26-77-16,-5-5-89 0,-19-4-30 0,-12 0 13 15,-14 12 137-15,-8 9 102 16,-5 13 43-16,0 7 65 16,0 5-35-1,0 0-64-15,0 16 75 0,-5 10 32 16,-1 4-17-1,-1 2 15-15,7-2-72 0,0-3 24 16,0-4-14-16,18-9-38 16,11-4 23-16,10-10-37 15,6 0-22-15,5 0-17 16,3-14-153 0,-9-12-82-16,-4-1 14 15,-11-1 47-15,-14 10 212 16,-7-1 1-16,-8 15 215 15,0 1 77-15,0 3-162 16,0 0-59-16,0 3-34 16,0 17-6-16,0-1 43 15,0 4-50-15,0 0 22 16,21 2 25-16,19-9-70 0,12-6 18 16,4-10-19-16,1 0-83 15,-7 0-22-15,3-21-117 16,-8-5-30-16,-11-1 118 15,-18 6 134-15,-3 7 21 16,-13 10 164-16,0 4-3 16,0 0-55-16,0 23-105 15,-24 20 22-15,1 17 40 16,2 12-42-16,7 15 37 16,14 3-22-16,0 3-38 15,0-4 41-15,24-1-60 16,0-12 1-16,-14-12 4 0,-5-18-4 15,-5-16-2-15,0-20-25 16,-44-10-46-16,-25-17-34 16,-67-75-227-16,12 2-291 15,6-4-47-15</inkml:trace>
  <inkml:trace contextRef="#ctx0" brushRef="#br0" timeOffset="-159462.83">14806 14130 2590 0,'0'0'509'0,"0"0"-469"16,0 0-40-16,384-116-31 15,-184 86-505-15,-19 3-1018 16</inkml:trace>
  <inkml:trace contextRef="#ctx0" brushRef="#br0" timeOffset="-158899.79">17260 14471 707 0,'0'0'1411'0,"0"0"-1157"16,0 0-24-16,0 0-15 15,0 0-114-15,0 0 16 16,0 0 7-16,-305 43-65 16,252 6 14-16,27-3-35 15,13-3-30-15,13-3 33 16,0-6-41 0,34-15 14-16,29-15-14 0,5-4-29 15,11-11-48-15,0-35-217 0,0-51-298 16,-21 9-12-16,-24-1-228 15</inkml:trace>
  <inkml:trace contextRef="#ctx0" brushRef="#br0" timeOffset="-158741.62">17378 14090 694 0,'0'0'906'0,"0"0"-260"0,0 0-122 15,0 0-183-15,0 0-185 16,0 0-83-16,0 0-21 16,-10 33 2-16,10 54 26 15,0 8-44-15,0 5-21 16,0-5 9-16,23-16-23 15,4-12-2-15,7-17-17 0,-5-27-153 32,-11-14-307-32,-13-9-416 0</inkml:trace>
  <inkml:trace contextRef="#ctx0" brushRef="#br0" timeOffset="-158077.08">16981 14123 2109 0,'0'0'267'0,"0"0"-249"16,0 0-31-16,0 0 13 0,387 36-101 16,-230-6-55-16,9 0-83 15,-19 3-62-15,-28-3-69 16,-40-3 370-16,-37-8 100 16,-37-5 418-16,-5-4-15 31,-24 2-125-31,-31 2-120 15,-13 10-62-15,-1 3-52 16,6 10-87-16,5-2 19 16,19 6-49-16,12-4-21 15,9 0 26-15,18-7-23 16,0-7-2-16,5-7-7 0,35-5 8 16,12-11-22-16,-2 0-26 15,13-7-80-15,-13-23-45 16,-2 0-115-16,-22-4 82 15,-8 4 86-15,-18 3 112 16,0 12 119-16,0 0 83 16,0 8-69-16,-10 7-10 15,-8 0-92-15,2 0 4 16,-3 25 7-16,4 9-9 16,7-2 52-16,8 5-42 15,0-4-16-15,0-3 24 0,42-7-49 16,8-10 10-16,18-10-12 15,1-3-18-15,4 0 16 16,-4-26-82 0,-9-10-15-16,-2-8 10 0,-13 2-25 15,-16-5 70-15,-14 7 29 16,-7 10 15-16,-8 5 57 16,0 15 47-16,0 8 2 0,0 2-13 15,0 0-93-15,0 12 38 16,0 18 1-16,0 11-20 15,0 7 37 1,0-6-38-16,11 2-18 0,23-8 23 16,0-6-11-16,6-7-24 15,-1-13 12-15,11-10-77 16,-11-17-68-16,-4-22-641 0</inkml:trace>
  <inkml:trace contextRef="#ctx0" brushRef="#br0" timeOffset="-157948.45">18580 13886 1603 0,'0'0'1313'0,"0"0"-1155"15,0 0-158-15,0 0-28 16,0 0-545-16</inkml:trace>
  <inkml:trace contextRef="#ctx0" brushRef="#br0" timeOffset="-157824.27">17970 15489 2967 0,'0'0'455'0,"0"0"-455"0,0 0-10 16,89-185-751-16</inkml:trace>
  <inkml:trace contextRef="#ctx0" brushRef="#br0" timeOffset="-157314.81">19855 14508 2125 0,'0'0'266'0,"0"0"-66"15,0 0 96-15,0 0-178 16,0 0 16 0,0 0 6-16,-339 71-57 0,255-28 27 15,16 1-64-15,23-2-17 16,27-1-20-16,18-6 10 0,0-8-19 16,39-10 0-1,29-17-16-15,24 0 4 0,3-26-83 16,2-31-147-16,-12-19-284 15,-12-19-33-15,-20-13 263 16,-19-12-181-16,-13 3-103 16,-8 15 580-16,-8 22 587 15,-5 27-31-15,0 26-42 16,0 21-211 0,0 6-107-16,0 6-135 0,0 37-40 0,0 21 147 15,0 15-54 1,0 13-14-16,0 9 3 0,0-6-71 15,11 0 20-15,28-12-50 32,1-13 4-32,5-21-12 0,2-12 4 0,-2-17-31 15,5-20-16 1,23-11-112-16,-4-24-214 0,-17-13-460 0</inkml:trace>
  <inkml:trace contextRef="#ctx0" brushRef="#br0" timeOffset="-156683.23">20542 14459 1795 0,'0'0'650'0,"0"0"-455"15,0 0 75-15,0 0-116 16,0 0-51-16,-55 210 10 16,65-167-64-16,30-10-25 15,4-6 26-15,14-11-49 16,-3-16 8-16,8 0-7 15,11-6-2-15,-5-31 0 16,-1-9-50-16,-5-5-48 16,-24-7 39-16,-18 1-20 15,-13 7 76-15,-8 2 3 0,0 15 21 16,-23 13 64-16,-11 10-41 16,-6 10-43-16,6 0 58 15,-6 15-50-15,12 16 15 16,-1 12 27-16,18 3-33 15,11 0 39-15,0 0-31 16,0-6-26-16,50-6 15 16,13-11-15-16,6-11-18 15,4-12-42-15,6 0-130 0,-11-9-29 16,-10-21-72-16,-8-3-81 16,-16-1 117-16,-18 6 239 15,-8 10 16-15,-8 4 250 16,0 8-14-16,0 6-18 15,0 0-121-15,0 0-75 16,0 8 29-16,-13 20 36 16,2 2-5-16,-7-3-8 15,8-4-49-15,4-9 16 16,6-5-41-16,0-9 0 16,0 0-11-16,29 0 11 0,16-9 0 15,0-18-23 1,7 4-13-16,-7-1 24 0,0 6 12 15,-11 7 0-15,0 8-15 16,-5 3 21-16,-8 0-6 16,3 3 0-16,-6 24 9 15,-7 2-30-15,-1 7 21 16,-10-2-82-16,0-4-128 16,0-11-354-16,-34-5-306 0</inkml:trace>
  <inkml:trace contextRef="#ctx0" brushRef="#br0" timeOffset="-156527.45">20918 14063 2386 0,'0'0'664'16,"0"0"-496"-16,0 0-52 16,0 0-41-16,0 0-72 15,287-72-3 1,-219 81-100-16,-15 21-463 0,-25 0-511 0</inkml:trace>
  <inkml:trace contextRef="#ctx0" brushRef="#br0" timeOffset="-156400.83">20452 14106 2597 0,'0'0'313'15,"0"0"-229"-15,0 0-84 16,0 0-560-16,0 0-1027 0</inkml:trace>
  <inkml:trace contextRef="#ctx0" brushRef="#br0" timeOffset="-156275">20468 15496 1222 0,'0'0'1949'16,"0"0"-1713"-16,0 0-153 15,0 0-83-15,-29-169-214 16,77 103-902-16</inkml:trace>
  <inkml:trace contextRef="#ctx0" brushRef="#br0" timeOffset="-155210.95">23548 14378 1822 0,'0'0'588'16,"0"0"-403"-16,0 0 94 15,0 0-103-15,-318 4-86 16,268 25 9-16,15 15-63 16,17 8-17-16,18 1 32 15,0 0-33-15,34-11 21 16,29-12-39-16,21-14 15 16,14-16-32-16,10-2 17 15,-6-42-63-15,-7-19-38 0,-14-15-61 16,-31-11-22-16,-26-8 57 15,-24 2 88-15,0 8 39 16,0 20 18-16,-8 25 96 16,-8 22 43-16,6 20-62 15,2 0-51-15,8 39-34 16,0 21 52-16,0 13 29 16,0 10-48-16,0 3 2 0,8-3 20 15,-3-12-65-15,0-11 22 16,1-13-22-16,-1-20 9 15,0-11-9-15,14-12 0 16,9-4 0-16,17-4-13 16,18-26-46-16,16-7-39 15,-5-2-13-15,-1-5 31 16,-9 3 74-16,-25 11 12 16,-13 13 78-16,-13 4 72 15,-7 13-77-15,-6 0 1 16,5 0-49-16,11 29-17 0,2 9 55 15,6 3-69-15,2 3 11 16,-2-5-11-16,0-5 4 16,-3-11-13-16,2-9-21 15,11-12-54-15,11-2 6 16,5-6-166-16,13-27-275 16,-10-11-42-16,-8 1 54 15,-17-5 11-15,-17 13 496 16,-11 4 492-16,0 14-10 15,0 10-171-15,-18 7-35 16,-3 0-55-16,2 7-108 0,9 28 35 16,10 3-42-1,0 4-45-15,15-1 20 0,48-6-61 16,16-8 8 0,8-15-8-16,-3-12-7 15,-10 0-5-15,-16-19-8 0,-19-24 0 16,-28-7 3-16,-11-2 5 15,0-1-8-15,-40 10 0 16,-18 12-6-16,-10 9 0 16,13 21-84-16,-14 1-145 0,20 5-429 15,14 20-672-15</inkml:trace>
  <inkml:trace contextRef="#ctx0" brushRef="#br0" timeOffset="-154926.21">25941 14365 1802 0,'0'0'610'15,"0"0"-340"-15,0 0 72 0,0 0-136 0,0 0-56 16,0 0-83 0,-297 59-25-16,281-13 32 15,11-2-62-15,5 5 22 16,16-8-19-16,57-2-9 16,25-13-12-16,72-17-75 15,-22-9-250-15,-19 0-686 0</inkml:trace>
  <inkml:trace contextRef="#ctx0" brushRef="#br0" timeOffset="-154147.39">26909 14388 1866 0,'0'0'772'16,"0"0"-454"-16,0 0-78 16,0 0-76-16,0 0-68 15,-310 7-39-15,241 33 19 0,17 3-75 16,17 5 19-1,20-7-15-15,15 1 16 0,0-8-35 16,28-15 14-16,33-6-31 16,26-13 23-16,7 0-106 15,-2-16-80-15,-7-18-164 16,-17-8-134-16,-18 1 255 16,-26 0 146-16,-14 10 91 15,-10 9 291-15,0 9 62 0,-5 13-108 16,-16 0-105-1,-8 0-92-15,11 24 44 0,2 1-40 16,11 5-19-16,5-2 15 16,0-5-38-16,0-2 28 15,15-12-11-15,38-5-14 16,2-4-26-16,13 0-19 16,1-13-92-16,-6-13-35 15,-13-4-67-15,-16 0 98 16,-10 1 128-16,-19 6 57 15,-5 10 149-15,0 7-5 0,0 2-64 16,-5 4-26-16,-19 0-94 16,0 16 13-16,9 14-24 15,9 0 13-15,6-1-14 16,0-3-5-16,21-10 0 16,32-5-15-16,2-11-11 15,19 0-19-15,-6-11-52 16,1-17-105-16,-11-2 100 15,-19 0 35-15,-10 7 64 16,-13 3 3-16,-16 10 20 0,0 10 85 16,0 0-27-1,0 24-72-15,-11 28 21 16,-12 8-19-16,12 21 14 16,6 2 18-16,5 7-26 0,0 0-8 15,0-1-6-15,0-8 15 16,0-7-15-16,0-17 0 15,0-15 0-15,0-19-14 16,-13-16 35-16,-16-7-16 16,-16-7-5-16,-10-26 18 15,-3-3-12-15,8-1-6 0,10 1 0 16,17 1-1 0,23 5-11-16,0 0-33 0,0-1-67 15,63-21-216-15,-13 10-255 16,-11 1-123-16</inkml:trace>
  <inkml:trace contextRef="#ctx0" brushRef="#br0" timeOffset="-153993.9">26154 13987 2402 0,'0'0'635'16,"0"0"-543"-16,0 0 15 0,0 0-64 15,329-138-43-15,-174 133 0 16,21 5-157-16,-42 0-432 16,-36 0-735-16</inkml:trace>
  <inkml:trace contextRef="#ctx0" brushRef="#br0" timeOffset="-153387.52">29008 13837 1837 0,'0'0'541'15,"0"0"-335"-15,0 0-8 0,0 0-83 16,0 0 38 0,-300 120-17-16,208-51-20 15,7 14 23-15,12 11-73 16,20 7 22-16,19 3-34 0,29 0-21 16,5 0 42-16,10-15-69 15,48-6 0-15,11-13-6 16,15-20-67-16,3-17 8 15,41-33-70-15,-20 0-253 16,-10-23-607-16</inkml:trace>
  <inkml:trace contextRef="#ctx0" brushRef="#br0" timeOffset="-152887.95">29602 14233 1624 0,'0'0'350'16,"0"0"-142"-16,0 0-100 15,0 0 50-15,0 0 48 16,0 0-6-16,0 0-25 0,68 102-41 16,-63-67 21-1,-5 0-61-15,0 0-42 0,0 2 34 16,0-7-74-16,0-1 18 16,0-2-3-16,0-7-14 15,0-8-10-15,0-5-3 16,6-7-52-16,-1 0-14 15,8-28-210-15,-8-4-743 0</inkml:trace>
  <inkml:trace contextRef="#ctx0" brushRef="#br0" timeOffset="-152603.28">29573 14000 834 0,'0'0'1676'0,"0"0"-1372"15,0 0-163-15,0 0-84 16,0 0-50-16,0 0-8 16,0 0 1-16,74-62 0 0,-67 62 9 15,-7 0 1 1,0 2 60-16,0 1 32 0,0-3-58 16,0 0 19-16,0 0-23 31,0 0-16-31,0 0 28 0,0 0-50 15,0 0-4-15,0 7-16 16,0 4-133-16,21 12-5 0,32-4-208 16,-8-1-479-16</inkml:trace>
  <inkml:trace contextRef="#ctx0" brushRef="#br0" timeOffset="-152127.27">30593 14282 1947 0,'0'0'581'15,"0"0"-391"-15,0 0 54 16,0 0-65-16,-289 43-30 15,234-4-61-15,15-1 20 0,11 8-54 16,29-3-30-16,0 2 22 16,16-14-38-16,47-6 2 31,16-13-10-31,19-12-8 0,4-2 7 16,1-40-74-16,-9-22-107 0,-20-15-125 15,-27-16-69 1,-26-12 28-1,-15-5 158-15,-6 5 85 0,0 15 105 16,-11 25 36-16,-18 19 286 16,13 31 178-16,-2 17-325 15,7 0-51-15,6 24-37 16,-5 29 30-16,2 18 1 16,8 12-64-16,0 14-24 15,0-1 24-15,8 1-45 16,18-12-3-16,13-8-6 15,9-18-46-15,25-13-11 16,-12-20-244-16,-3-20-789 0</inkml:trace>
  <inkml:trace contextRef="#ctx0" brushRef="#br0" timeOffset="-151511.04">31877 14153 1711 0,'0'0'636'16,"0"0"-427"-16,0 0 1 15,0 0-2-15,0 0-45 16,0 0-78-16,-155 211 33 15,149-157-70-15,6-1-7 16,0-10 18-16,13-8-58 16,27-17 22-16,15-6-23 15,3-12-19-15,10 0 19 16,-2-30-101-16,-8-18-51 0,-13-5 21 16,-11-7-38-16,-21 0 90 15,-13 7 46-15,0 11 33 16,0 15 81-16,0 17 22 15,0 6-4-15,0 4-51 16,0 0-41-16,0 23-7 16,0 11 54-16,0 3-40 15,0 2 44-15,0 0-25 16,0-3-15-16,0-7 34 16,11-5-51-16,4-7 23 0,20-9-24 15,4-8 12-15,8 0-32 16,3 0 5-16,0-17-45 15,-2-13 26 1,-9 4-21-16,-13-4 55 0,-7 7 15 16,-9 6-1-16,-4 4 72 15,-6 7-29-15,0 6 3 16,0 0 5-16,0 0-64 16,7 12 13-16,-1 18-14 15,9 7 6-15,9-7-23 16,5 0-56-16,45-19-146 0,-14-6-352 15,9-5-554-15</inkml:trace>
  <inkml:trace contextRef="#ctx0" brushRef="#br0" timeOffset="-151180.05">33260 14289 2000 0,'0'0'780'0,"0"0"-511"15,0 0 9-15,0 0-153 16,0 0-60-16,0 0-16 15,-308 23-43-15,287 7 11 0,3-2-17 16,13-4 7-16,5-7-13 16,0-4 6-16,0-12-19 15,0-1 13 1,34 0-14-16,5 0 13 16,1-7-4-16,4-11-55 0,-4 0 41 15,-11 1-8-15,-11 9 33 16,-7-1 33-16,-6 7-26 15,-5 2 25-15,5 0-32 16,1 0 10-16,1 0-1 16,4 2-9-1,-6 14 0-15,0-8 0 0,1-5-51 0,-6-3-15 16,0-17-105-16,0-22-491 16,0-11-1434-16</inkml:trace>
  <inkml:trace contextRef="#ctx0" brushRef="#br0" timeOffset="-151023.05">32658 13540 2431 0,'0'0'672'0,"0"0"-515"15,0 0-97-15,0 0 15 16,0 0 4-16,0 0-41 16,0 0 21-16,265 233-59 15,-265-150 0-15,-60 1-10 16,-156 20-149-16,11-18-180 0,-5-20-957 15</inkml:trace>
  <inkml:trace contextRef="#ctx0" brushRef="#br0" timeOffset="-150296.11">29660 15274 2275 0,'0'0'622'15,"0"0"-498"-15,0 0 72 16,0 0-43-16,-295 67-72 16,248-21 10-16,13 7-46 15,18 3-30-15,16 1 18 16,0-11-32-16,39-6-2 16,40-10 1-16,103-25-101 15,-22-5-162-15,-2 0-757 0</inkml:trace>
  <inkml:trace contextRef="#ctx0" brushRef="#br0" timeOffset="-149498.15">30588 15281 1227 0,'0'0'1377'0,"0"0"-1019"16,0 0-130-16,0 0-26 15,-310 0-121-15,262 33-36 16,14 10 22-16,18 4-67 15,11-1 24-15,5-3-18 16,0-10 12-16,16-6-28 16,23-13 10-16,19-14-33 0,5 0 25 15,11-11-100-15,0-22-43 16,-1-13-99 0,-12 0-110-16,-9-5 59 0,-23 5 113 15,-13 7 188-15,-16 12 150 16,0 10 96-16,0 7 41 15,0 10-105-15,-16 0-126 0,-2 13 20 16,2 21-7-16,11 2-31 16,5 0 27-16,0-2-65 15,5-8 18 1,35-12-18-16,15-12-9 0,13-2-4 16,6 0-110-1,5-26-87-15,-6-10-117 0,-10-1-173 16,-10 0 331-16,-27 5 169 15,-7 5 0-15,-19 5 337 16,0 18 170-16,0 1-272 16,-19 3-66-16,-7 0-124 0,-3 26 7 31,5 4-8-31,14 2-38 0,10 2 21 0,0-4-27 16,16-7 0-16,36-13-8 15,-2-10-19 1,13 0 0-16,1-17-48 15,-4-19-106-15,-2-1-19 16,-13 1 0-16,-11 3 98 0,-18 10 102 16,-16 13 29-16,0 6 151 15,0 4-27-15,-21 14-124 16,-19 29 58-16,11 20-33 16,19 10-15-16,10 13 12 15,0 1-39 1,0 2-9-16,39-1-3 0,1-9 14 15,4-6-17-15,-4-13 3 16,-6-13 0 0,-16-18-9-16,-18-15 28 15,0-14-10-15,-18 0 105 16,-45-7-99-16,-16-23 33 0,0-6-32 16,0-1-15-1,21 0 25-15,19 2-14 0,23-2-20 16,11-2 8-16,5 3-63 15,0-1-6-15,21-9-151 16,8 9-293-16,-14 2-228 0</inkml:trace>
  <inkml:trace contextRef="#ctx0" brushRef="#br0" timeOffset="-149236.71">30028 14980 1555 0,'0'0'1045'0,"0"0"-744"16,0 0-102-16,0 0-127 15,0 0-30-15,0 0-42 16,0 0 18-16,142-129-15 0,-121 126-3 15,8 3-13-15,0 0 7 16,39 0-128 0,-13 0-197-16,3 0-582 0</inkml:trace>
  <inkml:trace contextRef="#ctx0" brushRef="#br0" timeOffset="-148857.83">32755 14964 2471 0,'0'0'660'0,"0"0"-572"15,0 0 27-15,0 0 29 0,108 237-79 16,-92-138-34-16,-16 11-14 15,0-4-5-15,-45-2-24 16,-34-14 6-16,-52-13-105 16,18-24-123-16,10-26-749 0</inkml:trace>
  <inkml:trace contextRef="#ctx0" brushRef="#br0" timeOffset="-148099.3">33292 14352 1425 0,'0'0'568'0,"0"0"-358"16,0 0 22-16,0 0-22 16,0 0-57-1,0 0 4-15,0 0-64 0,47-27-20 16,-42 27 59-16,6 0-63 16,-6 14 27-16,-5 17 6 0,0 7-60 15,0 9 37-15,0 5-58 16,0-3-15-16,0-6 3 15,0-3-8 1,0-6-2-16,0-8-16 0,13-17-108 31,3-5-212-31,8-4-957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5T03:40:21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926 32 0,'0'0'1982'16,"0"0"-1672"-16,0 0-14 0,0 0-44 15,0 0-117-15,0 0-29 16,19-80-39-16,-14 74 7 31,-5 2-14-31,0 1-1 16,0 3 25-16,0 0-54 15,0 0 12-15,-29 0-16 0,-16 0-16 16,-18 0 10 0,-11 16-20-16,-5 8 0 0,-18 5 35 15,8 8-29-15,-9 13 15 16,9 9 4-16,15 14-23 15,11 8 26-15,29 9-28 16,24 4 0-16,10-2 15 16,0 1-2-16,50-3-13 15,18-4 5-15,24-7 16 16,8-7-24-16,13-15 3 0,13-15 0 16,11-19-14-1,5-19 22-15,11-4-8 0,4-13 0 16,-4-31-35-16,-11-14 29 15,-16-8-16-15,-36-11 14 16,-22-22-8 0,-34-7 19-16,-29-16-3 0,-5-5 0 15,-15 1 1-15,-43 8 18 16,-11 15-19-16,-15 20 0 16,0 24-8-16,-8 16-8 15,-5 27-34-15,-32 18-77 0,16 31-355 16,15 11-346-16</inkml:trace>
  <inkml:trace contextRef="#ctx0" brushRef="#br0" timeOffset="631.15">3240 1179 2172 0,'0'0'463'0,"0"0"-236"15,0 0-91-15,0 0-77 16,0 0-54-16,0 0 5 16,0 0-7-16,221-24-3 15,-158 24 0-15,-19-4-1 0,-9 4-1 16,-25 0 2 0,-10 0 0-16,0 0 0 0,-5 17 59 15,-35 6 14-15,-4 6-11 16,-1-3-4-16,11 1-36 15,15-8-4-15,14 4-18 16,5-3 9-16,0 4 9 16,16-1-18-16,18 4 1 15,-5-1 3-15,0 4 2 16,-19 0-6-16,-10 6 0 16,0 8 12-16,-15-2-33 0,-30 5 14 31,-18 6-95-31,18-11-184 0,11-18-718 0</inkml:trace>
  <inkml:trace contextRef="#ctx0" brushRef="#br0" timeOffset="1169.43">3195 1891 1122 0,'0'0'1254'0,"0"0"-976"0,0 0-19 16,0 0-93-1,0 0-104-15,0 0 34 0,0 0-26 16,-368 177 0-16,260-92 31 16,-5 19-40-16,-13 5-4 15,7 10 14-15,6-1-56 16,11-8 25-16,23-11-40 15,26-20 2-15,27-15-14 16,7-21-3-16,14-17-36 16,0-17-35-16,0-9-215 0,-3 0-478 0</inkml:trace>
  <inkml:trace contextRef="#ctx0" brushRef="#br0" timeOffset="1823.64">1459 3082 1196 0,'0'0'698'16,"0"0"-441"-16,0 0 70 15,0 0-77-15,0 0-99 16,0 0-43-16,0 0-66 0,-158 100 29 15,111-47 31-15,8 10-39 16,12-3 18-16,9 3-39 16,13-10-32-1,5-3 41-15,10-13-51 0,43-14 0 16,7-17-1-16,14-6-30 16,-11 0 5-16,-5-33-17 15,-29-4 35-15,-24-5-8 16,-5-2 25-16,-13 5-9 15,-37 2 31-15,-13 10-23 16,8 8 34-16,-3 8-42 16,13 11-11-16,11 0-13 0,10 0-163 15,14 20-273-15,4-10-364 16</inkml:trace>
  <inkml:trace contextRef="#ctx0" brushRef="#br0" timeOffset="2282.21">1204 2713 1940 0,'0'0'397'0,"0"0"-220"15,0 0 21-15,0 0-12 16,-310 136-46-16,236-70-30 15,-2 11 25-15,15 13-54 16,-2 7-24-16,13 6 31 16,11 3-67-16,26 0 12 0,13 3-25 31,5-3 10-31,63 2-14 0,24-9-4 16,21-12 0-16,11-11-15 15,8-16 15-15,-4-23-15 0,4-19 15 16,-14-18-31-16,9-8 30 31,-9-43-25-31,0-21-10 16,-10-21 25-16,-5-23-16 15,-19-39 27-15,-21-36 0 16,-34 7 10-16,-19 25 1 16,-10 27-11-16,-15 40 0 0,-49 7 60 15,-20 4-54-15,-24 26 18 16,-13 18-24-16,-7 20-4 15,9 17-4-15,-17 0-101 16,33 20-234-16,29 3-549 0</inkml:trace>
  <inkml:trace contextRef="#ctx0" brushRef="#br0" timeOffset="2816.97">4294 1921 2295 0,'0'0'364'16,"0"0"-100"-16,0 0-47 15,0 0-155-15,0 0-2 16,0 0-12-16,192 200 8 15,-71-101 39-15,13 14-47 0,8 3 1 16,6-4-37-16,-6 3-1 16,-16-13-22-16,13 15-32 15,-31-27-212-15,-26-24-740 0</inkml:trace>
  <inkml:trace contextRef="#ctx0" brushRef="#br0" timeOffset="3195.97">5712 3676 2102 0,'0'0'529'16,"0"0"-424"-16,0 0 68 15,0 0-46-15,0 0-94 16,0 0-26-16,0 0 10 16,210-212-17-16,-165 159 0 15,-6 10 39 1,-10 6 0-16,-13 14 51 0,-3 9-2 0,-8 9-41 16,1 5 31-16,-1 0-53 15,0 12-14 1,6 29 34-16,7 8-35 0,-7 8 31 15,2 5-38-15,-3 1 10 16,1-4-26 0,-6-15 11-16,-5-11-74 0,0-27-140 15,0-6-534-15,0-6-682 0</inkml:trace>
  <inkml:trace contextRef="#ctx0" brushRef="#br0" timeOffset="3591.98">5751 3003 2020 0,'0'0'800'15,"0"0"-674"-15,0 0 5 16,0 0 30-16,-313-29-71 16,253 47-53-16,2 31 30 15,-5 15-50-15,-3 19 10 16,8 11 30-16,8 5-45 0,3 7 27 15,26 0-24-15,16 0-9 16,5 1 18-16,5-2-23 16,63-10-1-16,22-8 1 15,28-15 11-15,24-12-24 16,18-19 12-16,9-17-28 16,12-24 19-16,6 0-26 15,-6-51 14-15,-10-23 20 16,-13-25-7-16,-21-21 7 0,-11-46 1 15,-42 6 0 1,-28-9 6-16,-28 3 0 0,-28 35 2 16,-21 1 11-16,-65 31-8 15,-22 26-22-15,-34 29-5 16,-113 38-139-16,34 6-326 16,-5 6-693-16</inkml:trace>
  <inkml:trace contextRef="#ctx0" brushRef="#br0" timeOffset="4300.89">6346 4315 1795 0,'0'0'769'16,"0"0"-572"-16,0 0 7 15,0 0-124-15,0 0-4 16,0 0 54-16,0 0-68 16,147 241 32-16,-50-142-28 15,6 7-29-15,10 3 26 16,-5 4-62-16,5-5 14 15,-11-8-14 1,1-7-1-16,-3-10-12 0,37 3-127 0,-30-22-165 16,-9-17-598-16</inkml:trace>
  <inkml:trace contextRef="#ctx0" brushRef="#br0" timeOffset="4663.25">7826 6045 2104 0,'0'0'333'0,"0"0"-332"15,0 0 1-15,0 0-2 0,0 0 0 16,305-53 0-16,-257 57-18 15,-33 22 2-15,-15 8 16 16,-15 1 47-16,-59 9 96 16,-18-5 2-16,-11 5 23 15,9-5-26 1,20-2-35-16,21-2 1 0,38-10-77 16,15 0-5-16,5-9 17 15,63-2-36 1,22-8-11-16,7-6 4 0,-8 0-100 15,-2 0-26-15,-26-13-163 0,-19-13-266 16,-26-4-150-16</inkml:trace>
  <inkml:trace contextRef="#ctx0" brushRef="#br0" timeOffset="5063.06">7810 5619 2336 0,'0'0'540'0,"0"0"-461"0,0 0 29 15,0 0-63 1,0 0 37-16,-313 36-22 16,245 16-7-16,-6 9 32 15,11 14-57-15,8 2 25 16,10 6-7-16,17 4-46 15,28-4 40-15,0 0-40 16,21 0 0-16,47-7-3 0,29-3 3 16,16-10 0-16,24-13-9 15,5-14-39-15,5-19 47 16,6-17-35-16,-6-3 6 16,-5-43 24-16,-18-24-30 15,-3-17 36-15,-32-12-2 16,-15-11 11-16,-29-8-15 15,-32 0 6-15,-13 5 0 16,-19 6-10-16,-49 9-2 16,-35 13-51-16,-83 6-75 0,23 18-315 15,-3 17-154-15</inkml:trace>
  <inkml:trace contextRef="#ctx0" brushRef="#br0" timeOffset="5501.06">5628 4331 1883 0,'0'0'495'0,"0"0"-414"15,0 0 102-15,0 0 40 16,-69 255-72-16,56-146-12 16,-3 13-55-1,11 9-60-15,0-1 15 0,5-4-39 16,-8 26-117-16,3-28-212 0,-6-23-604 0</inkml:trace>
  <inkml:trace contextRef="#ctx0" brushRef="#br0" timeOffset="5997.45">5128 6015 1020 0,'0'0'942'0,"0"0"-790"15,0 0-90-15,0 0 42 16,0 0-36-16,0 0 61 15,0 0-33 1,0 64-15-16,-5-45 34 0,-8 4 13 16,2-2-29-16,1 2-25 15,-9 4-51-15,9-1 20 0,-1 4-17 16,11-2-25 0,0-5 24-16,0-6-25 0,16-9 0 15,23 3-1-15,14-4 3 16,-3 0-2-16,-5-2 0 15,-6 6 9-15,-5 3-20 16,-5 6 28-16,-18-1-17 16,2 11 67-16,-13 0-35 15,0 0 35-15,0 0-28 16,0-3-39-16,-13-8 33 16,-8-5-33-1,-3-11-45-15,-16-6-110 0,1-27-441 16,5-10-747-16</inkml:trace>
  <inkml:trace contextRef="#ctx0" brushRef="#br0" timeOffset="6133.23">5144 6045 2138 0,'0'0'596'16,"0"0"-442"-16,0 0-14 0,0 0-63 15,0 0-77-15,307-60-2 16,-238 48-214-16,-24 5-438 15,-11-10-611-15</inkml:trace>
  <inkml:trace contextRef="#ctx0" brushRef="#br0" timeOffset="6597">5265 5529 1119 0,'0'0'985'0,"0"0"-817"15,0 0-35 1,0 0 62-16,0 0-15 0,0 0-23 16,-347 88-16-16,278-50-30 0,-4 7-33 15,-1 5 23-15,0 7-59 16,11 6-7-16,13 3 23 16,11 10-50-1,10 7 32 1,18 2-35-16,11 4 4 15,0 1 0-15,16-7-8 16,42-3-1-16,10-7 0 16,11-10 18-16,19-8-27 0,1-11 9 15,9-10-5 1,19-15-16-16,1-4 20 0,9-15-13 16,16 0-13-16,-1-29-31 15,9-17 44-15,-4-17-28 16,-15-13-7-16,-23-13 47 15,-32-18-12-15,-53-14 14 16,-34-8 0-16,0-4 10 16,-58 0 1-16,-32 14-11 15,-25 16-12-15,-14 26 6 16,-58 28-156-16,27 20-334 16,20 20-318-16</inkml:trace>
  <inkml:trace contextRef="#ctx0" brushRef="#br0" timeOffset="7046.5">5070 3857 1803 0,'0'0'262'0,"0"0"-86"15,0 0-15-15,0 0 1 0,0 0 11 16,-289 206-60-16,181-120 23 16,-21 13-40-16,-23 14-3 15,-19 15 24-15,-21 5-64 16,-8 6-2-16,3 0-30 15,2-6-21-15,13-5-40 16,-49 14-201-16,44-29-530 16,30-30-381-16</inkml:trace>
  <inkml:trace contextRef="#ctx0" brushRef="#br0" timeOffset="7596.49">2033 5923 2082 0,'0'0'282'0,"0"0"-162"15,0 0 1-15,0 0-45 16,0 0-14-16,-261 205-13 16,214-160 10-16,7-8-32 15,19-8 31-15,3-5-27 0,13-11-19 16,5-3 3-1,0-3-15-15,18-1 0 0,32-6-12 16,18 0 20-16,17 0-8 16,7-10 0-1,-8-15-56-15,-11-5-51 0,-15 0-35 16,-24-1-23 0,-23 2 64-16,-11 6 55 15,0 4 46-15,0 8 107 0,0 6 25 16,-18 5 41-16,2 0-61 15,-3 0-31-15,4 19 22 16,4 15-19 0,3 8 24-16,8 4-28 0,0 9-63 0,0-8 10 15,0-4-27 1,24-10-47-16,0-23-60 0,-9-7-258 16,-9-3-362-1</inkml:trace>
  <inkml:trace contextRef="#ctx0" brushRef="#br0" timeOffset="8010.9">1817 5522 2009 0,'0'0'675'0,"0"0"-552"16,0 0 57-16,0 0-89 15,-318 142 27-15,262-70-31 16,-1 11-33-16,12 14 10 15,5 2-32 1,12 13 10-16,9-5-23 0,14 5-10 16,5-6 12-16,13-4-21 15,47-8 0-15,27-11-13 0,16-12 4 16,20-18-6 0,14-17-12-16,5-12-29 0,-2-18 46 15,-4-6-20-15,-4-10-2 16,-9-33 31-16,-9-17-14 31,-12-21 15-31,1-18 0 16,-19-21 7-16,-5-46 12 15,-32-44-8-15,-31 14-4 16,-16 23 16-16,-5 44-13 16,-64 53 40-16,-20 8 11 15,-37 8-53-15,-16 34 8 0,-11 26-16 16,-50 26-78-16,38 31-104 15,33 2-682-15</inkml:trace>
  <inkml:trace contextRef="#ctx0" brushRef="#br0" timeOffset="8660.29">5325 7013 1787 0,'0'0'620'16,"0"0"-452"-16,0 0 52 15,0 0-117-15,0 0-25 16,0 0-51-16,0 0 6 16,-236 0 42-16,178 38 1 0,-11 8 41 15,1 21-24 1,2 9-42-16,-2 17 45 0,-6 6-57 16,11 6-11-16,-5-3 5 15,12-2-27 1,9-7 2-16,2-14-8 0,6-8-41 15,-1-12 7-15,-33 6-131 16,10-22-329-16,-6-10-504 0</inkml:trace>
  <inkml:trace contextRef="#ctx0" brushRef="#br0" timeOffset="9014.11">3161 8471 1994 0,'0'0'274'16,"0"0"-214"-16,0 0-43 0,0 0-17 16,289-67-2-16,-228 64 1 15,-14 3-18-15,-18 0 3 16,-19 0 16-16,-4 0 65 15,-6 13 120-15,0 21 48 16,0 12-64-16,0 14-33 16,0 6-25-16,0 4-48 15,0-2 2 1,0-7-56-16,0-3-7 16,0-18-2-16,0-10-2 15,0-13-56-15,0-17-111 16,-6-11-139-16,-28-28-339 15,-5-5-1354-15</inkml:trace>
  <inkml:trace contextRef="#ctx0" brushRef="#br0" timeOffset="9147.1">3224 8706 1850 0,'0'0'551'15,"0"0"-297"1,0 0 2 0,0 0-134-16,0 0-87 15,0 0 16-15,294-76-43 16,-204 69 4-16,-6 4-24 15,-10-3-181-15,-22-1-261 0,-18-3-194 16</inkml:trace>
  <inkml:trace contextRef="#ctx0" brushRef="#br0" timeOffset="9593.11">3363 8089 2150 0,'0'0'532'15,"0"0"-407"-15,0 0 67 0,0 0-109 16,-300 47-5 0,232-9-21-16,-6 13-12 0,6 6 36 15,2 12-41 1,3 7 17-16,11 7 12 0,12 7-52 16,24 8 31-16,16-2-42 15,0 4 3-15,29-7-5 16,40-3-3-16,4-8-1 15,6-9 0-15,5-14-6 16,8-15-2-16,8-10 1 16,13-15-22-16,14-9 23 15,2-10-25-15,7 0 23 16,6-12 2-16,0-24 9 0,-5-16-3 16,-13-17 0-16,-16-14 0 15,-24-16-5-15,-16-21 14 16,-28-36-9-16,-17 5 8 15,-23-1 4-15,0 1-8 16,-10 38-4-16,-48 0 0 16,-21 27-15-16,-18 22 12 15,-16 25-33-15,-11 29-31 16,-52 23-171-16,28 37-354 16,25 7-418-16</inkml:trace>
  <inkml:trace contextRef="#ctx0" brushRef="#br0" timeOffset="10129.49">3858 9291 1185 0,'0'0'519'0,"0"0"-330"16,0 0-22-16,0 0 1 15,0 0 4-15,0 0-5 16,0 0-33-16,0-9 25 16,0 36-17-16,10 14 28 15,19 19-38-15,11 19-53 16,12 21 14-16,9 10-55 15,18 5-25-15,18 8 33 16,5 3-45-16,12-1 7 16,-7-6-7-16,1-6 19 15,-10-7-22-15,-20-14 2 16,-17-25 0-16,-19-15-15 0,-16-26 6 16,-13-19-40-16,-13-10-44 15,0-33-373-15,0-5-842 0</inkml:trace>
  <inkml:trace contextRef="#ctx0" brushRef="#br0" timeOffset="10776.28">4902 10906 1735 0,'0'0'308'0,"0"0"-197"0,0 0 16 16,0 0-77-16,0 0 20 15,0 0 74-15,0 0-9 16,-13 86 23-16,2-52-37 16,6 2-76-1,5 4 30-15,0 3-42 0,0 0-26 16,16 0 28-16,18 3-34 15,5-4 19-15,1-2 15 16,2-2-34-16,-16-3 26 0,3-8-27 16,-18-8 0-16,-11-5 3 15,0-8 9-15,-6-3-4 16,-44-3-2-16,-8 0 7 16,-2 0-2-16,2-23-11 31,8-7 0-31,16-3-11 0,16 1 12 0,18 2-1 15,0 3 0-15,5 1-8 16,47-4-5-16,22-2 13 16,5-1 0-1,0-3-9 1,-11 2 21-16,-23-2-9 0,-21-1 33 16,-24 4-11-1,0 3 56-15,-35 0-69 0,-22 4-2 16,-9 6-20-16,-3 6-55 15,-23 11-69-15,24 3-209 16,13 0-482-16</inkml:trace>
  <inkml:trace contextRef="#ctx0" brushRef="#br0" timeOffset="11203.58">4815 10595 2248 0,'0'0'368'16,"0"0"-93"-16,0 0-85 16,0 0-122-16,0 0 32 15,0 0-41-15,-310 112 2 16,257-56 2-16,8 7-35 16,6 8 31-16,10 5-50 0,13 10-8 15,11 3 18 1,5 1-7-16,0 3-12 0,39-6 0 15,22-4 12-15,26-12-30 16,2-15 18-16,19-13-12 16,5-17 2-16,8-9-19 15,3-17 14-15,7 0 9 16,-7-10-36-16,-11-27 32 16,-5-5 2-16,-11-15 5 15,-13-6-16-15,-5-6 38 16,-11-11-13-16,-15-6 41 15,-22-13-46-15,-23-10 65 16,-8-7-58-16,-13-4-7 0,-47 2-2 16,-22 17-7-1,-12 24-4-15,-14 30-15 16,-63 47-78-16,29 0-125 0,5 17-567 0</inkml:trace>
  <inkml:trace contextRef="#ctx0" brushRef="#br0" timeOffset="11823.78">4741 11830 1122 0,'0'0'1230'16,"0"0"-948"-16,0 0-58 15,0 0-56-15,0 0-38 16,0 0-46-16,-328 164-11 0,233-81 17 15,-13 11-39 1,-5 12 13-16,-3 7-37 0,8 2-18 16,14-4-10-16,2-1 1 15,-16 33-144-15,24-30-233 16,5-17-633 0</inkml:trace>
  <inkml:trace contextRef="#ctx0" brushRef="#br0" timeOffset="12943.46">2587 13035 1605 0,'0'0'882'16,"0"0"-713"-16,0 0 88 0,0 0-134 15,0 0-97-15,0 0 19 16,0 0-19-16,-260 132 25 16,202-77 34-16,3 9-37 15,-3 1 30-15,3 6-29 16,8 5-25 0,15 3 15-16,14 4-33 0,18 5-6 15,0-4 0-15,5-1 11 16,40 2-11-16,2-11 0 15,8-5 1-15,3-13-1 0,10-10 1 16,1-9-1 0,10-7 0-16,5-7 8 0,18-1-9 15,6-4 1-15,-5-5-7 16,-3-6-10-16,-3-7 10 16,-5 0 7-16,-3-13-12 15,4-27-2-15,-9-9 14 16,5-15 0-16,-2-12 0 15,-13-3-3-15,-14-4 9 16,-7 3-6-16,-19 1 33 16,-18 13-33-16,-16 3 44 0,0 1-13 15,-6-2-25 1,-38 1 50-16,-9-6-43 0,-2-2 13 16,-14 6-11-16,1 5-5 15,-11 7 16-15,-13 12-26 16,-8 7 10-1,-13 14-22-15,-8 10 9 0,-3 9-7 16,17 1-4-16,9 0-61 16,19 11-1-1,29 13-173-15,22 1-615 0</inkml:trace>
  <inkml:trace contextRef="#ctx0" brushRef="#br0" timeOffset="19543.37">5688 11628 1230 0,'0'0'1525'16,"0"0"-1282"0,0 0-77-1,0 0 9-15,0 0-128 0,0 0-2 16,147 126 36-16,-44-41-45 15,23 17 39-15,14 13-32 16,7 9-10-16,3 6 27 16,-11-1-52-16,-7-5 26 15,-1-4-17-15,-18-14-10 16,-10-13 25-16,-24-20-32 16,-19-20 0-16,-18-17-9 15,-15-19 8-15,-14-7 0 16,-13-7-16-16,5-3-55 15,-5 4 32-15,0 1-53 0,0 10-54 16,0 1-133-16,0 1-622 16</inkml:trace>
  <inkml:trace contextRef="#ctx0" brushRef="#br0" timeOffset="20190.96">7282 13694 1577 0,'0'0'390'16,"0"0"-93"0,0 0 4-16,0 0-51 0,0 0-72 15,0 0-72-15,0 0 7 16,50-150-28-16,-50 140 24 15,-11 4-17 1,-39 6-79-16,-23 0 7 0,-14 3-20 16,-8 20 18-16,3 10-24 15,13 0 6-15,21 0 0 16,27 1-1-16,23-8 4 16,8-3-3-16,13-6 0 0,48-11-31 15,20-6 30-15,14 0-59 16,13-11-39-16,-11-20-5 15,-13 1-81-15,-21 0 72 16,-23 10 56-16,-25 6 57 16,-7 8 75-16,-8 6-15 15,0 0-29-15,0 0-19 16,0 30 4-16,0 6 4 16,11 11 22-16,-1 9-24 15,-4-3 73-15,-6 5-49 16,0-5 12-16,0-7 21 0,-40-5-60 15,-15-8 16 1,-8-10-31-16,0-10-4 0,8-10-17 16,2-15-202-1,13-29-476-15,19-12-798 0</inkml:trace>
  <inkml:trace contextRef="#ctx0" brushRef="#br0" timeOffset="20681.49">6919 13125 2263 0,'0'0'296'0,"0"0"-106"16,0 0 68-16,0 0-153 16,-305 49 3-16,242 4-68 15,0 18 14-15,13 12 16 16,5 11-31-16,11 1 29 15,15 8-32 1,14-3-35-16,5 1 33 0,5-5-34 16,48-6 0-16,2 0 0 15,14-4 7-15,4-3-7 16,1-7 0-16,5-5 1 0,0-11-12 16,7-12 11-1,4-6 0-15,7-19-7 16,6-14-15-16,-1-9 21 15,11 0 1-15,0-26 0 16,11-22-8-16,2-12 8 0,-2-13 0 16,-6-4 0-16,-15-18 6 15,-19-5-6-15,-21-2 7 16,-18-1-5-16,-22-1 34 16,-23 9-21-16,0 3-2 15,0 9 32 1,-50 10-43-16,-18 7 17 0,-11 7-19 0,-18 9-37 15,-16 6 15-15,-87 2-97 16,32 8-176-16,2 4-658 16</inkml:trace>
  <inkml:trace contextRef="#ctx0" brushRef="#br0" timeOffset="21788.06">2395 9132 1270 0,'0'0'402'15,"0"0"-137"-15,0 0 33 16,0 0-77-16,0 0-78 16,0 0-23-16,0 0-61 15,148 0-45-15,-104 0 4 16,-4 0-18-16,-6 0-10 15,-15 0-17-15,-9 0-70 16,-10 4-15-16,0 3 29 16,0-1-22-16,0 1-36 0,-10-4-18 15,-4 0 35-15,9-3-8 16,5 0 40-16,-5 0 41 16,5 0 51-16,-5-6 74 15,-9-1 93-15,9 1-16 16,0 2 70-16,5 4 22 15,0 0-81-15,-5 0-5 16,5 0-52-16,-11 0-17 16,-13 4 35-16,-10 29-11 0,-21 20 8 15,-26 16-21 1,-19 19-53-16,-21 15 17 16,-3 13-18-16,-2 4-9 0,13-4 36 15,18-3-49 1,21-12 7-16,22-15-27 0,18-16 15 15,13-17-36-15,2-19-23 16,-2-8-74-16,-3-13-44 16,-10-10-671-16</inkml:trace>
  <inkml:trace contextRef="#ctx0" brushRef="#br0" timeOffset="22226.74">704 10939 1793 0,'0'0'697'0,"0"0"-561"15,0 0 49-15,0 0-11 16,0 0-138-16,0 0-15 16,0 0-21-1,137-136 0-15,-97 100-8 0,-11 7 8 16,0 6 0-16,-14 12 40 16,-9 4 8-1,1 7 12-15,-7 0-3 0,0 0-31 16,0 30 71-16,0 13-18 0,0 17-10 15,0 7 17-15,0 2-77 16,0 0 16 0,0-9-14-1,0-7 4-15,6-13-30 0,4-11-30 16,30-22-86-16,-6-7-177 0,0 0-567 0</inkml:trace>
  <inkml:trace contextRef="#ctx0" brushRef="#br0" timeOffset="22557.83">1646 10704 1573 0,'0'0'870'0,"0"0"-733"15,0 0 28-15,0 0-10 16,0 0-69-16,0 0 5 15,0 0-61 1,-118 182 40-16,118-139 14 0,0-6-43 16,0-4 14-16,34-10-54 15,11-10 13-15,12-13-2 0,-1 0-12 32,7-13 0-32,-13-23 0 15,-11-7 10-15,-10-7-16 16,-29 0 6-16,0 0 0 15,-5 7 5-15,-45 6 7 16,-13 9-12-16,-6 10 0 16,-20 6-90-16,15 11-123 15,16 1-595-15</inkml:trace>
  <inkml:trace contextRef="#ctx0" brushRef="#br0" timeOffset="23143.78">1091 10204 1458 0,'0'0'696'0,"0"0"-504"16,0 0 88-16,0 0-14 0,-318 67-149 15,263-34-17-15,-9 7-3 16,1 3-43-16,-5 0 24 16,2 10-27-16,-2 6-18 15,5 1 39-15,5 7-54 16,18 2 16-16,14 7-23 16,13-4 4-16,13-2-17 15,0 3 2-15,0-3 0 16,24 0-12-16,15-1 21 15,6-1-9-15,7-7 0 16,9-1 11-16,2-9-7 0,16-7-4 16,8-5 0-1,7-12-13-15,19-7 13 16,19-7 0-16,5-13 0 0,2 0-18 16,3-13 18-16,0-27-40 15,0-9 22-15,-5-11 4 16,0-10 7-16,-8-5 7 15,-9-8 0-15,-20 0 12 0,-13-6-3 16,-18-4 7 0,-25 3 1-16,-23-4 34 0,-21 2-51 15,0 4 33-15,-15 3 4 16,-43 2-36-16,-26 3 25 16,-19 7-26-1,-10 10 0-15,-5 7-14 0,-19 15-35 16,-60 31-59-16,26 10-205 15,18 0-843-15</inkml:trace>
  <inkml:trace contextRef="#ctx0" brushRef="#br0" timeOffset="24619.04">4499 1032 1913 0,'0'0'859'0,"0"0"-666"16,0 0 42-16,0 0-121 15,0 0-44-15,0 0-58 0,0 0 1 16,345-77 7 0,-198 45-20-16,11 2 0 0,-8-4-2 15,-16 1 11-15,-26 6-9 16,-29 4 0-16,-27 4-21 16,-31 8 6-16,-21 5-73 15,-5 6-111-15,-50 0-307 16,-13 0-217-16</inkml:trace>
  <inkml:trace contextRef="#ctx0" brushRef="#br0" timeOffset="24953.68">4702 743 1213 0,'0'0'939'0,"0"0"-789"15,0 0 36-15,0 0-17 16,0 0-39-16,0 0 37 0,0 0-67 16,-250 163-26-16,205-114 32 15,6 2-56-15,15-9 2 16,19-1-13-16,5-5-26 15,0-6 35-15,13-6-38 16,32-5-9-16,10-6 7 16,8-3 3-16,0-5-22 15,6-5-2-15,20 0-97 16,-15 0-174-16,-11-15-596 0</inkml:trace>
  <inkml:trace contextRef="#ctx0" brushRef="#br0" timeOffset="25491.85">6580 624 1731 0,'0'0'525'0,"0"0"-331"16,0 0 16-16,0 0-55 15,0 0-3-15,0 0-4 16,0 0 1-16,-63 145-39 0,47-85-33 16,8 0 14-16,-3 0-65 15,11-3-11-15,0-8-12 16,0-6 3-16,0-16-12 16,0-14-32-16,11-13-157 15,13-24-414-15,-1-22-774 0</inkml:trace>
  <inkml:trace contextRef="#ctx0" brushRef="#br0" timeOffset="25618.01">6532 432 2478 0,'0'0'359'15,"0"0"-359"-15,0 0-170 16,0 0-663-16</inkml:trace>
  <inkml:trace contextRef="#ctx0" brushRef="#br0" timeOffset="26108.63">7361 665 1994 0,'0'0'503'16,"0"0"-279"-16,0 0 3 15,0 0-85-15,-290 25 8 16,217 8-76-16,12 8 6 16,9-2-44-16,18 7-9 15,18 1 29-15,16 3-49 0,0-7 10 16,16-7-7-16,41-7 5 15,22-21-28-15,11-8 13 16,12-17-66-16,1-33-21 16,-11-19-163-16,-26-14-88 15,-19-14 47-15,-26-7 82 16,-8 0 129-16,-13 3 80 16,0 18 31-16,0 23 226 15,-8 26 89-15,-8 24-85 16,-7 10-91-16,2 7-117 15,-8 37 34-15,5 12-18 0,8 12-36 16,-2 10 36-16,13 1-42 16,5-1 11-16,0-4-22 15,0-12-1-15,29-9-30 16,10-9 11-16,1-14-79 16,52-30-43-16,-19 0-465 15,1-4-784-15</inkml:trace>
  <inkml:trace contextRef="#ctx0" brushRef="#br0" timeOffset="26298.64">8037 587 2293 0,'0'0'808'0,"0"0"-663"16,0 0 20-16,0 0-123 15,0 0-35-15,0 0-14 16,289-18 2-16,-200 18-117 0,-10 6-226 16,-31 13-467-1,-33-3-683-15</inkml:trace>
  <inkml:trace contextRef="#ctx0" brushRef="#br0" timeOffset="26456.87">8179 876 93 0,'0'0'2302'15,"0"0"-1697"-15,0 0-391 16,0 0-64-16,0 0-68 16,0 0-70-16,0 0-12 15,334-66-87-15,-232 36-517 0,-28 3-1296 16</inkml:trace>
  <inkml:trace contextRef="#ctx0" brushRef="#br0" timeOffset="27071.36">9220 380 1390 0,'0'0'1010'0,"0"0"-829"0,0 0-87 16,0 0-57-16,0 0-29 16,0 0-7-16,0 0-1 15,308-73 0-15,-269 73 11 16,-10 0-4-16,-24 0 44 15,-5 10 39-15,0 10 17 16,-23 3 20-16,-32 7-34 16,-14 5-36-16,6-4 28 0,13 5-61 15,16-6 6 1,10 5-13-16,24-3-7 0,0 3 7 16,11-5-17-16,36 2 0 15,14 2-2-15,7 3 10 31,-5-1-8-31,-8 4 1 0,-13 0 13 16,-26 3 10-16,-16 3-8 0,-34 1-16 16,-74 3 22-1,-34-2-22-15,-74 6-12 0,30-13-73 0,33-16-527 16</inkml:trace>
  <inkml:trace contextRef="#ctx0" brushRef="#br0" timeOffset="29929.13">6051 3011 59 0,'0'0'969'15,"0"0"-969"-15</inkml:trace>
  <inkml:trace contextRef="#ctx0" brushRef="#br0" timeOffset="30961.75">8831 2020 2481 0,'0'0'622'0,"0"0"-547"0,0 0-29 16,0 0 59-16,0 0-57 15,-47 243-2-15,47-148-4 16,0-4-33 0,28 7 15-16,7-12-24 0,-1-3-8 15,-11-14-1-15,-7-12-90 16,-5-17-173-16,-3-20-494 16,-8-20-1338-16</inkml:trace>
  <inkml:trace contextRef="#ctx0" brushRef="#br0" timeOffset="31187.51">8857 1902 2299 0,'0'0'343'0,"0"0"-279"16,0 0-16-16,0 0-4 15,381-34 21-15,-286 64 24 16,-13 11-80-16,-38 14 0 15,-28 5 6-15,-16 3-9 0,-39-3 48 16,-51-4 15 0,-12-3-50-16,-30 7-19 0,38-12-81 15,20-19-675-15</inkml:trace>
  <inkml:trace contextRef="#ctx0" brushRef="#br0" timeOffset="32526.85">2611 1960 1247 0,'0'0'680'15,"0"0"-438"-15,0 0-37 16,0 0-7-16,0 0-98 0,0 0-11 15,0 0-10 1,-13-5-35 0,13 5 60-16,-5 0-26 0,5 0-9 15,0 0 52-15,0 0-62 0,0 0 3 32,0 0-11-32,0 0-49 15,0 0 38-15,0 0-31 16,0 0-1-16,18 0 20 15,22 0-13-15,4 0-9 16,6 0-6-16,3 0 14 16,-14 0-22-16,-10 0 8 15,-13 0 0-15,-16 0-19 16,0 0 20-16,0 16-1 0,0 10 0 16,0 18 18-16,0 9 0 15,-16 9-18-15,-13 5-22 16,6 8 5-16,-4 9-158 15,4-13-395-15,17-22-817 0</inkml:trace>
  <inkml:trace contextRef="#ctx0" brushRef="#br0" timeOffset="33165.22">4186 1974 1395 0,'0'0'493'15,"0"0"-345"-15,0 0 37 16,0 0-60-16,0 0-26 15,0 0 65-15,0 0-51 16,11-28 17-16,-11 28 18 16,0 0-51-16,0 0 9 15,0 0-25-15,0 21-30 0,-5 9 36 16,-11 11-45-16,-2 1-17 16,-4 1 10-16,4 1-25 15,2-5-10-15,3-9 0 16,8-7-9-16,0-6 2 15,5-10-107-15,0-7-160 16,0-17-298-16,10-13-148 0</inkml:trace>
  <inkml:trace contextRef="#ctx0" brushRef="#br0" timeOffset="33283.56">4186 1974 1952 0,'-34'7'626'0,"45"-7"-329"15,12 0-133-15,17 0-128 16,28 0 12-1,11 0-48-15,40 13-11 0,-17 10-201 16,-23 3-589-16</inkml:trace>
  <inkml:trace contextRef="#ctx0" brushRef="#br0" timeOffset="34004.49">4505 3753 2000 0,'0'0'580'0,"0"0"-470"16,0 0-6-16,0 0 53 0,0 0-42 15,0 0-43-15,0 0 3 16,142 78-55-1,-77-69 22-15,17 2-39 0,-3-1 10 16,-11-1-5 0,-7 2-8-16,-14-5 0 0,-21 4-9 15,-12-3 18-15,-14 5-9 16,0 9 0-16,-6 6 1 16,-46 6 46-16,-4 3-47 15,-25 20-23-15,20-12-163 16,9-8-720-16</inkml:trace>
  <inkml:trace contextRef="#ctx0" brushRef="#br0" timeOffset="34581.91">5536 4379 1416 0,'0'0'404'15,"0"0"-145"-15,0 0 4 16,0 0-91-16,0 0-23 16,0 0-69-16,0 0-1 15,-29-6 98-15,8 30-52 16,-14 5 16-16,-12 7-48 0,-3-4-32 15,-5 7 29-15,2-6-69 16,9-7-9-16,9-6-12 16,6-7-10-16,19-3-7 15,10-10-79-15,0-7-133 16,34-23-130-16,6-5-554 0</inkml:trace>
  <inkml:trace contextRef="#ctx0" brushRef="#br0" timeOffset="34706.06">5536 4379 1798 0,'-153'67'647'0,"153"-67"-366"0,0 0-36 16,5 0-70-16,6 0-67 16,7 12-21-16,3 10-68 15,13 1-19-15,19 3-16 16,-13-6-324-16,4-6-707 0</inkml:trace>
  <inkml:trace contextRef="#ctx0" brushRef="#br0" timeOffset="35285.68">6369 4322 1382 0,'0'0'349'15,"0"0"-143"-15,0 0-30 16,0 0-17-16,0 0-57 16,0 0-42-16,0 0 50 15,-102-8-23-15,96 8 48 16,1 8 32-16,-5 8-59 16,-3 7 52-16,2 6-61 15,0 4-40-15,-7 0 36 16,8 0-73-16,-9 0-8 0,9-6-11 15,-1-4-2-15,6-9-2 16,-3-8-63-16,8-6-97 16,0 0-49-16,0-17-285 15,34-22-112 1,6-5 100-16,2-2 308 0,-16 9 199 16,3 7 295-16,-11 11 45 15,3 10-10-15,-2 9-157 16,15 0-23-16,5 0-29 15,6 24-96-15,39 21-25 16,-15-7-205-16,-12 3-778 0</inkml:trace>
  <inkml:trace contextRef="#ctx0" brushRef="#br0" timeOffset="36170.68">4431 7011 1536 0,'0'0'667'0,"0"0"-448"15,0 0 14-15,0 0-73 16,0 0-60-16,0 0 26 16,0 0-53-16,-5 50 18 15,21-41 4-15,12 2-68 16,7-5 28-16,9-2-25 15,6-4-29-15,19 0 30 16,10 0-30-16,2-17-1 16,-7 0 0-16,-8 0-52 0,-14 1 41 15,-18 5-11-15,-18 6 22 16,-11 1 0-16,-5 4 1 16,0 0 26-16,0 0-9 15,0 7-3-15,0 20-6 16,0 12 8-16,0 14-17 15,0 7 32-15,14 3-25 16,14 0-14-16,4 16-55 16,-3-14-242-16,-5-18-626 0</inkml:trace>
  <inkml:trace contextRef="#ctx0" brushRef="#br0" timeOffset="36974.43">3829 9427 1614 0,'0'0'611'16,"0"0"-388"-16,0 0 62 0,0 0-96 16,0 0-99-16,0 0 0 15,0 0-77-15,-21 6 43 16,8 24 40-16,-3 8-47 15,-3 13 50-15,-2-1-38 16,3 7-25-16,7-4 21 16,1 0-55-16,10-7 4 15,0-9-6-15,0-11-23 16,0-12-32-16,0-14-191 0,26-23-341 16,3-14-357-16</inkml:trace>
  <inkml:trace contextRef="#ctx0" brushRef="#br0" timeOffset="37085.12">3873 9506 1625 0,'0'0'729'16,"0"0"-557"-16,0 0-7 15,0 0-47 1,0 0-32-16,308-5-86 0,-218 20-91 16,-22-2-432-16</inkml:trace>
  <inkml:trace contextRef="#ctx0" brushRef="#br0" timeOffset="37781.82">2719 9100 1692 0,'0'0'379'16,"0"0"-52"-16,0 0 24 15,0 0-142-15,0 0-66 16,0 0 1-16,0 0-81 16,-53 23 24-16,32 10 24 15,-8 14-68-15,6 6 31 16,-6 3-50-16,18 1-23 15,11-3-2-15,0 6-83 0,19-14-263 16,15-19-1380-16</inkml:trace>
  <inkml:trace contextRef="#ctx0" brushRef="#br0" timeOffset="38776.9">4431 11780 1300 0,'0'0'509'0,"0"0"-293"16,0 0 7-16,0 0 12 31,0 0 27-31,0 0-66 0,0 0-36 0,-13 0-43 16,13 0-78-1,13 0 12-15,32 0-39 16,18 0-5-16,5 0-7 16,-2 0-10-16,-8 0 4 15,-24 0 4-15,-18 0-20 16,-16 0 16-16,0 24 12 16,0 6 7-16,-16 6 77 15,-13 5-77-15,13 0 16 16,3-4-29-16,13 5-23 15,0-12-140-15,0-14-770 0</inkml:trace>
  <inkml:trace contextRef="#ctx0" brushRef="#br0" timeOffset="39460.29">5780 11691 375 0,'0'0'580'0,"0"0"-519"15,0 0-31-15,0 0-30 16,0 0 107-16,0 0 155 16,0 0-48-16,-79-57 33 15,71 54-47-15,3 0 13 16,0 3 14-16,0 0-43 16,5 0 46-16,0 0-77 15,0 0-68-15,-6 0 26 16,6 6-44-16,-13 24 19 0,3 10 23 15,-1 10-73-15,-7 5 21 16,2-4-1-16,-2-5-50 16,2 0 44-16,5-16-50 15,6-7 0-15,-3-14-13 16,8-6-40-16,0-3 1 16,0-3-31-16,0-36-79 15,19-14-221-15,2-16-160 16,2 3 244-16,1 6 175 0,-3 14 124 15,3 13 128-15,-1 10 151 16,17 9-18-16,4 7 22 16,30 7-137-16,10 0-53 15,24 0-51-15,52 17-42 16,-25 6-151-16,-28-6-790 0</inkml:trace>
  <inkml:trace contextRef="#ctx0" brushRef="#br0" timeOffset="41082.9">10338 2097 1577 0,'0'0'385'0,"0"0"-141"15,0 0-22-15,0 0-36 16,0 0-50-16,0 0 19 15,0 0-31-15,-29-63-60 16,13 53 34-16,-2 3-28 0,-11-2-58 16,-11-2 31-16,6 1-42 15,-11-3-1-15,1 3 0 16,4 1 19-16,1 0-27 16,5 2 8-16,5 2 0 15,18 3 13-15,6 2-13 16,5 0 0-16,0 0-1 15,0 0 7-15,0 0-7 16,0 0 1-16,-8 0-9 16,-3 19-8-16,-4 24 30 15,-4 17-13-15,-2 12 19 16,-2 18-8-16,4 4-1 16,3 7-8-16,1-4 7 0,-4 2 16 15,3-11-17 1,-2-8-8-16,8-6 21 15,-1-12-3-15,11-5-8 0,0-9-7 16,0-8 6 0,21-10 14-16,37-4-14 0,26-10-9 15,24-7 0-15,63 6-100 16,-24-7-174-16,-29 8-671 0</inkml:trace>
  <inkml:trace contextRef="#ctx0" brushRef="#br0" timeOffset="42704.8">10769 2197 1960 0,'0'0'383'0,"0"0"-185"16,0 0-32-16,0 0-98 16,0 0 23-16,0 0-39 15,0 0 0-15,-268 46 16 16,236-23-25-16,3 3 51 16,11 1-46-16,7 0-31 15,11-1 22-15,0-3-39 16,0-6-1-16,11-6-9 15,18-11-80-15,5 0 22 16,6 0-41-16,-1-24-49 0,-10-3 99 16,-5 1 15-16,-9 8 44 15,-9 0 14-15,-6 11 26 16,5 3 81-16,-5 4-58 16,8 0-53-16,-3 14 29 15,6 24-21-15,4 6 37 16,4 14 7-1,-3 9-40-15,-9-1 49 0,-7 1-32 16,0-7-23-16,-13-7 50 16,-26-14-48-16,-11-9 7 0,5-13-19 15,3-11-6-15,16-8-54 16,13-32-239-16,13-10-608 0</inkml:trace>
  <inkml:trace contextRef="#ctx0" brushRef="#br0" timeOffset="43052.2">10979 2041 2121 0,'0'0'745'0,"0"0"-615"16,0 0-60-16,0 0-25 16,0 0-43-16,0 0-2 15,321-97 0-15,-273 97-11 16,-27 0 1-16,-16 0 20 15,-5 14 2-15,0 18 125 16,-16 12-61-16,-18 13-3 16,5 5-5-16,13 12-67 15,6 2 42-15,10 3-37 16,0 4 3-16,0 2 2 16,0-9-4-1,0 0-7-15,0-9 6 0,0-7 8 16,0-17 16-16,0-10-30 15,-13-13 12-15,7-10-6 16,1-10-6-16,5 0-20 0,0-40-62 16,0-17-484-16,0-6-806 0</inkml:trace>
  <inkml:trace contextRef="#ctx0" brushRef="#br0" timeOffset="43194.5">11598 2352 2352 0,'0'0'662'16,"0"0"-508"-16,0 0-95 16,0 0-52-16,0 0-14 0,368-63-136 15,-289 63-562 1,-35 0-1349-16</inkml:trace>
  <inkml:trace contextRef="#ctx0" brushRef="#br0" timeOffset="43337.11">11703 2586 2266 0,'0'0'546'0,"0"0"-407"0,0 0 70 16,0 0-101-1,0 0-82-15,0 0-26 0,371-59-240 16,-282 22-604 0</inkml:trace>
  <inkml:trace contextRef="#ctx0" brushRef="#br0" timeOffset="43778.09">12510 2117 2304 0,'0'0'465'16,"0"0"-294"-16,0 0-35 15,0 0-89-15,0 0 38 16,0 0-38-16,0 0 1 15,-18 50-13-15,18-20-35 32,18 6 57-32,-2 4-38 15,13 3-7-15,10 5 3 16,6 0 2-16,13 4-17 16,-3-3 0-16,-2-1 18 15,-19 1-23-15,-24-10 5 0,-10-5 0 16,-5-8-9-16,-53-10 21 15,-10-9-12-15,7-7 0 16,4 0 20-16,22-16-10 16,25-24-10-16,10-17-1 15,10-8-16-15,48-11-14 16,3-3 17-16,2 8 13 16,-11 2 2-16,-25 16-5 15,-14 7 4-15,-13 9 0 16,-19 14-9-16,-36 10-36 15,-58 13-120-15,16 7-402 0,0 20-767 16</inkml:trace>
  <inkml:trace contextRef="#ctx0" brushRef="#br0" timeOffset="44486.25">8954 3967 1719 0,'0'0'916'0,"0"0"-649"0,0 0-118 15,0 0 24 1,0 0-31-16,-44 246-91 0,44-163 6 16,0 2-44-16,0-4 2 15,0-7-10-15,10-15-5 16,9-12-47-16,-4-20-52 16,-4-21-182-16,2-16-225 15,-8-33 44-15,1-11-543 0</inkml:trace>
  <inkml:trace contextRef="#ctx0" brushRef="#br0" timeOffset="44706.2">8989 3791 1691 0,'0'0'361'0,"0"0"-178"16,0 0-1-16,0 0-63 16,0 0-3-16,0 0 6 15,0 0-43-15,334 21 14 16,-295 34-54-1,-20 8-5-15,-19 1 23 0,0-6-51 16,-40-4 42-16,-34-14-11 16,-12-10-17-16,1-11 36 15,12-12-56-15,20-7-81 16,27-19-184-16,21-18-666 0</inkml:trace>
  <inkml:trace contextRef="#ctx0" brushRef="#br0" timeOffset="46331.83">9975 3655 2060 0,'0'0'372'0,"0"0"-97"15,0 0-90-15,0 0-102 16,0 0-22-16,0 0-48 16,0 0 28-16,-124 0-35 0,82-9-5 15,3 7 29-15,5-4-29 16,2 0-1-16,14 0 0 16,7 5 12-16,6-4-30 15,5 5-10-15,0 0-51 16,0 0 64-16,0 0-20 15,5 0 35-15,11 6 5 16,8 14 4-16,-3 13 34 16,-8 15-19-16,-3 7 9 0,-10 14 27 15,0 7-39 1,0 7 52-16,-5 0 5 16,-24 0-21-16,0-4 40 15,8-8-52-15,8-7-24 0,8-8 33 16,5-13-54-1,0-10 23-15,0-6-22 0,0-10 22 16,0-8-28-16,18-2 5 16,16-7-19-16,11 0 11 15,5 0-64-15,13 0-48 0,29-40-127 16,-8 1-420 0,-10-6-313-16</inkml:trace>
  <inkml:trace contextRef="#ctx0" brushRef="#br0" timeOffset="46804.98">10480 3934 1829 0,'0'0'374'16,"0"0"-212"-16,0 0-67 15,0 0 0-15,0 0-25 0,0 0 20 16,0 0-5-16,-74 86 9 15,69-59 24-15,5-1-79 16,0 4-14 0,0 0 10-16,0 2-20 0,21 2 0 15,13-4-15-15,-5 3 16 16,5-3-14-16,-10-2-2 16,-8-5 0-16,-11-5 0 15,-5-4 21-15,0 2-5 16,-16-4 34-16,-31 1-49 15,-8-6 53-15,5-2-52 0,8-5 10 16,21 0 7-16,10 0-10 16,11-17-18-16,0-8 6 15,45-11-52-15,28-7 53 16,6-4-23-16,0-4 16 16,-5 2-8-16,-11-2 19 15,-24 1-2-15,-15 4 22 16,-24 0-14-16,0 9 55 0,-24 7-59 15,-20 14-3-15,-9 6-2 16,8 10-122-16,1 0-153 16,4 3-384-16,17 13-475 0</inkml:trace>
  <inkml:trace contextRef="#ctx0" brushRef="#br0" timeOffset="47185.22">10911 3794 2105 0,'0'0'511'16,"0"0"-438"-16,0 0-52 16,0 0-12-16,0 0-2 15,0 0-7-15,329-60 0 16,-300 60 0-16,-13 0 3 15,-11 0 38-15,-5 0 71 16,0 12 48-16,0 11-66 0,0 12 12 16,0 3-44-16,0 13-46 15,0 6 44-15,0 6-53 16,0 1 1-16,0 1 30 16,0 6-37-16,0-6 40 15,-5 2-2-15,-6-3-27 16,-7-9 43-16,2-4-55 15,-3-14 20-15,4-14-13 16,-4-6 13-16,9-11-29 16,10-6 9-16,0-16-89 15,0-24-135-15,10-10-803 0</inkml:trace>
  <inkml:trace contextRef="#ctx0" brushRef="#br0" timeOffset="47327.5">11647 3997 2230 0,'0'0'506'16,"0"0"-464"-16,0 0-4 15,0 0-38-15,329-63-64 16,-260 63-263-16,-30 0-1179 0</inkml:trace>
  <inkml:trace contextRef="#ctx0" brushRef="#br0" timeOffset="47453.81">11692 4254 1996 0,'0'0'701'15,"0"0"-581"-15,0 0 49 0,0 0-96 16,0 0-73-16,387-92-282 16,-298 56-906-16</inkml:trace>
  <inkml:trace contextRef="#ctx0" brushRef="#br0" timeOffset="47832.8">12413 3602 2022 0,'0'0'664'0,"0"0"-565"16,0 0-58-16,0 0-5 15,0 0 80-15,0 0-43 0,313-15-65 16,-240 12 16-16,-17-1-18 16,-12 1-6-16,-9-1 30 15,-17 3-21-15,-13 1 54 16,-5 0-8-16,0 5-23 16,0 32 101-16,0 17-69 15,-5 12 4-15,-19 17 5 16,3 7-49-1,8 2 41-15,3 2-23 0,-1-8-33 16,3-5 33-16,8-19-41 16,0-11-1-16,0-19 0 0,0-14-81 15,0-18-5 1,0-32-143-16,0-9-712 0</inkml:trace>
  <inkml:trace contextRef="#ctx0" brushRef="#br0" timeOffset="47944.51">12844 4079 1976 0,'0'0'883'16,"0"0"-716"-16,0 0-13 16,0 0-77-16,0 0-77 15,295-20-111-15,-266 40-791 0</inkml:trace>
  <inkml:trace contextRef="#ctx0" brushRef="#br0" timeOffset="48747.85">5325 10500 2232 0,'0'0'650'16,"0"0"-595"-16,0 0-15 15,0 0-40-15,0 0-103 16,0 0-143-16,0 0-558 0</inkml:trace>
  <inkml:trace contextRef="#ctx0" brushRef="#br0" timeOffset="49741.4">10264 5407 1829 0,'0'0'757'0,"0"0"-559"0,0 0 6 16,0 0-109-16,0 0-3 15,0 0 41-15,0 0-76 16,0 253 24-16,-5-156-36 16,-8 2-26-16,7-2 11 15,6-5-18-15,0-9-12 0,6-13 0 16,23-16-94-16,5-20-69 16,0-34-314-1,0 0-241 1,-15-23-839-16</inkml:trace>
  <inkml:trace contextRef="#ctx0" brushRef="#br0" timeOffset="49976.65">10219 5363 2184 0,'0'0'353'0,"0"0"-152"16,0 0-42-16,0 0-127 0,0 0 16 15,0 0-48-15,0 0 33 16,311 14 18-16,-272 47-50 15,-20 7 25-15,-19 7-17 16,0-9 4-16,-35-6 47 16,-33-13-27-16,-11-18 42 31,6-9-43-31,9-20-32 0,35-16-63 0,24-33-311 16,5-6-788-16</inkml:trace>
  <inkml:trace contextRef="#ctx0" brushRef="#br0" timeOffset="50386.18">11374 4894 876 0,'0'0'978'0,"0"0"-788"16,0 0 16-16,0 0 27 0,0 0-100 16,-310 20-17-16,231 2-3 0,10-8-89 15,12 8 45-15,12-5-35 32,16-4-28-32,18 4 20 15,11-3-16-15,0 8-10 16,0-2 0-16,0 7 17 15,11-1 3-15,13 11 15 0,-9 6 31 16,9 10 58 0,-13 10-60-16,2 6 22 15,-3 6-16-15,-5 3-56 16,1 2 58-16,7-4-45 0,-3-10-27 16,6-4 17-16,3-16-11 15,2-13-12-15,13-16-8 16,5-17-106-16,48-13-55 15,-13-28-461-15,-1-8-999 0</inkml:trace>
  <inkml:trace contextRef="#ctx0" brushRef="#br0" timeOffset="50686.96">11461 5218 1555 0,'0'0'1184'16,"0"0"-944"-16,0 0-144 15,0 0-80-15,0 0-8 16,0 0-8-16,0 0-14 16,305-51-44-16,-260 51 9 15,-22 0 49-15,-12 0 7 16,-11 0 52-16,0 24 90 16,0 9-53-16,-6 7 19 15,-9 10-22-15,-4 3-61 16,9 7 31-16,-1 0-62 15,6-4-1-15,-3-3 5 0,3-7 7 16,5-9-24-16,-5-9 4 16,5-11-94-16,0-17-48 15,-6 0-376-15,1-15-336 0</inkml:trace>
  <inkml:trace contextRef="#ctx0" brushRef="#br0" timeOffset="50798.41">11603 5600 1972 0,'0'0'862'15,"0"0"-615"-15,0 0-132 0,0 0-44 16,0 0-71-16,294-120-89 16,-191 74-456-16,-19-2-1111 0</inkml:trace>
  <inkml:trace contextRef="#ctx0" brushRef="#br0" timeOffset="51177.28">12118 5138 1969 0,'0'0'805'0,"0"0"-619"0,0 0-32 16,0 0-121-1,0 0-9-15,0 0-21 16,0 0 18-16,176-58-33 0,-141 53 12 16,-14 2 0-16,-8 3-15 15,-8 0 26-15,-5 0-11 16,5 3 46-16,6 24-10 15,-6 9 37-15,8 7-19 16,-2 14-34-16,-1 2 36 16,3 11-55-16,3 2 8 15,3 2 12-15,-4 2-10 16,1 6 10-16,-3-10 6 16,-7-2-26-16,-6-11 55 15,0-8-50-15,0-15 24 0,0-13 21 16,-19-13-51-16,-2-10 21 15,3 0-21-15,2-26-84 16,5-68-13-16,11 5-500 16,0-4-1084-16</inkml:trace>
  <inkml:trace contextRef="#ctx0" brushRef="#br0" timeOffset="51336.13">12968 5167 2741 0,'0'0'491'0,"0"0"-405"16,0 0-19-16,0 0-60 15,289-62-14-15,-176 62-101 16,-21 0-600-16,-42 0-726 0</inkml:trace>
  <inkml:trace contextRef="#ctx0" brushRef="#br0" timeOffset="51477.88">13120 5469 1776 0,'0'0'932'15,"0"0"-672"1,0 0-175-16,0 0-85 0,0 0-102 0,297-113-407 16,-223 78-668-16</inkml:trace>
  <inkml:trace contextRef="#ctx0" brushRef="#br0" timeOffset="51807.56">13880 4877 633 0,'0'0'1500'31,"0"0"-1227"-31,0 0-189 15,0 0 58-15,0 0 69 0,0 0-74 0,0 0-7 16,-118 101-28-16,113-77-81 16,5-1 36-16,0 2-42 31,15 0-7-31,33-2 17 0,-3 4-15 16,4-1-10-16,-4 4 0 15,3-3 18-15,-14 3-1 16,-13 0 28-16,-8-1-12 15,-13 4 54-15,0 0-63 16,0-3 16-16,-24-10-34 16,-10-6 18-16,0-11-48 15,-6-13-12-15,6-30-189 16,11-10-608-16</inkml:trace>
  <inkml:trace contextRef="#ctx0" brushRef="#br0" timeOffset="51934.02">13988 4589 2663 0,'0'0'546'0,"0"0"-472"16,0 0 30-16,0 0-104 15,0 0-31-15,0 0-192 16,0 0-746-16</inkml:trace>
  <inkml:trace contextRef="#ctx0" brushRef="#br0" timeOffset="53100.97">14109 4808 1467 0,'0'0'687'0,"0"0"-455"15,0 0 14-15,0 0 47 16,0 0-148-16,0 0-18 15,0 0 8-15,0-3-57 16,0 3 31-16,0 0-58 16,21 0-21-16,13 0 47 15,11 12-71-15,23 2 15 16,11 1-21-16,29-3-32 16,-21-5-40-16,-27-7-701 0</inkml:trace>
  <inkml:trace contextRef="#ctx0" brushRef="#br0" timeOffset="54574.36">5762 4409 1207 0,'0'0'286'0,"0"0"-52"16,0 0-32-16,0 0-17 15,0 0-5 1,0 0-60-16,0 0 22 0,-40-41-21 31,30 40 30-31,-9 1 7 16,4-6-99-16,-9 6 2 15,3 0-18-15,-3 0-35 0,1 0 58 16,7 0-54-16,5 0-12 16,-2 0 29-16,8 0-14 15,0 0-15-15,5 0 13 16,0 0-11-16,0 0 39 16,0 0-30-16,0 0 2 15,0 6 14-15,0 0-19 16,0 7 17-16,0-1 14 15,18 6-38-15,-2-2 55 16,0 2-41-16,2-4-14 16,-8-2 5-16,4-2 6 0,-4-2-24 15,-5-3-13 1,-5-5-151-16,6 0-366 0,-6 0-765 0</inkml:trace>
  <inkml:trace contextRef="#ctx0" brushRef="#br0" timeOffset="55896.84">9985 6773 2286 0,'0'0'747'0,"0"0"-611"16,0 0-116-1,0 0 47-15,0 0-20 0,0 210 5 16,0-112-10-16,0 1-33 31,0 4 0-31,0 0-9 0,0-5-57 0,0-14-45 16,0-9-266-16,0-26-394 15,0-28-1053-15</inkml:trace>
  <inkml:trace contextRef="#ctx0" brushRef="#br0" timeOffset="56140.77">9925 6694 2039 0,'0'0'567'15,"0"0"-469"-15,0 0-71 16,0 0-14-16,0 0 14 16,289-4 25-16,-205 38-23 15,-15 6 29-15,-35 6-37 16,-29 7 36-16,-5 0 22 16,-52 2-12-16,-27-9 55 0,-16-2-64 15,3-11-50-15,13-10 8 16,16-10-16-16,34-13-111 15,18-7-356-15,11-22-959 0</inkml:trace>
  <inkml:trace contextRef="#ctx0" brushRef="#br0" timeOffset="56541.14">11187 6352 1989 0,'0'0'622'0,"0"0"-473"16,0 0-31-16,0 0-13 16,-363-3-82-16,308 6-22 15,10 6 6-15,27 2-7 16,13-1-9-16,5-2-20 0,0 7-5 15,0 2 32-15,0 3 4 16,10 7 8-16,9 9 52 16,-9 7-24-16,1 16 85 15,-11 8-9-15,0 9-56 16,0 6 29-16,0 1-48 16,0-4-25-16,0-3 17 15,0-6-19-15,13-10-12 16,-3-10 0-16,14-14 0 15,-3-12-9-15,8-15-60 16,34-9-161-16,-13-19-297 16,-5-15-705-16</inkml:trace>
  <inkml:trace contextRef="#ctx0" brushRef="#br0" timeOffset="57024">11408 6701 1068 0,'0'0'837'16,"0"0"-690"-16,0 0 73 0,0 0-88 15,0 0-74-15,0 0 10 16,0 0 10-16,0 16 35 16,0 1 50-1,0-1-75-15,0 1 3 0,0 3-45 0,0-4-28 16,0 2-3-16,0-6-4 16,0-5-11-1,0 0 0-15,0-7-41 0,0 0 14 16,34 0-13-16,6 0 4 15,2 0 36-15,-3 0-26 16,-4 0 25-16,-9 8 1 16,-3 0 0-16,-12 8 36 15,2 5 1 1,-13 7 30-16,0-3 31 0,0 9-28 0,-8-4 35 16,-26-5-42-1,-5 3-54 1,-6-7 19-16,0-8-28 0,1-10-52 0,-20-6-114 15,20-27-513-15,9-10-864 0</inkml:trace>
  <inkml:trace contextRef="#ctx0" brushRef="#br0" timeOffset="57141.87">11427 6654 527 0,'0'0'1870'15,"0"0"-1595"-15,0 0-275 16,0 0-14-16,368-142-551 15</inkml:trace>
  <inkml:trace contextRef="#ctx0" brushRef="#br0" timeOffset="57543.78">11926 6462 2505 0,'0'0'636'16,"0"0"-504"-16,0 0-14 15,0 0-84-15,0 0-22 0,0 0-24 16,0 0 5-16,213-7-38 16,-165 7 43-16,-14 0-42 15,-13 0 12-15,-8 0 23 16,-2 0-33-16,-11 0 42 16,0 0-20-16,0 0 16 15,0 0-16-15,0 16 40 16,0 14-17-16,0 7 24 15,0 9-27-15,0 11 52 16,0 3-25-16,0 11-11 16,0-3 37-16,0 8-41 15,0 6 28-15,0-6-4 0,0 0-30 16,0-9 35-16,0-7-26 16,0-14 0-16,0-9 48 15,-6-14-51-15,-12-12 19 16,-3-10-14-16,-3-1-16 15,0 0-2-15,-2-49-79 16,3-4-162-16,17-13-698 0</inkml:trace>
  <inkml:trace contextRef="#ctx0" brushRef="#br0" timeOffset="57701.68">12928 6651 2664 0,'0'0'638'0,"0"0"-583"16,0 0-22-16,0 0-33 15,0 0-6-15,363-14-94 16,-284 35-628-16,-32-1-818 0</inkml:trace>
  <inkml:trace contextRef="#ctx0" brushRef="#br0" timeOffset="57843.72">12997 7038 2733 0,'0'0'506'0,"0"0"-354"15,0 0-8-15,0 0-114 16,0 0-30-16,0 0-10 16,386-62-284-16,-291 32-772 0</inkml:trace>
  <inkml:trace contextRef="#ctx0" brushRef="#br0" timeOffset="58286.52">13978 6621 2675 0,'0'0'376'0,"0"0"-243"16,0 0-71-1,0 0-41-15,0 0-12 0,328-143 7 16,-283 120-16-16,-21 7 0 16,-9 6 1-16,-9 3 90 15,-6 7-47-15,0 0 7 0,0 0-29 16,0 10-4-16,8 23-4 16,-3 14 2-16,0 9-15 15,0 7 53-15,1 0-54 16,-1 4 12-16,-5-7-9 15,0-3 18-15,0-5-42 16,-5-8 16-16,-30-7-64 16,-9-10 26-16,-6-11-29 15,10-3 51-15,6-6 12 16,10-7 18-16,24 0 16 0,0 0 13 16,0 0-20-1,29 0 12-15,35 0-21 0,1 0-9 31,4 0 0-31,-6-7-23 0,-13-6-46 16,-21-1-220-16,-19-2-654 0</inkml:trace>
  <inkml:trace contextRef="#ctx0" brushRef="#br0" timeOffset="59750.93">10033 7964 2225 0,'0'0'363'16,"0"0"-250"-16,0 0 101 0,0 0-88 15,10 215 32-15,6-126-62 16,2 4-33-16,3 0-12 16,8-3-39-16,0-7-2 15,-5-11-10-15,-3-13-90 16,3-16-112-16,-9-20-425 15,-1-21-134-15</inkml:trace>
  <inkml:trace contextRef="#ctx0" brushRef="#br0" timeOffset="60018.19">10141 7892 1916 0,'0'0'596'0,"0"0"-439"16,0 0-96-16,0 0 0 15,0 0 21-15,0 0-49 16,305 13 13-16,-242 27-25 16,-19 6-7-16,-20 4 56 15,-24 0-33-15,0-4 28 16,-68-4 40-16,-19-9-60 16,-13-7 35-16,-3-7-59 15,11-4-15-15,19-5-12 16,23-10 3-16,50 0-109 0,0-27-250 15,29-8-584-15</inkml:trace>
  <inkml:trace contextRef="#ctx0" brushRef="#br0" timeOffset="60349.57">11132 7845 1091 0,'0'0'1487'15,"0"0"-1295"-15,0 0 41 16,0 0-95-16,0 0-105 0,0 0-6 16,-308-66-17-16,258 66-10 15,11 0 0-15,10 0 11 16,24 0-22-16,-1 7 11 16,6 3 0-1,0 6 11-15,0 7-11 0,0 14 26 16,0 9 20-1,0 11-14-15,0 14 57 0,6 2-35 16,-6 5-18-16,5 7 32 16,6-2-62-16,2-4 28 0,2-6-10 15,4-10-15 1,-3-13 6-16,2-17-15 0,3-13-31 16,32-20-20-16,-9-8-188 15,6-28-589-15</inkml:trace>
  <inkml:trace contextRef="#ctx0" brushRef="#br0" timeOffset="60648.15">11353 8220 152 0,'0'0'2728'0,"0"0"-2392"0,0 0-159 15,0 0-108-15,0 0-68 16,0 0-2-16,0 0-64 15,216-144 38-15,-201 126 17 16,-1 7 20-16,-14 10 49 16,0 1 5-16,0 0-35 15,0 0 26-15,0 12-55 16,0 21 28-16,0 12 32 16,0 8-46-16,0 0 31 15,0-4-45 1,0-2 15-16,0-11-36 0,0-9-29 0,0-24-55 15,15-3-206-15,19 0-765 16</inkml:trace>
  <inkml:trace contextRef="#ctx0" brushRef="#br0" timeOffset="61027.13">12005 7812 2737 0,'0'0'537'15,"0"0"-407"-15,0 0-14 16,0 0-106-16,0 0 4 16,0 0-14-16,0 0-51 0,176-37 49 0,-160 37-25 15,-11 14 27 1,-5 13 20 0,0 2-19-16,0 11 47 15,-5 3-36-15,-11 7-12 16,8 7 23-16,8-3-22 15,0 6-1-15,0-1 0 16,0 5 18-16,19-1-23 16,-3 0 5-16,-3 0 0 0,-3-7 30 15,-4-3-24-15,-6-7 27 16,0-9 9-16,0-14-36 16,0-6 57-16,-11-6-33 15,-18-9-16-15,0-2-7 16,0 0-7-16,14-19-52 15,15-61-47-15,0 4-144 16,0-11-824-16</inkml:trace>
  <inkml:trace contextRef="#ctx0" brushRef="#br0" timeOffset="61184.62">12770 8077 2273 0,'0'0'696'15,"0"0"-550"-15,0 0 76 16,0 0-114-16,0 0-71 16,0 0-37-16,0 0-82 15,324 5-242-15,-298 4-680 0</inkml:trace>
  <inkml:trace contextRef="#ctx0" brushRef="#br0" timeOffset="61342.77">12644 8461 2354 0,'0'0'950'0,"0"0"-729"16,0 0-87-16,0 0-7 15,0 0-92-15,0 0-35 16,363-36-42-16,-294 29-137 16,-30 0-653-16</inkml:trace>
  <inkml:trace contextRef="#ctx0" brushRef="#br0" timeOffset="62554.11">13630 7686 2020 0,'0'0'488'15,"0"0"-318"-15,0 0 114 16,0 0-190-16,0 0-54 16,0 0-32-16,0 0 8 15,216-17-13-15,-148 17-3 16,-15 0 0-16,-13 0-15 0,-19 0 16 15,-8 0-1-15,-13 0 24 16,0 17-3-16,-40 10 85 16,-18-1-44-16,-5 10-33 15,3 1 27-15,18 3-56 16,21 3 15 0,15 0-7-16,6 1 10 0,0 2-14 31,35 2-4-31,4-3 0 0,1 8-1 0,-12 0 11 15,-17 5-10-15,-11-1 6 16,-11-1 9-16,-131 20-30 16,6-19-120-16,-12-11-663 15</inkml:trace>
  <inkml:trace contextRef="#ctx0" brushRef="#br0" timeOffset="64080.07">11584 8491 1209 0,'0'0'601'0,"0"0"-456"15,0 0 112-15,0 0-35 16,0 0-87-16,0 0-15 15,0 0-40-15,14-27 8 0,-14 27 42 16,0-3-51-16,0 3 11 16,0 0 5-16,0-4-46 15,0 4 30-15,0 0-45 16,-24-3-33-16,-5 3 12 16,13 0-4-16,-2 0-9 15,12 0 3-15,6-3 12 16,0 3-3-16,0 0-12 15,0 0 0-15,0 0-3 16,24 0 13-16,16 0-10 16,4 0 0-16,-4 0-3 15,-6 0 2-15,-18 0-115 16,-8-3-391-16,-8-7-763 0</inkml:trace>
  <inkml:trace contextRef="#ctx0" brushRef="#br0" timeOffset="65203.11">10167 9350 1962 0,'0'0'607'0,"0"0"-409"0,0 0 31 15,0 0-117-15,0 0-13 16,0 0-12-16,0 0-13 15,13 209 10-15,-8-122-51 16,1 9 24-16,-1 0-52 16,0 0 7-16,0-4-15 15,8-9 3-15,-2-18-65 16,-1-15-77-16,9-20-427 16,-14-23-379-16</inkml:trace>
  <inkml:trace contextRef="#ctx0" brushRef="#br0" timeOffset="65456.96">10098 9411 2343 0,'0'0'327'16,"0"0"-263"-16,0 0-1 16,0 0-53-16,0 0-8 15,353-60 25-15,-256 60-26 16,-23 23 53-16,-19 13 15 15,-21 2-35-15,-21 13 33 16,-13-1 2-16,-13 0-9 0,-47-1 35 16,-22-9-45-16,3-3 1 15,6-10-51-15,17-8-6 16,9-19-124-16,21 0-467 16,7-13-900-16</inkml:trace>
  <inkml:trace contextRef="#ctx0" brushRef="#br0" timeOffset="66026.17">11550 9053 2133 0,'0'0'512'0,"0"0"-298"0,0 0 47 15,0 0-120 1,0 0-79-16,0 0 17 15,0 0-72-15,-237-17 2 16,145 17-1-16,3 7 10 16,10 6-17-16,11-6-1 15,20 0 0-15,22 0-4 0,13-7 4 16,8 2-1-16,-1 2-5 0,6-1-35 16,-5 4 40-16,0 6-4 15,0 0 5 1,-3 11-9-16,3 2 27 0,5 11-15 15,0 13 36-15,0 9-38 16,0 12 50-16,0 6-24 16,0 6-15-16,0 0 42 15,0 3-42-15,0-3 18 0,0 0-9 16,0-10-9 0,18-10-6-1,-8-12-6-15,9-10-18 16,-3-12 17-16,7-16-98 15,43-13-109-15,-3-10-468 16,-5-20-975-16</inkml:trace>
  <inkml:trace contextRef="#ctx0" brushRef="#br0" timeOffset="67499.64">11382 9351 1069 0,'0'0'534'16,"0"0"-283"-16,0 0 4 15,0 0-9-15,0 0 22 16,0 0-45-16,0 0-95 16,-8-6-17-16,16 0-92 15,37-1-8-15,10-3-11 0,3 9 16 16,5-5-22-16,-13 6 6 15,-16 0-4-15,-5 0-10 16,-19 0 1-16,-10 13 13 16,0 9 21-16,-10 2-15 15,-30-3 57-15,-7 7-20 16,8-10-35-16,4 4 22 16,9-9-24-16,8 0-5 15,12-1-1-15,6-1 15 16,0-1-28-16,0 4 13 15,19-1 0-15,12 4-23 16,4-1 32-16,-6 4-9 16,-1 0 0-16,-4 0 11 15,-19 3-10-15,-5-3-1 0,0 3 0 16,-13 0 35-16,-26-6-34 16,-11 0 15-16,5-11-16 15,6-6-96-15,15-3-196 16,6-20-553-16</inkml:trace>
  <inkml:trace contextRef="#ctx0" brushRef="#br0" timeOffset="67899.28">12034 9130 2273 0,'0'0'697'16,"0"0"-598"-16,0 0-17 15,0 0-80-15,0 0-2 16,0 0-3-16,0 0-98 16,237-30 66-16,-227 30 2 15,-10 0 31-15,0 6 2 16,0 14 32-16,-5 10 33 16,-16 3-32-16,3 7-16 0,7 3 47 15,11 7-64-15,-5 8 27 16,5 1 24-16,0 8-31 15,0-1 30 1,0 8-20-16,0-5 2 0,10 0 31 16,6-2-51-16,-8-4 13 15,-3-10 8-15,1-10-27 16,-6-8 29-16,0-12-34 16,0-9 5-16,-19-5 20 15,-12-9-19-15,-17 0-7 16,9 0 0-16,5-28-58 0,23-50-68 15,11 6-408-15,0-10-576 0</inkml:trace>
  <inkml:trace contextRef="#ctx0" brushRef="#br0" timeOffset="68036.96">12610 9483 2328 0,'0'0'665'0,"0"0"-553"15,0 0-112-15,0 0-21 0,342-37-219 16,-263 37-562-16</inkml:trace>
  <inkml:trace contextRef="#ctx0" brushRef="#br0" timeOffset="68185.11">12634 9768 2378 0,'0'0'789'0,"0"0"-620"15,0 0-7 1,0 0-129-16,0 0-12 0,0 0-21 16,0 0-160-1,352-53-349-15,-278 26-779 16</inkml:trace>
  <inkml:trace contextRef="#ctx0" brushRef="#br0" timeOffset="68782.92">13523 9159 1943 0,'0'0'670'16,"0"0"-451"-16,0 0-19 16,0 0-100-16,0 0-50 15,0 0-49-15,0 0-1 16,92-20 0-16,-48 20 0 0,-4 0-10 16,-11 0 10-16,-11 0-5 15,-7 0-13-15,-11 14 18 16,0 2 0-16,0 7 17 15,0 11-10-15,-6 1 37 16,-17 1-20-16,7-1-15 16,8 2 12-16,8-2-8 15,0 0-13-15,0 2 0 16,29-1 17-16,0 4-11 16,0-3-6-16,-13 3 0 15,-16 0 32-15,0-4 24 0,0-3 34 16,-40 0-30-1,-10-3-44-15,-2-6 19 0,12-5-35 16,-5-2-74-16,17-7-174 16,7-7-863-16</inkml:trace>
  <inkml:trace contextRef="#ctx0" brushRef="#br0" timeOffset="70026.22">13370 9093 1164 0,'0'0'744'32,"0"0"-581"-32,0 0 73 0,0 0-52 0,0 0-91 31,0 0-45-31,0 0-47 15,40-46 21-15,-6 46 9 16,5 0-24-16,-5 0 28 16,1 0-34-16,-7 0 13 15,1 0 19-15,-8 0-32 0,-2 3 42 16,-3 3-21-16,-3 1-16 16,-8 3 60-16,-5 3-36 15,0 4-6-15,0-1 14 16,0 8-37-16,0 6 24 15,0 0-25-15,0-1 1 16,0 7 2-16,-10-12-2 16,-4-1-1-16,4-6 17 15,-9 1 0-15,-2-5 59 16,-2-1-10-16,-6 1-27 0,3 2 29 16,-9-7-67-16,6 8 16 15,6-9-9-15,7 0 11 16,5-2-18-16,-2-3-1 15,13 3 0-15,0-1-15 16,0-4 15-16,0 2 0 16,0-2 0-16,0 4 2 15,0-4-11-15,0 1 9 16,0 4-5-16,13-3-14 16,14-2 4-16,12 0 5 15,9 0 9-15,-9 0-51 16,0 0 51-16,-10 0-22 15,-8 0 20-15,-2 0-21 0,-9 0 30 16,-4 0-6-16,4 0 0 16,3 0 17-16,-2 0-26 15,-1 12 9-15,3-1 0 16,-2 3-9-16,-6 4 22 16,0-2-13-16,-5 3 35 15,0 2-29-15,0-1 51 16,0 3-39-16,0 0 2 15,-21 1 43-15,-2 3-61 16,-6-4 32-16,3 0 8 16,-3 0-31-16,0-3 49 0,-6-3-41 15,1-4-1-15,-5 0 39 16,-1-6-56-16,1-1 35 16,-1-6-32-1,12 4 14-15,12-4-34 16,-3 0 16-16,14 0-59 0,5-13-16 15,0-34-199-15,5 4-476 16,24-3-1113-16</inkml:trace>
  <inkml:trace contextRef="#ctx0" brushRef="#br0" timeOffset="77277.58">4907 4006 1144 0,'0'0'235'15,"0"0"-147"-15,0 0-78 16,0 0-1-16,0 0 3 0,0 0 110 15,0 0 89-15,0 0-3 16,0 0 10-16,0 0-19 16,0 0-77-16,0 0-63 15,0 0-8-15,0 0-51 16,0 0 15-16,0 0-12 16,0 0 9-16,0-3 19 15,0 3 27-15,0 0 20 16,0 0 9-16,0 0-54 15,0 0 17-15,0 0-9 0,0 0-40 16,5 0 36 0,1 0-37-16,-1 0 9 0,8 17 29 15,-8 3-26-15,0 3 49 16,-5 7 1-16,0 7-34 16,0-2 39-16,0 6-53 15,0 0-7-15,-10-4-1 16,2-6 0-16,8-3-12 15,0-4-91 1,0-12-199-16,0-1-513 0</inkml:trace>
  <inkml:trace contextRef="#ctx0" brushRef="#br0" timeOffset="80447.6">8931 3920 1824 0,'0'0'477'0,"0"0"-396"16,0 0-20-16,0 0 0 16,0 0-43-16,0 0-17 15,0 0-1-15,18 47-87 16,-18-41-26-16,0-3-155 16,0-3-1205-16</inkml:trace>
  <inkml:trace contextRef="#ctx0" brushRef="#br0" timeOffset="85105.59">18299 1186 1502 0,'0'0'769'16,"0"0"-524"-16,0 0 63 16,0 0-97-16,0 0-144 15,0 0-1-15,107-35-61 16,-33 5-4-16,10-6-2 16,-5-7-14-16,0-4 6 15,-16-2 7-15,-13 5-16 16,-16 1 17-16,-10 10 1 15,-19 10 0-15,-5 7 15 0,0 5-14 16,0 8 19-16,0 3-19 16,0 0 16-16,-10 20-23 15,-25 30 6-15,1 19 0 16,0 28 22-16,5 19-8 0,13 14 41 16,16 6-4-16,0-2-42 15,0-1 45-15,21-14-35 16,19-1 2-16,7-12 11 15,-7-10-23 1,-1-10 0-16,-15-16-9 0,-8-17 10 31,-11-13-2-31,-5-14-8 0,0-9 0 0,-16-11 10 16,-23-6 2-16,-19 0-5 16,-5-13-7-1,-6-29 14-15,14-18-8 0,10-16-6 16,16-11 0-16,29-13 0 15,0-1-18-15,16 5 17 16,42 12-12 0,10 2-4-16,11 6 8 15,5 2-21-15,-5 2-10 16,8 2 17-16,-19 11-19 16,-12 7 42-16,-17 12 0 15,-10 15 0-15,-11 7 15 16,-12 10-6-16,-6 3 28 0,0 5 19 15,0 0-49 1,0 26 25-16,0 20-8 0,0 14-9 16,0 15 36-16,0-5-51 15,0-4 14-15,0-10-14 16,0-12 0-16,0-18-15 16,5-26-111-16,11 0-382 15,2-23-463-15</inkml:trace>
  <inkml:trace contextRef="#ctx0" brushRef="#br0" timeOffset="85200.68">19393 710 1729 0,'0'0'1058'15,"0"0"-892"-15,0 0-166 16,0 0-89-16,0 0-603 0</inkml:trace>
  <inkml:trace contextRef="#ctx0" brushRef="#br0" timeOffset="85612.57">19663 1186 1400 0,'0'0'714'16,"0"0"-625"-16,0 0 151 15,0 0-44-15,0 205-13 16,0-145-44-16,11 0-74 16,2-14-9-16,-2-9 0 15,-6-14-31-15,0-12 35 16,-5-11-10-16,8 0 11 0,-3-17 5 16,11-26-66-16,2-17-18 15,9-16 3 1,12-4-48-16,9 4 56 15,-4 4-40-15,6 19 19 0,-2 17 17 16,-4 16 4-16,-4 10 7 16,-1 10 19-16,1 0-18 15,-1 22 56-15,-5 14-18 16,0 11-14-16,-5 9 21 16,-5 4-45-16,-3-1 2 15,-2 4-3-15,20 1-152 16,-5-15-204-16,6-19-515 0</inkml:trace>
  <inkml:trace contextRef="#ctx0" brushRef="#br0" timeOffset="85913.08">21076 823 2318 0,'0'0'358'16,"0"0"-103"-16,0 0-74 16,0 0-57-1,0 0-61-15,-255 199 9 0,215-106-2 16,16 8-37-16,19-9 24 16,5-2-30-16,0-10-26 0,34-17 27 15,16-17-28 1,8-16-9-16,-3-23 2 0,9-7-80 15,-1-26-30 1,-8-38-245-16,-13-79-319 0,-21 14 96 16,-10-2-345-16</inkml:trace>
  <inkml:trace contextRef="#ctx0" brushRef="#br0" timeOffset="86102.58">21076 823 1713 0,'97'-195'562'0,"-105"195"-225"15,8 0-106 1,-5 23-129-16,5 26 73 15,0 24-39-15,0 20 0 0,0 13-44 0,0 11-35 16,0-2 16-16,13-2-59 16,13-12 4-16,-2-18-18 15,5-20-12-15,0-16-35 32,2-27-134-32,-7-17-445 0,5-3-729 0</inkml:trace>
  <inkml:trace contextRef="#ctx0" brushRef="#br0" timeOffset="87125.87">21239 538 576 0,'0'0'344'0,"0"0"-48"0,0 0 44 15,0 0-92-15,0 0-83 16,0 0 17-16,0 0-55 16,-11-112 27-16,6 99 2 15,5 2-13-15,-5-5 38 16,-1 3-55-16,-1 3-29 15,1 4 15-15,1 3-61 16,5 3 10-16,0 0-43 16,0 0-6-16,0 0-4 15,-5 0-8-15,5 0 0 16,0 0 7-16,0 0 7 16,0 0-7-16,0 0-7 0,0 0 1 15,0 0-2-15,0 0 1 16,0 0 0-16,0 0 0 15,0 0 15-15,0 0-15 16,0 0 0-16,0 0 1 16,0 0 8-16,0 0-8 15,0-7-1-15,0 3 0 16,0 1 15-16,0 0-13 16,0 3-2-16,0 0 0 0,0 0-12 15,0 0 12 1,0 0 0-16,0 0 3 15,0 0 15-15,0 0-10 0,0 0 0 16,0 0-7-16,0 0 19 16,0 33-11-16,0 22 7 15,0 17 28-15,0 20-44 16,0 9 36-16,0 2-36 16,0-7 0-16,0-3-15 15,0-10-30-15,-16-3-107 16,-2-23-478-16,7-20-1477 0</inkml:trace>
  <inkml:trace contextRef="#ctx0" brushRef="#br0" timeOffset="88499.31">21978 546 986 0,'0'0'794'0,"0"0"-561"15,0 0 51-15,0 0-26 16,0 0-87-16,0 0 13 15,0 0-64-15,-166 126 40 16,116-41-5-16,-8 17-57 0,14 15-14 16,9 8-15-16,12 6-32 15,23-1 34-15,0-11-47 16,0-13-14-16,34-16 2 16,5-17-12-16,3-20-1 15,-2-18-49-15,5-23-59 16,-11-8-71-16,0-4-585 15</inkml:trace>
  <inkml:trace contextRef="#ctx0" brushRef="#br0" timeOffset="89003.39">22112 955 1605 0,'0'0'723'0,"0"0"-639"15,0 0 5-15,0 0-53 0,0 0-8 16,0 0 4-16,0 0-32 15,279-9 36-15,-245 45-6 16,-10 11 14 0,-24 9 55-16,0 8-8 0,-24 3 30 15,-34-3 5-15,-16-9-39 16,9-8 6-16,1-11-52 16,12-9-40-1,26-14-1-15,12-9-13 0,14-8-131 16,35-29-158-16,22-6-490 0</inkml:trace>
  <inkml:trace contextRef="#ctx0" brushRef="#br0" timeOffset="89209.08">22588 959 1475 0,'0'0'939'15,"0"0"-758"-15,0 0 119 16,0 0-118-16,0 0-59 15,0 0-66-15,0 0 0 16,-242 142 24-16,242-83-60 16,16-3 12-16,42-8-33 0,15-6-8 15,51-26-58 1,-11-12-288-16,-11-4-512 0</inkml:trace>
  <inkml:trace contextRef="#ctx0" brushRef="#br0" timeOffset="89400.99">23003 612 2039 0,'0'0'646'16,"0"0"-570"-16,0 0 160 0,0 0-47 0,171 231-99 16,-121-121 7-16,-5 14-39 15,-16-3-43 1,-13 3 24-16,-16-14-39 0,-11 3-78 15,-52-30-133-15,-3-23-585 0</inkml:trace>
  <inkml:trace contextRef="#ctx0" brushRef="#br0" timeOffset="90919.39">20071 2123 1689 0,'0'0'753'16,"0"0"-578"-16,0 0-42 15,0 0-14-15,0 0-19 0,0 0-88 16,0 0 15 0,155 21-27-16,-94-21 2 0,-14 0-16 15,-7 0 4-15,-19-14 10 16,-8 5-8-16,-8-2 2 15,-5 4-12-15,0 4-56 16,0 3-9-16,0 0 24 16,0 0 4-16,0 0 44 15,-13 7 4-15,8 7 11 16,-1 2-4-16,1 3 33 16,5 5 16-16,0 5 54 15,0 5-30-15,0 6-20 16,0 6-5-16,0 14-14 0,0 4 33 15,0 10-14-15,0 2-28 16,0 7 28-16,0 4-53 16,0-2 14-16,0 1-1 15,0 3-5-15,0-5 16 16,5 5-17-16,1-1 0 16,-1 6 31-16,3-1-32 15,-8-1 9-15,5 5-11 16,-5 2 10-16,0 2-10 15,0 2-4-15,0 3 0 16,-13-2-9-16,-13-3 10 16,2-10-1-16,8-8 1 15,3-12 16-15,8-14-20 0,5-11 3 16,0-9 0-16,0-2 1 16,0-5 1-16,0-6-2 15,0-4 9-15,0 0 7 16,0-6-22-16,0 2 6 15,0-4 0-15,-6 6-6 0,-4 0 12 16,-3-6-6 0,2 0 0-16,6 2 14 0,0 1-20 15,5-7 6-15,-8 5 0 16,8-3-9-16,0 2 15 16,0-6-6-16,-5-1 0 15,5 2 12-15,0-2-14 16,0-3 2-16,0 3 0 15,0 1-12-15,0-1 21 16,0 2-9 0,0 0 0-16,0-1 11 15,0-1-16-15,0-5 5 0,0 0 0 0,0 0-7 16,5 0 28-16,-5 0-18 16,0 0-3-16,0 0 18 15,0 0-10 1,0 0-8-16,0 0 0 15,0 4-1-15,0-4 12 0,0 0-11 16,0 6 0-16,0 7 9 16,-16 4 4-16,-13 3-13 15,-10 3 0-15,-1 0 14 16,-5 0-4-16,1 1-10 16,10-4 0-16,10-7 2 0,13-6-2 15,6-4 0-15,5-3-7 31,0 0 6-31,0 0-45 0,5 0 31 16,22-20 2-16,15 0-29 16,2-3 42-16,6 3-25 0,3 0 19 15,-3 5-2 1,0 7 2-16,-8 2 6 16,-2 2 0-16,-6 4 1 0,-3 0 58 15,3 0-33-15,1 0-1 16,-1 13 2-16,-5 1-16 15,0 2-14-15,-8 4 3 16,13-3-107-16,-10-7-272 16,-1-4-1194-16</inkml:trace>
  <inkml:trace contextRef="#ctx0" brushRef="#br0" timeOffset="91720.44">20055 1934 1605 0,'0'0'369'0,"0"0"-159"16,0 0-8-16,0 0-86 16,0 0-58-16,0 0-22 15,0 0 53-15,16 30 114 16,2 0-49-16,-2 3-28 0,8 1-9 15,0-1-64-15,7-6 16 16,17-8-34-16,1-9-35 16,9-7 45-16,3-3-34 15,-3 0-10-15,-8-30 5 16,-11-6-6-16,-5-8-25 16,0-14-89-16,1 5-271 15,-12 12-525-15</inkml:trace>
  <inkml:trace contextRef="#ctx0" brushRef="#br0" timeOffset="92365.58">21478 2289 1555 0,'0'0'660'16,"0"0"-445"-16,0 0-22 0,0 0-75 15,0 0 40-15,0 0-1 16,0 0-10-16,16 136-21 16,-8-76-50-16,-3 5 11 15,0 1-48 1,1-3-39-16,-1 1 24 0,0-8-24 16,3-13-10-16,-3-6-71 15,-5-31-195-15,0-6-429 16,0 0-697-16</inkml:trace>
  <inkml:trace contextRef="#ctx0" brushRef="#br0" timeOffset="92527.37">21173 2289 2629 0,'0'0'521'15,"0"0"-460"-15,0 0 16 0,0 0-77 16,0 0 0-1,413-53-32-15,-289 53-351 16,-22 0-490-16</inkml:trace>
  <inkml:trace contextRef="#ctx0" brushRef="#br0" timeOffset="93959.43">21973 2709 1408 0,'0'0'603'16,"0"0"-400"-16,0 0 102 15,0 0 7-15,0 0-145 16,0 0-55-16,0 0-43 15,123-14-55-15,-68-9-11 16,8-7-3-16,-10 0-45 16,-8 1 28-16,-11 3-24 15,-13 0 40-15,-8 8 1 16,-2 5 0-16,-11 7 12 16,5 2-11-16,-5 4 17 0,0 0 9 15,0 0-21-15,0 23 55 16,0 7 8-16,0 10-27 15,0 7 37-15,0-1-58 16,0-2 5-16,0-5-17 16,0-9 9-16,5-7-20 15,14-13 2-15,2-10-42 16,13 0 11-16,5-10-63 16,14-27-58-16,-8-6-57 15,-1-3 24-15,-4 2 73 16,-11 5 37-16,-11 9 62 0,-13 11 13 15,1 8 37 1,-6 4 67-16,0 7 50 0,0 0-72 16,0 0-11-16,0 18-7 15,0 8 6-15,0 4 20 16,0-1-43-16,0 1 2 16,0-4-22-16,23-1-18 15,4-6 9 1,12-6-18-16,3-6-26 0,3-7 8 15,-6 0-92-15,6 0-25 16,-6-20-51-16,-4-3-12 0,-6 0 74 16,-14 2 54-16,-2 5 70 15,-13 2 48-15,0 9 78 16,0 1 55-16,0 4-36 16,0 0-79-16,0 0 13 15,0 0-38-15,0 6 13 16,0 11 7-1,6 3-59-15,9-3 18 0,9-1-9 0,10 0 2 16,1 2-10 0,-1 1-3-16,5 11 0 0,1 7-16 15,-6 9 5 1,0 11 11-16,0 5-1 0,0 15 3 16,-7 4-10-16,-9 2 8 15,-7-3 0-15,-11 0-16 16,0-11 21-16,-6-13-5 15,-38-13 23-15,-14-16-5 16,3-15 56-16,-3-12-46 16,8 0-27-16,16-39-1 0,10-16-38 15,24-65-78 1,0 10-227-16,24-3-713 0</inkml:trace>
  <inkml:trace contextRef="#ctx0" brushRef="#br0" timeOffset="94228.4">24392 2478 2306 0,'0'0'548'16,"0"0"-478"-16,0 0 207 0,0 0-90 0,0 0-115 15,-300 52 13-15,271 4-59 16,6 7 1-16,17-3 3 16,6 0-17-16,0-10-13 15,45-11 0-15,29-15-53 16,91-24-23-16,-17 0-270 16,-6-17-738-16</inkml:trace>
  <inkml:trace contextRef="#ctx0" brushRef="#br0" timeOffset="94921.72">25068 2471 2408 0,'0'0'550'16,"0"0"-384"-16,0 0 70 0,0 0-134 0,0 0-40 16,-289 102-13-16,265-59-38 15,19 1-2 1,5-9-9-16,0-5 6 0,10-7-24 15,35-9-12 1,13-14-54-16,-3 0-20 16,3 0-86-16,-8-16-51 0,-3-14 10 15,-21 4 42-15,-2-4 140 16,-13 9 49-16,-3 5 88 16,-8 3 105-1,0 10 1-15,0 3-23 16,0 0-63-16,0 3-75 15,-14 20 46-15,-1 7-25 16,9 2 6-16,-2-2-6 16,8-3-53-16,0-6 23 15,19-9-24-15,15-8-36 16,16-4 14-16,3 0-71 16,-3-23-15-16,-6-4-13 15,-4 1 0-15,-11 3 56 0,-6 5-17 16,-7 9 46-16,-11 9 35 15,3 0 2-15,3 0 55 16,-6 30 14-16,6 9-44 16,7 11 28-16,11 10-27 15,-3 9-26-15,8 8 36 16,1 6-25-16,-6-2 19 16,-6-1-11-16,-7-11-10 15,-11-9 7-15,-5-17-17 16,0-13 0-16,0-20 30 0,-5-10 20 15,-24-7-17 1,3-35-33-16,2-18 0 0,6-20-23 16,7-21-64-16,1-12-15 15,-1-13 41-15,3 0-9 16,3 9 70-16,5 22 3 16,0 13 9-16,13 29 43 15,19 16-31-15,10 14-23 16,2 13 3-16,-9 10-4 15,-1 0-1-15,-18 3-15 16,-16 24-95-16,-11 24-77 0,-42-9-382 16,-12-6-436-16</inkml:trace>
  <inkml:trace contextRef="#ctx0" brushRef="#br0" timeOffset="95063.82">24568 2316 2293 0,'0'0'654'16,"0"0"-485"-16,0 0 8 0,0 0-126 0,0 0-51 16,305-119-58-1,-202 119-497-15,-30 9-461 0</inkml:trace>
  <inkml:trace contextRef="#ctx0" brushRef="#br0" timeOffset="95493.46">24952 3282 1920 0,'0'0'786'0,"0"0"-786"15,0 0-68-15,0 0-465 0</inkml:trace>
  <inkml:trace contextRef="#ctx0" brushRef="#br0" timeOffset="97228.15">26336 2471 1428 0,'0'0'1091'0,"0"0"-847"16,0 0-57-16,0 0-12 15,0 0-36-15,0 0-85 16,0 0-5-16,86-29 1 16,-17-2-44-16,-4-11 0 15,4-8-6-15,-11-6-9 16,-19-7 9-16,-5-4-57 16,-23 4 4-16,-6 7 29 15,-5 16-14-15,0 12 17 16,0 19 12-16,0 9 6 0,-16 0-10 15,-2 27 13-15,2 20 0 16,0 19 56-16,3 10-31 16,8 17 41-16,5 3-23 15,0 4-16-15,0-6 32 16,24-7-58-16,20-17 0 16,1-15 2-16,13-18-3 15,-3-23-9-15,8-14-52 0,-5-3-48 16,3-38 4-16,-4-15-108 15,-7-6 4 1,-5-7 81-16,-11 9 13 0,-10 16 115 16,-6 5 22-16,-7 19 75 15,-11 10 84-15,0 10-54 16,0 0-52-16,0 4-29 16,5 31-4-1,6 3 43-15,2 10-41 0,3 5-22 16,7-3 36-16,4-4-57 15,7-6 12-15,13-13-8 0,8-17 13 16,8-10-33-16,6-3 15 16,-1-34-45-16,-7-16 26 15,-14-9-47 1,-13 1 45-16,-23-4 12 16,-11 5 18-16,0 14 9 0,0 15 30 15,-24 9-23-15,-5 15 32 16,3 7-56-16,-8 0 16 15,5 17 17-15,13 19-33 16,-2 11 59-16,18 3-35 0,0 3-24 16,0-1 27-16,18-6-26 15,27-13-2-15,5-10 0 16,13-13-17-16,5-10-16 16,-7-3-46-16,2-27-30 15,-11-7 26-15,-12-2 11 16,-19 6 69-1,-16 4 3-15,3 17 24 16,-8 5 62-16,0 7-38 0,0 0-41 0,0 2 20 16,0 22-26-16,0 4 20 15,0-1-20 1,0-4 17-16,0-12-24 16,0-6 6-16,0-5-21 15,0 0 14-15,26-19-23 0,8-8 10 16,1-3 19-16,-1 4 0 15,-11 8 1-15,6 6 11 16,-8 8-2-16,3 4 15 16,5 0-14-16,5 12-3 0,-7 18-7 31,1 6 17-31,-4 6-28 0,-8-6 11 16,-16-6-97-1,0-13-68-15,-29-8-456 0,-21-9-436 0</inkml:trace>
  <inkml:trace contextRef="#ctx0" brushRef="#br0" timeOffset="97387.1">27861 2073 2410 0,'0'0'651'0,"0"0"-504"16,0 0-51-16,0 0-40 15,0 0-56-15,0 0-13 16,302-99-212-16,-286 99-501 15,-16 13-572-15</inkml:trace>
  <inkml:trace contextRef="#ctx0" brushRef="#br0" timeOffset="97514.21">27248 2054 2264 0,'0'0'812'15,"0"0"-638"-15,0 0-44 16,0 0-130-16,0 0-43 15,0 0-565-15,0 0-1594 0</inkml:trace>
  <inkml:trace contextRef="#ctx0" brushRef="#br0" timeOffset="97796.85">29620 1905 2770 0,'0'0'507'0,"0"0"-469"16,0 0 98-16,55 192-37 16,-36-89-74-16,-3 10 4 15,-11 3-26-15,-5-7 4 16,0-8-14-16,0-20-26 15,0-19-56-15,0-22-38 16,0-27-220-16,-34-19-152 16,-6-34-34-16,1-10-590 0</inkml:trace>
  <inkml:trace contextRef="#ctx0" brushRef="#br0" timeOffset="98508.06">29376 2319 1422 0,'0'0'584'0,"0"0"-379"15,0 0-53-15,0 0-27 16,0 0-45-16,0 0 14 15,334-103 44-15,-250 117-23 16,-3 19 18-16,-20 10-11 16,-9 10-46-16,-17 5 9 0,-9 1-37 15,-8 3 3 1,-2 0-1-16,3-9-29 0,-4-4 16 16,14-12-37-16,11-14 2 15,4-12 2-15,14-11-4 16,11 0 0-16,-1-30-6 15,6-18-34-15,-19-5 39 16,-3-9-14-16,-17-1 15 16,-20-1-16-16,-9 6 26 15,-6 15-10-15,0 7 23 16,0 18-22-16,-34 3 24 0,-11 15-25 16,-5 0 1-1,-3 9 6-15,3 27 4 0,6 5-7 16,15 13 16-16,18 1-14 15,11 3 12-15,0-5-18 16,50-9-4-16,18-14-10 16,17-17-44-16,7-13-41 15,-3 0-100-15,-5-20-154 16,-10-13 41-16,-16-7 153 16,-19 4 97-1,-15 6 62-15,-8 8 67 0,-11 10 148 0,-5 7 36 16,0 5-141-16,0 12-41 15,8 28 0-15,-8 13-26 16,5 10 23 0,0 4-66-16,-5-2 20 15,0-5-20-15,0-10 18 16,0-10-21-16,0-17 3 0,0-16 0 16,0-7 10-1,0-14-4-15,0-28 0 16,0-15-6-16,16-15-3 0,24-6-4 15,12-5 7-15,-2 2 0 0,8 15-17 16,-8 13 26 0,3 16-9-1,-14 21 20-15,-13 15-19 0,3 1 43 0,-5 14-32 16,-8 31-5-16,-11 9 11 16,-5 6-12-16,0 5-12 15,-16-1-25-15,-63 1-221 16,6-17-391-16,-1-19-811 0</inkml:trace>
  <inkml:trace contextRef="#ctx0" brushRef="#br0" timeOffset="98643.33">30238 2107 2526 0,'0'0'639'31,"0"0"-462"-31,79-175-59 0,29 106-107 16,129-12-11-16,-22 16-255 0,-10 9-794 0</inkml:trace>
  <inkml:trace contextRef="#ctx0" brushRef="#br0" timeOffset="98744">31574 1474 2659 0,'0'0'686'15,"0"0"-611"-15,-289-12-55 16,108 45-20-16,28 17-93 15,16 3-632-15</inkml:trace>
  <inkml:trace contextRef="#ctx0" brushRef="#br0" timeOffset="98869.76">29910 1934 2782 0,'0'0'365'0,"0"0"-356"16,0 0-9-16,0 0-848 0</inkml:trace>
  <inkml:trace contextRef="#ctx0" brushRef="#br0" timeOffset="99865.06">21738 3842 2023 0,'0'0'378'16,"0"0"-173"-16,0 0 60 16,0 0-118-16,0 0 4 15,0 0-31-15,-305 155-53 16,282-96 26-16,17 1-45 15,6-7-18-15,6-9-8 0,44-18-13 16,13-11-16-16,16-15 7 16,18-18-47-16,6-39-17 15,-9-26-156-15,-7-23-83 16,-32-21 42-16,-15-9 62 16,-22-4 153-16,-7 10 46 15,-11 20 19-15,0 31 271 16,0 31-9-1,0 34-89-15,0 14-56 0,-6 7-106 16,-9 48 13-16,-4 19 14 0,9 14-25 16,-1 9 21-1,3 2-53-15,8-4 0 0,0-10 0 16,0-17-27-16,0-19-62 16,0-32-174-16,0-17-363 15,-5 0 50-15</inkml:trace>
  <inkml:trace contextRef="#ctx0" brushRef="#br0" timeOffset="100520.24">21767 3508 1936 0,'0'0'340'16,"0"0"-42"-16,0 0-59 16,0 0-97-16,0 0-8 15,340 185-96-15,-209-163 4 16,6-14-24-16,-8-4-2 15,-21-4-23-15,-30 0 7 16,-25-11-11-16,-32-12-7 16,-21-2 18-16,0-3-1 0,0 2-7 15,-34 5 10-15,-6 8-4 16,-4 6 3 0,4 7-1-16,-4 0 50 15,4 34-49 1,1 15 53-16,5 16 20 15,15 5-30-15,14 2 20 0,5 2-23 0,0-5-40 16,24-9 32-16,31-14-26 16,8-12-7-16,10-18 0 15,1-16-68-15,-5 0 5 32,-9-20-85-32,-7-19-4 0,-19-12 48 15,-13 2-16-15,-8 6 87 16,-8 6 33-16,0 11 27 15,-5 13 55-15,6 3-43 16,7 10-30-16,3 0 18 16,-1 0-10-16,4 0 35 15,-9 19 21-15,-4 15-5 16,-6 3 25-16,0-2-49 16,0 6-29-16,0-11 15 0,-6-7-24 15,1-10-6 1,5-7 0-16,0-6 18 0,0 0 2 15,34-23-20-15,24-14 0 16,-3 2-14-16,9-6 23 16,-15 11-9-16,-1 4 0 15,-9 6 14-15,-12 10-15 16,2 7 1-16,-6 3 0 16,-2 0 6-16,3 20 9 15,-8 13-15-15,2 10 0 0,-18 0-20 16,0-3-2-16,-24-6-144 15,-31-8-335-15,-8-19-533 16</inkml:trace>
  <inkml:trace contextRef="#ctx0" brushRef="#br0" timeOffset="100657.29">22351 3543 2595 0,'0'0'623'16,"0"0"-500"-16,0 0-51 15,176-208-72-15,6 105-23 0,-19 17-218 16,-26 9-651-16</inkml:trace>
  <inkml:trace contextRef="#ctx0" brushRef="#br0" timeOffset="100768.68">23240 2879 2292 0,'0'0'652'15,"0"0"-523"-15,0 0 54 16,0 0-141-16,0 0-42 15,0 0-42-15,-163 215-437 16,158-167-569-16</inkml:trace>
  <inkml:trace contextRef="#ctx0" brushRef="#br0" timeOffset="101779">24121 3787 1684 0,'0'0'1062'0,"0"0"-995"16,0 0-4-16,0 0 85 16,0 0-55-16,0 0 18 15,140 186-77-15,-122-133-7 16,-13-9-9-1,-5-8-9-15,0-9 6 0,0-18-15 16,0-5 1 0,0-4 27-16,0-7-28 0,0-29-8 15,19-8-32-15,12-9-48 0,3 0 26 16,14 4-11-16,-9 6-3 16,-5 10 75-16,1 11-6 15,-14 17 7 1,2 5 40-1,-2 0-6-15,3 0 47 0,-14 27-10 0,9 6-35 16,-14 10 40 0,-5-1-36-16,0 9 22 15,0-5-5 1,0-7-51-16,5-5 33 0,6-11-39 0,7-6 1 16,6-17-7-16,10 0 6 15,16-10-18-15,0-27-13 16,13-9-83-16,-5-7 17 0,-3-4-37 15,-10 8 44-15,-11 8 80 16,-10 12-6-16,-8 7 16 16,-8 14 61-1,-8 5-9-15,0 3 28 0,5 0-58 16,-5 0-21-16,10 5 38 16,1 20-15-16,7 5 21 31,-7 2 13-31,-1 5-43 0,9-3 41 0,-9-4-42 15,9-4-13-15,-4-6 6 16,9-8 2 0,5-5-9-16,3-7 0 15,10 0-47-15,-3-12-8 16,-5-12-47-16,-7 0-1 16,-4 1 64-16,-17 11-9 15,-6-2 48-15,0 10 63 16,0 1 0-16,0 3 35 15,0 0-42-15,0 0-35 16,0 10 22-16,0 13-29 0,10 4 16 16,8-4-18-16,17 1-2 15,-1-8 4-15,16-9-14 16,8-7 0-16,2 0-11 16,9-23-8-16,4-24-28 15,-10-16-38-15,-5-14-29 16,-18-17 75-16,-1-5-12 15,-10-8 39-15,-13 15-6 16,-6 16 36-16,-2 23 42 16,-8 26 33-16,0 20-2 15,0 7-10-15,0 23-64 16,-8 30 14-16,-2 20 20 16,-1 13-40-16,6 15 26 0,5 1-13 15,0 3-15-15,0-6 11 16,0-9-20-16,21-18-14 15,3-19-11-15,-9-23-91 16,-15-30-114-16,0-6-294 16,-15-34-353-16</inkml:trace>
  <inkml:trace contextRef="#ctx0" brushRef="#br0" timeOffset="101906.06">25833 3620 1894 0,'0'0'769'0,"0"0"-492"0,0 0-73 16,0 0-122-16,0 0-82 15,0 0-55-15,316-86-400 16,-253 79-727-16</inkml:trace>
  <inkml:trace contextRef="#ctx0" brushRef="#br0" timeOffset="102331.57">25328 3182 2415 0,'0'0'608'16,"0"0"-511"-16,0 0-37 16,0 0 9-16,0 0-48 15,0 0-21-15,-5 195-141 0,21-147-343 16,0-16-447 0</inkml:trace>
  <inkml:trace contextRef="#ctx0" brushRef="#br0" timeOffset="103011.28">27556 3596 2421 0,'0'0'354'0,"0"0"-113"15,0 0-21-15,0 0-93 16,-308 173-10-16,292-102-81 16,16 5 12-16,11-5-30 15,52-11-8 1,21-21 4-16,19-22-14 0,5-17-23 15,5-7 13-15,-6-46-76 0,-9-20-25 16,-25-16-58-16,-17-16-1 16,-27-9 72-1,-16-6 28-15,-13-1 28 0,0 12 41 16,0 26 1-16,-8 26 64 16,-8 31 56-16,5 26-53 15,4 0-5 1,1 37-37-16,1 28 76 15,5 11-24-15,0 7-51 16,0 7 46-16,0-3-26 0,18-3-35 0,4-6 36 31,6-7-47-31,1-14 0 0,-8-11 0 0,8-20 3 32,6-12-12-32,-1-14 7 0,5 0-13 0,6-17-1 31,-6-15 4-31,3-9 12 0,-2 2-15 15,-6 6 27 1,-8-1-12-16,3 9 22 16,-5 7-21-16,-3 5 42 0,-3 4-42 15,3 9 8-15,-2 0-9 16,10 5 10-16,-8 18-10 16,13 1 0-16,13 1-65 15,3-3-2-15,13-10-117 16,11-5-155-16,34-7-204 15,-19 0-69-15,-20-16-361 0</inkml:trace>
  <inkml:trace contextRef="#ctx0" brushRef="#br0" timeOffset="103314.95">29323 3709 1071 0,'0'0'817'15,"0"0"-308"-15,0 0-173 0,0 0-70 16,0 0-43-16,0 0-105 16,0 0-61-16,-66-83 2 15,37 101-26-15,0 8 16 16,14 8-19-16,-4 1-21 15,14 2 8-15,0-7-17 16,5-2-6-16,0-11-4 16,5-11-43-16,34-6-47 15,6 0-21-15,3-10-101 16,-9-20-40-16,-5-5 85 16,-8 6 177-16,-7 5 42 15,-14 4 184-15,0 9 2 0,-5 4-59 16,6 7-79-16,-1 0-9 15,13 0-63-15,6 18-8 16,-3 12 23-16,-3 5-24 16,-7 1-10-16,-11 5 1 15,0-8-158-15,0-10-514 0</inkml:trace>
  <inkml:trace contextRef="#ctx0" brushRef="#br0" timeOffset="104257.7">30980 3513 1637 0,'0'0'496'0,"0"0"-236"16,0 0 35-16,0 0-87 0,0 0-73 15,0 0-65-15,0 0 32 16,-166 104-10-16,150-51-49 15,11 0 21-15,5-2-17 16,0-4-40-16,11-14 22 16,41-10-29-16,9-16 0 15,7-7-8-15,11-3-77 16,-5-31-5-16,-1-9-76 16,-10-8-93-16,-5-3 105 15,-13 1 57-15,-16 9 97 16,-8 5 38-16,-8 10 87 15,-8 15 92-15,-5 7-30 16,0 7-81 0,0 0-16-16,0 21-65 0,0 17 22 15,0 0-8-15,6 1-33 0,9-2 24 16,14-7-30 0,0-7 6-16,6-11-8 0,4-12 2 15,0 0 0-15,6 0 0 16,8-28-46-16,-9-2 45 15,-4-1-23-15,-11 1 15 16,-8 5-11-16,-3 8 40 0,-12 4-10 16,-1 9 38-1,-5 4-36-15,0 0 29 0,0 0-41 32,0 29 0-32,5 1-3 0,19 6 3 0,10-5-33 15,50-7-88-15,-5-9-427 16,2-14-398-16</inkml:trace>
  <inkml:trace contextRef="#ctx0" brushRef="#br0" timeOffset="104557.37">32653 3527 2448 0,'0'0'716'0,"0"0"-525"0,0 0-38 15,0 0-89-15,0 0-63 16,0 0 28-16,0 0-29 0,-158 80 0 15,150-47-12-15,3-3 18 32,5-2-6-32,0-11 0 15,0-9-40-15,0-4 39 16,0-2-11-16,0-2 12 16,23 0-15-16,17 0 16 0,4 0-1 15,9-13 0-15,-8-4-13 16,-1 4 1-16,-4 0 12 15,-1 2 0-15,1 4-14 16,-6-2 8-16,-5 1-42 16,-11-16-103-16,-7 0-223 15,-6-5-514-15</inkml:trace>
  <inkml:trace contextRef="#ctx0" brushRef="#br0" timeOffset="104715.75">32647 2994 2645 0,'0'0'592'0,"0"0"-475"0,0 0-72 16,0 0-38-16,0 0 94 15,0 0-83-15,16 215-17 16,-105-119-1-16,-19-20-177 16,-24-13-701-16</inkml:trace>
  <inkml:trace contextRef="#ctx0" brushRef="#br0" timeOffset="105917.94">22033 4755 1517 0,'0'0'720'16,"0"0"-563"0,0 0-56-16,0 0 8 0,0 0 28 0,13 212-27 15,-2-154-43-15,-1-8-28 16,1-14-28-16,2-16-8 16,-8-13 5-1,0-7-7-15,1-7 55 16,-1-38-56-16,8-8 0 0,3-6-14 15,2-3 16-15,9 4-2 0,1 5 0 16,7 16-1 0,4 7-16-16,-5 14 17 0,0 13 0 15,6 3-10-15,-6 0 22 16,-5 7-5-16,0 19 26 31,-13 8-26-31,2 0 62 0,-2-4-24 0,-6-6-7 16,4-3-8-16,-9-6-23 15,0-14 1 1,0-1-8 0,-5 0 7-16,11 0-14 15,2-23-49-15,8 0 29 16,3 2 21-16,-1 5 3 0,-2 8 3 16,3 8 18-16,0 0 20 15,-8 0 62-15,7 22-57 16,4 16-1-16,-4-2-21 15,1 5-21-15,10-4-18 16,21-7-146-16,-2-8-544 16,-3-19-1533-16</inkml:trace>
  <inkml:trace contextRef="#ctx0" brushRef="#br0" timeOffset="106374.53">23661 4828 929 0,'0'0'1182'15,"0"0"-1033"-15,0 0-51 16,0 0 54-16,0 0-86 16,0 0 10-16,0 0 94 15,-200 39-63-15,179-6 9 16,10 4 18-16,4-2-71 15,7-4-6-15,0-3-49 0,0-4 2 16,34-7-20-16,0-9 10 16,-5-8-24-16,5 0-6 15,-10-8-30-15,-8-22 34 16,-6-4-38-16,-2-2 4 16,-8 1 59-16,0 5-20 15,5 7 21-15,11 4 0 16,8 5-35-16,10 9-47 0,11-1 4 15,-6 6 41-15,6 0 37 16,-11 0 0-16,0 18 86 16,0 1 26-16,-5 3-39 15,-8 2 30-15,8 1-64 16,5 1-38-16,-5 2 12 16,0-10-13-16,0-7-82 15,-3-11-189-15,-2 0-385 16,0-18-587-16</inkml:trace>
  <inkml:trace contextRef="#ctx0" brushRef="#br0" timeOffset="106460.95">24250 4685 1938 0,'0'0'510'0,"0"0"-502"0,0 0-8 16,0 0-299-16,0 0-747 0</inkml:trace>
  <inkml:trace contextRef="#ctx0" brushRef="#br0" timeOffset="106581.23">23224 4598 2443 0,'0'0'122'0,"0"0"-122"0,0 0-513 16</inkml:trace>
  <inkml:trace contextRef="#ctx0" brushRef="#br0" timeOffset="106787.44">23224 4598 2609 0,'345'-217'520'0,"-321"192"-366"15,15-5-39 1,6-6-106-16,2 1 11 0,-13 4-20 16,-18 1 10-16,-11 1 7 31,-5 10-17-31,0 6 1 0,-34 10-1 0,-11 3-36 15,1 0-58-15,-9 42-189 16,8-1-362-16,11 1-244 0</inkml:trace>
  <inkml:trace contextRef="#ctx0" brushRef="#br0" timeOffset="107087.94">23132 4708 1920 0,'0'0'639'0,"0"0"-375"16,0 0-27-16,0 0-88 16,0 0-43-16,0 0-92 15,0 0-14-15,176-80 24 0,-147 71-12 16,-10 2 67-16,-14 4-28 15,0 3-24-15,-5 0 30 32,6 0-57-32,4 0 9 0,9 0-9 0,9 0-38 31,33 3-80-31,-3 10-409 16,-8-6-439-16</inkml:trace>
  <inkml:trace contextRef="#ctx0" brushRef="#br0" timeOffset="108134.67">24918 4882 1984 0,'0'0'530'0,"0"0"-480"16,0 0 14-16,0 0 63 15,0 0 64-15,0 0 8 0,0 0-101 16,189 145-44-16,-162-97 8 16,-4-2-60-16,-7-9 8 15,-3-10-10-15,-13-15 14 16,6-12-25-16,-6 0 11 15,5-9-24-15,0-28-58 16,13-12-65-16,3-8 37 16,8-5-31-16,6 8-16 15,-1 9 101-15,0 12 23 16,0 17 33-16,0 9 4 0,-5 7 26 16,-2 0 63-16,7 10 29 15,-5 17-23-15,0 2 17 16,-8 7-44-16,-3 6 5 15,-2-6-8-15,2 4-56 16,-7-8 30-16,7-4-17 16,-7-8-17-16,12-10 1 15,-2-7-10-15,14-3-22 16,4-6-10-16,6-24-96 0,-3-7-9 16,-3-6-70-16,-5 1 7 15,-12 7 152-15,-4 8 42 16,-13 6 6-16,0 9 64 15,-5 8 6-15,0 4 41 16,6 0-77-16,-1 0-25 16,8 7 30-16,3 14-15 15,8-3-12-15,-3 2-9 16,2 2 15-16,-7-11-18 16,8 8 1-16,-6-8-1 15,-7 3 85-15,4 1-31 16,-1-2 10-16,-4-3-1 15,6 0-48-15,2-5 18 16,3 1-33-16,-2-1 1 0,4-1 9 16,-7-4-9-1,8 0-1-15,-3 0 33 16,8 0-16-16,10-11 20 0,6-16-37 16,8-5-18-1,2-11 12-15,3-9-64 0,-3-8-17 16,-13-5 30-16,-21-6 6 15,-3 2 50-15,-18 6-9 0,0 13 10 16,0 13 82-16,0 16-1 16,0 16 6-16,-13 5-12 15,8 5-74-15,5 40 38 16,0 14 2-16,0 18-14 16,0 9 31-16,0 7-43 0,0 1 18 15,0-4 2 1,29-14-29-16,0-12-12 0,0-18 1 15,-8-23-76-15,-16-23 5 32,-5 0-74-32,0-39-230 0,-5-28-404 0,-40-13 312 15,0-9 316 1,6-1 156-16,5 2 191 0,26 16 65 16,8 19-65-16,0 12-52 15,34 15-94 1,63 3-45-16,-12 7-243 15,-4-2-654-15</inkml:trace>
  <inkml:trace contextRef="#ctx0" brushRef="#br0" timeOffset="108260.99">26948 4135 2174 0,'0'0'909'15,"0"0"-742"-15,0 0-85 16,-328 30-81-16,233 37-1 15,21-7-132-15,16-1-606 0</inkml:trace>
  <inkml:trace contextRef="#ctx0" brushRef="#br0" timeOffset="108606.93">26551 4816 13 0,'0'0'1961'0,"0"0"-1341"15,0 0-270-15,0 0-103 16,0 0-85-16,0 0-80 16,0 0-22-16,0 72 0 15,0-37-48-15,5 2-12 16,9-2-2-16,-4-5-124 16,-5-10-390-16,1-10-974 0</inkml:trace>
  <inkml:trace contextRef="#ctx0" brushRef="#br0" timeOffset="109203.58">27816 4851 1986 0,'0'0'533'16,"0"0"-315"-16,0 0 36 15,0 0-54-15,0 0-92 16,0 0 4-16,-284 169-56 16,263-109-20-16,21-2 28 15,0-11-63-15,45-12 14 16,28-17-10-16,17-18-5 15,7 0-1-15,-5-37-60 16,-2-26-68-16,-22-14-54 0,-18-12-82 16,-16-6 83-1,-21 0 119-15,-13 5 50 16,0 20 13-16,0 20 107 0,0 23 71 16,0 27-12-16,0 0-124 15,0 41 29-15,-8 19 26 16,8 9-36-16,0 10 14 15,0 3-25 1,0-8-35-16,0-4 21 0,0-12-27 16,19-15-9-1,2-13 0-15,3-14 19 0,10-12-35 0,10-4 16 16,4 0-38 0,-4-20 11-16,-4-3-63 15,-6 0 54-15,-13 2 36 16,-2 5-3-16,-9 3 3 0,-5 6 0 15,3-3 1-15,-3 5-1 16,6-1-7-16,5 4-116 16,13 2-211-16,15 0-251 15,-9 0 9-15,-1 0-380 0</inkml:trace>
  <inkml:trace contextRef="#ctx0" brushRef="#br0" timeOffset="109410.11">28729 5027 1595 0,'0'0'620'16,"0"0"-275"-16,0 0-43 15,0 0-135-15,0 0-52 0,0 0-38 16,0 0-10 0,73 89-40-16,-10-67-13 0,1-5 18 0,1-11-32 15,-2-6 11-15,-5 0 46 16,-13-30-57 0,-11-15 27-16,-10 4-27 15,-24-7 15-15,0 11-12 16,-8 7-3-16,-37 14-7 0,-18 8-10 15,-37 8-120 1,13 0-166-16,14 6-475 0</inkml:trace>
  <inkml:trace contextRef="#ctx0" brushRef="#br0" timeOffset="109734.29">28208 4791 1290 0,'0'0'1458'0,"0"0"-1140"15,0 0-159-15,0 0-93 0,0 0-10 16,0 0-51-16,323-103 7 16,-283 64-14-16,-30 2 2 15,-10 0 0-15,-15 7 0 16,-48 11 12-16,-22 8-29 16,-7 11 11-16,-39 0-148 15,26 27-328-15,13-1-920 0</inkml:trace>
  <inkml:trace contextRef="#ctx0" brushRef="#br0" timeOffset="110335.41">30044 4846 2273 0,'0'0'633'15,"0"0"-510"-15,0 0 52 16,0 0-99-16,0 0-13 16,0 0 36-16,0 0-63 15,-266 192 7-15,266-150-26 0,34-11-2 16,35-11-18-16,10-20 3 15,10 0-63 1,8-29-33-16,-18-28-183 0,-5-16-275 16,-27-15 42-16,-21-9 127 15,-20-2 142 1,-6 0 243-16,0 9 51 0,0 19 428 16,0 29 14-1,0 24-109-15,0 18-133 0,-6 7-158 16,1 44 45-16,5 22-49 0,0 17-32 15,0 13 5 1,0 3-56-16,0 3 19 0,0-4-14 16,0-19 2-16,0-17-26 15,11-22-88 1,2-43-141-16,-8-4-271 16,-5-24-301-16</inkml:trace>
  <inkml:trace contextRef="#ctx0" brushRef="#br0" timeOffset="110936.12">30209 4619 2009 0,'0'0'465'16,"0"0"-331"-16,0 0 57 15,0 0-31 1,0 0-42-16,311 112-81 0,-175-91 7 16,12-9-44-16,-6-8-27 15,-24-4-27-15,-31 0-114 16,-48-16 10-16,-33-11 121 15,-6 1 37-15,-40 5 1 16,-28 8 80-16,-6 6 85 16,0 7 10-16,11 0-63 15,8 30-27-15,16 11-12 16,15 8-47-16,13 8 40 0,11-4-46 16,0-4-21-16,27-8 24 15,36-7-18 1,21-19-12-16,19-9 6 0,-1-6-110 15,1 0-33 1,-14-25-49-16,-15-9-31 0,-16-3 119 16,-19 0 48-16,-15 7 56 15,-19 7 121-15,0 11 6 16,-5 8 6-16,0 4-80 16,0 0-53-16,0 0 33 15,0 23-33-15,0 5 40 16,0-3 2-16,-10-2-36 15,-3-5 14-15,13-7-20 0,0-11-3 32,0 0-15-32,0 0 1 0,29-23-14 0,10-6 16 15,0 4-12 1,6 1 13-16,-3 1 14 16,-2 5 0-16,4 6 5 0,-4 8 2 15,-1 4 37-15,-4 0 4 16,-7 23-48-16,-7 11 44 15,-2 7-44-15,-9 4-8 0,-10-6-16 16,0 9-195-16,-21-11-340 16,-26-14-272-16</inkml:trace>
  <inkml:trace contextRef="#ctx0" brushRef="#br0" timeOffset="111056.39">31019 4428 2038 0,'0'0'691'15,"0"0"-484"-15,0 0-111 32,0 0-96-32,348-215-70 15,-191 162-454-15,-9 5-584 0</inkml:trace>
  <inkml:trace contextRef="#ctx0" brushRef="#br0" timeOffset="111166.76">32079 4050 2056 0,'0'0'913'15,"0"0"-714"-15,0 0-123 16,-334 56-76-16,211-16-105 16,7 0-548-16</inkml:trace>
  <inkml:trace contextRef="#ctx0" brushRef="#br0" timeOffset="111782.29">21802 5529 2163 0,'0'0'833'16,"0"0"-659"-16,0 0-150 16,0 0 24-16,0 0 52 15,21 214-60-15,2-127 4 16,6-4-44-16,5 0-2 15,6-14-29-15,23-7-179 16,-13-27-390-16,0-17-129 0</inkml:trace>
  <inkml:trace contextRef="#ctx0" brushRef="#br0" timeOffset="112478.51">22322 5647 2150 0,'0'0'747'15,"0"0"-566"-15,0 0-19 0,0 0-58 16,0 0 1-16,-294 38-88 16,270 7 17-16,24 5-11 0,0 3-16 15,63-7 7 1,29-9-14-16,21-17-9 0,6-17 9 16,4-3-102-16,-2-23 27 15,-26-27-16-15,-27-16-72 16,-23-10-38-16,-27-7 33 15,-18 6 74-15,0 5 94 16,0 19 24-16,-18 24 134 16,-3 19 6-1,3 10-65-15,2 13-32 0,16 34-55 16,0 15 56-16,0 12-1 16,0 7-52-16,23 2 34 15,-2-3-20-15,3 0-11 16,-8-15 38-16,2-8-56 0,-2-17 0 15,3-17 0 1,7-19-11-16,16-4 10 0,8-18-41 16,8-24-69-16,2-1 6 15,-7-4 26-15,-8 11 58 16,-11 9 19-16,-13 7 4 16,-3 10 58-1,-7 7 24-15,2 3-30 0,-3 0 13 16,6 7-43-16,13 19 13 15,5 4-19-15,6 3-3 0,-1-3-7 16,-5-4-8-16,1-3 0 16,-7-9-14-1,1-4 16-15,-2-10-2 16,7 0 0-16,5 0-42 16,9-24 18-16,-4-6-52 15,1-5-38-15,-5 1 52 16,-6 4 25-16,-11 11 37 0,-12 5 115 15,-6 8-14-15,-5 6 14 16,5 0-73-16,9 6-41 16,1 24 65-16,4 7-57 0,2 2 6 15,2-6-15 1,-7-6-7-16,8-17-22 0,-8-10-130 31,-3-23-353-31,-13-17-552 0</inkml:trace>
  <inkml:trace contextRef="#ctx0" brushRef="#br0" timeOffset="112588.96">23853 5404 1872 0,'0'0'737'0,"0"0"-627"16,0 0-110-16,0 0-529 16,0 0-743-16</inkml:trace>
  <inkml:trace contextRef="#ctx0" brushRef="#br0" timeOffset="113054.03">24913 5823 2578 0,'0'0'598'0,"0"0"-532"0,0 0 75 16,0 0-66-16,0 0-68 15,0 0 41-15,0 0-37 16,-255 143-10-16,302-103-2 16,8-14-17-16,-2-13-10 15,2-13-50-15,-10-7-58 16,2-28-71-16,-21-9-110 16,-7-2 37-16,-14 5 26 15,-5 12 115-15,0 16 139 0,0 13 33 16,0 0-19-16,5 36 123 15,19 21-3 1,10 12-48-16,6 14-2 0,4 15-40 16,-9 5 21-16,-1 7 43 15,-19-1 29-15,-1-13 14 16,-14-13-49-16,0-19-14 16,-6-22-11-16,-46-20-24 15,-11-21 30-15,-3-1-43 16,-2-23-40-16,10-23 32 0,23-17-32 15,25-13 0 1,10-11-13-16,0 1-119 0,79-14-97 16,0 24-478-16,0 18-541 0</inkml:trace>
  <inkml:trace contextRef="#ctx0" brushRef="#br0" timeOffset="113853.06">25799 5926 1998 0,'0'0'503'0,"0"0"-309"15,0 0 28-15,0 0-54 16,0 0-33-16,0 0-42 15,0 0 1-15,-239 77-51 0,228-42 26 16,11 2-57-16,0-7-6 16,11-8-3-16,33-14-3 15,9-8-19-15,7 0-70 16,-2-15-120-16,-8-19-83 16,-10-7-2-1,-17 4 37-15,-17 8 165 0,-6 5 92 16,0 12 127-16,0 5 110 15,0 7-1-15,-11 0-68 16,6 13-42-16,5 17-43 16,0 3 2-16,0-3-84 15,10-4 20-15,35-8-21 16,8-13-68-16,2-5-112 0,3 0-300 16,5 0-92-16,-18-16 47 15,-11 3 196-15,-13 7 329 16,-13 2 516-16,-8 4-177 15,0 0 10-15,0 0-120 16,0 27 5-16,0 14-70 16,0 12-98-1,0 13 24-15,5 11-34 16,29 9-23-16,6 0 41 0,-1 1-38 16,1-8 8-1,-6-9 14-15,-13-15-50 0,-8-17 23 16,-8-17-16-16,-5-14-9 15,0-7 33-15,-5-19-39 16,-24-28-3-16,-10-24-6 0,-1-19-19 16,6-23 14-16,5-16-40 15,13-8-34-15,16 3 16 16,0 18-45-16,0 23 77 16,16 30 28-16,8 26 24 0,-3 18 12 15,2 15 27 1,1 4-17-16,-8 0 50 0,7 14-36 31,-7 16-3-31,-10 9 3 0,-6 7-42 0,0 1 15 16,0 0-21-1,-11-8-14-15,-18-6 8 0,-10-11-92 16,-30-22-117 0,9 0-438-1,2-28-1124-15</inkml:trace>
  <inkml:trace contextRef="#ctx0" brushRef="#br0" timeOffset="114009.6">25349 5604 2709 0,'0'0'609'16,"0"0"-518"-16,0 0 18 16,0 0-35-16,0 0-62 15,0 0 28-15,329 116-40 16,-216-109 1-16,-10-7-16 15,-6 0-23-15,-29 0-112 16,-28 0-613-16</inkml:trace>
  <inkml:trace contextRef="#ctx0" brushRef="#br0" timeOffset="114154.82">25486 6885 1952 0,'0'0'1340'15,"0"0"-1155"-15,0 0-185 16,0 0-90-16,255-237-620 0</inkml:trace>
  <inkml:trace contextRef="#ctx0" brushRef="#br0" timeOffset="114641.25">27579 5923 2827 0,'0'0'570'15,"0"0"-528"-15,0 0-3 16,0 0-24-16,0 0-9 16,0 0 37-16,-181 216-43 15,181-157 0-15,0-9-1 16,32-12-18-16,10-18-44 15,2-20-82-15,1 0-100 16,5-42-119-16,3-12-243 0,-14-6 58 16,-5 0-74-16,-10 5 623 15,-8 16 46-15,-11 12 574 16,0 17-313-16,8 10 31 16,3 3-208-16,8 38 93 15,15 18 33-15,1 18-135 16,-1 17-47-16,1 8 0 15,-11 8-2-15,-14 3 20 16,-9-7-36-16,-6-16 4 16,0-11 29-16,-16-19-47 15,-34-19 22-15,-19-17-7 0,1-18-30 16,-6-6 23-16,17-13-49 16,17-38-2-16,30-11-7 15,10-22-60-15,21-10 4 16,55-5-161-16,53-23-335 15,-11 22-78-15,-10 18-358 0</inkml:trace>
  <inkml:trace contextRef="#ctx0" brushRef="#br0" timeOffset="114911.38">28453 6072 1750 0,'0'0'817'0,"0"0"-448"0,0 0-104 16,0 0-105-16,0 0-75 15,0 0 2-15,0 0-56 16,-234 151-30-16,234-105 20 15,5-3-12-15,47-3-9 16,9-10 2-16,13-13 11 16,-1-17-14-16,1 0 1 15,-6-17-2-15,-10-26-17 16,-29-14 20-16,-29-2-1 16,0-8 0-16,-47 2 17 15,-32 12-14-15,-5 11-3 16,-1 12-3-16,22 17-10 15,19 13-47-15,25 0-71 0,24 6-173 16,53 14-458-16,16-3-464 16</inkml:trace>
  <inkml:trace contextRef="#ctx0" brushRef="#br0" timeOffset="115141.69">29136 5979 2299 0,'0'0'719'0,"0"0"-471"0,0 0-70 16,0 0-41-16,0 0-85 16,0 0 5-1,0 0 30-15,-299 100-87 0,275-59 32 16,19 1-32-16,5-1 19 16,5-5-38-16,42-6 13 15,8-10-54-15,3-15 0 16,11-5-131-16,-25-23-442 15,-15-9-1461-15</inkml:trace>
  <inkml:trace contextRef="#ctx0" brushRef="#br0" timeOffset="115271.75">28224 5823 2629 0,'0'0'705'16,"0"0"-546"-16,0 0-63 15,0 0-73-15,0 0-23 16,181-176-51-16,-33 141-240 15,-1 5-848-15</inkml:trace>
  <inkml:trace contextRef="#ctx0" brushRef="#br0" timeOffset="115387.54">29331 5513 2176 0,'0'0'1037'15,"0"0"-840"-15,0 0-197 16,0 0-10-16,0 0-361 15,-313 62-953-15</inkml:trace>
  <inkml:trace contextRef="#ctx0" brushRef="#br0" timeOffset="115597.98">30386 6139 2932 0,'0'0'487'0,"0"0"-408"16,0 0-79-16,0 0-141 0,0 0-907 15</inkml:trace>
  <inkml:trace contextRef="#ctx0" brushRef="#br0" timeOffset="116821.15">6948 12982 2160 0,'0'0'988'0,"0"0"-779"0,0 0-50 0,0 0-85 31,0 0-50-31,0 0-24 0,413-50-117 0,-295 36-614 16</inkml:trace>
  <inkml:trace contextRef="#ctx0" brushRef="#br0" timeOffset="118386.12">5275 10536 1083 0,'0'0'864'0,"0"0"-703"16,0 0 3-16,0 0-16 15,0 0-66-15,0 0 24 16,0 0-7-16,-58-13 89 16,43 13 14-16,-9 0-64 0,-5 0-24 15,-10 0-42-15,-6 0-65 16,-63 26-7-16,5 4-139 15,9 0-561-15</inkml:trace>
  <inkml:trace contextRef="#ctx0" brushRef="#br0" timeOffset="122967.4">3608 8035 2065 0,'0'0'322'0,"0"0"-322"16,0 0-108-16,-318 18-195 15,218 11-786-15</inkml:trace>
  <inkml:trace contextRef="#ctx0" brushRef="#br0" timeOffset="124797.89">5325 5529 825 0,'0'0'367'0,"0"0"-148"16,0 0-92-16,0 0 22 16,0 0-38-16,0 0 0 15,0 0 47-15,0 0-24 16,0 0-20-16,0 0 9 0,0 0-28 16,0 0 27-1,0 0-52-15,0 0-41 16,0 0 18-16,0 0-36 0,0 0 35 15,0 0 14-15,0 0-30 16,0 0 48-16,0 0-16 16,-16 0-12-16,-36 0 59 15,-22 0-97-15,-15 0 9 16,-3 7-16-16,13 8 5 16,29-8 2-16,21-6-12 15,18 4 0-15,11-5-1 0,0 0-3 16,0 2 4-16,35 5 0 15,9-5 14-15,6 5 11 16,8-1-25-16,-3-5 0 16,8-1-2-16,-10 0-141 15,-27 0-678-15</inkml:trace>
  <inkml:trace contextRef="#ctx0" brushRef="#br0" timeOffset="125967.95">6104 2752 1558 0,'0'0'478'0,"0"0"-298"16,0 0 30-16,0 0-54 15,0 0-50-15,0 0 26 16,0 0-38-16,5 0 1 16,-5 0 23-16,-13 0-39 0,-32 0-25 15,-15 10-45-15,-14 3 0 16,-8 11-18-16,-18 12-103 16,14-3-382-16,23-10-984 0</inkml:trace>
  <inkml:trace contextRef="#ctx0" brushRef="#br0" timeOffset="133664.81">16331 7472 1257 0,'0'0'252'0,"0"0"-157"0,0 0-19 0,0 0-76 15,0 0-77-15,0 0 3 16,-18-18-236-16</inkml:trace>
  <inkml:trace contextRef="#ctx0" brushRef="#br0" timeOffset="134361.32">16331 7472 1625 0,'-160'114'718'31,"160"-114"-572"-31,0-4 46 15,53-22-48-15,20-8-100 16,22-3-10-16,13-9-34 0,-1-4-63 16,-14-6-16-16,-20 0-60 15,-33 2 6-15,-25 7 63 16,-15 15 70-16,0 11 18 16,-15 15 34-16,-30 6 1 15,-8 10-38-15,3 33-3 16,-2 23 37-16,12 21 34 15,6 14 46-15,24 6 2 16,10 12-68-16,0-3-3 16,10 0-2-16,30-7-40 15,2-1 35-15,-11-12-53 0,-2-9 6 16,-16-14-17 0,-13-17 13-16,0-13-2 0,0-17 0 15,-42-12 12-15,-3-14-10 16,1 0-2-16,-1-20 0 15,11-27-13-15,10-19 1 16,19-17 12-16,5-16 0 16,16-15-87-16,47-6-36 0,10 3-85 15,1 15 73-15,0 11 50 16,-6 24 27-16,-10 14 58 16,-13 10 5-16,-11 14-4 15,-18 5 73-15,-3 11 45 16,-8 2 63-16,-5 10-15 15,0 1-83-15,0 0 0 16,0 0-33-16,0 19-51 16,0 16 82-16,5 9-24 15,1 7-31-15,-1-1-15 16,0-8-3-16,8-4-18 0,-7-12-39 16,9-22-193-1,4-4-477-15,-9-4-1423 0</inkml:trace>
  <inkml:trace contextRef="#ctx0" brushRef="#br0" timeOffset="134474.19">17123 6987 2386 0,'0'0'514'16,"0"0"-440"-16,0 0-74 0,0 0-241 16,0 0-228-1,0 0-202-15</inkml:trace>
  <inkml:trace contextRef="#ctx0" brushRef="#br0" timeOffset="134804.88">17470 7356 2271 0,'0'0'343'16,"0"0"-152"-16,0 0 38 0,0 0-132 0,0 0-33 15,0 0-28 1,0 0-25-16,-24 174 2 0,24-174-13 15,0 0 2-15,0 0 45 16,0-23-47-16,0-17-17 16,0-8-7-16,19 1-60 15,15 1 30-15,0 13-1 16,-7 6 35-16,-4 11 13 16,1 13 14-16,-14 3 37 15,6 0 65-15,3 3-46 16,2 24 18-16,-3 8-17 0,6 9-46 15,-9 2 3 1,14 6-21 0,27 1-94-16,1-15-219 0,7-15-579 0</inkml:trace>
  <inkml:trace contextRef="#ctx0" brushRef="#br0" timeOffset="135215.74">18546 7190 2192 0,'0'0'722'16,"0"0"-545"-16,0 0 9 16,0 0-55-16,0 0-69 15,-340 40-31-15,285 19 26 16,13 5-55-16,21 7 22 16,16-10-12-16,5-8 4 31,10-9-23-31,40-16 7 15,13-25-41-15,11-3 5 16,5-33-102-16,-11-34-128 16,-10-21-321-16,-13-14 54 15,-16-15 216-15,-13-5 120 0,-3 2 42 16,-8 11 155 0,-5 27 289-16,0 36 272 0,0 32-53 15,0 14-307-15,0 21-67 16,-13 36 51-16,2 22-52 15,6 15-8-15,5 9-67 16,0 6 4-16,0 4-16 16,0-8-45-16,5-7 24 15,19-15-25-15,-3-12-42 16,3-25-31-16,10-25-174 16,-5-21-451-16,-3 0-560 0</inkml:trace>
  <inkml:trace contextRef="#ctx0" brushRef="#br0" timeOffset="135485.04">19364 6868 2065 0,'0'0'681'16,"0"0"-529"-16,0 0 11 15,0 0 32-15,0 0-38 16,-240 219-73-16,196-132 4 16,4 5-49-16,16 8 0 15,19-4-7-15,5 2-14 16,0-12-16-16,0-10-2 16,0-12-69-16,19-22 20 15,15-25-194-15,-8-17-619 0,3 0-1466 0</inkml:trace>
  <inkml:trace contextRef="#ctx0" brushRef="#br0" timeOffset="135992.32">19619 7210 660 0,'0'0'1568'0,"0"0"-1204"16,0 0-103-16,0 0-121 15,0 0-35-15,0 0-27 16,0 0-50-16,-113 76 26 16,107-43-46-16,6 1 10 15,0 2-9-15,0 5 4 16,16-2-5-16,18 0-8 15,1 5 0-15,4-3-11 16,0-1 13 0,-10-8-2-16,-5-1 4 0,-24-8 4 0,0-9-16 31,0-8 5-31,-34-2 3 0,-19-4 11 16,3 0-10-16,-2 0 8 0,12-7 30 15,14-13-27 1,13 0 46-16,13-11-58 0,0-1 6 15,18-8-22-15,27-3 11 16,5 0 5-16,-3 3 0 0,-13-3 12 16,-18-2-4-16,-16 2 8 15,0 3-5 1,-5 1 26-16,-29 5-36 0,-6 8-2 16,6 5-17-16,5 2-148 15,13 2-207-15,8 4-495 0</inkml:trace>
  <inkml:trace contextRef="#ctx0" brushRef="#br0" timeOffset="136182.94">20079 6991 1759 0,'32'10'498'0,"15"27"-208"0,3 19-6 0,0 20-66 15,-8 17-56-15,-16 10-52 16,-18 3-15-16,-8 2-84 15,0-5 5-15,-34-7-16 16,-34 4-43-16,10-21-123 16,8-25-651-16</inkml:trace>
  <inkml:trace contextRef="#ctx0" brushRef="#br0" timeOffset="136540.85">20944 7633 2138 0,'0'0'388'15,"0"0"-163"-15,0 0 41 16,0 0-79-16,0 0-105 16,0 0-65-16,0 0 11 15,40-23-19-15,23 23-3 16,10 0 4-16,12 0 5 15,7 0-30-15,-3 0-3 16,27 0-188-16,-32-14-278 0,-21-7-256 0</inkml:trace>
  <inkml:trace contextRef="#ctx0" brushRef="#br0" timeOffset="136688.07">21762 7425 1622 0,'0'0'532'15,"0"0"-368"-15,0 0 110 16,0 0-44-16,0 0-30 15,0 0-38-15,0 0-74 0,142 221-3 16,-142-154-70 0,0-11-1-16,0-3-14 0,0-17-173 15,0-19-519-15</inkml:trace>
  <inkml:trace contextRef="#ctx0" brushRef="#br0" timeOffset="137873.32">22690 7849 2626 0,'0'0'641'0,"0"0"-581"16,0 0-14-16,0 0-18 15,0 0-14-15,0 0-17 16,303-170 3-16,-264 130-18 15,-18-3-2-15,-21-1 16 16,0 5 4-16,0 10-8 16,0 7 26-16,0 14-25 15,0 8 7-15,6 0-8 16,17 0-10-16,6 13 15 16,5 12 3-16,1 10 0 15,-1 6 17-15,-13 7 2 16,3 5 8-16,-9 7-3 0,4-3 47 15,2-4-55 1,2-4 16-16,6-12-25 0,6-10 13 16,-1-11-8-16,10-9-12 15,6-7 1-15,14 0 2 16,-1-20 6-16,5-13-9 16,-7-10 0-16,-4-8 6 15,-7-8-5-15,-2-4-1 16,-17-4 0-16,-7 1-12 15,-6 8 20-15,-12 12-8 0,-6 7 0 16,0 11 9-16,0 12-12 16,-24 9 3-16,-10 7 0 15,-6 0-6-15,1 23 19 16,5 23-13-16,5 13 24 16,13 2-10-16,16 10 40 15,0-4-48-15,0-4-6 16,45-10 0-16,18-13-5 15,5-17 5-15,16-20-21 16,0-3-48 0,14-23 30-16,-14-30-108 0,-10-13-58 0,-17-15 23 15,-12-9-25-15,-16-1 93 32,-5 1 29-32,-14 8 85 15,-5 27 21-15,-5 18 188 0,0 23-7 0,0 14-22 16,0 0-113-1,-10 24-3-15,-19 23 25 0,0 12-34 16,5 11 22-16,9 2-44 16,9 2-5-16,6 0-5 15,0-10-11-15,0-8-6 0,0-10-6 16,0-12-31-16,11-15 22 16,-6-12-45-16,0-7 21 31,3 0-2-31,3-30-106 0,-1-6 8 0,9-4 27 15,-3 3 58-15,2 4 34 16,3 7 19-16,-3 6-5 16,3 3 33-1,-2 7-8-15,-3 5 55 0,-3 5-22 16,-8 0-22 0,0 18 54-16,-5 16-47 15,0 2 16-15,0 7-4 16,0 1-44-16,6-5 28 15,12-6-39-15,3-9 10 16,18-8-26-16,14-13 16 16,8-3-26-16,12 0-10 15,1-33-112-15,-6-3-3 16,1-8-23-16,-25 5 68 16,-2 2 106-16,-21 14 4 0,-10 7 120 15,-11 12 56-15,0 4-69 16,0 0-17-16,0 13-43 15,0 21-24-15,0 6 39 16,0 3-57-16,0-1 21 16,18-1 9-16,32-11-37 15,13-11 28-15,6-12-30 16,-1-7-24-16,-13-14 24 16,-7-25-77-16,-14-14-4 15,-13-50-108-15,-11 13-404 16,4 2-981-16</inkml:trace>
  <inkml:trace contextRef="#ctx0" brushRef="#br0" timeOffset="138659.19">27135 7502 1642 0,'0'0'503'0,"0"0"-300"15,0 0 97-15,0 0-53 16,0 0-116-16,0 0 29 16,0 0-75-16,8-77-16 15,-3 71 18-15,6-4-66 16,4-4 13-16,9 5-32 16,0-8 14-16,2 4-13 15,3 3-3-15,0 0 0 16,0 4-1-16,-13-1 3 15,-3 7-2-15,-13 0 0 0,5 0 0 16,-5 0-9-16,0 0 9 16,0 0 0-16,0 10 23 15,0 13-17-15,0 0 24 16,0 7-8-16,-24 0-22 16,3 0 50-16,-2 0-50 15,12 1 8-15,11-1-2 16,0 0 12-16,16 0-18 15,42 0 0-15,8-1 1 16,15 1-18-16,3 0 17 16,-5 4 0-16,-10-5-1 15,-20 1 8-15,-6 0-7 0,-28 0 0 16,-15 0 0-16,0 0 30 16,-29-4-6-16,-39 1 23 15,-11-4 1 1,0-4-47-16,6-1 16 0,15-6-17 15,13 2-111-15,16-14-13 16,13 0-522-16,6 0-1303 0</inkml:trace>
  <inkml:trace contextRef="#ctx0" brushRef="#br0" timeOffset="139242.73">25707 7530 1164 0,'0'0'1075'16,"0"0"-698"-16,0 0-142 15,0 0-40-15,0 0-5 16,0 0-86-16,0 0 15 16,58 153-76-16,-58-110-16 15,5 0 14 1,-5-7-26-16,0-6-15 0,11-13 0 0,-1-7-72 16,9-10-51-1,4-10-398-15,-12-16-1173 0</inkml:trace>
  <inkml:trace contextRef="#ctx0" brushRef="#br0" timeOffset="140818.1">20345 5086 1840 0,'0'0'531'15,"0"0"-424"-15,0 0-39 16,0 0-49-16,0 0 42 0,0 0 8 16,0 0-27-16,-11 79 76 15,3-33-21-15,-2 11 22 16,-6 8-6-16,-8 9-37 16,6 9 33-16,-3 8-53 15,-3 0-17-15,8 0 11 0,-2-8-49 16,13-6 16-1,-6-21-17-15,11-16 10 0,-5-17-11 16,5-13 2-16,0-6-1 16,0-4 12-16,0 0 1 15,-5 0-7-15,5 0-6 16,-8 0 12 0,2-11-21-16,1-8 9 0,0 1-13 15,5 6 7-15,-5 1-18 16,-1 5 24-16,-12 3 0 0,-3 3-9 15,-26 0-4-15,-9 0 10 16,-17 0 3 0,-9 16 15-16,9 4-9 0,17-3 12 15,22-1-18 1,34-2 7-16,0-5-13 0,58-5 6 16,42-1 0-16,21-3-1 15,3 0-2-15,-17 0 3 16,-28 0 0-16,-21 0 6 15,-37 0 45-15,-8 0-51 16,-13 0 9-16,0 0-9 16,11 0-24-16,-1 0-145 0,9 0-949 15</inkml:trace>
  <inkml:trace contextRef="#ctx0" brushRef="#br0" timeOffset="141683.04">19890 2011 1647 0,'0'0'375'15,"0"0"-179"-15,0 0 43 16,0 0-40-16,0 0 33 15,0 0-58-15,0 0-82 16,23-47-4-16,1 47-31 16,2 7 1-16,8 19 22 15,6 11-46-15,7 9 20 0,3 11-18 16,8 6-36 0,-8 0 38-16,8-10-37 15,-13-10 0-15,-6-14-1 0,-5-23 16 16,0-6-16-16,11-13 30 15,13-39-29-15,8-20-1 16,21-11-12-16,-9-7-57 16,12-7-155-16,-27 24-636 15,-18 27-1119-15</inkml:trace>
  <inkml:trace contextRef="#ctx0" brushRef="#br0" timeOffset="142456.32">20452 5982 1250 0,'0'0'1454'0,"0"0"-1185"16,0 0-133-16,0 0-61 0,0 0-51 16,0 0 28-16,0 0-52 15,137 60-1-15,-97-23-134 16,-25-11-565-16</inkml:trace>
  <inkml:trace contextRef="#ctx0" brushRef="#br0" timeOffset="149673.56">19540 716 829 0,'0'0'484'0,"0"0"-203"15,0 0-23-15,0 0 84 16,0 0-95-16,0 0-46 16,0-26-60-16,0 26-64 15,0-4-12-15,0 4-6 16,0 0-11-16,0 0 55 15,0 0-24-15,0 0-22 16,0 0-1-16,0 0-48 16,0 0 10-16,0 0-13 0,0 0 4 15,0 0 3-15,-5 0-12 16,-3 0 0-16,2 0 0 16,-4 0 9-16,5 0-9 15,-1 0 5-15,-2 0 1 16,3 0 24-16,-5 0-20 15,-6 0 1-15,-2 7-11 16,2 0 10-16,3-3-10 16,2-1 0-16,6 0 1 15,5-3-3-15,0 3 2 0,0-3 0 16,0 0 1-16,0 0 14 16,0 0-15-16,0 0 0 15,0 0 6-15,0 0-11 16,0 0 5-16,0 0-1 15,0 0-6-15,0 0-94 16,0 14-117-16,5-1-351 16,19 0-180-16</inkml:trace>
  <inkml:trace contextRef="#ctx0" brushRef="#br0" timeOffset="151966.97">17849 476 1152 0,'0'0'700'16,"0"0"-593"-16,0 0 92 16,0 0-15-16,0 0-28 15,0 0 1-15,0 0-85 16,-5-51-47-16,5 51 14 16,-6 0-33-16,6 0 21 15,-5 8 46-15,0 28-4 16,-8 15 37-16,2 18-43 0,1 19-6 15,-9 11 16-15,14 7-43 16,0 7 7-16,5 6-8 16,0-6-28-16,0 5 42 15,0-8-43-15,0-13 1 16,0-8 23-16,10-13-18 16,-5-10 2-16,3-7-8 15,-2-17 13-15,-6-5-5 16,0-3-8-16,0-8 0 15,0 1-1-15,0-8-1 16,0 1 2-16,0-6 0 16,0-2 17-16,0-5-32 15,0 0 15-15,0 0-9 16,0-4 3-16,0 0-21 16,0 0 10-16,0 1-4 0,0 3 11 15,0 2-1-15,0 1 11 16,0 1 0-16,0-2-6 15,0 1 12-15,0 1-6 16,0-2 0-16,0 5 1 16,0-2-4-16,0 2 3 0,0-1 0 15,0-3-2 1,0 3 4-16,10-3-2 0,1 1 0 16,2-5-1-16,8-3-16 15,8-3 5-15,5 0 12 16,-5 0-10-16,5 0 13 15,0 0-3-15,-7 0 0 16,1 0 0-16,1 0-5 16,6 0 5-16,4 0 0 15,11-3 0-15,8-3 5 16,10-1-5-16,6 0 0 16,10 0 0-16,8 1-2 15,-3-1 3-15,14 4-1 16,-6-1 0-16,-7 4 15 0,7 0-15 15,-2-3 0-15,2 3 0 16,0-3-3-16,-7 0 3 16,2 0 0-16,-13-1 0 15,5 1 7-15,-10-1-7 16,4 1 0-16,-4-4 0 16,-6 5-7-16,-4-2 7 15,4 4 0-15,0-3-1 0,6-1 16 16,10 1-15-16,8-1 0 15,3-2 1-15,7 0-6 16,1 2 6 0,0-3-1-16,-4 4 0 0,-6-1 11 15,-4 1-12 1,-2 0 1-16,-3-3 0 16,0-1-10-16,3 0 10 15,-3 0 0-15,0-2 0 0,13 2 12 16,6 0-13-16,0 1 1 0,4-1 0 15,1 0-9 1,0 4 17-16,-13-1-8 16,-3 4 0-16,-13 0 10 0,-11 0-11 15,-5 0 1-15,-8 0 0 16,9 0-16-16,-4 0 23 16,16 0-7-16,8 0 0 15,6 0 5-15,2 0-6 16,10 0 1-16,-7 7 0 15,2-3-15-15,-7-1 15 0,-9 1 0 32,-15-4 0-32,-8 0 15 0,-13 0-19 15,-16 0 4-15,-6 0 0 16,-7 0-14 0,8 0 16-16,-3-7-2 15,2-7 0-15,12 1 13 16,-1-1-23-16,5-2 10 15,6 3-18-15,-6-4 8 0,1 1-5 16,-6-1 15 0,-10-8 0-16,-1-7 10 0,-12-7-1 15,5-16-9-15,-3-11 6 16,-3-14 4-16,6-9-8 16,3-11-2-16,-4-3 26 15,9 4-25-15,-8 2 43 16,2 9-14-16,-7 12-29 15,2 10 26-15,-3 6-18 16,-4 4-8-16,-1 6-1 0,0 4 14 16,-5 2-20-1,5 2 6-15,3 3 0 0,-2 7-11 16,-1 2 19-16,0 2-8 16,0 3 0-16,-5-3 9 15,6 2-15-15,-6-1 6 16,0 1 0-16,0 6-9 15,0 4 10-15,0 5-1 16,0 5 3-16,0 2 11 16,0 1-8-16,0 3-6 15,0 0-12-15,0 0 4 0,0 0-37 16,-11 0-34 0,-57 0-92-16,-1 0-340 0,-10 7-223 15</inkml:trace>
  <inkml:trace contextRef="#ctx0" brushRef="#br0" timeOffset="153041.57">17696 287 1722 0,'0'0'357'15,"0"0"-184"-15,0 0 27 0,0 0-74 16,0 0-44 0,0 0-15-16,0 0-16 0,45 7 92 15,-16-4-38-15,10 1-33 16,6-2 13-16,18 2-49 16,6-1 3-16,9 0-12 15,20 1-27-15,4-1 18 16,6 1-18-16,11-1 1 15,-1 0 17-15,8-3-18 16,3 0 0-16,8 0-1 0,5 0 14 16,0 0-13-16,-8 0 0 31,-3 3 1-31,1 4 1 0,-9-4-2 0,9-3 0 16,2 0-1-1,3 0 8-15,-6 0-7 16,-2 0 0-16,-8 0 0 15,-16 0-7-15,-7 0 8 16,-19 0-1-16,-6 0 0 0,-4 0 13 16,4 4-13-1,6 3 0-15,18-7 2 16,11 3-4-16,11-3 3 0,17 0-1 16,6 0 0-16,6 0 12 0,-1 0-12 15,-5 0 0-15,-5 0 2 16,-14 0-5-16,-10 0 4 15,-5 0-1-15,-5 0 0 16,-6 0 12 0,-2 0-21-16,2-7 9 15,6 0 0-15,-9 1-8 0,-2 2 8 16,-7-2 0 0,-7 3 0-16,-4-1 11 15,-6 1-12-15,-4-4 1 0,-1 0 0 16,5 5-12-16,-2-5 12 15,2 3 0-15,1 4 0 16,-1-3 12-16,6 3-12 16,-1 0 0-16,1 0 0 0,10 0 11 15,3-4-4-15,-8 4-7 16,-6 0 12-16,-15-3-3 16,-26 3 15-16,-9 0 11 31,-17-3-8-31,-1 3 43 0,-5 0-49 15,0 0 11-15,0 0-23 16,0-3-9-16,0 3-14 16,-11-3-140-16,-18-1-934 0</inkml:trace>
  <inkml:trace contextRef="#ctx0" brushRef="#br0" timeOffset="154114.35">17828 8142 1928 0,'0'0'555'16,"0"0"-386"-16,0 0 15 16,0 0 35-16,0 0 0 15,0 209-87-15,16-119-3 16,2 3-86-16,3 0 13 15,8 2 1-15,5-10-47 16,6-2 23-16,-1-6-31 16,6-8 10-16,2-5-5 15,-7-11-7-15,-1-10-1 0,-5-10-19 16,-5-13-59 0,-8-7 17-16,-2-13-62 15,-9-6-137-15,1-31-235 16,-11-6-417-16</inkml:trace>
  <inkml:trace contextRef="#ctx0" brushRef="#br0" timeOffset="154405.29">18364 8129 2038 0,'0'0'488'15,"0"0"-324"-15,0 0 90 16,0 0-76-16,0 0-90 15,0 0-22-15,0 0-55 16,0 50 29-16,0 33 83 16,0 23-63-16,0 13-9 15,24 14 7 1,10 5-43-16,6-2 24 0,4-7-39 16,4-16 2-16,-4-13-8 15,1-24 6 1,-11-19-30-16,-10-22-11 0,-14-12-89 15,-10-23-108-15,0-4-422 16,-15-21-778-16</inkml:trace>
  <inkml:trace contextRef="#ctx0" brushRef="#br0" timeOffset="154653.6">17567 9136 2162 0,'0'0'478'0,"0"0"-420"0,0 0 159 16,0 0-115-16,179 214 7 15,-63-148 2-15,8-6-44 16,7-7 24-16,3-21-25 16,-2-11-24-16,-14-21 36 15,-10 0-66-15,-16-36 14 16,-18-21-17-16,-19-14-9 15,-11-3-6-15,-15-14-84 16,-10 21-195-16,-19 24-601 0</inkml:trace>
  <inkml:trace contextRef="#ctx0" brushRef="#br0" timeOffset="160685.57">20179 8890 1403 0,'0'0'263'15,"0"0"-40"-15,0 0-4 16,0 0-30-16,0 0-8 16,0 0-13-16,0-13 58 15,0 13-62-15,0 0-20 16,0 2-38-16,0 36-37 16,0 22 24-16,5 16-15 0,8 17-45 15,3 3 18-15,-3 1-35 16,3-9-14-1,-5-21 5-15,2-9-7 0,-3-17-18 16,-5-22-16-16,-5-19-106 16,0-10-137-16,0-26-649 15</inkml:trace>
  <inkml:trace contextRef="#ctx0" brushRef="#br0" timeOffset="160844.19">19850 8841 2707 0,'0'0'527'0,"0"0"-396"16,0 0-45-16,0 0-85 15,0 0-1 1,0 0-60-16,295-10-224 0,-203 28-467 16,-29 3-243-16</inkml:trace>
  <inkml:trace contextRef="#ctx0" brushRef="#br0" timeOffset="161119.26">20594 9126 2072 0,'0'0'615'16,"0"0"-543"-16,0 0 189 15,0 0-47-15,0 0-93 16,11 202 5-16,-1-150-70 16,-4-5-14-16,7-10 9 0,-8-7-44 15,0-8-1 1,1-12-6-16,-6-7-18 0,5-3-9 16,-5-46-105-1,0-14-476-15,0-12-828 16</inkml:trace>
  <inkml:trace contextRef="#ctx0" brushRef="#br0" timeOffset="161216.19">20629 8741 2174 0,'0'0'683'0,"0"0"-548"15,0 0-47 1,0 0-88-16,0 0-467 16,0 0-736-16</inkml:trace>
  <inkml:trace contextRef="#ctx0" brushRef="#br0" timeOffset="162031.31">20844 9109 426 0,'0'0'1933'16,"0"0"-1674"-16,0 0-225 0,0 0-33 15,0 0 37-15,0 0-36 0,0 0-2 16,129 196 20-16,-110-157 7 16,-9-9 80-1,-10-6-35-15,5-11-36 16,-5-6 18-16,0-7-44 0,6 0 20 16,7-30-30-16,3-14-7 0,12-9-8 15,1-12 3 1,3 1-20-16,2 8 31 15,0 10-4-15,0 16 5 16,1 13 0-16,-6 14 6 0,-6 3-6 16,4 0 22-16,-4 30 13 15,1 3 35-15,-14 10-45 16,-4 3 14-16,-1 1 11 16,-5-4-35-16,0-9 15 15,0-8-15-15,0-10-14 16,0-9 22-1,0-7-21 1,0 0-2-16,0 0 0 16,5-23-27-16,8-14-42 0,8-6 24 15,3-6-9 1,5 2 33-16,10 4-33 0,1 3-9 16,-1 7-18-16,6 13-10 15,-11 7 60-15,-5 13 15 16,-5 0 16-16,-3 0 43 15,-3 20 17-15,-2 9 40 16,-5 8-18-16,7 9-24 16,6 8 55-16,-3-1-56 0,8-4-24 15,10-2 20 1,11-11-47-16,8-13 11 0,5-9-1 16,5-14-5-16,6 0-2 15,-8-20-9-15,-3-16-14 16,-10-11-5-16,-19-6 9 15,-19-3 10-15,-15 5 0 16,0 9 1-16,-5 12 0 16,-34 10 1-16,-6 10-1 15,-13 10 56-15,8 0-55 0,3 17 26 16,7 19 19-16,19 11-28 16,14 6 31-16,7 0-25 15,0-3-14-15,47-8 10 16,21-7-21-16,11-12-6 15,50-23-24-15,-16 0-182 16,-10-11-626-16</inkml:trace>
  <inkml:trace contextRef="#ctx0" brushRef="#br0" timeOffset="162320.81">24126 9109 616 0,'0'0'1661'16,"0"0"-1393"-16,0 0-110 0,0 0 157 15,-294 53-144-15,241-12-47 16,19 5-4-16,18 3-74 15,11 3 13-15,5-7-32 16,0-1-26 0,39-12 16-16,22-4-17 0,26-15-20 15,71-13-95-15,-22-6-219 16,-12-22-549-16</inkml:trace>
  <inkml:trace contextRef="#ctx0" brushRef="#br0" timeOffset="162980.07">24750 9130 1352 0,'0'0'1158'0,"0"0"-831"0,0 0-114 16,0 0-6-1,0 0-90-15,0 0-68 0,0 0 16 16,-269 205-50-16,269-147-14 16,43-10 19-16,12-6-19 15,8-17-1-15,5-7 0 0,1-18-52 16,-14 0-1-1,-3-10-20-15,-12-23-8 0,-19-11 2 16,-8-2-43-16,-8-2 18 16,-5 1 29-16,0 11 15 15,6 6 59-15,4 7-7 32,9 6 8-32,2 11-12 0,7 6 22 0,-4 0-10 15,-3 0 21 1,3 20 29-16,-14 10 35 15,4 6 3-15,-9 4-6 16,-5 4 22-16,0-5-74 16,5-4 13-16,-5-6-19 0,0-12-18 0,0-7 7 15,5-10-13 1,6 0 0-16,13-8-15 0,4-22-13 16,12-14-6-1,5-2-52-15,-1 0-31 0,4 2 84 16,-4 8-4-16,-4 7 15 15,-1 9 13-15,-10 13 0 16,-13 7 9-16,2 0 30 16,-7 10 9-16,-1 17 47 31,-10 5-18-31,0 2 4 0,0-8-2 16,0-4-58-16,6-10 7 15,7-6-19-15,8-6-27 16,13 0 19-16,0-1-35 15,14-16 2-15,-9-1 40 16,-5 6 2-16,-2 7 13 16,-3 5 20-16,0 0-4 15,-6 29 52-15,-2 1-40 16,3 7-6-16,-8 2-4 0,-3-7-22 16,-3-5-20-16,1-7 2 15,2-7-166-15,-8-10-513 0</inkml:trace>
  <inkml:trace contextRef="#ctx0" brushRef="#br0" timeOffset="163883">26869 9173 2284 0,'0'0'674'0,"0"0"-553"16,0 0-56-16,0 0 25 16,-5 185 26-16,10-97-74 15,19-3-12-15,2 3-10 16,3-5-13-16,0-14 15 16,-5-9-22-16,-3-17-3 15,-8-16-8-15,-2-20-53 16,-6-7-11-16,-5-17-43 15,5-36-223-15,-5-17 2 0,0-20 105 16,0-12 52-16,0-15 128 16,-5-3 35-16,0 7 19 15,5 13 163-15,0 24 33 16,10 22-37 0,24 25-64-16,19 15-82 0,-3 14 26 15,0 0-39-15,2 17 37 16,-23 26 41-16,-8 14-53 15,-21 9 66-15,0 4-58 16,0-1-32-16,-39 0 21 0,-11-18-20 16,-3-7-2-16,19-14 1 15,13-13 11-15,16-10-24 16,5-7-13-16,5 0-59 16,45-34 83-16,19-15-57 15,9-22 34-15,1-12 24 16,0-17-4-16,3-9 4 15,-14-1 7-15,-7 4 50 16,-14 18 58-16,-21 20-46 16,-7 20 33-16,-14 14-2 15,-5 18-59-15,0 9 14 16,0 7-21-16,-5 4-34 16,-24 38 25-16,-5 18-25 0,-1 15 37 15,12 11 16-15,7 7-43 16,16 3 32-1,0-9-40-15,0-4 8 0,39-17-8 16,19-16-1 0,3-12-1-16,12-19 0 0,9-14-26 15,2-5 13-15,0 0-47 0,-10-30-24 16,-6-5 42 0,-15-6 5-16,-14-1 37 0,-23-1-8 15,-11-1 20-15,-5 5 8 16,0 5 8-16,-16 15-13 15,-28 8 42-15,-9 11-57 16,3 0 27-16,11 27 26 16,-1 16-43-16,17 10 47 0,12 1-36 15,3 1-20 1,8-8 29 0,0-4-22-16,19-8-8 15,25-10 0-15,19-9-53 16,27-16-82-16,-9 0-541 0,-7-16-1398 15</inkml:trace>
  <inkml:trace contextRef="#ctx0" brushRef="#br0" timeOffset="164135.48">28910 8897 2046 0,'0'0'514'0,"0"0"-439"16,0 0 34-16,0 0 115 15,0 0-102-15,153 186-32 16,-101-120-16-16,-2 4-44 16,-5-10 20-16,2-7-23 15,-12-11-19-15,-4-18-16 16,-7-6-11-16,15-18-137 15,-10 0-165-15,-5-18-487 0</inkml:trace>
  <inkml:trace contextRef="#ctx0" brushRef="#br0" timeOffset="164326">29484 9043 1181 0,'0'0'1286'0,"0"0"-951"16,0 0-106-16,0 0 11 15,0 0-125-15,-266 186-30 0,208-123-14 16,0-5-62 0,8-10 19-16,6-7-28 0,15-9-7 15,5-10-11-15,24-22-120 16,0 0-227 0,0 0-524-16</inkml:trace>
  <inkml:trace contextRef="#ctx0" brushRef="#br0" timeOffset="164578.9">29728 8973 2381 0,'0'0'637'0,"0"0"-459"16,0 0-2-16,0 0-50 15,0 176-57-15,5-112-42 16,-5-9 33-16,0-2-46 16,0-16-13-16,0-9-1 15,0-11-3-15,0-16-32 0,21-2-83 16,-2-37-465-16,10-5-963 16</inkml:trace>
  <inkml:trace contextRef="#ctx0" brushRef="#br0" timeOffset="164705.4">29773 8593 1729 0,'0'0'1294'0,"0"0"-1005"0,0 0-192 15,0 0-54-15,0 0-43 16,0 0-310-16,0 0-940 0</inkml:trace>
  <inkml:trace contextRef="#ctx0" brushRef="#br0" timeOffset="165007.01">30436 8587 2138 0,'0'0'684'0,"0"0"-588"16,0 0 35-16,0 0 106 15,0 0-102-15,-11 202-62 16,-2-117 2-16,-3 8-64 16,6-4 32-16,2-2-35 15,2-8 4-15,6-10-12 16,0-16 0-16,0-17-21 16,0-13-15-16,0-16-83 15,0-7-54-15,0-35-196 16,0-13-414-16,0-11-248 0</inkml:trace>
  <inkml:trace contextRef="#ctx0" brushRef="#br0" timeOffset="165760.04">30357 9033 1086 0,'0'0'807'15,"0"0"-435"-15,0 0 11 0,0 0-40 0,0 0-157 16,0 0-86-16,0 0-52 16,-40-46-41-16,69 62 35 15,3 7-31-15,2 1-4 16,0-1 4-1,-5 0-11-15,0-3 0 0,0-4 0 16,5-5 17-16,0-8-14 16,11-3-3-16,0 0-45 15,5-16 32-15,2-11-53 16,-7-3 41-16,-6 0 17 16,-10 4-4-16,0-1 12 0,-8 4 0 15,-8 6 0-15,-2 6 57 16,-6 6-32-16,-5 1 30 15,0 4-25-15,0 0-16 16,0 0 1-16,0 13-14 16,0 11 0-16,0-1 58 15,0 4-43-15,-10-1 13 16,-3 4 8 0,2 0-37-16,6 6 33 0,-1 1-32 15,6 2 0-15,0 2 38 16,0-5-38-16,0-1 13 0,0-6 4 15,0-5-4-15,11-6-2 16,28-6-12-16,14-12 0 16,8 0-15-1,20-15-2-15,3-22-11 16,0-9-1-16,3-10-23 16,-13-11 52-16,-14 1-24 15,-7 6 24-15,-19 14-4 16,-13 12 10-16,-8 15-6 0,-13 12 22 15,0 7-13-15,0 0-7 16,0 0-2 0,0 26 0-16,0 11 0 0,-13 13 10 0,-3 3-7 15,3 10 3-15,3 0 9 16,4 9-7-16,6-5-8 31,0 4 0-31,0 1-12 0,0 2 13 16,0-1-1-16,0-3 0 15,0 0 11-15,0-10-19 16,-15-7 8-16,-14-11 0 16,-16-18-1-16,-18-11 13 0,-6-13 9 15,-4 0-12-15,4 0 7 16,20-19-13-16,20-5-3 16,29 1-30-16,0 6 21 15,21 4-52 1,31 7-7-16,-12 6-61 15,-17 0-167-15,-23 0-534 0</inkml:trace>
  <inkml:trace contextRef="#ctx0" brushRef="#br0" timeOffset="166900.12">16245 10360 1279 0,'0'0'518'0,"0"0"-347"16,0 0 61-16,0 0-81 16,0 0-4-16,0 0-10 15,0 0 19-15,0 80 46 16,0-14-39 0,13 14-65-1,-3 13-3-15,6 8-74 0,8-2 2 16,-1-2-23-16,-2-14-39 15,3-14-79-15,-13-26-224 16,-6-19-252-16,-5-24-38 0</inkml:trace>
  <inkml:trace contextRef="#ctx0" brushRef="#br0" timeOffset="167802.45">16352 10287 1647 0,'0'0'344'0,"0"0"-224"0,0 0 98 16,0 0-35-16,0 0-97 16,0 0-10-16,0 0-7 15,240 106-25-15,-246-49 55 16,-36-4-48-16,-2 0-11 16,-1-7 38-16,11-9-35 15,18-7-17-15,16-14-8 16,0-11-3-16,0-5-9 15,45-5-6-15,18-31 0 0,10-17-6 16,1-13 12-16,-8-14-6 16,-3-6 0-1,-10-1 10-15,-19 8-13 0,-18 11 3 16,-6 23 0-16,-10 16 84 16,0 18-51-16,0 6 9 15,0 5-21-15,-5 15-9 16,-16 28-3-16,-3 23-9 15,0 17 0-15,14 17 16 16,10 3 4-16,0 0 17 0,0-7-26 16,0-11 7-16,24-23-24 15,-3-15 6-15,8-20-27 16,-6-21 4-16,-2-6-29 16,13-13 37-16,11-34-3 15,2-6-79 1,-2-6 58-16,0 3-17 0,-11 9 41 15,-10 12 15-15,-8 15 12 16,-11 10 69-16,0 10-15 16,3 0-49-16,-3 0 35 15,6 7-33-15,12 22 4 0,-2 0 22 16,8 2-45-16,0-1 26 16,5-2-26-16,-5-10 16 15,6-4-17-15,-4-9 1 16,11-5-23-16,-2 0 14 15,4-30-66-15,1-12 7 16,-5 0 5-16,-12 1 10 16,-12 11 44-16,-8 5 18 15,-3 11 29-15,-5 7 56 16,0 7-58-16,0 0 6 0,0 0-16 16,0 21-25-16,0 5 49 15,0 3-38 1,11 1 2-16,7-2-2 0,3-9-2 15,3-6-10-15,5-6 0 16,5-7 0 0,-2 0-15-16,2-2-6 0,0-26-39 15,-5 2 32-15,-5 2-4 16,-9 7 32-16,-1 5 9 16,-9 8 6-16,-5 4 53 15,10 0-44 1,1 0-5-16,7 9 14 0,11 12-27 0,-2 6 5 15,1 3-11-15,-9 19-102 16,-9-4-198-16,-10-7-906 0</inkml:trace>
  <inkml:trace contextRef="#ctx0" brushRef="#br0" timeOffset="167912.69">17878 11188 2424 0,'0'0'885'15,"0"0"-752"-15,0 0-133 0,0 0-91 16,0 0-934 0</inkml:trace>
  <inkml:trace contextRef="#ctx0" brushRef="#br0" timeOffset="168423">19130 10138 1595 0,'0'0'910'16,"0"0"-664"-16,0 0-22 16,0 0-112-16,0 0-28 15,0 0 18-15,0 172-63 16,0-89 14-16,0-3-24 0,0 0-29 15,7-8 0-15,4-18-54 16,-11-6-165-16,0-30-371 16,0-11-155-16,-29-7-971 0</inkml:trace>
  <inkml:trace contextRef="#ctx0" brushRef="#br0" timeOffset="169001.47">18903 10430 1774 0,'0'0'618'16,"0"0"-452"-16,0 0 16 15,0 0-9-15,0 0-131 16,303-189-12-16,-208 149-26 0,-17 7 8 16,-14 3 5-16,-25 7-4 15,-21 13 66-15,-18 3 88 16,0 7-69-16,0 0-26 16,-13 18-45-16,-21 30-13 15,8 15-5-15,2 14-9 16,19 2 0-16,5-2 9 15,0-7 3-15,16-11-6 16,13-16-6-16,-6-15 10 16,3-14-28-16,-2-14 11 15,10 0-28-15,6-25 34 0,5-15-74 16,7-3 12-16,-12 3 24 16,-1 7 21-16,-15 6 18 15,-9 11 0-15,-9 9 12 16,-1 7 46-16,-5 0-48 15,5 0 16-15,3 14 1 16,8 12-3-16,2 8 27 16,3-2-48-16,3-2 3 15,5-7-6-15,-3-7 0 16,14-15 0-16,2-1-31 16,8-1-76-16,0-34-56 15,2-5-167-15,-12-3 3 16,-19 6 173-16,-3 10 154 0,-7 14 101 15,-11 7 164-15,0 6-32 16,0 0-48-16,0 0-98 16,5 19 10-16,8 15 7 15,3 2-79-15,8 1 5 16,5-4-30-16,5-7-7 16,-3-10-10-16,17-9-141 15,20-7-208-15,-8-24-300 0,-7-11-678 0</inkml:trace>
  <inkml:trace contextRef="#ctx0" brushRef="#br0" timeOffset="169278.83">20865 10344 1965 0,'0'0'765'0,"0"0"-512"16,0 0-54-16,0 0-103 15,0 0-13-15,0 0-32 16,0 0 11-16,-79 122-27 15,79-88-34-15,0 1 34 16,29-14-35-16,0-1 1 0,-2-10 2 16,-4-1 9-16,-7-9-13 15,2 0 1-15,-7-6 0 16,-1-17-13-16,-2-7 13 16,-2 0-18-16,-1-3-9 15,-5 3-101 1,0-3 7-16,0 4 12 0,0 2-68 15,-40 10-35-15,12 7-169 16,4 7-205-16</inkml:trace>
  <inkml:trace contextRef="#ctx0" brushRef="#br0" timeOffset="169568.79">21552 10440 2181 0,'0'0'704'15,"0"0"-528"1,0 0 45-16,0 0-127 0,0 0-39 0,0 0-19 16,0 0-35-16,-132 53 35 15,122-10-21-15,10 0-13 16,0-3 14-16,5-5-15 15,40-10-1 1,13-3 0-16,5-16-30 16,10-6-43-16,-17-17-210 0,-17-19-626 0</inkml:trace>
  <inkml:trace contextRef="#ctx0" brushRef="#br0" timeOffset="169694.55">20502 10148 2324 0,'0'0'701'0,"0"0"-523"16,0 0-15-16,0 0-130 16,0 0-33-16,342-187-63 15,-194 175-411-15,-25 7-258 0</inkml:trace>
  <inkml:trace contextRef="#ctx0" brushRef="#br0" timeOffset="169835.96">20792 11155 1305 0,'0'0'1841'15,"0"0"-1601"-15,0 0-240 0,0 0-20 16,0 0-1116-16</inkml:trace>
  <inkml:trace contextRef="#ctx0" brushRef="#br0" timeOffset="170246.16">22861 10460 2730 0,'0'0'474'0,"0"0"-396"16,0 0-18-16,0 0-6 15,0 0 1-15,0 0-55 16,-123 224 30-16,173-170-30 16,13-10-17-16,-3-16 2 15,9-22-87-15,-1-6-4 16,-5-23-71-16,-13-33-151 16,-5-19 66-16,-16-15 72 15,-5-5 152-15,-14-1 38 16,1 6 96-16,-4 17 144 0,-1 26 114 15,-6 17-107-15,0 24-54 16,0 6-111-16,0 13-50 16,0 33 19-16,0 17-32 15,10 14 19-15,9 9-28 16,2-3 2-16,2-3-10 16,-7-9-2-16,3-18-89 15,-19-29-170-15,0-18-535 16,0-6-394-16</inkml:trace>
  <inkml:trace contextRef="#ctx0" brushRef="#br0" timeOffset="170561.91">23082 10178 910 0,'0'0'1533'0,"0"0"-1060"0,0 0-352 16,0 0-49-16,0 0 27 15,0 0-29-15,0 0-19 16,313 156-41-16,-213-97 4 15,8 1-7-15,5 0-7 0,-5-1 0 16,-5-12-1-16,-17-11 4 16,-12-12-3-16,-24-13 0 15,-16-11 1 1,-18 0 23-16,-8-28-23 0,-8-9 0 16,0-16 27-16,0 0-28 15,-34 0 42-15,-1 7-15 16,-4 9-15-16,-8 11 37 15,7 13-48-15,-10 13-1 16,-2 0 0-16,-4 10-33 16,-7 23-21-16,0 7-120 15,8 10-176-15,15-10-357 16,12-14-944-16</inkml:trace>
  <inkml:trace contextRef="#ctx0" brushRef="#br0" timeOffset="170688.34">23803 10144 2126 0,'0'0'682'0,"0"0"-459"16,0 0-60-16,271-207-70 16,-174 183-93-16,-13 15-36 15,-5 25-259-15,-26 31-498 16,-32 18-538-16</inkml:trace>
  <inkml:trace contextRef="#ctx0" brushRef="#br0" timeOffset="170803.23">24047 11360 2141 0,'0'0'292'0,"0"0"-292"15,0 0-855-15</inkml:trace>
  <inkml:trace contextRef="#ctx0" brushRef="#br0" timeOffset="171193.56">25457 10381 2841 0,'0'0'466'0,"0"0"-391"16,0 0 4-16,-300 46-37 15,256 14 21-15,15 13-61 16,23 10 19-16,6 1-17 15,6-8 11-15,44-12-30 16,13-25 11-16,10-19-53 16,6-20 9-16,-5-27-80 0,0-42-57 15,-6-27-102-15,-15-19 51 16,-14-14 175-16,-10-1 30 16,-8 11 31-16,-3 22 145 15,-7 28 128-15,-6 34-11 16,-5 28-91-16,0 7-114 15,0 37 7-15,0 23-22 16,0 21-22-16,19 6 5 16,7-2-19-16,21 2-12 15,53 8-25-15,-3-28-270 16,1-15-781-16</inkml:trace>
  <inkml:trace contextRef="#ctx0" brushRef="#br0" timeOffset="171715.13">26677 10387 1498 0,'0'0'1479'0,"0"0"-1196"0,0 0-151 15,-307-20 27-15,246 50-101 16,22 13-31-16,10 13 9 16,24 4-25-16,5-3-5 15,0-3-6-15,0-14 0 16,34-16-14-1,10-17-1-15,6-7-27 0,19 0 18 16,4-37-69 0,-4-10-9-16,-6-11-49 0,-13 4 16 31,-11-1 117-31,-20 15 18 16,-14 10 51-16,-5 13 104 0,0 14-51 15,0 3-18-15,-5 13-50 16,-14 27-5-16,4 10 38 15,15 10-43-15,0-2-10 16,0-7 8-16,10-5-12 16,24-11-9-16,0-12-3 15,6-16-7-15,5-7-5 16,7-7-15-16,-2-29-18 16,0-11-2-16,-8-4-14 15,-15 1 52-15,-9 10 9 0,-13 14 0 16,-5 9 51-16,0 11-26 15,5 6-4 1,-5 0-9-16,11 17 3 0,2 9 3 16,3 7-18-16,8 4 18 15,5-1-16-15,10 0-2 16,-5-8-15-16,0-19-23 16,-13-9-157-16,-10 0-403 0</inkml:trace>
  <inkml:trace contextRef="#ctx0" brushRef="#br0" timeOffset="171869.53">26336 10045 2624 0,'0'0'737'16,"0"0"-583"-16,0 0-115 16,0 0-9-16,289-7-30 15,-55 9-141-15,-42 19-524 16,-21 9-1490-16</inkml:trace>
  <inkml:trace contextRef="#ctx0" brushRef="#br0" timeOffset="171968.38">27424 10387 2203 0,'0'0'898'16,"0"0"-653"-16,0 0-99 0,0 0-146 16,0 0-23-16,0 0-911 0</inkml:trace>
  <inkml:trace contextRef="#ctx0" brushRef="#br0" timeOffset="172919.24">24113 11009 1667 0,'0'0'565'0,"0"0"-391"15,0 0 72-15,0 0-111 16,0 0-103-16,0 0 7 16,0 0-9-1,48 93-8-15,-48-93 98 0,0 0 19 0,0 0-51 16,0 0-23-1,0-10-49 1,0-3-16-16,5-10-67 0,29 2-291 0,0-2-729 16</inkml:trace>
  <inkml:trace contextRef="#ctx0" brushRef="#br0" timeOffset="173606.17">28695 10546 1844 0,'0'0'491'0,"0"0"-322"15,0 0 95-15,0 0-99 16,0 0-79-16,0 0 41 0,0 0-61 15,-319 73-2-15,288-30 26 16,7 3-48-16,19 3 3 16,5-10-23-16,0-5-14 15,29-11 8-15,21-16-16 16,18-7-51-16,6-10-15 16,5-37-158-16,0-49-383 15,-22 8-68-15,-17 4-161 0</inkml:trace>
  <inkml:trace contextRef="#ctx0" brushRef="#br0" timeOffset="173780.11">28831 10063 1587 0,'0'0'714'0,"0"0"-422"15,0 0-26-15,0 0-15 0,0 0-77 16,0 198-29-16,0-112-82 16,0 7 4-16,0 3-8 15,6-6-50-15,17-9 18 16,-2-8-27-16,-2-20-15 15,-9-13-15-15,-10-30-147 16,0-10-359-16,0 0-736 0</inkml:trace>
  <inkml:trace contextRef="#ctx0" brushRef="#br0" timeOffset="173919.39">28542 10291 2636 0,'0'0'610'15,"0"0"-543"-15,0 0-29 16,0 0-38-16,329-7-201 16,-198 27-521-16</inkml:trace>
  <inkml:trace contextRef="#ctx0" brushRef="#br0" timeOffset="174177.66">29710 10549 1687 0,'0'0'955'0,"0"0"-666"16,0 0-60-16,0 0-58 15,0 0-81-15,-311 23-66 16,269 23 22-16,21 5-8 16,16 2-38-16,5 0 42 15,0-8-41-15,21-15-1 0,32-13 0 16,15-17-11-1,11 0 2-15,0-47-84 16,-6-21-179-16,1-59-377 16,-24 8 25-16,-16 3-96 0</inkml:trace>
  <inkml:trace contextRef="#ctx0" brushRef="#br0" timeOffset="174331.87">29931 9967 1397 0,'0'0'766'16,"0"0"-234"-16,0 0-233 15,0 0-131-15,0 0 2 0,0 0-63 16,-40 184-14-1,30-94-53-15,-4 3-8 0,9 7 28 16,0-8-59-16,5-5 13 16,0-16-14-16,0-17-33 15,0-19-43-15,0-18-267 16,0-17-855-16</inkml:trace>
  <inkml:trace contextRef="#ctx0" brushRef="#br0" timeOffset="174469.45">29365 10251 2579 0,'0'0'832'16,"0"0"-707"-16,0 0-43 15,0 0-82 1,424-57-1-16,-230 57-85 16,-25 0-634-16</inkml:trace>
  <inkml:trace contextRef="#ctx0" brushRef="#br0" timeOffset="175234.99">30480 10294 1220 0,'0'0'1602'0,"0"0"-1383"16,0 0-112-16,0 0 30 15,0 189-61-15,6-116 18 16,12 3-65-16,-2-4 4 16,-3-9-24-16,-3-10 4 15,1-13-23-15,-11-14 10 16,0-15-65-16,0-11-16 16,0 0-80-16,0-18-110 15,-5-21-283-15,-24-14 221 0,2-3 231 16,4-1 102-16,-1 2 87 15,8 19 290-15,11 6-3 16,5 12-114-16,0 6-80 16,0 2-114-16,39 7-16 15,6 3-41-15,0 0-7 16,7 0 43-16,-12 0-44 16,-6 13 41-16,6 6-3 15,-6-8-39-15,0 2 34 16,0-3-34-16,0-3 0 0,6-1-6 15,-14-6 17-15,8 0-11 16,-5 0 0-16,5 0-12 16,-5-10 4-16,5-9-13 15,1 1 17-15,-9-1-11 16,-2 2 30-16,-14 7 7 16,-10 7 32-16,0 3-27 15,0 0 33-15,0 0-58 16,0 20 5-16,8 10 53 15,-3 6-49-15,11 3 28 16,3-8-29-16,2-1 4 0,7-5-5 16,1-14-9-1,16-4 0-15,0-7-1 0,13 0-47 16,5-21-17-16,-13-20-38 16,-6-6-107-16,-15 0-70 15,-5 4-83-15,-13 13 200 16,-11 7 163-16,0 13 64 15,0 7 105-15,0 3-39 16,0 0-88-16,0 3 13 0,0 20 44 16,0 4 4-1,0 5-28-15,0-8-66 0,0-1 16 16,5-3-25-16,-5-10-40 16,0-10-86-16,0 0-190 15,-16-1-357-15</inkml:trace>
  <inkml:trace contextRef="#ctx0" brushRef="#br0" timeOffset="175408.67">30814 9980 1716 0,'0'0'1101'0,"0"0"-808"16,0 0-81-1,0 0-58-15,0 0-79 0,0 0-74 16,0 0-2-16,13-31-2 15,22 39-123-15,-20 2-112 16,4 1-706-16</inkml:trace>
  <inkml:trace contextRef="#ctx0" brushRef="#br0" timeOffset="176118.08">31701 10304 1982 0,'0'0'684'16,"0"0"-538"-16,0 0 28 15,0 0-89-15,0 0-84 16,0 0 38-16,0 0-15 16,128 33 20-1,-93-10 37-15,-12 0-62 0,-12 4 16 16,-11 6-32-16,0-3 7 16,0 3-20-16,-16 3-7 0,-23-6-149 31,10-1-342-31,0-12-439 0</inkml:trace>
  <inkml:trace contextRef="#ctx0" brushRef="#br0" timeOffset="176544.1">31682 10457 1142 0,'0'0'328'15,"0"0"-82"-15,0 0-64 16,0 0-129-16,0 0-28 16,0 0-25-16,0 0-196 15,92 6-425-15</inkml:trace>
  <inkml:trace contextRef="#ctx0" brushRef="#br0" timeOffset="176889.68">32137 9831 1237 0,'0'0'1067'0,"0"0"-722"0,0 0-211 15,0 0-49-15,0 0-10 16,0 0-48-16,0 0 1 16,118 60-2-16,-118-27 15 15,0 4 63-15,-5 5-41 16,-34 2-27-16,-6 7-36 15,-8 13-80-15,14-11-424 16,10-11-910-16</inkml:trace>
  <inkml:trace contextRef="#ctx0" brushRef="#br0" timeOffset="177189.47">31908 10632 1949 0,'0'0'731'0,"0"0"-549"16,0 0-89-16,0 0 82 15,0 0-43 1,0 188-87-16,0-122 14 0,0 0-59 16,0-12-12-16,0-15-101 15,0-12-405-15,0-17-440 0</inkml:trace>
  <inkml:trace contextRef="#ctx0" brushRef="#br0" timeOffset="177488.68">32379 10324 2275 0,'0'0'270'16,"0"0"-212"-1,0 0 7-15,0 0-20 0,0 0 47 16,0 0-11-16,0 0 3 0,279 176 37 16,-279-111-19-16,0 0-5 15,-50-3-39-15,-8-4-7 16,8-12 6 0,3-12-57-16,20-14 0 0,27-20-62 15,21 0-251-15,37-17-434 0</inkml:trace>
  <inkml:trace contextRef="#ctx0" brushRef="#br0" timeOffset="177673.29">32942 10370 2744 0,'0'0'553'16,"0"0"-401"-1,0 0-54-15,-284 179-7 0,273-110-49 16,11-3-28-16,34-7-2 15,51-9-12-15,22-13-8 16,70-37-34 0,-30 0-135-16,-18-10-517 0</inkml:trace>
  <inkml:trace contextRef="#ctx0" brushRef="#br0" timeOffset="178814.86">31156 10387 1362 0,'0'0'589'0,"0"0"-349"16,0 0 18-16,0 0 1 15,0 0-10-15,0 0-140 0,0 0-14 16,0-33-29-16,0 46 7 15,5 13 44-15,6 11-66 16,-6 10 4-16,3 6 1 16,-8 3-56-16,5 1 52 15,1-8-51-15,4-4 0 16,1-12 10-16,7-10-11 16,11-11 0-16,10-12 0 0,17 0 5 15,17-5-17 1,14-32-6-16,-8-13-38 0,-5-14 40 15,-11-2-64 1,-19 2 23-16,-15 8 56 16,-18 13 1-16,-6 13 12 15,-5 14 21-15,0 6-1 0,0 10 44 16,0 0-67-16,0 13 8 16,0 27 22-16,0 9-14 15,0 11 35-15,0 0-33 16,0 2-25-16,0-9 22 15,0-11-24-15,0-12-6 16,0-10-35-16,0-17-59 0,29-12-52 16,5-33-428-16,6-6-979 15</inkml:trace>
  <inkml:trace contextRef="#ctx0" brushRef="#br0" timeOffset="179233.42">32074 9854 1194 0,'0'0'1314'0,"0"0"-928"0,0 0-89 15,0 0-44-15,0 0-147 16,0 0-25-16,0 0-4 15,24-6 2-15,55 29 46 16,23 0-50-16,16 3-26 16,1-12 8-16,-1 1-54 15,-21-10-3-15,-23-5 0 16,-29 0-23-16,-27 0-26 16,-52 0-106-16,-45 0-67 15,-23 0-815-15</inkml:trace>
  <inkml:trace contextRef="#ctx0" brushRef="#br0" timeOffset="179904.48">30622 10020 1783 0,'0'0'516'0,"0"0"-257"15,0 0 19-15,0 0-150 16,0 0-11-16,0 0 15 0,0 0-4 16,-44 174-27-16,25-100-44 15,3 2 30-15,11 3-44 16,0 4-4-16,5 0 41 15,0-5-53-15,0-7 16 16,-5 1 17-16,-9-12-37 16,9-4 28-16,0-9-30 15,5-4-20-15,0-14 21 16,0-5-11-16,45-14-11 16,12-10 0-16,17 0-8 15,10-10 1-15,0-30-85 0,-10-10-53 16,-6-6 29-16,-28-4-125 15,-40-21-342-15,0 19-196 16,-34 9-1025-16</inkml:trace>
  <inkml:trace contextRef="#ctx0" brushRef="#br0" timeOffset="180014.76">30386 10536 183 0,'0'0'1868'0,"0"0"-1270"16,0 0-316-16,0 0-21 15,0 0-149-15,0 0-72 16,0 0-5-16,147-40-35 0,21 17-97 15,-21 0-494-15,-20 3-1460 16</inkml:trace>
  <inkml:trace contextRef="#ctx0" brushRef="#br0" timeOffset="180568.08">31230 10281 232 0,'0'0'1613'16,"0"0"-1108"-16,0 0-331 0,0 0-3 15,0 0 56-15,0 0-76 16,0 0-28-16,0 100-32 15,0-61-6-15,-19 7 43 16,9 5-77-16,-1 4-21 0,6-2 27 16,5-4-56-16,0-3 28 15,5-5-29-15,35-12 15 16,4-9-15-16,6-10 0 16,8-10-17-16,5 0 17 15,-2-20-50 1,-3-23 37-16,-8-10-20 0,-3-12-27 15,-2-2 46 1,-11-2-43-16,0 9 36 0,-5 10 12 16,-3 17 0-16,-7 10 9 15,-3 13 0-15,-11 10 1 16,-5 0 53-16,0 10-39 16,0 30 35-16,0 13 29 0,0 10-55 15,-11 9 24-15,11-5-21 16,0-2-26-16,0-10 30 15,11-7-31-15,18-22-13 16,-6-15-20-16,12-22-62 16,-6-28-59-16,-8-17-751 0</inkml:trace>
  <inkml:trace contextRef="#ctx0" brushRef="#br0" timeOffset="181104.21">31750 10085 1654 0,'0'0'322'0,"0"0"-164"0,0 0 40 16,0 0-78-16,0 0 55 15,0 0 13-15,0 0-26 16,-28 45-32-16,28-40-51 16,0-5-13-16,0 3-37 15,0-3-28-15,7 3 18 16,-1-3-18-1,-1 3-1-15,-5 1 0 0,5-1 14 16,6-1-17 0,7 7 3-16,3-7 0 15,3 2-5-15,5-1 16 0,-8 0-11 0,-3-3 22 32,-12 0-9-32,-6 4 71 0,0-4-18 0,0 0-27 31,0 3 23-31,0 4-61 15,0 3 25-15,0 3 8 0,0 3-32 0,0 2 26 16,0-6-28-16,0 2 0 31,0 2-8-31,0 1 20 16,-11 3-12-16,-7 3 0 0,-3 0 18 16,-3-3-36-16,24 0-13 15,0-10-161-15,0-3-828 0</inkml:trace>
  <inkml:trace contextRef="#ctx0" brushRef="#br0" timeOffset="182145.7">18853 11638 2237 0,'0'0'365'0,"0"0"-144"15,0 0 48-15,0 0-143 0,0 0-56 16,0 0-50-16,0 0-14 16,-249 142 56-16,225-71-33 15,24-5 2-15,0-5-8 16,8-15-16-16,42-16-7 16,13-17 0-16,16-13-46 15,5-20-13-15,8-40-201 16,-8-64-336-16,-15 12-37 15,-30-1-445-15</inkml:trace>
  <inkml:trace contextRef="#ctx0" brushRef="#br0" timeOffset="182303.96">19164 11171 1862 0,'0'0'540'16,"0"0"-433"-16,0 0 139 16,0 0-22-16,-66 171-63 0,53-86-41 15,8 13-64-15,5 5 26 16,0-4-24-16,0-5-58 15,0-15 0-15,0-20-15 16,0-22-133-16,0-37-203 16,0 0-303-16,0-25-470 0</inkml:trace>
  <inkml:trace contextRef="#ctx0" brushRef="#br0" timeOffset="182987.05">18809 11386 1618 0,'0'0'774'0,"0"0"-629"16,0 0 95-16,0 0-19 0,0 0-122 16,0 0 4-1,315 192-59-15,-188-162-44 0,1-7 40 0,-7-13-40 32,-26-7 0-32,-16-3-8 0,-26 0-25 0,-25-23 6 31,-17-10-9-31,-11 0-37 15,0-3 28-15,-24 6 2 16,-20 7 43-16,-12 9 25 16,4 14-9-16,2 0 31 15,-3 10 14-15,9 29-2 16,9 15 41-16,6 12-30 16,14 4-2-16,15 3 5 15,0-3-56-15,0-11 10 0,23-9-27 16,17-11 10-16,10-20-20 15,0-15 10-15,13-4-26 16,5-11-8-16,6-31-82 16,-6-17-51-16,1 0-131 15,-14 2-42-15,-8 11 188 16,-15 9 90-16,-9 14 62 16,-4 10 26-16,-3 10 14 15,2 3 47-15,-8 0 12 16,1 16-41-16,0 17 45 15,-11 3 2-15,0 4-9 0,0-3-13 16,0-3-48-16,0-9 26 16,0-8-34-16,0-10-26 15,0-7 36-15,0 0-20 16,0-24 2-16,28-13-19 16,7-15-52-16,-1 3 37 15,5 2-14-15,-10 11 29 16,-5 9 0-16,-14 13 39 15,-4 4 18-15,-1 10 12 16,-5 0-48-16,13 0 15 0,-8 14-17 16,6 19-13-16,-1 7 20 15,4 7-19-15,-14 2-7 16,0-6 0-16,0-3-19 16,-8-11-74-16,-24-17-230 15,-10-12-538-15</inkml:trace>
  <inkml:trace contextRef="#ctx0" brushRef="#br0" timeOffset="183126.75">19471 11241 2817 0,'0'0'631'0,"0"0"-497"16,0 0-62-16,0 0-63 15,0 0-9-15,379-142-71 16,-237 112-219-16,-23 3-744 0</inkml:trace>
  <inkml:trace contextRef="#ctx0" brushRef="#br0" timeOffset="183253.58">20395 10814 1472 0,'0'0'1463'0,"0"0"-1213"0,0 0-149 15,0 0-89-15,0 0-12 16,0 0-71-16,0 0-411 15,-192 178-535-15</inkml:trace>
  <inkml:trace contextRef="#ctx0" brushRef="#br0" timeOffset="183662.62">21110 11816 2560 0,'0'0'461'0,"0"0"-406"16,0 0 74-16,0 0-93 16,0 0-27-16,192-178-9 15,-140 128-28-15,-12 0 13 16,-6 4 7-16,-13 6-10 0,-2 6 8 15,-9 13 10-15,1 10-2 16,7 8 20-16,3 3-16 16,8 0 31-16,10 3-17 15,6 20 58-15,8 7-48 16,-9 6 19-16,1 4 26 16,-11 6-44-16,1 1 19 15,-7 0-32-15,1-5-4 16,6-8-20-16,4-11-11 15,64-23-132 1,-14 0-315-16,3-27-642 0</inkml:trace>
  <inkml:trace contextRef="#ctx0" brushRef="#br0" timeOffset="184167.74">22454 11389 2486 0,'0'0'583'0,"0"0"-403"16,0 0-68-16,0 0-35 15,0 0-10-15,0 0-43 16,0 0 6-16,-103 213-30 16,132-167 2-16,11-9 11 15,4-11-11-15,6-10-2 0,-2-16 0 16,-4 0-6-16,-15-6-3 16,-8-24-2-16,-8-10-32 31,-13 0 16-31,0-3-35 0,0 3 35 0,0 7 17 31,-13 6-25-31,13 4-2 16,0 5-125-16,24 9-149 15,34 4 13-15,-3 5-19 16,-5 0 181-16,-3 0 136 16,-12 14 21-16,-14 14 205 0,-8 6 58 15,-3-1-20-15,-5 6-57 16,6 2-79-16,2 1-41 15,8-1-34-15,13-9-53 16,14-2 29-16,2-10-29 16,0-13 1-16,8-7-4 15,-14 0 4-15,-10-30-1 16,-15-10 0-16,-19-6 15 16,0-4-5-16,-8-3-3 15,-37 3-6-15,-10 4 40 16,-3 9-40-16,0 7-2 15,3 10 1-15,2 4-87 0,14-3-94 16,13 12-499-16,7-4-819 0</inkml:trace>
  <inkml:trace contextRef="#ctx0" brushRef="#br0" timeOffset="184452.2">23582 11135 1575 0,'0'0'645'0,"0"0"-362"16,0 0 78-16,0 0-65 15,0 0-160-15,0 0 0 16,5 224-43-16,1-158-61 15,4 4 31-15,3 0-55 16,8-4-7-16,-2-6 3 16,-4-11-4-16,-1-15-17 0,-9-14-20 15,-5-20-80-15,0 0-96 16,-5-17-524-16</inkml:trace>
  <inkml:trace contextRef="#ctx0" brushRef="#br0" timeOffset="184627.13">23366 11432 2400 0,'0'0'623'0,"0"0"-477"16,0 0-38-16,0 0-91 15,295-35-17-15,-245 35-298 16,-21 0-508-16</inkml:trace>
  <inkml:trace contextRef="#ctx0" brushRef="#br0" timeOffset="185464.09">19874 11052 636 0,'0'0'649'0,"0"0"-339"32,0 0 18-32,0 0 18 0,0 0 8 0,0 0-76 15,0 0-64-15,0 0-61 16,0 0-73-16,0 0 4 31,0 0-58-31,0 0-11 16,10 7 46-16,14 6-50 15,5 1 19-15,-3 2 6 0,-2 4-30 16,5 3 43 0,-8-3-48-16,3 2 0 0,-1-1 4 15,4-5 1-15,-4 1-6 16,1 1 0-16,-8-7 13 15,2-10-16-15,-13 6 3 16,-5-7 0-16,6 0-9 16,-6 4 21-16,0-4-12 15,0 0 0-15,0 0-63 16,0 0 6-16,0-5-143 16,0-20-451-16,0-3-912 0</inkml:trace>
  <inkml:trace contextRef="#ctx0" brushRef="#br0" timeOffset="185732.79">20526 10826 1478 0,'0'0'592'15,"0"0"-347"-15,0 0 62 16,0 0-37-16,0 0-130 0,0 0-6 16,0 0-38-16,-13 17-2 15,-8 7 14 1,-8 2-81-16,5-3-18 0,-7 11-9 16,2-8-115-16,5-10-475 0</inkml:trace>
  <inkml:trace contextRef="#ctx0" brushRef="#br0" timeOffset="-203321.1">12815 12706 512 0,'0'0'1275'0,"0"0"-952"0,0 0-9 16,0 0-93-16,0 0-46 16,0 0-50-16,-29-5-50 15,29 5 18-15,0 0-2 16,0 0-34-16,0 0 33 16,0 0-20-16,0-2-5 15,0 2-2-15,0-3-41 16,0-3 20-16,45-1-12 15,18-7-10-15,24 2 31 16,8-4-42-16,12 5-3 16,12 4 4-16,2 0 4 0,-3 0-13 15,-10 3-1-15,-6 4 2 16,-28 0 1-16,-19 0-3 16,-21 0-6-16,-10 0 6 15,-19-1-56-15,1-3 7 16,-6-8-22-16,0-1-115 15,-6-10-295-15,-28-2-106 16,0-10 107-16,0-1 123 16,5-1 39-16,13 4 318 15,11 3 358-15,5 11-12 0,0 1 36 16,0 9-57-16,16 2-57 16,23 7-50-16,8 0-69 15,9 0-15-15,2 34-39 16,-14 5-31-16,-15 11 22 15,-24 3-56-15,-5 1-3 16,-18 1-15 0,-42-4-12-16,-43 11-26 0,11-14-109 15,18-15-621-15</inkml:trace>
  <inkml:trace contextRef="#ctx0" brushRef="#br0" timeOffset="-200343.89">14777 12690 1008 0,'0'0'229'0,"0"0"-113"15,0 0-40-15,0 0-49 16,0 0-17-16,0 0-9 16,0 0 8-16,0 0-8 31,0-3 44-31,0 3 41 15,0 0-37-15,0-4-12 0,0 4-37 16,0-5-25 0,0 3-62-16,0-3-18 0,5 3-23 15,1-4 98-15,7 0 11 16,3-5 19-16,-6-1 1 16,8 1-1-16,-2-3 73 15,-3 5 39-15,-2 2 77 16,-11 0 62-16,0 3 12 15,0 3-8-15,0 1-22 16,0 0-25-16,-5 0-38 0,-30 0-49 16,-17 0-76-1,-9 14 18-15,-2 18 3 16,-5 7 9-16,18 1-14 0,16 0-32 16,15 0 13-16,19-3-39 15,0-7 6-15,19-4-8 16,49-6-1-16,16-7-16 15,29-10-91-15,79-3-197 16,-21-20-473-16,-29-6-1402 0</inkml:trace>
  <inkml:trace contextRef="#ctx0" brushRef="#br0" timeOffset="-199696.69">15679 12605 2114 0,'0'0'752'0,"0"0"-529"15,0 0-24-15,0 0-37 16,-342 13-101-16,287 17-32 16,21 5-14-16,23 1-3 15,11-3-12-15,0-3 0 16,0-7-2-16,27-9-10 16,20-7-4-16,3-7-34 15,0 0 5-15,2-7-45 16,-2-19-1-16,-5-8-24 0,-5 4 17 15,-11-3 69-15,-11 8 5 16,-13 7 24-16,-5 6 83 16,0 10 28-16,0 2-10 15,0 0-36-15,0 0-47 16,0 0 21-16,0 18-38 16,0-4 5-16,0 5-4 15,0-8 11-15,0 1-13 16,0-6 0-16,24-3-31 15,2-3 29-15,14 0-29 0,-1 0-14 16,-5-3 17-16,0-6-34 16,-10-2 61-16,-8 8-8 15,-3-1 9-15,-13 4 9 16,0 0-9-16,0 0 21 16,0 25 39-16,0-2-29 15,0 7 14-15,0-4-36 16,0-6 1-16,0-4-13 15,5-9 3-15,11-7-31 16,13 0 25-16,5-4-32 16,11-22 31-16,8-4-20 0,-9 0 14 15,6 0 4-15,-16 10 9 16,-5 4 0-16,-5 4 37 16,-19 10-22-16,0 2 30 15,-5 0-26-15,6 14-17 16,4 13 40-16,-2 6-42 15,-8 3-8-15,0 1-47 16,0 0-177-16,-34-14-426 16,-13-7-628-16</inkml:trace>
  <inkml:trace contextRef="#ctx0" brushRef="#br0" timeOffset="-199545.45">15169 12503 2841 0,'0'0'358'16,"0"0"-229"0,0 0-61-16,0 0-68 0,0 0-98 15,0 0-446-15,0 0-448 0</inkml:trace>
  <inkml:trace contextRef="#ctx0" brushRef="#br0" timeOffset="-199428.26">15598 12079 2649 0,'0'0'559'0,"0"0"-431"0,0 0-41 16,0 0-63-16,0 0-24 15,0 0-143-15,341-74-477 16,-262 74-641-16</inkml:trace>
  <inkml:trace contextRef="#ctx0" brushRef="#br0" timeOffset="-198828.69">15195 12396 1696 0,'0'0'757'16,"0"0"-501"-16,0 0 40 15,0 0-110-15,0 0-75 16,0 0-19-16,0 0-48 15,-5 0 8-15,5-6-14 16,5-8-38-16,14-6 18 16,-4-3-10-16,4 0-8 15,-3 3 6-15,2 7 0 16,-7-1 27-16,-6 7-9 16,0 5-3-16,3 2 33 0,-8 0-36 15,10 0 4-15,1 0-16 16,7 0 6-16,17 0-13 15,4 0 1-15,11 9-65 16,42 8-13-16,-13-1-244 16,-5-5-918-16</inkml:trace>
  <inkml:trace contextRef="#ctx0" brushRef="#br0" timeOffset="-196185.38">17304 12286 1565 0,'0'0'387'0,"0"0"-174"15,0 0 4-15,0 0-80 16,0 0-94-16,0 0-7 15,0 0-24-15,0-6 8 16,0 6 39-16,0 0-22 16,0 0 39-16,0 0 24 15,8 0-55-15,8 3 25 16,0 21-7-16,2 15 9 16,6 11 27-16,-3 15-48 0,8 2-14 15,-5 9-6 1,-3-4-23-16,2-5 13 0,-7-8-21 15,8-6-3-15,-14-9-3 16,9-11-61-16,-9-10-54 16,14-19-150-16,-8-4-328 15,-6 0-137-15</inkml:trace>
  <inkml:trace contextRef="#ctx0" brushRef="#br0" timeOffset="-195348.26">17157 12687 2060 0,'0'0'351'16,"0"0"-172"-16,0 0-29 15,0 0-121-15,0 0-23 16,0 0-12-16,308-122-35 16,-229 90-9-16,-16-3 9 15,-18-1-29-15,-17 6 41 16,-17 7 15-16,-11 6 14 15,0 8 24-15,0 2-10 0,0 7 27 16,0 0-5 0,0 0-35-16,-5 26 19 0,5 11-8 15,0 15 39-15,0 2 26 16,0 6-3-16,10-2 15 16,19-4-32-16,0-8-55 15,-3-10 26-15,-2-9-28 16,0-11-2-16,-3-9-6 15,8-7-15-15,0 0 17 16,10-30-25-16,6-10-135 16,-6-3 38-16,-5-1 25 15,-5 12 43-15,-13 6 60 16,-8 10 17-16,-8 9 109 0,0 7 49 16,0 0-68-1,0 0-21-15,0 0-64 0,0 23-3 16,11 0 56-16,-1 7-27 15,3 0 12-15,3-1-21 16,0-3-38-16,7 1 30 16,1-10-29-16,-3-4-2 15,3-10 15-15,5-3-6 16,10 0-7-16,6 0-2 16,0-23-42-16,7-4 14 15,-7-3-44-15,-6 4 13 16,-10-1 40-16,-8 6-10 15,-7 9 29-15,-4 3 12 16,-10 5 29-16,0 4 58 0,0 0-51 16,0 0-17-16,0 0-1 15,0 10-24-15,0 10 42 16,5 3-18-16,8-3-29 16,-2-3 27-16,5-4-28 15,7-6 0-15,6-7-1 16,6 0-3-16,4 0 4 15,11-20-30-15,8-13-54 0,-8 1 15 32,-6 2-6-32,-15 12 56 0,-5 4 19 0,-19 9 13 31,1 5 70-31,-1 0-19 0,8 0-39 0,-2 28 64 16,10 4-62-16,8 7-18 15,-1-3-9-15,12-3-8 16,23-3-77-16,0-13-191 0,-13-8-686 15</inkml:trace>
  <inkml:trace contextRef="#ctx0" brushRef="#br0" timeOffset="-194701.16">20521 12648 1378 0,'0'0'383'0,"0"0"-200"16,0 0 124-16,0 0-45 15,0 0-73-15,0 0 22 16,-337 5-88-16,277 20-28 15,7 7 13-15,19 1-70 16,18-6-16-16,11-1-7 16,5-3-9-16,0-10-12 15,34-6-1-15,11-7-50 16,18 0-24-16,-3-23-117 16,3-11-50-16,-5-5-57 15,-18 2 24-15,-11 7 186 16,-14 11 67-16,-9 8 28 0,-1 6 97 15,0 5-24-15,3 5-44 16,3 27 58-16,4 16 4 16,4 15 50-16,-9 10-7 15,1 6-28-15,-3 5 47 16,-8-5-70-16,0-4-3 16,-13-16 16-16,-32-6-40 15,-10-16 28-15,-3-10-8 0,13-13-60 16,6-14 14-16,15 0-30 15,14-18-57-15,10-65-131 16,15 7-395-16,30-3-386 0</inkml:trace>
  <inkml:trace contextRef="#ctx0" brushRef="#br0" timeOffset="-194182.02">21131 12692 1536 0,'0'0'929'15,"0"0"-658"-15,0 0-26 16,0 0-119-16,0 0-41 16,0 0-44-16,0 0-31 0,-197 67 11 15,181-33-15-15,3-1-6 16,8-1 3-16,5-2 12 16,0-6-15-16,0-7 0 15,0-8 3-15,5-6-10 16,24-3-4-16,10 0 2 15,1-19-19-15,12-11-77 16,-7-4 3-16,0 5-22 16,-6 2 57-16,-5 7 65 15,-10 4-15-15,-3 6 17 16,-8 6 28-16,3 4-5 16,-6 0 32-16,9 0-7 0,-9 11-6 15,3 5 37-15,-13 7-31 16,0-2 21-16,0-2-21 15,0 1-41-15,0-10 28 16,0-3-35-16,0-7 6 16,0 0-9-16,6 0 3 15,15-24-44-15,2-8-8 16,12-2-8-16,4 1 52 16,1 3-5-16,-1 14 13 15,-5 5 3-15,6 8-2 16,4 3 25-16,-2 0 34 15,3 26-35-15,-5 11 10 0,-12 3-35 16,-1 10-9-16,-27 23-59 16,0-13-228-16,0-4-528 0</inkml:trace>
  <inkml:trace contextRef="#ctx0" brushRef="#br0" timeOffset="-194056.12">21026 13398 3009 0,'0'0'383'0,"0"0"-245"0,0 0-138 16,0 0-6-16,0 0-327 15,0 0-1216-15</inkml:trace>
  <inkml:trace contextRef="#ctx0" brushRef="#br0" timeOffset="-193376.19">23048 12551 1279 0,'0'0'547'16,"0"0"-457"-16,0 0 71 16,0 0 3-16,0 0-17 15,0 0 37-15,0 0-69 16,-123 0-16-16,75 5 43 15,-7 13-37 1,-8 1 22-16,8 4-22 16,-3 7-49-16,13 2 21 15,16 9-45-15,19-1-13 16,10 0 26-16,0-4-44 16,26 1 17-16,42-10-18 15,19-8-27-15,13-12-36 16,60-7-184-16,-31-17-472 15,-13-12-707-15</inkml:trace>
  <inkml:trace contextRef="#ctx0" brushRef="#br0" timeOffset="-192300.7">22974 12254 1635 0,'0'0'247'16,"0"0"10"-16,0 0 79 0,0 0-100 15,74 215-31-15,-50-145-60 16,5 0-96 0,-3-8-17-16,-2 0-32 0,-9-16-14 0,-7-9-74 15,-8-18-214 1,0-12-336-16</inkml:trace>
  <inkml:trace contextRef="#ctx0" brushRef="#br0" timeOffset="-191874.83">22896 12353 208 0,'0'0'1749'0,"0"0"-1425"15,0 0-234-15,0 0 24 32,0 0 53-32,0 0-61 0,0 0 35 15,236 33-57 1,-188-6-34-16,-4 3 24 0,-4 0-30 15,4 2-2-15,4 7 6 16,2-2-48-16,0-7 15 16,2 0-15-16,-12-5 1 15,-1-8 9-15,-10-8-9 16,-13-2-1-16,-6-7 15 16,-2 0-14-16,-2 0 39 15,-1 0 9-15,5-21-38 0,-4-4 17 16,2-5-27-16,-8 0-1 15,0 0 5-15,0 2 8 16,-8 8 4-16,-13 3-1 16,-3 1-14-16,-5 7 30 15,3-2-32-15,-3 5 0 16,0-1 0-16,5 1-24 16,3 2 8-16,3 4-41 15,-3 0-76-15,2 0-5 16,-10 13-158-16,14 4-291 15,-1-4-82-15</inkml:trace>
  <inkml:trace contextRef="#ctx0" brushRef="#br0" timeOffset="-191701.07">23240 12210 1986 0,'0'0'545'15,"0"0"-286"-15,0 0 7 16,0 0-152-16,0 0-78 15,155-175-27-15,-81 171-18 16,-8 4-87-16,-3 46-203 16,-19 14-82-16,-15 6-285 0</inkml:trace>
  <inkml:trace contextRef="#ctx0" brushRef="#br0" timeOffset="-191574.05">23642 13481 2581 0,'0'0'581'0,"0"0"-512"16,0 0-69-16,0 0-289 15,0 0-631-15</inkml:trace>
  <inkml:trace contextRef="#ctx0" brushRef="#br0" timeOffset="-191321.17">25207 12360 2275 0,'0'0'618'0,"0"0"-511"16,0 0 143-16,-328-7-134 0,238 40-48 15,6 13-11-15,16 13-38 16,10 1 20-16,18 5-36 15,25-5 3-15,15 0-12 16,0-10-4-16,55-13-67 16,87-25-87-16,-11-8-371 15,-7-4-169-15</inkml:trace>
  <inkml:trace contextRef="#ctx0" brushRef="#br0" timeOffset="-190963.15">25560 12505 2041 0,'0'0'603'15,"0"0"-308"1,0 0-48-16,0 0-137 0,0 0-60 16,0 0-44-1,0 0 36-15,-245 81-12 0,219-31 3 16,7-3 12-16,14-4-37 16,5-6 1-16,0-11-9 15,29-10-18-15,21-12 16 16,8-4-43-16,10-7-28 0,-2-25-2 15,-3-12-55-15,-10-4 43 32,-14 6 70-32,-13 6 17 0,-12 10 12 0,-9 4 83 31,-5 15 7-31,0 7 13 0,0 0-79 0,0 0-12 16,0 29-9-1,0 2-6 1,0 3-1-16,0-2-8 0,16-4-51 15,23-8-30-15,48-20-187 16,-13 0-412-16,-1-6-518 0</inkml:trace>
  <inkml:trace contextRef="#ctx0" brushRef="#br0" timeOffset="-190732.24">26207 12522 2080 0,'0'0'822'16,"0"0"-641"-16,0 0 12 15,0 0-60-15,0 0-89 16,0 0 16-16,-166 177-21 16,224-136-38-16,26-11 29 15,19-14-30-15,-6-16-14 0,-8 0 5 16,-20-30-12-16,-25-20 12 16,-25-10-3-16,-19-4-3 15,-5 4 6-15,-53 7 9 16,-16 16-30-16,-5 14-30 15,-23 23-199-15,17 0-347 16,17 4-648-16</inkml:trace>
  <inkml:trace contextRef="#ctx0" brushRef="#br0" timeOffset="-189866.39">27708 12419 1996 0,'0'0'619'16,"0"0"-457"-16,0 0 107 16,0 0-119-16,0 0-74 15,-294 72 30-15,270-30-76 16,19 0 17-16,5 1-20 15,0-4-26-15,34-9 20 16,29-16-21-16,16-14-30 0,13 0 2 16,-2-9-85-16,-6-23-35 15,-3-12 24-15,-15 2-5 16,-8 1 102-16,-24 7 20 16,-5 8 7-16,-19 9 91 15,-4 7-12-15,-6 10 11 16,0 0-31-16,0 0-52 15,0 16 52-15,0 14-4 16,0 5-25-16,0 1 19 16,0-4-35-16,0 0 1 15,18-13-11-15,3-5 8 16,13-11-24-16,11-3 8 16,8-3-40-16,2-30 5 15,3-12-85-15,-8-2 31 16,-3-3 42-16,-13 8 18 0,-7 7 33 15,-14 3 17-15,-3 16 37 16,-10 9 64-16,0 7-59 16,0 0-22-16,0 13-12 15,0 13 8-15,0 8 7 16,11 1-40-16,12-5-9 16,12-9-3-16,9 0-96 0,14-15-85 15,32-6-279-15,-12 0-106 16,-4-4-149-16</inkml:trace>
  <inkml:trace contextRef="#ctx0" brushRef="#br0" timeOffset="-189567.96">29184 12446 1287 0,'0'0'870'0,"0"0"-300"15,0 0-217-15,0 0-146 16,0 0-97-16,0 0-36 16,0 0-50-16,-142 39 21 15,129-9-24-15,13 0-20 0,0-1 21 16,0-10-22-1,7-7 0-15,33-8-9 16,5-4 7-16,5 0-4 0,2 0-1 16,-7-9-17-16,-6-9 13 15,-10 1 10 1,0 4 1-16,-13 5-6 0,2-1 10 16,3 7-4-16,-2 2 0 15,-3 0 0 1,7 0-13-16,-7 0-19 0,2 0-76 15,-12 0-65-15,-6-5-141 16,0-14-187-16,-34-5-648 0</inkml:trace>
  <inkml:trace contextRef="#ctx0" brushRef="#br0" timeOffset="-189416.79">28592 11724 2032 0,'0'0'794'16,"0"0"-534"-16,0 0-29 0,0 0-95 15,0 0-108-15,0 0 2 16,0 0-3-16,87 7-27 16,-71 26 17-1,-16 3-17-15,0 21-81 0,-6-10-130 16,-17-10-658-16</inkml:trace>
  <inkml:trace contextRef="#ctx0" brushRef="#br0" timeOffset="-189125.62">30617 12100 2141 0,'0'0'579'15,"0"0"-503"-15,0 0 117 16,0 0-32-16,0 0-29 16,-313 44 22-16,258-1-68 15,2 10-32-15,22 3 10 16,12 1-58-16,19-1 20 16,0-4-26-16,34-14-11 15,40-9 10-15,23-18-72 16,72-11-89-16,-14-27-320 15,-16-12-355-15</inkml:trace>
  <inkml:trace contextRef="#ctx0" brushRef="#br0" timeOffset="-188286.31">31416 12118 1903 0,'0'0'825'16,"0"0"-599"-16,0 0 34 15,0 0-101-15,-328 32-78 16,249 8-3-16,0 6-60 15,21 1 9-15,19 0-24 0,20-8 9 16,19-6-11 0,0-9-1-16,8-11-18 0,37-9 17 15,18-4-55-15,16-5 5 16,0-31-58-16,-6-3-62 16,-4-5 39-16,-14 2-5 15,-16 5 98-15,-20 7 39 16,-9 14 94-16,-10 5 41 15,0 8 25-15,0 3-69 16,0 0-31-16,-15 21-49 16,-9 8 16-16,13 4 16 15,6 4-34-15,5-4 14 16,0-6-23-16,0-4 10 0,40-14-10 16,10-9 0-16,13 0-30 15,5-6-1-15,6-24-91 16,-6 0-35-16,-18 0-7 15,-16 4 70-15,-18 6 94 16,-16 6 52-16,0 5 51 16,0 9 59-16,0 0-96 15,-16 0-15-15,-13 9-15 16,8 15-8-16,-2 6 34 16,17 3-47-16,6-3-5 0,0 0 2 15,11-4 0 1,28-13-13-16,14-6 1 0,2-7-50 15,8 0 23-15,6-27-69 16,-9-9-29-16,-7 3 41 16,-14 0 21-1,-23 6 63-15,-8 10 50 0,-8 8 57 16,0 5 29-16,-8 4-90 16,-18 0-23-16,2 7-13 15,0 13-1-15,14 6-6 16,10-3-3-16,0-3 1 15,0-3 4-15,0-10-5 0,23-4 0 16,17-3-9-16,10 0-2 16,13-6-17-16,0-11-40 15,-8 0-21-15,-2 10 71 16,-8 4-17-16,-6 3 22 16,-10 0 11-16,-8 33-7 15,3 14 9-15,-8 9 0 16,-3 14 1-16,-3 3 23 15,-5 1-18-15,-5 0 20 0,0-8 20 32,0-13-35-32,0-13 18 15,-10-10 1-15,-30-17-18 0,-4-13-12 16,-48-7-31-16,8-25-258 16,-3-16-617-16</inkml:trace>
  <inkml:trace contextRef="#ctx0" brushRef="#br0" timeOffset="-188155.78">31303 11922 2242 0,'0'0'534'15,"0"0"-418"-15,295-125 8 16,-171 92-58-16,-17 33-66 0,-33 0-206 16,-40 6-690-16</inkml:trace>
  <inkml:trace contextRef="#ctx0" brushRef="#br0" timeOffset="-187419.22">16626 13291 1925 0,'0'0'525'0,"0"0"-263"16,0 0 23-16,0 0-113 15,0 0-83-15,0 0-41 16,0 0 8-16,-303 97-26 15,259-34 41-15,23 7-25 16,8 6-29-16,13-3 25 0,13-1-41 16,47-5-2-1,19-9-12-15,63-12-125 0,-16-16-187 16,-13-21-562-16</inkml:trace>
  <inkml:trace contextRef="#ctx0" brushRef="#br0" timeOffset="-187199.02">17441 13374 958 0,'0'0'1527'16,"0"0"-1332"-16,0 0-64 16,0 0 81-16,-10 237-77 0,20-148-41 15,19 12-20-15,5-5-67 16,-5-2 14-16,5-11-21 15,-7-18-66-15,-4-12-86 16,-12-19-195-16,-6-34-194 16,-5-4 66-1,0-32-1159-15</inkml:trace>
  <inkml:trace contextRef="#ctx0" brushRef="#br0" timeOffset="-186960.32">17441 13445 1783 0,'0'0'569'0,"0"0"-315"15,0 0-12-15,0 0-99 0,0 0-96 16,0 0-15-16,0 0 4 16,211-103-34-16,-143 103 38 15,-13 27-14-15,-15 5-14 16,-17 8 40-16,-23 3-22 16,0 4 9-16,-23-4 12 15,-33-3-24-15,-12-11 24 0,5-5-41 16,13-9-4-1,16-14-12-15,15-1-67 0,19 0-111 16,19-26-382-16,31 3-351 0</inkml:trace>
  <inkml:trace contextRef="#ctx0" brushRef="#br0" timeOffset="-186610.61">18456 13481 1768 0,'0'0'662'0,"0"0"-415"16,0 0 6-16,0 0-93 16,0 0-53-1,0 0-32-15,-334 13 1 0,282 17-58 16,7 4 16-16,24 1-13 16,8-1-9-1,13-4-4-15,0-5-8 0,29-11-9 16,34-7 8-16,11-7-52 0,4 0-69 15,1-9-54 1,-10-15-46 0,-19 4 132-16,-16 4 60 0,-16 9 30 15,-12 3 139 1,-6 4-7-16,0 0-52 16,5 11-32-16,0 15-25 15,13 4 13-15,-2-3-36 16,13-9-35-16,16-18-149 15,-6 0-405-15,1-29-1018 0</inkml:trace>
  <inkml:trace contextRef="#ctx0" brushRef="#br0" timeOffset="-186009.5">19232 13203 2043 0,'0'0'781'16,"0"0"-570"-16,0 0-84 15,0 0-6-15,0 0-12 16,-55 182-50-16,42-106 1 16,13 0-57-16,-5-2 9 15,5-9-24-15,0-11-14 16,0-12-52-16,-11-19-43 0,-13-22-89 16,-2-1-44-16,-16-10-254 15,-3-28 220-15,1-10 147 16,9-2 141-16,6 0 73 15,19 4 177-15,10 2-76 16,0 5-37-16,34-1-91 16,29 1-36-16,11-2 25 15,-1-5-24-15,6-2 10 16,-5 1 24-16,-11 4-3 16,-18 1 95-16,-16 12 17 0,-13 9 15 15,-16 8 0-15,0 13-80 16,0 0-29-16,0 13-39 15,0 34-11-15,-16 24-3 16,3 12-7-16,13 13 0 16,0-3 12-16,0 1-12 15,0-11 0-15,5-18 0 16,13-12 11-16,-7-17-17 16,2-24 6-16,-3-12-11 15,6-4 2-15,8-40-25 16,15-12-68-16,6-4-39 15,8 1 0-15,-3 9 38 0,0 17 22 16,-8 10 39 0,-3 16 42-16,-5 7 63 15,1 0 30-15,-4 23 45 0,3 11-62 16,6 5-1-16,2 5-60 16,-3-8-15-16,1-1-2 15,-1-21-210-15,-5-7-438 16,-13-7-1675-16</inkml:trace>
  <inkml:trace contextRef="#ctx0" brushRef="#br0" timeOffset="-184954.3">21915 13590 1066 0,'0'0'565'0,"0"0"-326"15,0 0 28-15,0 0 8 16,0 0-34-16,0 0-64 16,0 0-41-16,-158-43-58 15,124 43-26-15,-6 0 56 16,-7 17-43-16,7 9 11 0,-4 4-1 16,10 3-44-1,5 8 22-15,18 1-29 0,11 1-12 16,0-3 31-16,45-3-43 15,42-7 1-15,20-12-1 16,22-14-92-16,58-8-108 16,-27-31-390-16,-36-3-242 0</inkml:trace>
  <inkml:trace contextRef="#ctx0" brushRef="#br0" timeOffset="-184260.82">22522 13498 1467 0,'0'0'738'0,"0"0"-550"15,0 0-3-15,0 0-49 16,0 0-21-16,0 0-18 16,0 0-48-16,-166 143 38 15,166-102-59-15,0-3 31 16,0-2-13-16,35-6-40 16,4-9-12-16,6-3 5 15,2-17-49-15,-7-1 34 16,-6 0-34-16,-18-1 16 15,-6-28 9-15,-2-2-67 16,-8-11 15-16,0 6 4 16,0-1 16-16,0 7 56 15,0 7-23-15,16 7 5 0,13 9 5 16,5 7-32-16,0 0 37 16,6 0-3-16,-1 19 12 15,-5 8 23-15,-5 0 38 16,-8 8 24-16,-2-4 53 15,-4-1-64-15,-4 0-7 16,2-7-37-16,-8-5-23 16,6-7 10-16,2-10-10 15,8-1-7-15,8 0 0 16,16-30-79-16,12-10-96 16,-1-3-1-16,7 0-7 0,-19 7 66 15,-4 9 56-15,-11 7 61 16,-19 10 71-16,-2 7 70 15,-8 3 50-15,0 0-25 16,0 3-60-16,0 20 31 16,0 4-83-16,0-1-15 15,6-6-4-15,9 1-34 16,9-12 24 0,5-6-25-16,10-3-15 0,6 0 0 15,0 0-82-15,-1-16-9 0,4 2 46 16,-22 5 27-16,-2 2 33 15,-6 7 48 1,-7 0-3-16,-1 7 38 0,-4 26-9 16,1 10-13-16,-1 17-5 15,-1 6-45-15,11 5 21 16,2 6-32-16,3-4 9 16,3-4-17-16,-8-6 8 15,7 4-122-15,-4-17-224 16,-9-19-468-16</inkml:trace>
  <inkml:trace contextRef="#ctx0" brushRef="#br0" timeOffset="-183786.02">24279 13664 803 0,'0'0'1252'0,"0"0"-1072"15,0 0-69-15,0 0 140 0,0 0-117 16,-24 226 60-16,24-146-39 16,0 6-41-16,0 1-9 15,0-8-38-15,0-8-40 16,0-16 12-16,6-15-37 16,7-17-2-16,-8-17 6 15,5-6 3-15,4-23-14 16,-4-36 5-16,6-20-58 15,-11-18-2-15,-5-15-33 16,0-13 63-16,0 4 17 16,0 10-8-16,0 21 19 15,0 27 2-15,19 20 0 0,9 17-9 32,7 12 11-32,4 14-2 0,6 0 19 0,-6 3-18 15,1 31 39-15,-1 12-8 16,-10 7-14-1,-13 7 43-15,-8 2-52 0,-8-8 6 16,0-6 4 0,-13-7-19-16,-14-12 15 0,4-9-15 15,-1-20-122 1,19 0-214-16,-1-3-744 0</inkml:trace>
  <inkml:trace contextRef="#ctx0" brushRef="#br0" timeOffset="-183296.88">24794 13832 2356 0,'0'0'291'15,"0"0"-279"-15,0 0 11 0,0 0-22 0,0 0 17 16,284-202-17-1,-228 172-1-15,-9 11 10 0,-13 8-1 16,-13 8 27-16,8 3-16 16,-13 0 6-16,8 7 45 15,-14 16-12 1,3 7 25-16,-7 7-9 0,4 5-26 16,-5 5 40-16,14 1-29 31,2-10-35-31,8-8 14 0,5-9-38 15,5-14 6-15,14-7-7 16,2-7-2-16,-2-34-33 16,-9-12-67-16,-15-7 21 15,-18 0 58-15,-11 1-4 16,0 9 27-16,0 14 81 16,-34 15-10-16,-11 16 2 15,-2 5-30-15,-3 0-43 16,5 32 56-16,6 12-11 15,10 9 22-15,18 3-11 16,11 2-43-16,0-3 16 16,45-9-29-16,28-9-16 15,25-10 7-15,54-27-169 16,-28 0-469-16,-11-27-844 0</inkml:trace>
  <inkml:trace contextRef="#ctx0" brushRef="#br0" timeOffset="-182982.65">26370 13475 1962 0,'0'0'567'0,"0"0"-427"15,0 0 36-15,0 0-46 16,0 0-80-16,0 0-44 16,0 0 7-16,-158 30-13 0,153-1 0 15,5-3 5-15,0 1-3 16,0 3 38-16,0-4 35 15,15 4-63-15,14-3 18 16,0 3-19-16,0-1-11 16,-13-2 30-16,-5-4-24 15,-11 0-6-15,0 0 22 16,-22-4 11-16,-22-3 18 16,-9-5-34-16,14-1-16 15,-1-10 1-15,11 0-2 16,14 0-69-16,15-33-72 15,0-8-313-15,10 0-216 0</inkml:trace>
  <inkml:trace contextRef="#ctx0" brushRef="#br0" timeOffset="-182493.09">26954 13398 2263 0,'0'0'660'0,"0"0"-534"0,0 0 63 16,0 0-79 0,0 0-89-16,0 0-13 0,0 0-8 15,-277 126-82-15,306-96 19 16,16-7-5-16,-6-3-17 16,6-3 84-16,0-1-25 15,-6 1 26-15,-4 3-1 16,-7 0 6-16,-4 5-5 15,-19-2 18-15,-5 1 34 16,0 0 52-16,-5-4-71 16,-24-4-5-16,6-3-22 15,12-6-6-15,6-7-19 16,5 0-56-16,0-2-59 0,16-32-88 16,36-10-65-16,3-9 35 15,14-3 43-15,4 3-19 16,-4 7 85-16,-11 9 127 15,-8 14 16-15,-21 10 286 16,-8 13 51-16,-8 0-49 16,-13 6 15-16,0 27-74 15,0 14-14 1,0 6-102-16,0 6-59 0,0 7 18 16,0-13-65-16,0-9 1 0,0-5-8 15,0-25-50 1,-6-14-109-16,-1-14-434 0,1-27-753 15</inkml:trace>
  <inkml:trace contextRef="#ctx0" brushRef="#br0" timeOffset="-182398.27">27364 13240 848 0,'0'0'1444'16,"0"0"-1202"-16,0 0-242 0,0 0-29 0,0 0-1239 15</inkml:trace>
  <inkml:trace contextRef="#ctx0" brushRef="#br0" timeOffset="-181841.38">28077 13424 1876 0,'0'0'705'15,"0"0"-600"1,0 0 83-16,0 0-24 16,0 0-92-16,0 0 28 0,0 0-14 0,-164 40-56 15,130-10 29-15,11 0-17 16,2 4-13-16,7-5-20 16,14-2 9-16,0-7-24 15,0-4 6-15,19-6-39 16,20-6 15-1,11-4-45-15,8 0-52 0,-3-17-10 0,8-7-71 16,1-2 56 0,-14-1 39-1,-6 4 68-15,-4 4 38 16,-11 8 2-16,-11 4 72 0,-13 7 58 0,1 0-29 16,-6 4 46-1,0 16-18 1,0 6-64-16,0 1 5 0,0 0-55 15,0-4-4-15,0-7-12 16,0-2 13-16,0-11-14 16,0-3 1-16,23 0 0 0,-2 0-2 15,8 0 11-15,0 0 15 16,-8-3 15 0,3 0-25-16,-1 3 32 15,-1 0-17-15,-4 0-22 16,-2 0 38-16,2 0-45 15,16 0 0-15,6 0-1 16,44-30-139-16,-5 0-348 16,-6-7-417-16</inkml:trace>
  <inkml:trace contextRef="#ctx0" brushRef="#br0" timeOffset="-181655.18">29473 13083 2109 0,'0'0'745'0,"0"0"-587"15,0 0 47-15,0 0-43 16,0 0-32-16,134 229-73 16,-94-140-40-16,-12 8 35 15,-4-8-41-15,-24 0-5 16,0-9-6-16,-34 12-26 16,-29-27-71-16,8-14-460 0</inkml:trace>
  <inkml:trace contextRef="#ctx0" brushRef="#br0" timeOffset="-181512.62">30378 13726 3026 0,'0'0'533'16,"0"0"-476"-16,0 0-57 15,-311-26-68-15,214 38-904 0</inkml:trace>
  <inkml:trace contextRef="#ctx0" brushRef="#br0" timeOffset="-172901.92">7474 12998 12 0,'0'0'1490'0,"0"0"-1206"16,0 0-118-16,0 0-8 0,0 0-28 15,0 0-22-15,-79-39-28 16,63 32 21-16,-8 3-19 16,1-3-15-16,2 4 24 15,-8 3 34-15,-5 0-17 16,-6 0-38-16,1 0-24 16,-1 0 29-16,1 0-40 15,10 3-22-15,0 4 29 16,0 0-40-16,8 0 19 15,-3-1-11-15,3 4 2 16,3-3-8-16,-6-1-4 0,8 1 1 16,1 0 8-16,-4 0-2 15,-4-1-2-15,7 6 5 16,-3-7-2-16,-2 4 4 16,3-2-12-16,-3 3 0 15,-3 0 1-15,8 2 8 16,-7-4-9-16,7 2 8 15,-8 2 2-15,9-4 2 0,-9 5-12 16,6-3 1 0,2 1 3-16,-3 0 2 15,9 2-6-15,-1-5 0 0,6 8 12 16,-8-2-12-16,2 2 0 16,6 0 0-16,0 3 4 15,0 1-4-15,5 4 0 16,-8-1 10-16,2 4 2 15,-4-1-12-15,5 1 5 16,-6-4-4-16,3 3 34 16,3-6-35-16,5 1 6 15,-5-2-6-15,5-6 18 16,0 1-19-16,0-1 1 0,0 0 0 16,0 7 0-16,0-3 2 15,0 3-2-15,0 3 13 16,0-4-5-16,0 5 7 15,0-1-15-15,0 2 1 16,0-1 13-16,0-7-14 16,0 1 0-1,0-6 3-15,10 6 8 0,-2 0-12 16,3-4 1-16,-1 3 0 16,-5 1 5-16,1-2 4 15,-6 4-5-15,8 1-4 16,-3 2 5-16,5-4-5 15,1 1 0-15,7-3 0 0,-2 3-8 16,2-4 9-16,-2 1-1 16,3-1 0-16,-4-2 15 15,4 2-19 1,-3 4 4-16,2 1 0 0,-7-2-5 16,4 1 5-16,-2 0 0 15,-2-3-1 1,5 2 13-16,2-5-18 0,-2 2 6 15,8-2 0-15,-9 1 0 16,4-3 0-16,-3 0 0 16,2 2 0-16,-2 1 6 15,2-7-6-15,-2 5 0 0,2-3 0 16,-7 1-14-16,7 0 14 16,-7-3 0-16,5 5 1 15,-3 3 9-15,3-9-10 16,2 5 0-16,-2-1 0 15,0-6-6-15,2 6 6 16,-2-8 0 0,7 4-2-16,1-2-5 0,2-1 7 0,-2 3 0 15,5-3 0-15,0-1-3 16,-8 4 3-16,8-5 0 16,-5 0-1-1,-3 3 1-15,2-5 0 0,6 0 0 31,-3 0 0-31,3 0-12 0,0 0 12 16,-5 0 0-16,-3 0 0 0,8-5 1 16,0 1-1-16,0-6 0 15,10-5 1 1,1 0-5-16,-1-7 4 16,1 4 0-16,-6-4-9 15,0 2 7-15,-5 3 2 16,-8-2 0-16,8 1 0 15,-5 1 0-15,2-5 0 16,-2 2 0-16,4-3-1 0,-7 0 6 16,8 0-5-1,-10-3 0-15,2-1 0 0,3 1 3 16,-9-4-3 0,4 3 0-16,-4 1-2 0,-1-4 1 15,1 3 1-15,-4 1 0 16,2-1 1-16,3-3 0 15,2 4-1-15,-2-8 0 16,-5-1-1-16,2-1 7 16,-3-1-6-16,-4 1 0 15,-1 0 1-15,3 1-4 16,-3-4 3-16,0 7 0 16,0-5 0-16,-5 3 9 0,0 1-9 15,0 1 10-15,0-2-10 16,0-3 42-16,-23 2-40 15,-11-6 10-15,2-5 3 16,-2-2-2-16,0 6-8 16,-1 1 22-16,-4 4-26 15,5 6 73-15,-6 2-50 16,-2 0-3-16,-2 5 15 16,-1 1-35-16,0 4 13 0,-7-2-12 15,2 5 11-15,-8 2 2 16,-3 1-15-1,-2 0 0-15,0 0-13 0,3 6 16 16,2-2-3-16,8 5 0 16,10-3-36-16,11 4 27 15,11-7-64-15,-3 0-28 16,-13-16 16-16,0 3-178 16,-6-4-766-16</inkml:trace>
  <inkml:trace contextRef="#ctx0" brushRef="#br0" timeOffset="-170967.68">3298 1611 1305 0,'0'0'388'16,"0"0"-237"-16,0 0-44 0,0 0-26 16,0 0-42-16,0 0 62 15,0 0 6-15,5-6 2 16,-5 6 86-16,0 0-31 16,0 0-6-16,0 0-47 15,0 0-46-15,0 0 3 16,0 0-29-16,0 0-26 15,0 0 7-15,0 0-13 16,0 0-4-16,0 0 5 16,0 0 2-16,0 0-2 0,0 0-5 15,0 0 3-15,0 0-12 16,0 0 0-16,0 0 6 16,0 0-2-16,0 0 1 15,0 0 0-15,-13 2 1 16,2 2 0-16,1 2-4 15,-4 1 4-15,4 0 0 16,-1-1 0-16,6 1 6 16,5-4-8-16,0-3 2 15,0 4 0-15,0-4-1 16,0 3 10-16,0 1-9 0,0 2 37 16,0 0-23-16,0 1 23 15,0 0-36-15,11 3 7 16,4-4-16-16,9 1 8 15,10 0-65-15,-5-1-260 16,0 3-663-16</inkml:trace>
  <inkml:trace contextRef="#ctx0" brushRef="#br0" timeOffset="-162681.25">6714 12752 557 0,'0'0'813'0,"0"0"-613"15,0 0-93-15,0 0-42 16,0 0-16-16,0 0-49 15,-74-62 0-15,69 50-33 16,5 3 23-16,-5 0 10 0,-6-3 68 16,1 3 3-16,-4-3 14 15,-1 1 11-15,-4 0-22 16,9 1 31-16,-9 1-33 16,9-3-45-16,-6-4 7 15,3 3-34-15,2-4 0 16,-4-2 3-16,1 1 5 15,-1-4-8-15,-4 2 0 16,3 3 6-16,-7 1 56 0,7-1 0 16,-8 1 20-16,3 2-9 15,-2-2-42-15,4 2-5 16,-2-2-23-16,-2 0 6 16,1-5 7-16,-1 1-10 15,-6 1 27-15,0-4 51 16,3 0-34-16,-3-1 3 15,0 4-16-15,0 0-13 16,3 1 39-16,-3 1-48 0,5 2-6 16,-5-1 6-1,8-3-8-15,-3 4-4 16,9-1-3-16,1-1 6 16,-1 4 24-16,-9-4-13 15,8 2-4-15,-7-2 23 0,1 1-34 16,9 4 28-16,3 6-18 15,5 1-2 1,-1 0-1-16,6 6-9 0,0 0-12 16,-8 0 5-16,8-5-74 15,-10-2-27-15,-6-9-273 16,-2 3-671-16</inkml:trace>
  <inkml:trace contextRef="#ctx0" brushRef="#br0" timeOffset="-161428.18">5036 10619 601 0,'0'0'215'16,"0"0"-215"-16</inkml:trace>
  <inkml:trace contextRef="#ctx0" brushRef="#br0" timeOffset="-156429.62">7292 12696 1910 0,'0'0'589'0,"0"0"-445"15,0 0-49-15,0 0 34 16,0 0-37-16,0 0-83 15,0-6 12-15,0 6-21 16,0 0 2-16,0 0 7 16,0 0-9-16,0-7-47 15,-15-5-201-15,-25 1-632 0</inkml:trace>
  <inkml:trace contextRef="#ctx0" brushRef="#br0" timeOffset="-155987.95">5349 11198 1857 0,'0'0'548'16,"0"0"-472"-16,0 0-43 15,0 0-33-15,0 0-48 16,0 0-180-16,0 0-246 0</inkml:trace>
  <inkml:trace contextRef="#ctx0" brushRef="#br0" timeOffset="-155657.05">3426 8510 833 0,'0'0'318'15,"0"0"-78"-15,0 0-29 16,0 0 18-16,0 0-60 16,0 0-38-16,0 0-18 15,0-16-23-15,0 16-44 16,-5-3 34-16,5 3-80 16,0-11-6-16,0 2-172 15,0-8-384-15</inkml:trace>
  <inkml:trace contextRef="#ctx0" brushRef="#br0" timeOffset="-149659.96">10343 10890 1147 0,'0'0'499'15,"0"0"-349"-15,0 0-70 0,0 0-80 16,0 0-48-16,0 0-156 16,68 0-385-16</inkml:trace>
  <inkml:trace contextRef="#ctx0" brushRef="#br0" timeOffset="-148813.71">10603 10956 388 0,'0'0'1079'0,"0"0"-877"15,0 0-63 1,0 0-9-16,0 0-71 0,0 0-7 15,0 0 26-15,0 0 28 16,0 0 44-16,0 0-2 16,0 0-27-16,0 0 3 15,0 0-62-15,0 0-27 16,0 0-18-16,0 0-9 16,0 0 11-16,0 0-11 15,0 0-7-15,19-4 4 0,15-5-3 16,5-5-2-16,6 5 0 15,0 2 6-15,7 3-18 16,-12 1 9-16,-1 3-26 16,-10 0 22-16,-8 0-17 15,-15 0 8 1,-6 0 14-16,0 0 2 0,0 14 33 16,-11 9 6-16,-23 0-18 15,5 0 12-15,3-3-32 16,2 0 6-16,8-7-7 15,8 1 9 1,8-5-9-16,0 1 0 0,0 1 0 16,8 5-15-16,24 0 16 15,10 8-1-15,3 3 0 0,-6-1 11 16,6 3-14 0,-16-5 3-16,-6-2 0 0,-17-3-6 15,-6-2 18-15,0-2 9 31,-19-1 13-31,-26 0-27 16,-12-3-5-16,7-4-2 16,-8-7-100-16,8 0-76 0,10-7-188 15,17-11-174-15</inkml:trace>
  <inkml:trace contextRef="#ctx0" brushRef="#br0" timeOffset="-148214.59">10740 10678 1551 0,'0'0'567'0,"0"0"-427"15,0 0 58-15,0 0-61 16,0 0-80-16,0 0 13 16,0 0-30-16,-244 42 56 15,199-19 10-15,5 9-46 16,1 3 14-16,5 8-32 16,0 3-10-16,10 7 26 15,8 4-47-15,-2-1 16 0,12 4-11 16,1 2-8-16,5-2 10 15,0-6-18 1,0 5 1-16,5-4 38 0,30-2-30 16,12-6 12-16,8-7-15 15,14-4 7-15,4-6-4 16,6-10-9-16,5-6 0 16,3-8-9-16,-3-6 11 15,0 0-2-15,8 0 0 16,-2-17 10-16,2-16-4 15,-8-6-6-15,3-11 0 16,-13-10-7-16,-14-7 19 0,-7-9-12 16,-14-8 6-16,-23-6 4 15,-11 1 19-15,-5 2-23 16,0 11 0 0,-26 6 37-16,-22 14-32 0,-12 11 11 15,-14 8-10-15,-5 14-6 16,-7 10-12-16,-9 13-46 15,-13 0-88-15,-47 55-104 0,26 8-462 16,16 7-540-16</inkml:trace>
  <inkml:trace contextRef="#ctx0" brushRef="#br0" timeOffset="-147455.17">11261 11621 1264 0,'0'0'558'0,"0"0"-341"16,0 0 16-16,0 0-27 0,0 0-46 15,0 0-79 1,0 0 26-16,8-10-29 0,-3 10-48 16,6 0 22-1,12 7 8-15,-2 16 4 0,8 10 22 16,11 10-49-16,-6 4 7 0,11 5-10 15,2-5-32-15,-2 7 42 16,-6-5-38-16,6 2 17 16,-11-1 10-1,0-6-33 1,-5-5 20-16,0-6-19 16,-13-6 13-16,0-4-5 0,2-6-9 15,-8-4 0-15,4-3 0 16,-4 0 0-16,-5 0-17 15,1-3-23 1,-6 3-92-16,0-4-131 16,0-3-356-16,0-3-415 0</inkml:trace>
  <inkml:trace contextRef="#ctx0" brushRef="#br0" timeOffset="-147092.84">11382 11721 1393 0,'0'0'364'16,"0"0"-172"-16,0 0 69 15,0 0-95-15,0 0-12 16,0 0-53-16,0 0-32 16,0-13 1-16,0 29 52 15,0 14 1-15,0 7-9 16,0 2-39-16,-8 7 3 16,-3-9-56-16,6-2-13 0,5-5-3 15,0-14-5-15,0-2-2 16,0-14-65-16,-5 0-98 15,5-7-75-15,0-64-428 16,0 4 4-16,0 1-436 0</inkml:trace>
  <inkml:trace contextRef="#ctx0" brushRef="#br0" timeOffset="-146950.58">11382 11721 869 0,'-24'-190'671'0,"29"184"-375"16,6 6-22-16,7 0-17 15,6 0-30-15,-3 0-8 16,13 24-63-16,6 2-70 15,-1 7-12-15,14 7-67 16,-3 3-7-16,29 23-121 0,-16-13-437 16,-5-3-615-16</inkml:trace>
  <inkml:trace contextRef="#ctx0" brushRef="#br0" timeOffset="-145920.97">11937 12922 1625 0,'0'0'585'15,"0"0"-497"-15,0 0 13 16,0 0-41-16,0 0-60 15,0 0-7-15,0 0-43 16,123-60-10-16,-94 44 41 16,-10 2-2-16,-3 1 21 15,-11 3 14-15,0 6 19 16,-5 1 30-16,5 3 3 16,-5 0 11-16,0 0 14 15,0 0-38-15,0 0 31 16,0 10 52-16,8 10-37 0,-8 3-4 15,0 4-36 1,0 3-41-16,0 3 18 0,0-3-36 16,0-4-32-16,0-2-65 15,-8-18-207-15,-7-6-292 16,-1 0-478-16</inkml:trace>
  <inkml:trace contextRef="#ctx0" brushRef="#br0" timeOffset="-145540.71">11884 12570 1250 0,'0'0'381'16,"0"0"-203"-16,0 0-39 16,0 0-36-16,0 0-66 0,0 0 0 15,0 0-24-15,0 0-11 16,0 0 11-16,0 0-13 16,0 0 14-16,0 0 0 15,0 0-13-15,0 0 64 16,0 0-35-16,0 0-30 15,0 0-1-15,0 0-39 16,0 0-10-16,0 0 24 16,0 0-2-16,0 0 28 15,0 0-34-15,0 4-25 16,0 3-109-16,0-6-531 0</inkml:trace>
  <inkml:trace contextRef="#ctx0" brushRef="#br0" timeOffset="-144813.23">12039 12545 74 0,'0'0'1355'0,"0"0"-1077"15,0 0-88-15,0 0 64 16,0 0-103-16,0 0-45 16,0 0 43-16,-200-18-49 15,156 18 4-15,-6 6 47 16,-3 17-78-16,8 9-6 0,-4 10 1 15,1 6-20 1,9 10 24-16,10 8-23 0,8 1-29 16,16 2 30-16,5 1-36 15,0 0 8 1,0-5-10-16,21-4-4 0,26-8 1 31,3-5-9-31,13-9 0 0,3-12-11 0,2-6 10 16,14-12-5-1,2-6 4-15,0-3-25 16,8 0 21-16,-3-26 5 0,3-8 1 0,-13-5-17 31,-5-10 25-31,-11-4-8 16,-13-13 1-16,-10-3 7 16,-22-10 13-16,-13-4-20 15,-5-4 0-15,0 4 36 16,0 7-37-16,-29 16 12 15,-10 11-12-15,-6 13-15 16,-7 13-25-16,-12 10-80 16,4 9-87-16,-37 4-144 15,18 24-286-15,5 5-334 0</inkml:trace>
  <inkml:trace contextRef="#ctx0" brushRef="#br0" timeOffset="-144147.85">12147 12865 1320 0,'0'0'285'0,"0"0"-122"16,0 0-31-16,0 0-46 16,0 0-4-16,0 0 83 15,0 0 0-15,0 0-39 16,0 0-18-16,-8 7-54 15,3 9 0-15,5 4 20 0,0 4-21 16,0 6 12-16,0-1-14 16,0 1-33-16,0-3 24 15,0-1-33-15,0-5-9 16,0-2 8-16,0-6-8 16,0 4-75-16,-5-6-271 15,-11-5-627-15</inkml:trace>
  <inkml:trace contextRef="#ctx0" brushRef="#br0" timeOffset="-143404.77">12208 13335 804 0,'0'0'1006'15,"0"0"-735"-15,0 0-88 0,0 0-31 16,0 0-40-16,0 0-63 15,0 0 39-15,0 23 31 16,0 14 2-16,0 6 34 16,8 17-53-16,7 6-12 15,-4 13-11-15,13 4-47 16,-1 9 7-16,3 3-17 16,3 2-21-16,-5-1 32 15,-8 1-32-15,2-5 9 16,-7-9 13-16,-6-13-17 15,6-11 7-15,2-22-13 16,-3-9 6-16,-4-14-1 0,-1-10-5 16,-5-4-8-16,0 0-10 15,8-25-81-15,-8-26-88 16,0 7-313-16,0-2-240 0</inkml:trace>
  <inkml:trace contextRef="#ctx0" brushRef="#br0" timeOffset="-142979.18">12147 13567 1423 0,'0'0'497'16,"0"0"-354"-16,0 0 53 15,0 0-64-15,0 0 0 16,0 0-35-16,0 0 18 16,-68 23 41-16,44 7-85 15,8 0-11-15,-2 2-36 0,13-11-24 16,5-4 10-16,0-7-10 16,0-5-105-16,0-5-56 15,0 0-88-15,18-22 50 16,14-15-131-16,2-9-49 15,-5-3 154-15,0-1 198 16,-6 6 27-16,-7 8 219 16,3 12 29-16,-9 8 35 15,1 9-67-15,-1 4-7 16,3 3 29 0,3 0-78-16,8 3-49 0,-3 24-18 0,8 10-62 15,5 9 7-15,0 4-38 16,24 20-83-1,-13-10-262-15,-1-12-677 0</inkml:trace>
  <inkml:trace contextRef="#ctx0" brushRef="#br0" timeOffset="-141886.97">12810 14885 358 0,'0'0'1518'0,"0"0"-1265"16,0 0-56 0,0 0-19-16,0 0-89 0,0 0-7 15,0 0-28-15,-5 0 25 16,5 0 28-16,-6 9-27 15,-1 5 5-15,1 4-49 16,6-6-20-16,0 0 7 16,0 6-13-16,0-9-4 15,19 6 6-15,20-9-1 16,11 0 1-16,13-1-12 16,0-4 0-16,-7 5-14 15,-12-5 16-15,-2 6-2 16,-21-1 18-16,-10 4-3 0,-11 7 55 15,0 1-19-15,0 6-5 16,-5-1 11-16,-22-4-42 16,-2-2 8-16,-5 0-23 15,0-10 7-15,0-4-14 16,-6-3-52-16,-4 0-95 16,-14-33-198-16,13-8-467 15,6-1-1138-15</inkml:trace>
  <inkml:trace contextRef="#ctx0" brushRef="#br0" timeOffset="-141830.27">12810 14885 1674 0</inkml:trace>
  <inkml:trace contextRef="#ctx0" brushRef="#br0" timeOffset="-141742.78">12810 14885 1674 0,'-63'-41'695'0,"63"32"-496"0,18-5 23 0,27 2-65 0,18-2-84 0,11 3-10 16,-14 6-63-16,3 1 13 15,-18 4-13-15,-11 0-142 16,-15 0-117-16,-14-3-318 15,-5-1-506-15</inkml:trace>
  <inkml:trace contextRef="#ctx0" brushRef="#br0" timeOffset="-141224.15">12786 14471 1908 0,'0'0'369'0,"0"0"-227"15,0 0 63-15,0 0-135 16,0 0-8-16,0 0 32 16,0 0-27-16,0 0 47 15,-328 124-31-15,278-87-17 16,5 0 11-16,-3 2-55 16,9 5 26-16,18-1-14 15,3 3-32-15,18 1 31 0,0 3-18 16,0 4-14-1,5-6 9-15,29 5-1 16,5-3-7-16,14 3-2 16,-3-2 6-16,13-3-12 15,6-2 6-15,-1-4 0 0,11 2-11 16,0-8 9-16,5-10 2 16,-5-1 0-16,2-16 1 0,-2-9-4 15,0 0 3-15,5-13 0 16,3-24 0-16,-3-12 9 15,-5-15-9-15,-5-5 4 32,-11-14 4-32,-18-7 40 0,-17-4-30 0,-12 1-5 15,-16 6 19-15,0 15-26 16,0 8 10 0,-39 11-5-16,-11 11 1 15,-19 8-21-15,1 8 9 0,-16 11-39 16,-8 13-24-16,-50 2-156 15,24 24-243-15,10 8-337 16</inkml:trace>
  <inkml:trace contextRef="#ctx0" brushRef="#br0" timeOffset="-140639.75">12668 15480 978 0,'0'0'854'16,"0"0"-725"-16,0 0-55 16,0 0 109-16,0 0-53 0,0 0 11 15,0 0 15 1,-68 146-54-16,39-87 48 0,2 8-36 15,-2 8-51-15,6 4 37 16,2-3-49-16,-3 4-4 16,6-1 1-16,7-5-47 15,6-11 21-15,0-7-22 16,5-11-11-16,0-9-5 16,0-6-132-16,0-7-189 15,0-9-373-15</inkml:trace>
  <inkml:trace contextRef="#ctx0" brushRef="#br0" timeOffset="-139999.52">11711 16973 1631 0,'0'0'233'0,"0"0"-173"15,0 0 69-15,0 0-88 16,0 0-20-16,0 0-21 16,0 0-62-16,207 0 27 0,-188 0 22 15,-14 0 13-15,-5 0 97 16,0 5 61-16,0 12 18 15,0 7 4-15,0 8-41 16,0 3 31-16,-5 6-58 16,0-1-27-16,-1 0 4 15,6 0-56 1,0-7-9-16,0-6-18 16,0-4-6-16,0-10-27 0,0 1-95 15,0-8-127-15,0-3-212 16,0-3-286-16</inkml:trace>
  <inkml:trace contextRef="#ctx0" brushRef="#br0" timeOffset="-139850.05">11613 17330 2053 0,'0'0'392'0,"0"0"-251"16,0 0-4-16,0 0-69 0,0 0-35 15,313-97-33 1,-239 81-68-16,-24-1-160 0,-16 8-294 15,-23-2-804-15</inkml:trace>
  <inkml:trace contextRef="#ctx0" brushRef="#br0" timeOffset="-139342.71">11682 16598 1162 0,'0'0'1032'16,"0"0"-869"-16,0 0-13 0,0 0 17 15,0 0-88-15,0 0-35 16,0 0 59-16,-261 110-7 0,227-67-2 16,0 3 19-16,0 4-67 15,10 0 13-15,8 3-3 16,11 5-47-16,5-3 19 31,0 2-28-31,11-4 0 0,28-2-4 0,6-5 11 16,13-3-7-16,-3-3 0 15,8-6 5 1,-5-5-17-16,-3 0 12 16,3-11-18-16,-3-2 9 15,-2-6-5-15,-3-6 3 16,8-4 10-16,2 0-5 15,3-4-6-15,0-19 12 16,0-10-4-16,-13-10-8 16,-5-11 6-16,-16-8 6 15,-5-12 0-15,-19-8 12 16,-5-17-1-16,0 0-11 16,0-3 0-16,0 1-6 0,-19 18 6 15,-15 14 0-15,0 23 0 16,-11 19-57-16,-10 17-19 15,-13 10-167-15,-58 16-100 16,26 21-157-16,-3 3-355 0</inkml:trace>
  <inkml:trace contextRef="#ctx0" brushRef="#br0" timeOffset="-138523.39">11132 17440 1332 0,'0'0'663'16,"0"0"-450"-16,0 0 56 0,0 0-53 15,0 0-10-15,0 0-59 16,-313-4-40 0,234 27 7-16,-10 0-36 0,-3 7 9 15,8-7 9-15,10 7-53 0,6-7 5 16,10 6-18-16,8-6-29 16,10-3 29-16,1-2-30 15,-1 0 0 1,11-1 0-16,6-7 8 0,7-7-8 15,11 1 0-15,5-4-1 16,0 0-8-16,0 0-12 16,0 0-19-16,5-4-7 15,16-14-107-15,8-1-144 16,-11 7-520-16,-12-3-1323 0</inkml:trace>
  <inkml:trace contextRef="#ctx0" brushRef="#br0" timeOffset="-136882.9">8999 17670 902 0,'0'0'1011'15,"0"0"-798"-15,0 0-38 16,0 0-53-16,0 0-46 16,0 0-41-1,0 0 17-15,-147 79 12 0,142-54-13 16,5 3 44-16,0-1-20 16,0-1-44-16,29 8-11 15,10 3-10-15,0 2-10 16,-4 5 0-16,-1 2 9 15,-18 3-7-15,-11-5-2 16,-5-5 0-16,0-9 13 16,-21-7-11-16,-32-1 11 15,3-21 16-15,6-1-14 0,4 0 25 16,16-24-32-16,19-17-8 16,5-6 0-16,0 0-31 15,5 1 11-15,30 6 8 16,4 4 3-16,1 3-1 15,4 3 10 1,4-7 0-16,2-2-2 0,-6-2 1 16,-10-1 1-16,-10 8 0 15,-19 4 6-15,-5 11 10 16,0 4-9-16,-10 6-7 16,-24 4-13-16,-24 4-158 0,18-5-176 15,1 6-320-15</inkml:trace>
  <inkml:trace contextRef="#ctx0" brushRef="#br0" timeOffset="-136773.04">8999 17670 993 0</inkml:trace>
  <inkml:trace contextRef="#ctx0" brushRef="#br0" timeOffset="-136409.7">8999 17670 993 0,'-284'-225'1143'0,"234"225"-965"0,-8 0 13 0,-2 7 29 0,-3 23-102 0,13 7-27 31,-3 8-14-31,3 8-31 0,11 7 77 0,5 6-41 31,15 0-38-31,14 4 17 0,5 3-40 0,0 0-5 16,34 3-7-16,19-6 3 16,-3-2-12-16,5-8 0 15,-3-7 0-15,-2-10-13 16,8-12 11-16,5-6-6 0,-2-11 7 15,13-8-34-15,4-6 35 16,4 0-11-16,7-10-20 16,3-25 30-16,-2-6-18 15,-6-9 19-15,-2-15 0 16,-9-4 1-16,-23-14-1 16,-10-10 0-16,-17-13 0 15,-23-7-3 1,0-4 11-16,-29 7-8 15,-34 5 28-15,-10 11-19 0,-6 18 30 16,-6 19-27-16,-7 20-11 16,8 18-2-16,-8 19-61 15,3 0-92 1,-14 42-179-16,24 8-337 0,11-3-313 0</inkml:trace>
  <inkml:trace contextRef="#ctx0" brushRef="#br0" timeOffset="-135226.41">10348 17297 1046 0,'0'0'700'16,"0"0"-457"-16,0 0 31 16,0 0-65-16,0 0-25 15,0 0-75-15,0 0-25 16,0 0-8-16,0 0-48 16,0 0 35-16,0 0 4 15,0 0 2-15,0 0 42 16,0 0-38-16,6 0-23 15,1 10 7-15,4-1-50 0,5 2 16 16,7-5-22-16,12 0 8 16,9 5 5-16,9-11-14 15,-3 0 0-15,8 0-8 16,-3 0 14-16,-5 0-6 16,3 0 0-16,-9 0 1 15,1 0-7-15,-6 0 6 16,-4 0 0-16,-1 0-1 15,-5 0-14-15,-6 0 15 0,-2 0 0 16,-7 0 1-16,-4 0-4 16,-10 0 3-16,0 0 0 15,0 0-6-15,0 16 17 16,0 10 7-16,0 8-5 16,-10 6-13-1,-4 6 38-15,4-9-37 0,-1-5 0 16,-7-5 5-1,-3-3-6-15,-37-3-19 0,13-8-136 16,-7-1-668-16</inkml:trace>
  <inkml:trace contextRef="#ctx0" brushRef="#br0" timeOffset="-128194.45">8999 17003 1056 0,'0'0'948'0,"0"0"-791"16,0 0-99-16,0 0 65 15,0 0-25-15,0 0-17 16,19-60 13-16,-14 44-31 16,0-5 32-16,-5-2 30 15,5-7-50-15,-5 0-13 16,0-2-1-16,6-8-34 16,-1 0 25-16,3-3-41 15,-3 0 29-15,0-4 8 16,-5-3-21-1,6-8 18-15,-6 3-29 0,5-4-4 0,-5-1 30 16,5-5-42-16,-5 5 13 16,0-2-7-16,0 2 3 15,0-3 18-15,0 3-26 16,0-2 8-16,0 2 20 16,-16 0-23-1,-2-2 12-15,7 6-15 16,1-3 6-16,-1-1-5 15,-2-7-4-15,8-2 0 0,0-2 2 0,5-3 13 16,0 3-13 0,0-3-2-16,0 3 1 15,0 6 5-15,0-2-6 0,-6-2 0 32,6 2 0-32,-5 0 4 15,5-6-4-15,0 1 0 16,0-5 1-16,0-4-1 15,0 2 2-15,0 5-2 16,0 5 1-16,0 9 13 16,0 0-15-16,11 3 1 15,-6-1 0-15,5-1 15 0,9-1-15 16,-3-1 0-16,7-7 0 16,1 5 1-16,-3-4-1 15,8 5 0-15,-5 2 1 16,-3 7-1-16,2 0 1 15,-2 5-1-15,-2-3 0 16,-3 7 13-16,2-2-13 16,-2-3 0-16,7 3 0 15,1-1-11-15,-3 4 11 16,3 3 0-16,-3 0 0 0,2 1 6 16,1 2-7-16,-3 4 1 15,3-3 0-15,0 2-4 16,-3-1 4-16,2 5 0 15,-2 0-1-15,8 0 9 16,5-6-14-16,1 3 6 16,4 3 0-16,0-3-5 15,-4 4 6-15,-1-1-1 16,-5 3 0-16,0 1 15 16,-3 2-12-16,3 1-3 15,0 3 0-15,-5-3 5 0,2 3 2 16,3-3-7-1,5-4 0-15,0 4 14 0,-5-1-13 16,0 3-1-16,-3 7 1 16,-7-4 27-16,-9 9-27 15,1-3 5-15,-3 5 5 16,-3 2-2-16,-5 2 6 16,5-3-15-16,0-3 0 15,6 0 11-15,2 0-10 0,-2-5-1 16,-6 3 2-1,8 1 14-15,-8 1-13 0,-5 5-3 16,0 4 0 0,0 0 1-16,0 0 0 0,0 0-1 15,0 0 0-15,0-1 15 16,0 1-22-16,0 0 7 16,0 0 0-1,0 0-17-15,0 0 17 0,0 0-1 16,0 0-11-16,0 0-45 0,-5 0 24 15,-24 0-42-15,-10 0-48 32,-1 1-24-32,-23 5-116 0,10-1-303 0,9-5-325 15</inkml:trace>
  <inkml:trace contextRef="#ctx0" brushRef="#br0" timeOffset="-127755.98">9709 11830 1633 0,'0'0'493'16,"0"0"-317"-16,0 0-24 15,0 0-31-15,0 0-23 16,0 0 1-16,0 0 45 16,113 0-40-16,-50-13-45 15,3-4 0-15,16-6-47 0,-9 0-12 32,-7 3 13-32,-8 3-5 0,-19 4-8 0,-15 6 0 15,-13 1 7-15,-6 6 20 16,-5 0 2-16,0 0 13 15,0 0 29-15,0 23-38 16,0 24 36-16,0 9 9 16,0 10-66-16,0 4 41 15,0-4-32-15,0-6-12 16,-5-9 4-16,5-7-5 16,-6-11-16-16,-12 0-34 15,2-10-232-15,-2-9-702 0</inkml:trace>
  <inkml:trace contextRef="#ctx0" brushRef="#br0" timeOffset="-125377.4">11313 16426 1659 0,'0'0'390'16,"0"0"-256"-16,0 0-29 15,0 0 52-15,0 0-22 16,0 0-81-16,0 0 10 16,-73-23 21-16,68 7 25 15,-9 2 9 1,-1-15-58-16,-14-1-24 0,0-6 14 15,-11-4 9-15,-4-6 6 16,4 2-5-16,1-2-34 0,-1 3 36 16,6-4-31-1,0 1-10-15,5-3-10 0,0-4 2 16,13-7-11-16,-7 0-3 16,7-8 6-16,-3 1 9 15,4 1-14-15,-4-4 7 16,-2 1 6-16,3-1-7 15,-3-3 10-15,2-3-16 16,4-2 8-16,1 1 19 16,4 3-28-16,-1-4 0 15,6-2 8-15,-8 1-1 16,2-1-1-16,6-6-6 0,-8 3 1 16,3-5 4-16,-1 1-4 15,-2 2-1-15,2-2 11 16,1-3-5-16,-9 2 7 15,4 3-13-15,-4 2 1 16,9 2-1 0,-1 5 1-16,6 3-1 0,0 4 0 15,-3 9 8-15,8 4-8 16,0 3 0-16,0 1 0 16,0-1-5-16,0-1 6 15,0-6-1-15,0-12 0 0,0 2-2 16,0 1 2-16,-5-1 0 15,-1 10 0-15,1 1-12 16,5 5 12-16,0 0 0 16,0 5 0-16,0-2 9 15,0 1-15-15,0 1 6 16,0 3 0-16,0-1-9 16,0 0 9-16,0 5 0 15,0 1 0 1,0 5 12-16,0 3-13 0,0 9 1 15,0 6 0-15,0 10-12 0,0 2 13 16,0 6-1-16,0-4 0 16,0-1 13-16,0 3-13 15,0-3 0-15,0 5 0 16,0 0-12-16,0 0 20 16,0-2-8-16,0 2 0 15,0 0 15-15,0 0-20 16,0 0 5-16,0 0-3 15,0 0-13-15,0 0 13 16,0 0 3-16,0 0 0 0,0 0 3 16,-5 0-9-1,5 0 6-15,0 0 0 0,0 0-12 16,0 0-1-16,0 0 5 16,0 0 7-16,0 0-16 15,0 0 5-15,0 0 6 16,0 0 6-16,-6 0-13 15,-7 0 19-15,-8 18-6 16,-13 8 17 0,-13 13-16-16,-3 8 29 15,-5 9-19-15,-3 7 4 0,-5 1 19 16,13-4-28-16,5-4 15 16,11-11-13-16,15-15 2 0,9-7 11 15,5-11-21 1,5-5 0-16,0-7-19 0,0 0 19 15,0 0 0-15,0 0-12 16,0 0-49-16,0-18 19 16,15-15-66-16,19-17-123 15,19-10-131-15,-8-3-223 16,5 4 192-16,-11 6 45 16,-10 9 159-16,0 14 189 15,-13 7 230 1,-3 11 53-16,-8 5 92 0,1 3-70 0,4 4-40 15,3 0-97-15,8 0-64 16,8 0 43-16,16 20-32 16,7 10-38-16,4 3 1 15,-4 4-47-15,-7 2 13 16,-11-2-13 0,-5-3-29-1,-13-5 5-15,0-3-7 16,2 11-73-16,-2-5-137 15,2-14-908-15</inkml:trace>
  <inkml:trace contextRef="#ctx0" brushRef="#br0" timeOffset="-123766.7">12379 14772 2005 0,'0'0'295'16,"0"0"-134"-16,0 0 54 0,0 0-5 16,0 0-93-16,0 0-80 15,0 0 21-15,-158-4 4 16,139-3 1-16,-10-2 13 15,3-5-40-15,-13-5 33 16,-9-1-11-16,9-6-40 16,-6-4 38-16,1 0-55 15,-4-4 5-15,9-3 21 16,-6-4-13-16,-5-1 10 0,-3-6-12 16,-2 1-11-16,-3-12 36 15,-2 3-22 1,2-7-13-16,8 0 8 0,3-4-1 15,7 2-9-15,1-11 0 16,-6 0 12 0,-7-7-7-16,2-6-5 15,0 3 0-15,2-4-14 0,9 7 16 16,12-2-2-16,9 2 0 0,2 4 13 16,-2-8-13-1,2 2 0-15,-8-5 0 0,1 0-10 16,-9 0 13-16,-2 1-3 15,0 3 0-15,5-2 10 16,5 5-11-16,14 0 1 16,-1-4 0-16,-2 8-12 15,13 4 4 1,0 8 8-16,0 8 0 0,0 12 10 16,0 10-10-16,0 8 0 15,0 6 0-15,-5 6-9 16,5 8 18-16,0 2-9 15,0 0 0-15,0 7 11 16,0 0-10-16,0 0-1 16,0 0 0-16,0 0-6 0,-5 0 21 15,5 0-13-15,0 0-2 16,0 0 10-16,-6 0-7 16,6 0-3-16,0 0-8 15,-5 0 7-15,5 0-41 16,-5 0 13-16,5 0-31 15,-8 0-46-15,8-3-11 16,-5-10-82-16,-1-7-139 16,6-4 156-16,0 4 95 0,0 1 87 15,0 5 8 1,0 8 54-16,0 3 132 0,0 3-29 31,0 0-10-31,0 0-11 0,-5 13-86 16,-13 27 38-16,-3 20-4 15,-14 6-53-15,1 6 30 0,-5-5-57 16,5-5-12 0,10-18 0-16,8-5-4 15,6-13-16-15,2-10-53 0,8-12-100 16,0-4-81 0,0-14-263-16,23-32-24 15,6-17-76-15,0 0 246 16,-2-2 371-16,-9 12 297 15,-7 14 11-15,-1 15 17 16,-2 11-36-16,-3 6-15 16,-5 4-29-16,5 3-118 15,1 0-32-15,4 0-15 0,9 0-29 16,-4 17-6-16,14 8-45 16,6-1-20-16,43 19-122 15,-9-3-443-15,-6-4-435 0</inkml:trace>
  <inkml:trace contextRef="#ctx0" brushRef="#br0" timeOffset="-122503.9">11613 12574 1220 0,'0'0'530'16,"0"0"-317"-16,0 0 3 15,0 0-62-15,0 0-13 16,0 0-54-16,0 0 1 15,-10-4 18-15,10 4 31 16,-13 0 16-16,7 0-32 16,-9 0-26-16,-9 0-9 15,3 0-45-15,-8 0 26 16,5 0-16-16,-5-7-37 0,3-4 31 16,-3-2-39-16,0-4 10 15,6-6 1-15,-4-7-17 16,4-7 0-16,-1-5 0 15,-2-9 12-15,-3-2-18 16,-6-3 6-16,7 0 0 16,4 2-7-16,3 1 13 15,2 3-6-15,9 11 0 16,5-3 7-16,5 10-10 0,-6-2 3 16,6 4 0-1,0 6 0-15,-5-5 9 16,-8 6-10-16,8 3 1 0,-6 7 0 15,6 3 11-15,-3 6-5 16,8 1-2 0,0 3-4-16,0 0 14 0,0 0-10 15,0 0-4-15,0 0 0 16,0 0 13-16,0 0-12 16,0 0-1-16,0 0 4 0,0 0 8 15,0 0-12-15,0 0 0 16,0 0 1-16,0 0-4 15,0 0 3-15,0 0 0 16,0 0-1-16,0 0-24 16,0 0 25-16,0 0-6 15,0 0 2 1,0 0-5-16,0 0-3 0,0 0 9 16,0 0-5-16,0 0-2 15,0 0 4-15,-5 0 6 16,-6 0 0-16,1 0-8 15,-3 0 9-15,-3 20-1 16,-13 13 6-16,0 9 5 16,3-4 1-1,-9 7-9-15,7-7 3 0,9-4 7 0,3-9-12 16,11-3-1-16,0-14 0 16,5-1 3-16,0-7-10 15,0 0-4-15,0 0-19 16,10-30 30-16,25-13-58 15,-1-6-32 1,0-2 36-16,-5 8 3 0,-8 19 50 16,-3 5-10-16,-7 16 11 0,-1 3 17 15,9 0-7-15,2 3 34 32,8 24-14-32,10 6-29 0,35 21-2 0,-6-6-50 15,-10-18-549-15</inkml:trace>
  <inkml:trace contextRef="#ctx0" brushRef="#br0" timeOffset="-120421.3">14238 15890 2119 0,'0'0'728'0,"0"0"-562"15,0 0-3-15,0 0-22 16,0 0-56-16,0 0-84 16,0 0 28-16,24 0-22 15,36 0-6-15,27 0 45 16,15 0-38-16,12 0 13 0,4 0 12 16,0 0-33-16,3 0 27 15,-8 13-27-15,0-3 1 16,-18 3 8-16,-8-6-9 15,-27-4 0-15,-12 1-11 16,-22-4-47-16,-18 0-4 16,-8 0-50-16,0 0-66 15,-19 0-127-15,-36 0-166 16,3-14 174-16,7 1-271 0</inkml:trace>
  <inkml:trace contextRef="#ctx0" brushRef="#br0" timeOffset="-120106.87">15332 15685 1774 0,'0'0'725'16,"0"0"-547"0,0 0 46-16,0 0-83 0,0 0-71 15,0 0 18-15,0 0-35 16,245 50-23-16,-190-8 35 16,-8-3-35-16,-21 9-12 15,-26-6 21-15,0 8-39 16,-78-1 16-16,-120 29-16 15,17-13-130-15,10-12-477 0</inkml:trace>
  <inkml:trace contextRef="#ctx0" brushRef="#br0" timeOffset="-118641.28">19953 14441 1807 0,'0'0'585'15,"0"0"-476"-15,0 0 34 16,0 0 42-16,0 0-53 16,0 0-110-16,0 0 16 15,50 0 20-15,-8 0 5 0,2-16 15 16,6-7-60-16,8-7-18 16,-2-3 11-16,-4-1-1 15,-12 8-10-15,-6 3 0 16,-18 9 1-16,-3 8 13 15,-13 6-8-15,5 0 18 16,-5 0-5-16,10 20-7 16,1 17 54-16,2 9-17 15,8 9-20-15,3-2 13 16,-8-4-35-16,7-9-4 16,-12-9-3-16,-6-8-51 15,-5-11-45-15,0-10-215 16,0-2-496-16</inkml:trace>
  <inkml:trace contextRef="#ctx0" brushRef="#br0" timeOffset="-118182.9">20276 13957 2067 0,'0'0'518'15,"0"0"-404"-15,0 0 79 0,0 0-73 16,0 0-37-16,0 0-27 16,-347 69 7-16,281-28 30 15,3 5-17-15,0 7-15 16,13 7 2-16,11 3-45 16,15 5 30-16,13 0-28 15,11-2-14-15,0 3 22 16,40-7-27-16,23-6-1 15,16-6 0-15,10-3 14 16,14-11-22-16,10-6 8 16,13-13 0-16,3-11-13 15,3-6 17-15,2-6-4 16,-3-31 0-16,-12-9 9 0,-17-14-12 16,-10-9 3-16,-31-12 0 15,-14-6-7-15,-31-9 14 16,-16 0-7-16,0-1 0 15,-34 14 23-15,-22 10-25 16,-17 20 2-16,-9 16-34 16,-7 21 1-16,-72 16-135 15,27 25-397-15,3 17-687 0</inkml:trace>
  <inkml:trace contextRef="#ctx0" brushRef="#br0" timeOffset="-116936.75">17544 16102 1275 0,'0'0'525'0,"0"0"-336"32,0 0 89-32,0 0-32 15,0 0-45-15,0 0 5 16,0 0-104-16,-40-10-14 15,6 10-49-15,-5 10-27 0,4 10 56 16,12 3-40-16,7 3-16 16,11 4 12-16,5 4-16 15,0 3 5-15,0 4-10 16,21-3 3-16,18 10 15 16,9 2-21-16,-4-1 0 15,1 1-11-15,-11 0 19 16,-10-7-8-16,-24-3 0 15,0-10 6-15,-8-6 2 16,-42-5-8-16,-13-12 0 16,8-7 2-16,2 0 10 0,19-17-8 15,18-19-4-15,16-8 12 16,0-5-15-16,0-1 3 16,40 4 0-16,4-5-7 15,-4 5 14-15,-1-3-7 16,-10-3 0-16,-5 3 2 15,-19 8-7-15,-5 5 5 16,0 9-10-16,0 11-1 16,-11 3-74-16,-17-1-62 0,4 4-232 15,3 1-373-15</inkml:trace>
  <inkml:trace contextRef="#ctx0" brushRef="#br0" timeOffset="-116857.71">17544 16102 191 0</inkml:trace>
  <inkml:trace contextRef="#ctx0" brushRef="#br0" timeOffset="-116503.89">17544 16102 191 0,'-221'-152'1709'0,"187"145"-1347"0,-6 0-54 0,-5 4-23 0,-7 3-111 0,-3 0-71 15,-14 7-16-15,6 23 6 16,-5 9-47-16,-1 11 2 0,14 9 1 16,3 12-48-16,17 8 41 15,20 9-24-15,15 5-17 16,0 6 16-1,10 1-16-15,48 3-1 0,16-7 0 16,10-7 14-16,18-7-20 16,6-16 6-1,11-12-8-15,-1-21-4 0,3-17-6 16,-3-16 6-16,-5-14 3 0,0-37-27 16,-10-16 36-16,-19-23-16 15,-21-18 16-15,-23-14-12 16,-30-15 21-16,-10-9-9 15,-16-2 19-15,-41 12-13 16,-22 21 42-16,-11 21-16 16,-7 25-20-16,-6 21 18 15,-4 22-29-15,-1 17-2 16,8 9-21-16,2 0-104 16,-15 46-104-16,29 0-445 15,21-5-151-15</inkml:trace>
  <inkml:trace contextRef="#ctx0" brushRef="#br0" timeOffset="-115969.84">17741 15842 1835 0,'0'0'391'16,"0"0"-151"-16,0 0-51 15,0 0-37-15,0 0-63 16,0 0 9-16,0 0 9 16,0 0-36-1,392-211 10-15,-255 159-11 0,5-4-31 0,5-6 37 16,-5-9-43-16,0 2-7 16,-3-5 16-1,-12 5-41-15,-4-4 19 0,-15 7-16 16,-11 1 7-16,-7 6 0 15,-22 8-11-15,-5 8 0 16,-13 10-1-16,-16 10 7 16,-10 7-6-16,-13 5 0 15,-6 8 6-15,-5 3-5 16,0 0-1-16,0 0-7 0,0 0 6 16,0 0-49-16,-21 0 20 15,-8 14-42-15,-5-5-70 31,-29 8-65-31,7-8-300 16,-2 2-128-16</inkml:trace>
  <inkml:trace contextRef="#ctx0" brushRef="#br0" timeOffset="-115719.21">18874 14802 2023 0,'0'0'697'15,"0"0"-475"-15,0 0 0 16,0 0-123-16,0 0-68 16,0 0 23-16,0 0-28 15,398-20-25-15,-283 20 2 16,-20 0-3-16,-16 0 0 16,-32 27-7-16,-20 5 17 15,-27 15-7-15,0 6 26 16,-6 10-17-16,-33 3 22 15,-1 0-34-15,-23 22-73 16,19-17-242-16,-1-15-723 0</inkml:trace>
  <inkml:trace contextRef="#ctx0" brushRef="#br0" timeOffset="-114707.54">19511 16328 1993 0,'0'0'471'16,"0"0"-270"0,0 0 79-16,0 0-157 0,0 0-56 15,0 0-19-15,0 0-25 0,221-44 13 16,-137 35-35-16,-21 2-1 15,-18 7 0-15,-27 0-11 16,-18 4 11-16,0 37 0 16,0 8 16-16,-34 18 61 15,5 2-10-15,0 8-3 16,19-7-10-16,4-1-53 16,6-9 29-16,0-11-30 31,0-8 1-31,0-11-10 0,0-11-46 15,0-12-82-15,0-7-199 16,0-23-331-16,0-10-443 0</inkml:trace>
  <inkml:trace contextRef="#ctx0" brushRef="#br0" timeOffset="-114581.15">19777 16668 1008 0,'0'0'1023'16,"0"0"-710"-16,0 0-12 15,0 0-32-15,0 0-185 16,0 0-47-16,0 0-37 15,147-87-90-15,-108 68-155 16,-5-1-353-16,-15-3-867 0</inkml:trace>
  <inkml:trace contextRef="#ctx0" brushRef="#br0" timeOffset="-114150.95">19716 16042 1807 0,'0'0'473'0,"0"0"-264"16,0 0 43-16,0 0-97 16,0 0-52-16,-352 34 12 15,289 8-38-15,7 15 14 16,-2 17-6-16,8 9-46 0,-2 14 27 16,12 6-45-1,11 3 2-15,14-4 10 0,15 2-32 16,0-5 7-16,15-5-8 15,38-9 10-15,21-7-10 16,10-8 0-16,8-13 0 16,8-11-9-16,8-13 2 15,7-17 6-15,4-16 1 16,-1 0-26-16,6-32 14 16,2-22 2-16,-8-19 10 15,-15-17-8-15,-19-12 9 0,-21-26-1 16,-34-15 0-1,-24-5 13-15,-5 1-1 0,-10 15-4 16,-43 20-7-16,-15 29 37 16,-22 23-37-16,-7 25-2 15,-16 21-14-15,-5 14-66 16,-35 7-59-16,27 30-337 16,23-5-341-16</inkml:trace>
  <inkml:trace contextRef="#ctx0" brushRef="#br0" timeOffset="-113356.59">19976 16208 2179 0,'0'0'530'15,"0"0"-342"-15,0 0-14 16,0 0-84-16,0 0-41 16,0 0-37-16,0 0 26 15,295-215-16-15,-245 145-4 16,-11-11 34-16,1-9-31 15,-11-6 14-15,0-4-5 16,-6 5-24 0,-7 5 24-16,-5 14-21 0,2 12-8 0,-13 15 36 15,0 10-31-15,0 14 12 16,0 7 6-16,0 6-16 16,0 7 4-16,0 3-12 15,0 2 0-15,0 0-8 16,0 0 8-16,0 0 0 15,0 0 0-15,0 0 11 16,0 0-17-16,0 0 6 16,-8 0-24-1,3 11 22-15,-6 2-26 0,-5 0-5 16,3-2 18-16,-3 1-21 0,-7-1 36 16,7-8-10-16,3 0 10 15,2-3-15-15,6 0 16 16,0 0-1-16,0 0 0 15,-3 0 2-15,-3 0-2 16,-5 0 5-16,-13 0-4 16,-10 24 22-16,-19 9-13 15,3 10 32-15,-8 3-4 0,5 3-29 16,18-5 13-16,14-10-22 16,13-11 0-16,13-11-6 31,0-12-31-31,13 0-13 15,37-30-2-15,24-26-113 16,-1-10-30-16,6-7-45 16,-10 3 140-16,-6 12 100 15,-19 15 85-15,-9 13 112 16,-12 14-8-16,-2 8-77 16,-2 8-1-16,2 0-71 0,8 6-17 15,0 19 10-15,5 11-33 16,5 10-21-16,6 30-136 15,-6-10-520-15,-10-7-1719 0</inkml:trace>
  <inkml:trace contextRef="#ctx0" brushRef="#br0" timeOffset="-112553.11">21654 16298 1403 0,'0'0'615'16,"0"0"-331"-16,0 0 74 15,0 0-68-15,0 0-130 0,0 0-43 16,0 0-72-1,-29 87 19-15,0-38-3 0,0 6-52 16,14-9 39-16,9-6-48 16,6-11 0-1,0-8-1-15,0-8-12 0,40-6-17 0,10-7 0 16,8 0-9-16,5 3 21 16,-13-3-1-16,-11 9 7 15,-5 2 1-15,-18 5 22 16,-3 8 7-16,-7 3 32 15,-6-1-17-15,0 1 21 16,0-1-39-16,-11-3-15 16,-13-7 0-16,-4-5-45 15,-28-11-130-15,4-20-435 16,-4-24-772-16</inkml:trace>
  <inkml:trace contextRef="#ctx0" brushRef="#br0" timeOffset="-112424.7">21733 16304 1741 0,'0'0'683'16,"0"0"-522"0,0 0 16-16,0 0-56 0,0 0-121 15,0 0-81 1,0 0-564-16</inkml:trace>
  <inkml:trace contextRef="#ctx0" brushRef="#br0" timeOffset="-112029.45">21575 16000 1908 0,'0'0'625'15,"0"0"-474"-15,0 0 110 16,0 0-118-16,-294 86-41 16,225-20-31-16,6 17-22 0,5 8 6 15,14 9-14-15,23-1 17 16,13 7-23-16,8 1-34 15,0-1 35-15,58-2-35 16,10-1-1-16,21-13 0 16,14-7 7-16,15-14-7 15,14-12 0-15,15-17-8 16,6-17-7-16,-1-20-4 16,9-3-10-16,-9-24 1 15,-15-25-13-15,-24-14 40 16,-29-17-8-16,-39-12 9 0,-27-20 0 15,-18-13 7 1,-18-15 7-16,-43 1 25 0,-25 9-39 16,1 19 24-16,-12 28-24 15,2 23-12-15,-7 27-21 16,-30 24-170-16,19 5-439 16,24 4-628-16</inkml:trace>
  <inkml:trace contextRef="#ctx0" brushRef="#br0" timeOffset="-111193.24">21817 16053 2221 0,'0'-18'525'15,"0"-1"-342"-15,6-4 15 16,7-11-87-16,3-2-39 16,2-11-47-16,-13-2 38 15,-5-13-30-15,0-5-5 0,0-11 23 16,-34 1-34-16,-11 0 23 15,-2 1 2-15,-8 7-33 16,2 6 29 0,-2 6-31-16,5 4-1 0,-8 5 39 15,8 2-43-15,-2 8 14 16,7-1-11-16,0 9 8 16,6 4-11-16,-3 2-2 15,10 8 0-15,-2 2-8 16,5 5 17-16,0 2-9 15,5 0 0-15,9 1 8 0,4 3-7 16,6 3-1-16,-3-3 0 16,8 3-9-16,0 0 17 15,0 0-8-15,-5 0 0 16,5 0-10-16,0 0 1 16,-6 0-30-16,6 0-15 15,0 0 15-15,-5 0-90 16,5 0-70-16,0 0-138 15,-5-4-133-15,0-3 187 16,-3-3 142-16,2-3 109 16,6 3 32-16,-5 4 148 0,5 3 129 15,-5-1 73-15,5 4-109 16,0 0-45-16,-11 0-103 16,3 30-7-16,-7 9 13 15,-9 14-61-15,3 7 2 16,3-7-27-16,7-3-12 15,6-10 10-15,5-11-11 16,0-17-6 0,0-10-25-16,0-2-62 0,0-7 19 0,0-30-143 15,0-15-157-15,0-8 128 16,0-1 116 0,0 2 106-16,0 17 24 0,0 8 74 15,0 11 187-15,16 10-52 16,2 7-106-1,16 6 5-15,0 0-41 0,11 0-41 16,5 0-26 0,29 9-105-16,-16 15-410 0,-10-1-386 15</inkml:trace>
  <inkml:trace contextRef="#ctx0" brushRef="#br0" timeOffset="-110270.68">24005 16595 1485 0,'0'0'675'0,"0"0"-525"16,0 0 44-16,0 0 79 15,0 0-88-15,0 0-55 16,0 0-90-16,103-60-20 16,-50 20-10-16,-3-3 1 15,-16 0-5-15,-11 7-6 16,-7 7 6-16,-5 11 39 0,-3 6-8 16,-8 11 22-16,5 1-3 15,-5 0-32-15,5 0 14 16,0 15-10-16,6 19-10 15,2 13 33-15,-2 6-34 16,-6 10-4-16,-5 7-5 16,0-1 8-16,0-5-25 15,0-11 9-15,0-12-31 16,0-16-22-16,0-25-131 16,0 0-192-16,0-25-459 15</inkml:trace>
  <inkml:trace contextRef="#ctx0" brushRef="#br0" timeOffset="-108792.47">19908 14076 1197 0,'0'0'364'0,"0"0"-62"16,0 0-23-16,0 0-38 16,0 0-23-16,0 0-45 31,0 0 15-31,0-20-59 15,0 17-27-15,0-1-9 16,0-1-69-16,34-6-2 0,21-1-18 16,14-6 7-16,4 6-19 15,1 1 8-15,-11 1 0 16,-13 7-6-16,-21 3 2 16,-18 0 4-16,-3 0 0 15,-8 3 9-15,0 23-9 16,0 4 5-16,-14 7-4 15,-7 0-1-15,-2-1 6 16,-1 1-6-16,3 0 0 16,-8-5 12-16,-5 1 2 15,-6 4 4-15,-4-7-17 16,4 3 21-16,1-6-15 0,10 0-1 16,5-8-6-16,14-6 12 15,4-3-8-15,6-4-4 16,0-6-1-16,0 0-11 15,0 0 15-15,6-6-3 16,23-10 0-16,-3-8-1 16,8 1-8-16,6-3 9 15,2 8 0-15,-3-4-10 16,1 5 0-16,4 8 10 0,1 2 0 16,0 2 9-1,-3 5-21-15,-11 0 12 0,-2 0 0 16,-5 0-5-16,-8 12 25 15,-3 11-20-15,-13 10 27 16,0 3-27-16,0 4 45 16,0 8-34-16,0-6 5 15,0 6-1-15,0 2-7 16,0-4 8-16,-19-2 16 16,-15-5-32-16,-5-6 62 15,-6-3-25-15,0-3 4 0,-2-8 19 16,8-5-59-16,4-5 29 15,9 2-20-15,8-8-1 16,7-3 0-16,6 0-9 16,5 0-25-16,0 0-40 15,50-3-61-15,18-17-111 16,11-4-887-16</inkml:trace>
  <inkml:trace contextRef="#ctx0" brushRef="#br0" timeOffset="-108081.55">24040 16175 2038 0,'0'0'547'15,"0"0"-486"-15,0 0 89 0,0 0-8 0,0 0-68 16,-242 206-1 0,207-119 6-16,7 7-20 0,17 8 20 15,11 1-25-15,0-3-15 16,16-1 7-16,57-9-46 15,30-12 10-15,28-12-10 16,22-19-10-16,10-20 2 16,8-24-34-16,-8-3 5 15,-8-37 37 1,-21-30-34-16,-26-20 34 0,-29-15-6 16,-32-22 15-16,-31-5 19 15,-16-7-8-15,-10 11 10 16,-53 21 28-1,-16 21-41-15,-24 22 10 0,-10 14-27 0,-16 20-32 16,-52 18-43 0,31 9-235-16,21 0-628 0</inkml:trace>
  <inkml:trace contextRef="#ctx0" brushRef="#br0" timeOffset="-107307.12">23745 16145 1553 0,'0'0'576'0,"0"0"-372"16,0 0 55-16,0 0-43 16,0 0-65-16,0 0-79 15,0 0 17-15,40-80 9 16,-33 54-31-16,-1-4 32 15,-6-3-39-15,0-3-29 16,0-8 25-16,-29-6-49 16,-5 1 26-16,-1-3 4 15,-9-1-36-15,-1 0 23 16,-2 4-15-16,-9-1-8 16,-1 3 38-16,-12-3-39 15,-10 4 21-15,-5 0-3 0,-13-1-10 16,-6 1 6-16,-5 0-14 15,1 0 0-15,-1 2-11 16,8-1 19-16,2 7-8 16,9-3 12-16,2 4-11 15,3 7 36-15,5 3-36 16,-2 4-1-16,7 4 24 16,0-2-15-16,1 5-9 0,-1 0 0 15,8-2 11-15,3-1-10 16,11 2-1-1,7 0 0-15,11 5-7 0,5-2 14 16,8 7-7-16,2 1 0 16,4-1 12-16,-4 4-12 15,-7-4 0-15,-14 3 0 16,-7 1-12-16,-3 1 21 16,5-2-9-16,6 4 0 15,15-3 2-15,19 3 4 16,0 0-6-16,5 0 0 0,0 0-9 15,0 0-5-15,0-4 7 16,0 4-37-16,0 0-41 16,0-3 26-16,0-10-113 15,0 3-301-15,0-7-553 0</inkml:trace>
  <inkml:trace contextRef="#ctx0" brushRef="#br0" timeOffset="-106425.33">19958 14176 847 0,'0'0'329'0,"0"0"-145"0,0 0-73 16,0 0-52-16,0 0 5 15,0 0 57-15,0 0 19 16,-16 13 11-16,16-13 46 16,0 0-39-16,0 0 16 31,0 0-29-31,0 0-28 0,0 0-5 0,0 0-73 16,0 0 8-16,0 0 6 15,0 0-8-15,0 0 45 16,0 0-42-16,0 0-13 0,0 0 11 15,0 0-45 1,0 0 18-16,0 0-19 16,0 0 14-16,0 0-16 0,16 0 3 15,18 0-1-15,6 0 15 16,-1 0 0-16,1 0-10 16,-6 0-5-16,-11 0 7 15,-7 0 14-15,-3 0-21 16,-13 0 0-16,6 0 9 15,-6 0 4-15,0 0-13 16,0 0 0-16,0 0-18 16,0 0-10-16,0 0-129 15,0 0-312-15,0 0-224 0</inkml:trace>
  <inkml:trace contextRef="#ctx0" brushRef="#br0" timeOffset="-105572.45">20253 14599 1242 0,'0'0'316'0,"0"0"-142"16,0 0-38-16,0 0-43 15,0 0-14-15,0 0 8 16,0 0 31-16,-11 0-35 0,11 0 3 16,0 0 27-16,0 0 3 15,0 0 28-15,0 0-38 16,0 3-29-16,0-1 18 16,0 7-33-16,5-3 13 15,1 0-24-15,7 1-35 16,-3 0 43-16,1 0-24 15,7-5 3-15,-7 5 4 16,12 0-29-16,-7-3 23 16,13 3-15-16,-5-2-15 0,-3 2 26 15,-3-3-17 1,-7 3-6-16,-1-7 10 0,-5 3-10 16,3-3-9-16,-8 0 2 15,6 0 4-15,-6 0-2 16,10 0-4-16,1 0-10 15,7 0 8-15,-2 0-59 16,-3 0-31-16,-8 0-17 16,-5-17-129-16,0-3-417 15,-34 4-879-15</inkml:trace>
  <inkml:trace contextRef="#ctx0" brushRef="#br0" timeOffset="-104075.49">20089 14146 1485 0,'0'0'386'0,"0"0"-142"0,0 0-98 16,0 0-99-16,0 0-8 0,0 0-29 15,0 0 32-15,0-19 47 16,0 19 19-16,0 0 29 15,0 0-38-15,0-4-47 16,0 4-6-16,16 0-45 16,18-3 15-16,1 3-16 15,-1-4 11-15,-5 4-7 16,-13 0-4-16,2 0 0 16,-13 0 14-16,0 0-14 0,1 0 28 15,-1 0-4-15,8 4-24 16,-8 6 23-16,1-4-23 31,-1 4 0-31,0 1 0 0,3-2 16 16,-8-2-16-16,0 3 23 0,0-1 7 15,0 5 42 1,0-5-47-16,-8 5-2 0,-8-1-2 16,6 4-20-16,-3-7-1 0,2 3 0 15,6-6 6 1,-8 3-6-16,8-4 0 0,-11 1 0 15,5 0 9-15,-2 2 2 16,-3-2-11-16,3 0 9 16,3-1-8-1,4-2 18-15,1-4-19 0,5 5 0 32,0-5-11-32,-5 0 22 0,5 1-11 0,-5 5 0 15,-3 0 1-15,2-4-1 16,1 4 0-16,5-2 0 15,-5-4 0-15,5 0 6 0,0 0-7 32,0 0 1-32,0 0-1 15,0 0-14-15,0 0 10 16,0 0 5-16,0 0-9 16,5 0 15-16,14 0-15 15,2 0 9-15,8-4-22 16,5-4 11-16,-5-4-19 15,5 6 21-15,-13 0-1 16,-3 2 2-16,-7 4 8 16,-1 0 0-16,-4 0-3 15,7 0-11-15,-3 0 14 0,1 0 0 16,2 0 0-16,3 4 5 16,2 7-13-16,-2-3 8 15,8 5 0-15,-9-3-12 16,4 2 13-16,-9-1-1 15,1 2 0-15,7-6 10 16,-7 3-20-16,-6 2 10 16,8-4 0-16,-2 2-8 15,-6 3 17-15,0 3-9 16,0-4 0-16,1 6 9 16,2-4-16-16,-8 2 7 15,0-9 0-15,5 5-2 16,-5-1 2-16,0-6 0 0,0 4 0 15,0 0 9-15,0 0 6 16,0-2-8-16,0 0 14 16,0 0 27-16,-5-2-33 15,-19 2 3-15,0 4 11 16,3-4-28-16,-2-2 27 16,7 6-28-16,-3-4 0 15,9-4 21-15,-9 3-19 0,9-3 31 16,-6 1 9-1,-2-1-23-15,2 1 25 0,-8-4-34 16,9 0-8-16,-9 3 22 16,8-3-11-16,-2 0-4 15,12 0-9-15,1 0 17 16,5 0-14-16,0 0-3 16,0 0 0-16,0 0 0 15,0 0 15-15,0 0-11 16,0 0-4-16,0 0 14 15,0 0-22-15,0 0 8 16,0 0-34-16,0 0-55 16,0-7-186-16,0-9-444 0,0-5-1102 15</inkml:trace>
  <inkml:trace contextRef="#ctx0" brushRef="#br0" timeOffset="-102511.21">21636 14779 803 0,'0'0'749'0,"0"0"-552"16,0 0-45-16,0 0-38 15,0 0-45-15,0 0-3 16,0 0 36-16,-61-34-24 15,48 31 53-15,8-1 15 0,-6 1-32 16,6 3 49 0,0-4-45-16,5 4-22 0,0-3 16 15,0 3-68-15,0 0-1 16,0 0-20-16,0 0-16 16,10 3 39-16,25 18-7 15,-1 2-1-15,5 7 26 16,1 6-41-16,-1 1 7 15,1 3 7-15,-6-2-35 16,-5-2 29-16,-8-11-24 16,-3-9-6-16,-13-2-2 15,-5-7 2-15,0-7-1 0,0 0 0 16,0 0-42-16,0 0 32 16,0-14-113-16,-5-39-193 15,-18 7-546-15,-6-1-251 0</inkml:trace>
  <inkml:trace contextRef="#ctx0" brushRef="#br0" timeOffset="-102447.89">21636 14779 1079 0</inkml:trace>
  <inkml:trace contextRef="#ctx0" brushRef="#br0" timeOffset="-102352.35">21636 14779 1079 0,'-16'-64'686'0,"11"54"-480"0,0 1 184 0,5 2-24 0,0 3-112 16,0 4-29-16,0 0-104 16,15 0-16-16,30 0-8 15,18 0-76 1,11 11 9-16,15-6-30 0,9 2-46 15,33-7-91-15,-23 0-582 16,-24 0-1773-16</inkml:trace>
  <inkml:trace contextRef="#ctx0" brushRef="#br0" timeOffset="-97436.52">17736 486 2336 0,'0'0'759'16,"0"0"-568"-16,0 0-28 16,0 0-93-16,0 0 1 15,0 0-50-15,-21 0-20 16,21 0-2-16,0 0-1 15,0 0 2-15,0 0 0 0,0 0 6 16,0 0-6-16,0 0 0 16,0 0-16-16,0 0 15 15,0-1-125-15,0-15-598 0</inkml:trace>
  <inkml:trace contextRef="#ctx0" brushRef="#br0" timeOffset="-96050.74">21717 16083 1866 0,'0'0'476'16,"0"0"-392"-16,0 0-84 15,0 0-38-15,0 0-515 0</inkml:trace>
  <inkml:trace contextRef="#ctx0" brushRef="#br0" timeOffset="-95246.67">24426 16005 1200 0,'0'0'493'16,"0"0"-315"-16,0 0-2 0,0 0 61 15,0 0-46-15,0 0-51 16,0 0 21-16,-5-9-28 15,5 9-51-15,-5 0 8 16,5 0-53-16,0 0 7 16,-8 0-6-16,-3 0-37 15,1 0 31-15,-19 0-26 16,-5 0-6-16,-6 9 21 16,-18 9-21-16,-15 5 0 15,-11 10-36-15,-53 27-161 16,18-4-348-16,17-2-601 0</inkml:trace>
  <inkml:trace contextRef="#ctx0" brushRef="#br0" timeOffset="-80751.86">19648 16631 1272 0,'0'0'532'0,"0"0"-376"0,0 0-12 0,0 0-28 15,0 0-58-15,0 0 10 16,0 0 20-16,0 0 10 16,0 0 42-16,0 0-14 15,0 0-23-15,0 0 4 16,0 0-46 0,0 0 2-16,-6 0 1 15,-7 3-52-15,8 1 12 0,0 3-24 0,-1-4 1 31,1 1-1-31,-3 1 7 16,3 2-7-16,-5 0 23 16,-1 0-14-16,-2-1 27 15,2 1-35-15,1 0 0 16,5 0 17-16,-3-4-8 16,8 0-10-16,0-3 8 15,0 0-2-15,0 0 19 0,0 0-7 16,0 0-17-16,0 0 35 15,18 0-27-15,11 0 13 16,-3 0-13-16,9 0 5 16,4 0-14-16,3-6 0 15,-3-1 0-15,1-4-6 16,-1 2 10-16,1 2-11 16,-6-3 4-16,-5 4-32 15,-3-1 14-15,-2 4-88 16,-14-1-213-16,-10 4-485 0</inkml:trace>
  <inkml:trace contextRef="#ctx0" brushRef="#br0" timeOffset="-78740.72">21988 16208 1054 0,'0'0'407'0,"0"0"-159"16,0 0-49-16,0 0-72 15,0 0-4-15,0 0-19 16,0 0 7-16,-5 0 39 15,5 0-7-15,0 0 46 16,0 0-65 0,-5 0-58-16,-8 0 13 0,7 0-55 15,-9 0-10-15,1 0-14 16,4 0 6-16,-6 0-8 16,-2 0 2-16,2 0 0 0,-2 0-4 15,2 0 4-15,3 0 0 16,2 0 19-16,1 0 5 15,4 0 48-15,1 0-15 16,5 0-24-16,-8 0 28 16,3 0-61-16,-6 0 15 15,1 0-1-15,-9 0-4 16,-2 0-20-16,-2 11 8 16,-1-6-43-16,3 2 24 15,-3 0-71-15,1 0-28 16,7 2-145-16,5-2-306 0,11 0-434 15</inkml:trace>
  <inkml:trace contextRef="#ctx0" brushRef="#br0" timeOffset="-78139.26">21757 16392 751 0,'0'0'234'0,"0"0"33"0,0 0-37 0,0 0 3 16,0 0-31-16,0 0-37 15,0 0 39-15,-47-7-7 16,36 7-12-16,6 0 19 15,5 0-86-15,0 0-19 16,0 0-60-16,0 0-38 16,0 0 30-16,0 0-31 15,16 0 1 1,12 2 1-16,12 7-2 0,-6-1-59 16,24 10-205-16,-19-6-380 0,1 3-584 0</inkml:trace>
  <inkml:trace contextRef="#ctx0" brushRef="#br0" timeOffset="-76832.14">20531 15069 709 0,'0'0'1100'0,"0"0"-907"16,0 0-63-16,0 0-10 16,0 0-101-16,0 0 23 15,0 0 36 1,24-52 28-16,-24 52 97 16,5 0 9-16,-5 0-65 0,6 0-27 0,4 0-62 15,8 7 11-15,3 9-23 16,8 13-38-16,6-5 16 15,-1 5-24-15,0 4-2 16,-5 8-63 0,-13 1-305-16,-16-12-578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5T03:46:49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 569 2006 0,'0'0'395'0,"0"0"-115"0,0 0-15 16,0 0-114-1,0 0-23-15,0 0-59 0,0-17-42 16,0 17 41-1,0 0-36-15,0 0 28 0,0 0 0 16,0 0-50-16,0 0 41 16,0 0-46-16,0 0 2 15,0 16 7-15,0 21-2 16,0 23 19-16,0 18 9 16,0 12-39-16,0 9 44 15,16 5-45-15,2-2 1 16,3-1 23-16,8-7-7 15,6-15-13-15,-1-13-4 0,5-16 18 16,-5-14-24 0,6-9 6-16,5-13 0 15,7-8-15-15,11-6 12 16,3 0-7-16,16-24-5 16,2-29-62-16,0-19 38 0,-10-28-54 15,-6-16-49-15,-10-16-30 16,-14-6-144-16,-9 2 8 15,-12 16 56-15,-7 24 74 16,-11 24 178-16,-5 28 92 16,0 21 111-16,0 7 116 15,0 16-120-15,0 0-68 0,0 10-78 16,0 38-52-16,0 24 135 16,0 22-43-16,0 16-6 15,11 10 1-15,7 2-41 16,11-6 28-16,5-13-32 15,6-11-41-15,-11-20 22 16,-3-19-24-16,-2-19-1 16,-14-11-26-1,3-13-95-15,-7-10-35 16,-6-23-504-16,0-14-1788 0</inkml:trace>
  <inkml:trace contextRef="#ctx0" brushRef="#br0" timeOffset="744.81">3511 1119 2277 0,'0'0'320'16,"0"0"-239"-16,0 0 183 16,0 0-109-16,28 210-20 0,-4-137-32 15,5 3-68-15,-8-9 31 16,-2-7-21-16,-9-14-32 15,-5-9 19-15,1-14-23 16,-6-14-9-16,0-5 0 16,0-4 19-16,0-7-1 15,0-33-18-15,0-20-20 16,0-9 19-16,13-10-49 16,3 1 13-16,12 9 1 15,7 11-5-15,4 15 31 16,1 13-13-16,4 11 13 0,-4 8-6 15,-1 10 12-15,8 1 4 16,-7 0 0-16,-1 0 15 16,1 12-25-16,-6 13 12 15,-5 4-2-15,-8 7 49 16,-3 1-32-16,-2 6 34 16,-3 1 6-16,3-2-39 15,-5-5 43-15,7-4-43 0,-2-6-10 16,2-7 2-1,-2-8 5-15,8-1-15 0,5-11 0 16,5 0 0-16,16 0-21 16,8-37-1-16,2-9-49 15,-2-11-10-15,-13-3-15 16,-11 0 67-16,-18 7 15 16,2 14 14-16,-13 13 6 15,-5 10 12-15,6 14 27 16,-1 2 10-16,3 2-55 15,2 35 45-15,6 14 0 0,8 2-36 16,-1 7 39 0,-2-10-48-16,-2-6 0 0,-14-15 0 15,0-9-57 1,-5-20-106-16,-10-7-388 16,-30-30-533-16</inkml:trace>
  <inkml:trace contextRef="#ctx0" brushRef="#br0" timeOffset="839.4">4534 893 2246 0,'0'0'484'0,"0"0"-366"0,0 0-118 16,0 0-143-16,0 0-791 0</inkml:trace>
  <inkml:trace contextRef="#ctx0" brushRef="#br0" timeOffset="1885.58">5065 1317 2336 0,'0'0'309'31,"0"0"-265"-31,0 0 33 0,0 0-10 15,0 0-26-15,0 0 2 0,329-37-36 16,-261 0-7 0,-18-4 0-16,-21-1-13 0,-11 7 5 15,-18 8 8-15,0 13 0 0,0 7 35 16,0 7-29-16,-5 0 12 16,-3 24-18-16,3 35 0 15,5 15 2-15,0 25 28 16,29 7 31-16,15 7 60 15,9 2-52-15,-8 0-4 16,-6-11-36 0,-10-3-20-16,-18-15 8 0,-11-12-17 31,0-17 0-31,-24-18 26 0,-31-13-24 16,-19-19 34-16,-10-7-29 15,-8-17 7-15,3-33 2 16,20-22-16-16,17-18-5 15,31-13 4-15,21-10-85 0,0 2-8 0,55 12-30 16,18 6-24-16,19 13 31 16,-2 14-28-1,7 6-14 1,-7 11 41-16,2 3 44 16,-19 16 74-16,-18 1 0 15,-20 16 12-15,-12 3 147 16,-17 8-4-16,-6 2-14 0,0 0-34 15,5 2-56-15,0 25 60 16,3 12-18-16,3 12-32 16,4 4 5-16,4 0-59 15,-4-6 14-15,9-5-3 16,0-8-3-16,-3-12-12 16,3-4-3-16,-3-13-6 15,13-7-4-15,0 0-28 16,19-11-36-16,-3-29-109 15,-6-13-159-15,4 0 63 16,-14-4 86-16,-13 6 130 0,-3 14 63 16,-7 7 81-16,-6 7 85 15,-5 0 11-15,0 16-80 16,5 0 38-16,-5 7-77 16,6 0-49-16,1 0 21 15,9 12-29-15,3 14 25 16,-4 3-7-16,9 8-11 15,-3 11 29-15,-3 8-4 16,-2 11-12-16,-5 9 45 16,7 7-45-16,-2 4 33 15,-3 9 6-15,3 0-38 0,-6 2 47 16,4-1-42 0,-9-5-6-16,-5-9 31 0,0-10-52 15,0-14 32-15,-34-15-2 16,-16-10-23-16,-24-16 55 15,-7-18-44-15,-14 0-12 0,3-42 10 16,8-18 1 0,10-11-17-16,29-11 0 15,22 3-46-15,23 6 46 0,0 10-60 16,92-1-85-16,2 13-342 16,9 14-612-16</inkml:trace>
  <inkml:trace contextRef="#ctx0" brushRef="#br0" timeOffset="2192.44">8252 580 2068 0,'0'0'560'16,"0"0"-398"-16,0 0 109 15,-229 203-76-15,174-97-26 16,11 20-22-16,15 10-99 0,29 0 27 16,0 2-48-1,0-15-18-15,44-10 7 0,14-21-16 16,3-12-24-16,41-11-34 15,-15-32-134-15,-8-18-509 0</inkml:trace>
  <inkml:trace contextRef="#ctx0" brushRef="#br0" timeOffset="2723.57">9254 1257 1446 0,'0'0'1208'16,"0"0"-990"-16,0 0-27 15,0 0-43-15,0 0-91 16,0 0-51-16,74-209 14 0,-40 130-29 15,-10-1 9 1,-19 14 0 0,-5 12 0-16,0 22 10 0,0 11 22 0,0 18 5 15,-10 3-31-15,2 14 1 16,8 42-7-16,0 27 0 16,0 23 17-16,0 17-16 15,0 3 43 1,0 2 1-16,13-19-38 15,3-19 40 1,-3-24-47-16,-8-26 0 16,0-18-11-16,0-22 19 0,1-6-17 15,17-40-15 1,6-17-78-16,6-13 34 0,9 3-21 16,-4 17 53-16,-6 15 27 15,0 18 0-15,-5 18 9 16,-8 5 22-16,8 5 1 15,0 29 58-15,5 8-55 16,0 8-12-16,6 1-14 16,4-5-42-16,35-16-114 0,-5-11-514 15,0-15-708-15</inkml:trace>
  <inkml:trace contextRef="#ctx0" brushRef="#br0" timeOffset="3384.92">10396 1151 1407 0,'0'0'1407'0,"0"0"-1198"16,0 0-11-16,0 0-99 15,0 0-80-15,0 0 24 0,0 0-41 16,-245 208 7-16,245-146-8 16,21-2 19-16,26-10-31 15,3-13 11-15,-5-11-39 16,-5-15 27-16,-11-11-34 15,-1 0 46-15,-12-30-6 16,-3-17-37-16,-7-10 31 16,-6 2-15-16,0 4 4 15,0 3 10-15,0 16-17 16,0 4 13-16,0 14 16 16,5-2-93-16,19 10-32 0,10 5-2 15,5 1 44 1,1 0 67-16,-1 23-7 0,1 16 24 15,-6 8 25-15,0 10-15 16,0 8 81-16,-5 9-13 16,5 2 0-16,-2 7 22 15,2 0-54-15,0 4 32 16,-5-2 6-16,-5 0-34 16,-8-12 33-16,2-17-51 15,-13-12-22-15,-5-14 8 0,5-18-7 16,-5-12-11-16,0 0 16 15,0-16-10 1,0-33 12-16,0-22-18 0,-10-18-30 16,-14-20 20-1,8-19-68-15,-2-5 20 16,13 0 7-16,5 11 34 16,0 20 17-16,0 24 11 0,0 18-11 15,0 25 29-15,0 6-22 16,16 21 7-16,2 8-14 15,16 0 9-15,0 0 8 0,11 31-9 16,0 12 1 0,-11 15 30-16,-10 2-39 0,-24 4 19 15,0-2-19-15,-58-9-58 16,-95-13-9-16,6-13-228 16,0-24-569-16</inkml:trace>
  <inkml:trace contextRef="#ctx0" brushRef="#br0" timeOffset="3514.1">9764 746 1536 0,'0'0'1104'0,"0"0"-910"15,0 0-106-15,0 0-75 16,0 0-13-16,342 37-267 16,-252 39-356-16</inkml:trace>
  <inkml:trace contextRef="#ctx0" brushRef="#br0" timeOffset="3624.77">10127 2070 1292 0,'0'0'1488'15,"0"0"-1160"-15,0 0-147 0,0 0-84 0,0 0-97 16,0 0-366-16</inkml:trace>
  <inkml:trace contextRef="#ctx0" brushRef="#br0" timeOffset="4680.7">12113 1257 2181 0,'0'0'355'16,"0"0"-176"-16,0 0-108 15,0 0-50-15,0 0 54 16,0 0-11-16,0 0 22 15,74 188-16-15,-74-141-51 16,0-14 40-16,0-10-58 16,0-14 42-16,0-9 8 15,-6 0-10-15,-7-32-38 16,8-22-3-16,5-12-63 16,0-10 22-16,24 9-86 0,15 9 18 15,6 21 40 1,-6 15 33-16,-10 20 36 0,-5 2 31 15,-3 6 26-15,-3 31 66 16,9 4-51-16,7 14 4 16,5-2-38-16,14-2-28 15,2-16 10-15,3-14-20 16,10-21 1-16,-5 0-2 16,-2-53-6-16,-9-30-34 15,-17-32-14-15,-25-14-23 0,-10-10 48 16,0 3-30-16,-10 21 50 15,-19 30 10-15,-5 31 25 16,5 24 57-16,5 26-4 16,3 4-66-16,10 40 11 15,-2 31-23-15,13 26 0 16,0 19 57-16,0 10-43 16,34 3 2-16,1-9-3 15,4-12 5-15,-5-28-18 16,-10-24 0-16,-3-29 0 15,3-27-16-15,10-4 16 16,16-45 0-16,8-11-71 16,5-4-3-16,-13 15 67 15,-11 10 13-15,-5 16-6 0,-10 14 73 16,2 9-56-16,9 0 23 16,-1 25-12-16,13 10-22 15,3 6 21 1,8-2-27-16,8-6-40 0,60-19-86 15,-18-14-420-15,0 0-764 16</inkml:trace>
  <inkml:trace contextRef="#ctx0" brushRef="#br0" timeOffset="5296.78">14114 999 1768 0,'0'0'1060'0,"0"0"-773"15,0 0-100-15,0 0-79 16,-294-10-57-1,246 46-44-15,14 11 2 0,13 2-9 16,16 4 8-16,5-1-35 16,0-9 27-16,26-9-86 15,22-15 12-15,7-8-58 0,3-11 33 16,-8 0-13 0,-11 0 3-16,-15-7 107 15,-14-4 2-15,-4 4 67 0,-6 7 77 16,0 0-27-16,0 0-6 15,0 0-61-15,0 0-50 16,18 0 19 0,3 14-18-16,8 6-1 0,0 0 0 15,5-7 12-15,-5-2-13 16,-3-11 1-16,16 0-3 16,3-34-21-16,5-24-63 15,8-15-69-15,-8-11-44 16,-5-11 7-16,-11 6 92 15,-5 12 101-15,-11 18 8 16,-7 18 196-16,-6 18-28 0,-5 20 4 16,0 3-62-16,0 19-95 15,5 31 50-15,0 20-31 16,9 13-26-16,-4 7 37 16,6 8-52-16,8-7 8 15,-1-4 2 1,-2-13 8-16,3-17-38 0,-8-22 4 15,-8-21-93-15,-8-14 32 16,0-33-124-16,0-40-511 0,-29-22 106 31,0-2 446-31,13-8 159 0,16 15 258 16,0 14-22-16,16 16-58 16,42 14-103-16,7 16 10 15,9 10-24-15,2 17-49 16,-10 3-12-16,-3 20-17 0,-23 16-259 15,-30 0-351-15</inkml:trace>
  <inkml:trace contextRef="#ctx0" brushRef="#br0" timeOffset="5444.27">13615 516 1716 0,'0'0'202'0,"0"0"-148"15,386-266-54-15,-173 160-276 16,-13 20-366-16</inkml:trace>
  <inkml:trace contextRef="#ctx0" brushRef="#br0" timeOffset="5881.12">14075 923 1318 0,'0'0'528'0,"0"0"-432"15,0 0 139-15,0 0-90 16,0 0-35-16,0 0-87 16,50 184-23-16,-50-124-225 15,0-11-477-15</inkml:trace>
  <inkml:trace contextRef="#ctx0" brushRef="#br0" timeOffset="6371.88">14067 1018 2058 0,'0'0'480'0,"0"0"-325"16,0 0 36-16,0 0-83 15,0 0-84-15,0 0 16 16,0 0-40-16,-32 24 0 15,32 23 87-15,11 13-18 16,5 7 21-16,7 4-63 16,-7 4-19-16,-3-5-16 15,-13-4-24 1,0-19-276-16,0-24-551 0</inkml:trace>
  <inkml:trace contextRef="#ctx0" brushRef="#br0" timeOffset="6956.71">10014 900 1612 0,'0'0'562'16,"0"0"-260"-16,0 0-34 16,0 0-59-16,0 0-67 15,0 0-125-15,0 0-1 16,103-57-16-16,-35 54 20 15,-7 3-25-15,-9 0 5 16,-17 0-10-16,-30 26 8 16,-29 31-215-16,-44-4-164 15,-16-11-1045-15</inkml:trace>
  <inkml:trace contextRef="#ctx0" brushRef="#br0" timeOffset="8329.96">16755 799 1866 0,'0'0'878'0,"0"0"-648"15,0 0-35 1,0 0-71-16,0 0-115 0,73-175-8 15,25 156-1-15,10 19 18 0,-6 0-24 16,-18 19 6 0,-15 22-5-16,-35 17 5 0,-29 9 0 15,-5 6 22-15,-10 10 49 32,-38-7-32-32,4-3 45 0,9-8-50 0,14-16-32 15,13-8 14 1,8-15-4-1,0-8-13-15,58-6 1 16,34-12-57-16,82-14-60 16,-14-23-411-16,-7-7-386 0</inkml:trace>
  <inkml:trace contextRef="#ctx0" brushRef="#br0" timeOffset="9390.2">18496 873 2320 0,'0'0'691'15,"0"0"-465"-15,0 0-80 16,0 0-21-16,-363-7-68 16,289 47-36-16,11 13 15 15,24 13-24-15,10 4-12 16,29 2 0-16,0-12 16 16,23-5-41-16,51-15 20 15,18-20-29-15,21-20 22 0,11 0-137 16,7-36-80-1,-7-19-121-15,-16-5-21 16,-24 6 192-16,-26-5 123 0,-29 13 56 16,-24 9 214-16,-5 11 107 15,0 10-39-15,0 9-74 16,-19 7-112-16,-7 0-24 16,-13 16-72-16,-1 21 1 15,-7 12 25-15,13 4-14 16,13 1-12-16,15 0 0 15,6-12 6-15,6-8-21 0,54-11-11 16,27-16-40-16,16-7-89 16,10-9-326-16,-6-33-19 15,-17-2 143 1,-22-8-133-16,-23 5 490 0,-27 10 183 16,-12-2 166-16,-6 12 43 15,0 8-67-15,0 5-1 16,-6 11-112-16,-7 3-119 15,-3 0-14-15,6 0-79 16,-14 20 0-16,8 7 7 16,-7 6 7-16,4 0-1 0,9 0-13 15,5 0 11 1,5-4-4-16,0-10 1 0,0-2-8 16,0-11 0-16,0 1 16 15,0-7-14-15,0 4-2 16,0-4 9-16,0 0 9 15,0 0-9-15,0 0-3 16,0 0 23-16,0 0-28 16,0 0 20-16,0 0-21 15,0 0 6-15,0 0-18 0,0 0 12 16,0 0 0-16,0 0 8 16,0 0 11-1,0 0-5-15,0 0-14 0,0 0 0 16,0 0 21-16,0 0-6 15,0 0-15 1,0 0 0-16,0 0 5 16,0 0-22-16,0 0 17 0,0 0-12 15,0 0-13-15,0 0 25 16,0 0-2-16,0-4-5 16,0-8-1-16,0 6 7 0,0-4 1 15,0 3 0 1,0 0-19-16,0 1 38 0,0 1-17 15,0 5 19-15,0 0-15 16,0-5 19-16,0 5-25 16,0-2 0-16,0-5-22 15,0-5 20-15,0-5 2 16,5-7 3-16,-5-4 15 16,0 2-15-16,0-1-2 15,0 4-1-15,-21 3 41 16,-8 1-29-16,-11 5 10 15,1 5-4-15,-8 2 0 16,7 3-15-16,1 4-3 0,-1 0 0 16,1 0-24-16,5 17 8 15,5 3-16 1,0 10-14-16,18 3-103 0,11 10-47 16,0-7-347-16,24-6-194 0</inkml:trace>
  <inkml:trace contextRef="#ctx0" brushRef="#br0" timeOffset="10130.53">19358 969 1783 0,'0'0'475'0,"0"0"-294"16,0 0-92-16,0 0-88 15,0 0 126 1,0 0 67-16,0 0-49 0,-47 152-3 16,42-101-51-16,5 3 2 0,0-4-38 15,5-9-53 1,24 1 49-16,10-12-45 0,9-10-5 16,-4-11-1-16,6-9-2 15,3-9 1 1,2-35-35-16,3-15-96 0,-13-8 26 15,-11-5-8-15,-5 3 23 16,-13 9 68-16,-11 17 23 16,-5 13 5-1,0 14 59-15,0 9-6 16,0 7 50-16,0 0-85 0,0 4-8 16,0 22 25-1,0 14-32-15,0 7 40 16,18 2-23-16,-2 4-12 0,13-3 25 0,5-6-32 15,6-5-6-15,-1-7 3 16,1-13 16 0,7-12-20-16,3-7 1 0,0-3-15 15,8-38 0 1,-3-17-44-16,-8-13-25 0,-7-1 37 31,-11-3-22-31,-14 15 62 16,-9 17 7-16,-6 23 4 15,0 13 104-15,0 7-70 0,0 14-22 16,0 35-7-16,0 18 0 16,0 22 20-16,0 11-15 15,0 12-5-15,29 3 39 16,5-2-47-16,5-4 20 16,1-2-14-16,-1-12 7 15,-10-16-6-15,-18-16-8 16,-11-16 0-16,0-24 69 15,-56-23-14-15,-36 0 26 16,-15-23-6-16,-7-30-64 16,17-9 32-16,24-6-43 0,28 2-28 15,24-3 19-15,21 10-75 16,0-14 4-16,0 16-98 16,0 4-607-16</inkml:trace>
  <inkml:trace contextRef="#ctx0" brushRef="#br0" timeOffset="10352.27">18364 672 2794 0,'0'0'632'15,"0"0"-533"-15,0 0-51 0,0 0-26 16,250-180-14-16,-103 143-8 15,1 8 0-15,-12 23-40 16,-28 6 21-16,-24 19-124 0,14 50-116 16,-25-8-379-1,-4-2-947-15</inkml:trace>
  <inkml:trace contextRef="#ctx0" brushRef="#br0" timeOffset="11142.11">21297 360 1928 0,'0'0'399'15,"0"0"-245"1,0 0 114-16,0 0 21 0,192 227-89 0,-119-110-95 16,1 38 19-1,-11 41-106-15,-34-12 11 0,-29-21-29 16,-29-20-6-16,-202 18-71 16,10-24-450-16,-29-6-1468 0</inkml:trace>
  <inkml:trace contextRef="#ctx0" brushRef="#br0" timeOffset="12153.83">5162 3437 1585 0,'0'0'309'0,"0"0"-84"15,0 0 42-15,0 0-35 0,0 0 20 16,0 0-50-16,0 0-75 15,21-95-8-15,-37 91-19 16,-34 4-76-16,-18 0 22 16,-24 4-44-16,-11 28 5 15,-4 19 35-15,-1 14-42 16,24 11 24-16,21 13-3 16,36 1-10-16,27 0 16 15,27-2-27-15,75-12 0 0,45-12 23 16,30-21-17-1,28-19-6-15,-3-24 0 16,-2-14-10-16,-32-46-7 0,-31-23 17 16,-34-20 0-16,-53-16-18 15,-37-6 29-15,-13 9-11 16,-53 10 0-16,-41 26-24 16,-27 24 13-16,-77 47-154 15,33 9-309-15,17 3-456 16</inkml:trace>
  <inkml:trace contextRef="#ctx0" brushRef="#br0" timeOffset="13208.62">1635 2246 1692 0,'0'0'288'0,"0"0"-107"0,0 0 27 32,0 0-6-17,0 0 16-15,0 0-88 0,0 0-88 16,11-13 0-16,47 13-36 15,21 0 73-15,34 6 15 16,34 8-37-16,35-1 45 16,78 4-60-16,116-1 13 15,134-2 11-15,90 1-66 16,28-10 22-16,-15 8-22 16,-79-1 17-16,-63-4-2 0,-114 7-15 15,-115-14 0-15,-94 5-12 16,-56-5 25-16,-19-1-13 15,-28 0 0-15,-27 5 9 16,-18-5-34-16,-155 5 1 16,-8 1-252-16,-2 1-571 0</inkml:trace>
  <inkml:trace contextRef="#ctx0" brushRef="#br0" timeOffset="14269.09">5110 3662 1205 0,'0'0'235'0,"0"0"-53"0,0 0 9 16,0 0-61-16,0 0-22 15,0 0 0 1,0 0 75-16,0-120 6 0,-6 109 1 16,1 0 33-16,0 8-92 15,5-1-24-15,0 4-71 16,0 0-27-16,23 0 13 16,22 0-22-16,18 0 0 15,-2 4-9-15,2 16 9 31,-18 9-1-31,-11 7 1 0,-16 2-20 0,-18 1 8 16,0 3 12 0,-42-4 0-16,-13 4 12 0,-8-9 0 0,13-6-12 15,5-7 0-15,16-8-41 16,16-12-38-16,13 0-289 16,0 0-347-16</inkml:trace>
  <inkml:trace contextRef="#ctx0" brushRef="#br0" timeOffset="14502.91">5654 3478 1662 0,'0'0'565'15,"0"0"-330"-15,0 0 5 16,0 0-24-16,0 0-115 15,0 0-58-15,-289 83 41 16,273-37-51-16,16 3 22 16,0 10 20-16,5-5-57 15,45 5 30-15,18-6-45 16,19-7-3-16,61-9-6 16,-20-14-225-16,-15-16-590 0</inkml:trace>
  <inkml:trace contextRef="#ctx0" brushRef="#br0" timeOffset="15255.92">5178 4248 1868 0,'0'0'496'0,"0"0"-322"0,0 0-12 15,0 0 11-15,0 0-47 16,-384 246 17-1,263-142-17-15,8 9-36 0,0 4 27 16,18-8-90-16,8 2-14 16,19-8-7-16,13-10 9 15,10-10-30 1,-2-10-18-16,-14-9-143 0,9-18-203 16,7-16-507-16</inkml:trace>
  <inkml:trace contextRef="#ctx0" brushRef="#br0" timeOffset="15735.68">3700 5380 1041 0,'0'0'862'0,"0"0"-602"16,0 0-83-16,0 0 19 16,0 0-4-16,0 0-71 15,-381 103 33-15,286-43-36 16,-2 16-25-16,5 18 36 0,18 12-80 15,24 11-1 1,21-1-12-16,24-3-27 0,5-7 17 16,39-12-26-16,45-17 0 15,32-18 7 1,13-22-7-16,31-30-14 16,9-7 14-16,7-37-68 0,-5-32 43 15,-19-21-14-15,-33-20 33 16,-46-43-17-1,-44 6 24-15,-29-5-1 0,-5 0 0 16,-63 45 12-16,-11 2-27 16,0 29-19-1,-18 32-107-15,23 25-100 16,24 12-508-16</inkml:trace>
  <inkml:trace contextRef="#ctx0" brushRef="#br0" timeOffset="16130.58">5512 4315 1758 0,'0'0'636'0,"0"0"-576"16,0 0-19-16,0 0 34 16,0 0 58-16,0 0 55 0,263 204-41 15,-163-101 4-15,16 16-5 16,7 17-93-16,1 14 8 15,2 4-11-15,-8-5-49 16,1-3 35-16,-11-11-36 16,-1-16 0-16,-9-19-12 15,-9-17-36-15,-7-27-39 16,-9-22-155-16,-23-22-434 16,-16-12-395-16</inkml:trace>
  <inkml:trace contextRef="#ctx0" brushRef="#br0" timeOffset="16431.09">7106 5837 2239 0,'0'0'461'0,"0"0"-259"16,0 0-66-16,0 0-13 16,-311 53-71-16,225 6-10 15,12 14 3-15,19 17-45 16,20 2 33-16,30 3-24 15,5-8 0-15,34-8 43 0,51-9-41 16,28-14-11-16,18-19 0 16,9-24-11-16,9-13 2 15,-9-20-12 1,-14-40 18-16,-18-19-7 16,-29-17 10-16,-35-14 0 0,-20-4-1 15,-24 8 4-15,0 19-15 16,-39 27-16-16,-69 41-167 15,5 19-290-15,6 0-234 0</inkml:trace>
  <inkml:trace contextRef="#ctx0" brushRef="#br0" timeOffset="17078.56">7413 6289 1773 0,'0'0'260'0,"0"0"-112"16,0 0 8-16,0 0 0 15,345 226 79-15,-214-140-41 16,17 3-62-16,20 5 18 16,3 0-99-16,5-1 25 15,-13-7-67-15,-21-6-3 16,-21-11 1-16,-21-9-5 0,-26-14-4 15,-11-12-27-15,-29-11-102 16,-10-13 25-16,-19-6-65 16,-5-4 74-16,0 0 90 15,-11-7-30-15,-23-13 37 16,-13-3 35 0,2 2 21-16,0 12 86 0,-12 6-86 15,1 3-55-15,-7 0 18 16,-5 33-4-16,0 13-15 0,-1 18 32 15,19 8-31-15,11 11 51 16,28 5-43-16,11-5-8 16,27-3 49-1,59-14-49-15,33-10 7 0,28-22-8 32,5-21-73-32,-4-13 73 0,-17-24-48 0,-23-35 22 15,-34-21 13-15,-40-13-5 16,-34-6-27-16,0 3-124 15,-69 13-56 1,-107 15 24-16,13 28-95 0,-2 17-565 0</inkml:trace>
  <inkml:trace contextRef="#ctx0" brushRef="#br0" timeOffset="17837.03">6766 6717 1313 0,'0'0'489'16,"0"0"-350"-16,0 0 37 15,0 0 53-15,0 0-27 16,0 0-51-16,0 0-15 16,-39-57-89-16,10 68-25 15,-5 15 6-15,-16 8-22 16,-8 8 54-16,-21 10-9 0,-23 8-12 15,-27 8 60-15,-32 10-39 16,-15 8 9-16,-11 3 14 16,11 1-35-16,24-3 27 15,33-15-51-15,40-7-15 16,27-17 8-16,31-13-17 16,15-15 0-16,6-8 0 15,0-4-16-15,0-8 14 16,0 3-20-16,0-3-17 15,0 0 30-15,11 0-33 0,-1 0 9 16,9 0 16-16,-3 0-43 16,2-3-4-16,-7-7-39 15,-6-3 4-15,-5 3 66 16,0 3-28-16,0 2 61 16,-16 5 19-16,-26 0-13 15,-8 0 36-15,-5 32-23 16,-3 11 5-16,0 13 68 15,19 7-40-15,18 0 7 0,21 4 0 16,0-2-58-16,34-6 34 16,39-10-35-16,22-2 0 15,13-10-19-15,0-12 19 16,-11-14 0-16,-13-11-1 16,-15 0 5-16,-25-36-10 15,-20-22 6-15,-24-10 0 16,0-10-9-16,-11-9 9 15,-36-5 0-15,2-5-30 16,16-35-174-16,14 25-303 16,15 16-294-16</inkml:trace>
  <inkml:trace contextRef="#ctx0" brushRef="#br0" timeOffset="18403.38">6929 6697 1833 0,'0'0'305'16,"0"0"-179"-16,0 0-26 0,0 0 0 15,0 0 60-15,0 0 10 16,0 0-14-16,0 173-50 15,0-90-36 1,0 11 46-16,0 9-68 0,0 4-30 16,24 8 7-16,5-2-16 15,0 5-9-15,3-12 0 16,2-13-16-16,-11-20-7 16,6-20-85-16,-13-23-36 15,3-17-50-15,-4-13-94 16,-2 0 128-16,-7-13-6 15,-1-13 91-15,-5-1 75 0,0 1 72 16,-11-1 81 0,-31 7 86-16,-2 7-20 0,-6 10-42 15,-8 3-71-15,3 0-76 16,-3 29 40 0,8 18-52-16,10 9 15 15,11 14 22-15,11 1-49 16,18 5 32-16,0-3-8 15,18 1-30-15,56-8 32 0,29-10-32 16,20-10-11-16,14-19 5 0,0-24-57 16,-8-3 29-16,-22-26-11 15,-22-33-24-15,-22-18 51 16,-29-9-94 0,-29-9-105-16,-15-37 34 0,-48 22-204 15,-3 7-265-15</inkml:trace>
  <inkml:trace contextRef="#ctx0" brushRef="#br0" timeOffset="19319.24">7327 7988 1467 0,'0'0'358'0,"0"0"-7"16,0 0-24-16,0 0-38 15,0 0-51-15,0 0-95 16,0 0-27-16,-35-60-73 0,35 60-37 15,24 0 15-15,21 27-21 16,18 42-58-16,-13-4-173 16,-16-1-594-16</inkml:trace>
  <inkml:trace contextRef="#ctx0" brushRef="#br0" timeOffset="19999.4">7100 8540 1627 0,'0'0'398'0,"0"0"-148"15,0 0 83-15,0 0-137 16,0 0-140-16,0 0 9 0,0 0-18 15,-249 153 14 1,164-59 54-16,-12 23-32 16,-11 15 29-16,-10 11-30 0,-6 5-38 15,-12-4 38-15,-6-6-67 16,5-16 21-16,8-12-4 16,21-17-22-16,21-17 19 15,32-16-29-15,21-15 7 16,15-19-8-16,14-14 1 15,5-3-15-15,0-9 7 16,0 0-10-16,0 0 17 16,0 0 1-16,0 0 0 0,0 0-20 15,0 0 20-15,0 0 0 16,0 0-13-16,0 0 20 16,0 0-8-1,-21-4 1-15,-8-1 0 16,-5 5-2-16,-19 0 4 0,3 0-2 15,-5 35 3-15,3 8 18 16,12 13-20-16,11 11-1 16,29 2 0-16,0 4-4 15,34 3 5-15,53-11-1 16,32-10 0-16,23-9-9 16,21-14 8-16,8-27-47 0,0-5-29 15,-19-25 65-15,-28-40-28 16,-32-19 40-16,-48-24 0 15,-33-15 12-15,-11-20-31 16,-16-9 19-16,-31-3-65 16,2 13-54-16,11 19-169 15,34 14-45-15,0 32-173 16,0 26-527-16</inkml:trace>
  <inkml:trace contextRef="#ctx0" brushRef="#br0" timeOffset="20598.59">7537 8630 1483 0,'0'0'667'0,"0"0"-498"0,0 0-43 16,0 0-49-1,0 0 95-15,0 0 2 0,68 240-40 32,-44-120 22-32,8 16-74 15,2 10-1-15,5 0-12 16,9 2-51-16,-4-2 34 16,1-7-52-16,0-3 1 15,2-8-4-15,-2-12 10 16,5-17-7-16,-3-19 0 15,-2-24-18-15,-6-19 5 0,-5-23-46 16,-10-14-2-16,-8 0 61 16,-6 0-29-16,-10-17 29 15,0-3 8-15,0 6-2 16,-26 5 40-16,-21 5-46 16,2 4 2-16,-13 0 5 15,-2 17-5-15,-3 23-2 16,-1 15 0-16,9 6 18 15,3 14 0-15,17-1-18 16,25 4 0-16,10-2 12 16,18-9 4-16,56-7-16 0,21-11 0 15,18-15-28-15,13-21 27 16,-2-13-72-16,-6-20 15 16,-16-37 56-16,-15-22-31 15,-37-14 33-15,-26-14 0 16,-24-4 8-16,-8-2 35 15,-58 7-26-15,-7 14-8 16,-14 18-9-16,3 21-11 16,-1 27-43-16,-7 26-108 15,19 10-345-15,18 20-119 0</inkml:trace>
  <inkml:trace contextRef="#ctx0" brushRef="#br0" timeOffset="21246.76">8415 11062 1704 0,'0'0'262'16,"0"0"-79"-16,0 0 86 15,119 216-86-15,-72-129-4 16,-8 10-7-16,1 6-90 16,-6 3 23-16,0 0-32 15,0-13-64-15,1-11 48 16,-1-17-45-16,-8-17 3 15,8-19-15-15,-10-9 15 0,0-14-30 16,-3-6 5-16,-3 0-17 16,-2 0 19-16,-6-16-37 15,-2-11 9-15,-2-1 35 16,-6 3-20 0,0 6 10-16,0 1 11 0,-14 13 0 15,-7 5 5-15,-13 0-5 16,-5 0 0-16,-9 12-1 15,-7 18 16-15,-3 7-15 0,3 13 0 16,-3 10 8 0,8 12 16-16,11 8-15 0,10 6 0 15,18 4 19-15,11-3-28 16,0-7 24-16,45-10-24 16,29-17-26-16,23-16 26 15,16-17-72-15,5-20-52 16,-4-4-19-16,-12-39 73 15,-23-16 70-15,-29-15 32 16,-21-10 44-16,-24 0 15 16,-5-1-70-16,0 9-2 0,-45 16-19 15,-39 16-79-15,11 21-133 32,-1 16-456-32</inkml:trace>
  <inkml:trace contextRef="#ctx0" brushRef="#br0" timeOffset="21989.88">8586 12749 1642 0,'0'0'541'0,"0"0"-431"0,0 0 101 15,0 0-3-15,0 0-52 16,-307 74-2 0,212-18-24-16,-8 13-43 0,1 13 35 15,7 1-60 1,3 1-20-16,13 1 21 0,16-12-62 16,24-13 22-16,10-18-23 0,23-8 15 15,6-15-36 1,0-12 21-16,0-7-36 15,6 0 26-15,28 0-43 0,-5-7 20 16,0-12 6-16,-8-1-22 16,-8-3 43-16,-13-1-15 31,0 1 21-31,-13 7-1 0,-37 2 11 0,-19 12 24 31,-15 2 14-31,-8 0-40 16,-8 26 59-16,-2 13-58 15,10 14 12-15,7 11-6 16,17 12-1-16,23 10-2 16,22 4-12-16,23-1 16 0,0-4-11 15,58-9-5-15,36-13-12 16,27-17-6-16,13-25-71 16,14-21 14-16,7 0-31 15,-21-47-27-15,-13-15 116 16,-32-18-1-16,-26-6 18 15,-34-8 65-15,-29-7-17 16,0-1 34-16,-63 5-13 0,-16 14-39 16,0 21 40-1,-2 16-70-15,7 28-1 0,19 11-49 16,2 7-141 0,19 11-164-16,18 3-460 0</inkml:trace>
  <inkml:trace contextRef="#ctx0" brushRef="#br0" timeOffset="22336.12">8983 12772 1872 0,'0'0'638'15,"0"0"-530"-15,0 0-59 16,0 0 80-16,0 0-18 16,0 0-50-16,237 229 24 15,-134-146-62-15,-1 6 46 16,1-6 18-16,-14-4-71 15,-2-6 25-15,-13-6-41 0,-9-14 0 16,-7-14-15-16,-13-13-65 16,-11-19-126-16,-10-7-281 15,-14 0-130-15</inkml:trace>
  <inkml:trace contextRef="#ctx0" brushRef="#br0" timeOffset="22636.1">9720 13597 1728 0,'0'0'524'0,"0"0"-441"0,0 0 131 16,0 0-25-16,-266 222 13 15,232-137-30-15,16 2-79 16,18-2-45 0,5-4 1-16,63-12-38 0,24-13-10 15,21-13-1-15,16-20-10 16,13-13 8-16,-10-10-25 15,-9-10 23-15,-25-26-17 16,-25-13 37-16,-23-8-16 16,-21-6 15-16,-16-6-4 0,-13-9 2 15,0-5-13-15,0-12-58 16,-13-53-73-16,-16 25-395 16,-2 17-426-16</inkml:trace>
  <inkml:trace contextRef="#ctx0" brushRef="#br0" timeOffset="24571.89">14443 3047 1724 0,'0'0'517'0,"0"0"-316"0,0 0 52 15,0 0-69-15,0 0-107 16,0 0 20-16,0 0-41 16,0-6-17-16,0 36 15 15,0 11-33-15,0 7 28 16,0 12-8-16,0 2-40 16,0-2 32-16,11-4-32 15,28-10-1 1,0-12 0-16,6-15-3 0,13-12 3 15,0-7-6-15,8-21-48 0,-3-21-1 16,-5-15-92-16,-19-3-13 16,-23 4 49-16,-11 13 20 15,-5 8 91-15,0 21 0 16,0 3 33-16,0 11 36 16,0 0-69-16,0 17-3 15,0 30-3-15,0 13 12 16,0 19 83-16,8 17 13 15,8 12-38-15,-6 6 41 16,3 10-73-16,-7-4-8 16,-6-3-6-16,0-18-3 15,0-21 12 1,-40-25 17-16,-7-16-3 0,-14-21 56 16,-7-16-58-16,0 0-12 0,10-4-12 15,8-30 6 1,16-11-42-16,23-13 12 15,11-8-102-15,0-44-112 16,29 17-478-16,5 8-325 0</inkml:trace>
  <inkml:trace contextRef="#ctx0" brushRef="#br0" timeOffset="25015.36">14312 2720 2097 0,'0'0'498'0,"0"0"-338"15,0 0 74 1,-334 0-113-16,242 28-25 0,7 16-16 16,6 20-62-16,16 12 38 31,13 19-9-31,16 20-32 0,24 11 47 0,10 10-61 15,0 14 21-15,55 4-13 16,24-1 12-16,13-15-21 16,21-11 0-16,18-24 0 15,4-18-23-15,12-31 16 16,13-19-1-16,14-29 7 31,20-6-38-31,9-58 38 16,13-27-29-16,18-65-20 0,-8-76 49 15,-39-62-20 1,-56-9 21-16,-91 56 33 0,-40 82-32 16,-29 80 90-16,-50 26-28 15,-34 0-46-15,-35 12 8 16,-41 18-25-16,-19 23-10 16,-110 83-47-16,58 20-198 15,26 10-545-15</inkml:trace>
  <inkml:trace contextRef="#ctx0" brushRef="#br0" timeOffset="25494.69">14477 4338 1650 0,'0'0'543'0,"0"0"-271"16,0 0 47-16,0 0-92 15,0 0-127-15,0 0-16 0,0 0-12 16,-357-24-30-16,249 70 54 16,-24 17-50-16,-20 20 8 15,-6 20 26-15,-13 13-58 16,13 5 31-16,11-7-20 15,21-6-27-15,36-18 28 16,32-24-34-16,24-19 0 16,24-17-6-16,10-14-12 15,0-12-6-15,0-4-21 16,5-4-100-16,24-19-146 16,-13 0-722-16</inkml:trace>
  <inkml:trace contextRef="#ctx0" brushRef="#br0" timeOffset="25905.33">12502 5194 1964 0,'0'0'559'0,"0"0"-470"15,0 0 97 1,0 0-5-16,-363 67-72 0,269-18 50 15,-4 8-85 1,14 10-4-16,0 9 11 0,21 3-74 16,18 11 38-16,21-1-21 15,24 3-24-15,0-6 39 16,50-3-39-16,37-10 0 16,13-10 0-16,21-17 3 15,8-18-16 1,8-26 11-16,5-2-13 0,0-46-7 15,-13-21 20-15,-8-26 2 0,-32-13-1 16,-31-16 16-16,-29-8-12 16,-29-7-3-16,-8 10 0 15,-47 15 35-15,-24 19-34 16,-8 20 4-16,-2 22-5 16,-3 22-20-16,13 29-29 15,16 0-206-15,28 10-711 0</inkml:trace>
  <inkml:trace contextRef="#ctx0" brushRef="#br0" timeOffset="26597.4">15219 4469 1363 0,'0'0'1020'15,"0"0"-729"-15,0 0-185 16,0 0 0-16,0 0-9 31,0 0 12-31,0 0 49 0,260 253-76 0,-128-137-19 16,20 11 36-16,19 6-77 15,11 3 17-15,10-3-24 16,5-8 5-16,-8-13-28 16,-31-19 8-16,-40-27-12 15,-39-26 3 1,-39-20-61-16,-32-20-16 0,-8 0 40 15,-19-27-165-15,-25-12-15 16,-14 2 124 0,8 0 102-16,0 3 3 0,2 11 35 0,-2 2 29 15,-2 12 26-15,-9 7-44 32,-18 2 17-32,-18 10-45 15,-21 28-15-15,-3 17 79 16,-3 11-50-16,16 17 11 15,19 10 18-15,31 6-43 16,34 7 30-16,24-2-25 16,29-3-25-16,69-11 29 15,36-11-19-15,21-16-11 0,21-23 0 16,-2-24 13-16,2-16-22 16,-10-12 9-16,-32-42 0 15,-19-16-1-15,-36-19 20 16,-34-11-19-16,-34-14 0 15,-11-2 11-15,-11 10-26 16,-57 16-21-16,-16 21-122 16,-64 25-157-16,22 21-321 15,18 11-119-15</inkml:trace>
  <inkml:trace contextRef="#ctx0" brushRef="#br0" timeOffset="27553.9">16371 6595 1612 0,'0'0'346'0,"0"0"-68"15,0 0 44-15,0 0-52 16,0 0-95-16,0 0-98 16,0 0-8-1,-216 79-37-15,103-10-11 0,-29 20 75 16,-24 13-53-16,-15 15 26 15,-11 8 9-15,0 2-59 16,16-5 47-16,39-16-37 16,40-11-22-1,52-18 5-15,45-21-12 0,0-16-18 0,53-20 5 16,20-11-104-16,-7-9-23 16,-8 0-36-1,-24 0 50-15,-18-19 98 16,-16-1-1-16,0-7 29 0,-32 4 9 15,-26 0-8-15,-10 10 86 16,-6 2-2-16,-5 11-40 16,-5 0 47-16,-8 30-64 15,-16 23 15-15,-5 21 10 16,0 9-52-16,11 13 85 16,23 6-47-1,34 6-33-15,37-2 16 0,8-2-16 0,92-8-6 16,40-13 0-16,31-17-37 15,18-30-1-15,1-24-38 16,-11-12-17-16,-24-35 78 16,-34-32-16-16,-34-28 31 15,-34-45 16-15,-45-49-1 16,0 9-5-16,-27 14-10 16,-25 33-3-1,12 53-21-15,-4 6 13 16,9 14-61-16,25 28-109 0,10 19-366 0,0 5-666 15</inkml:trace>
  <inkml:trace contextRef="#ctx0" brushRef="#br0" timeOffset="28208.49">17265 6687 1753 0,'0'0'520'16,"0"0"-443"-16,0 0 30 0,0 0 33 0,0 0 122 16,0 0-42-16,160 213-82 0,-75-105-10 15,17 14-44 1,6 14-37-16,5 7 17 0,0 0-63 31,0-5 28-31,-10-16-25 0,-14-16 19 0,-20-30-20 16,-25-23-3-16,-15-18-15 15,-16-22 1-15,-13-13-25 16,0 0 24-16,0-11-43 16,-23-19-58-16,-17-6 73 15,-12-4 10 1,-4 7 27-16,-7 6-9 0,-10 11 30 16,-1 9 15-16,-10 7 2 0,-8 0-31 31,2 33 54-31,4 21-49 15,12 11-5-15,19 17 57 16,21 9-58-16,34 6 27 16,0 7-15-16,57 2 4 15,43-6-5-15,37-10-11 16,29-20 0-16,15-23-14 16,6-32 5-16,-6-15 9 15,-12-32 0-15,-27-33 11 16,-45-17 17-16,-34-14-11 15,-52-7-17-15,-11-3 16 0,-40 3 1 16,-47 15-34-16,-105 14-16 16,24 28-226-16,-13 16-756 0</inkml:trace>
  <inkml:trace contextRef="#ctx0" brushRef="#br0" timeOffset="29270.09">14375 2752 1007 0,'0'0'188'16,"0"0"40"-16,0 0 9 0,0 0-14 15,0 0 0-15,0 0-42 16,0 0 6-16,0-27-11 16,0 24-64-1,0 1 29-15,0 2-42 0,-11-4-23 0,3 4 38 16,8 0-63-16,0 0 9 16,0 0-7-16,0 0-52 15,0 0 40-15,19 0-31 16,31 0-4-16,29 0 26 15,36 0-25-15,19 0 5 16,19 0 5-16,2 0-7 16,-8-7 4-1,-28 0-14-15,-35 7-19 16,-45 0 18-16,-39 0-100 0,-39 0-118 16,-51 18-488-1,-7-2-1375-15</inkml:trace>
  <inkml:trace contextRef="#ctx0" brushRef="#br0" timeOffset="29705.79">14948 2974 1309 0,'0'0'689'32,"0"0"-451"-32,0 0-14 15,0 0-136-15,0 0-63 16,0 0 79-16,0 0 3 15,16 133-15-15,-11-80-66 16,-5 7-26-16,0 2-71 16,0-13-433-16,0-19-1609 0</inkml:trace>
  <inkml:trace contextRef="#ctx0" brushRef="#br0" timeOffset="34757.87">7600 8001 1219 0,'0'0'598'0,"0"0"-468"15,0 0 53-15,0 0-11 16,0 0-131-16,0 0-5 16,5 0-36-16,-5 0 0 15,0 0 25-15,6 0 57 16,-6 0 60-16,0 0-7 15,0 0-25-15,0 0 11 16,0 0-46-16,0 0-42 16,0 0 4-16,0 0-29 0,0 0-8 15,5 0 0-15,0-3 21 16,3-1-32-16,-3-3 11 16,-5-2 0-16,0-5 35 15,0 2-14-15,0-2 22 16,-29-2 13-16,0-1-49 15,-5 4 41-15,5-4-35 16,-5 4-11-16,3 0 50 16,2-1-52-16,-6 1 16 15,6 3 25-15,-5 3-32 16,0 1 39-16,5 3-48 16,-5-1 6-16,2 1 4 15,4 0-1-15,-7 3-9 0,6-4 2 16,0 4 17-16,1 0-7 15,-4 0-12 1,3 0 1-16,-10 0-8 16,4 0 13-16,-9 7-6 0,-4 3 0 15,4 0 10-15,4-3-29 16,11 3-11-16,24-4-134 16,5-3-399-16,0 1-1763 0</inkml:trace>
  <inkml:trace contextRef="#ctx0" brushRef="#br0" timeOffset="36557.69">6251 9865 666 0,'0'0'1476'0,"0"0"-1213"0,0 0-97 15,0 0 43-15,0 0-101 16,0 0-49-16,0 0-30 15,-195-57-28 1,174 44 46-16,-2 2-23 16,-6 5 34-16,2 3 19 0,-7-1-46 15,5 1 31-15,-5 3-25 0,-5 0-26 16,4 0 53-16,-4 0-40 16,0 0-3-16,-9 0 36 15,3 0-56-15,6 0 41 16,0 0-27-16,-1 0-1 15,1 0 11-15,5 0-25 16,-6 7 0 0,6 6 5-16,0 0 17 15,-1 4-22-15,1 0 0 16,5-1 15-16,3 0-21 0,-3 5 6 16,5-5 0-1,3 0 0-15,-2 7 18 16,-1-9-18-1,8 3 0-15,6 5 12 0,-3-8-4 16,2 9-8-16,6 0 0 16,0 6 0-16,5 2 9 15,0 4-9-15,0-3 0 16,0 6 1-16,0-8 3 16,0 3-4-16,0-3 0 15,0 0-3-15,0 0 21 16,0 0-18-16,0 0 0 15,5 2 6-15,11 2-10 0,13 1 4 16,0-5 0-16,5 1-1 16,0-1 10-16,0-2-9 15,0-4 0-15,6-5 0 16,-1-1-10-16,1 1 10 16,-1-3 0-16,6 4-11 15,-1-3 22-15,4-1-11 16,2-3 0-16,8 1 0 15,-3-7-6-15,8-4 6 16,-8-3 0-16,3 0-7 0,-8 0 17 16,-3 0-10-16,-12 0 0 15,-4 0 0-15,3-3-6 16,0-1 6-16,6-6 0 16,7 1-1-16,3-5 8 15,8 1-14-15,-8-4 7 16,0-1 0-16,3-3-20 15,-3-3 20-15,-6-4 0 16,9-3-1-16,-8-8 7 16,7 2-6-16,-7 7 0 15,0-6 0-15,-11 3-9 0,-5 7 9 16,-13-1 0-16,-3 0-1 16,-13-2 19-16,0-5-18 15,0-5 0 1,0-5 1-16,0-5 6 0,-24-1-6 15,-5-7-1-15,-10 4 33 16,-11 0-33-16,-8-1 48 16,-16 4-19-16,-10 4-28 15,-8 2 36-15,-11 1-36 16,-4 10-1-16,-7 6 0 16,1 8 6-16,-5 12-18 0,5 7-12 15,5 0-66 1,16 0 30-16,26 26-139 0,19-6-488 15,26-6-867-15</inkml:trace>
  <inkml:trace contextRef="#ctx0" brushRef="#br0" timeOffset="38516.98">15174 7690 971 0,'0'0'563'0,"0"0"-330"15,0 0-5-15,0 0 9 16,0 0 3-16,0 0-62 0,0 0-20 15,-18-37 14-15,13 34-81 16,-1-1 20-16,-4 4-18 16,-9-3-66-16,-2-1 34 15,-13 0-38-15,-5-1-22 16,-1 1 42-16,-7 4-37 16,2 0 17-16,0 0 10 15,1 0-27-15,-4 0 36 16,4 0-42-16,4 0 1 15,1 4 25-15,5 9-11 16,-6-3-14-16,6 2 1 16,-5 2 17-16,-1 3-5 0,-7 0-14 15,-3 3 0-15,0 3-2 16,2 0 25-16,-2 0-23 16,11 1 0-16,0-1 15 15,-1-3-9-15,11-1-6 16,0-2 0-16,8 0-6 15,-2 2 18-15,-1-2-12 16,3 7 0-16,-3-1 18 16,8 0-21-16,3 2 3 15,-2-2 0-15,4 0-12 0,-2-3 23 16,-3 3-11-16,3 0 0 16,2-3 16-16,1 3-20 15,-3-6 4 1,7 3 0-16,1-3-17 0,0-1 28 15,0 1-11-15,-1 3 0 16,1 0 16-16,5 0-17 16,0-1 1-16,0 5 0 15,0-1-17-15,0 4 31 16,0-4-14-16,0 0 0 0,0 0 15 16,0 0-18-1,0 4 3-15,0-1 0 0,11 1-15 16,4 3 25-16,9 0-10 15,5 0 0 1,0-4 17-16,-3 2-23 0,3-3 6 16,-5-2 0-16,2 6-11 15,-2-6 20 1,5 0-9-16,0-1 0 0,-3-1 14 0,3 2-19 16,0-6 5-1,0 3 0-15,0-3-15 0,10-4 23 16,1 0-8-16,4-3 0 15,6 0 12-15,3-3-27 16,-8-4 15-16,-1-3 0 16,-4 3-14-16,7-3 22 15,-7 0-8-15,10 0 0 16,-1 0 12-16,9 0-26 16,5-3 14-1,-2-10 0-15,7-7-19 16,-5 3 2-16,-5-2 17 0,-8-2 0 0,-5 1 11 15,-6 1-23-15,-4-1 12 16,4-4 0-16,1-2-14 16,7-12 7-16,-2-1 7 15,5-5 0-15,-3-6 1 16,-8-3-2-16,-4-3 1 16,-1-4 0-1,-8-3-3-15,-2-3 21 16,-9-1-18-16,-7 1 0 0,-8 1 12 15,0 5 25-15,0 5-31 0,-47 1 15 16,-21 4-13-16,-17 7-7 16,-12 7-2-16,-16 6-22 15,-21 13-71-15,-105 17-22 16,33 6-469 0,4 21-1130-16</inkml:trace>
  <inkml:trace contextRef="#ctx0" brushRef="#br0" timeOffset="39551.06">10548 13554 1431 0,'0'0'612'0,"0"0"-422"15,0 0 50-15,0 0-32 16,0 0-41-16,0 0 7 16,0 0-79-16,5-44 16 15,-39 32 19 1,-16-5-61-16,-13-3 17 0,-10 4-40 16,-20-2-46-16,-1 6 23 15,-9 1-23-15,1 8-30 16,-11 3-86-16,28 0-227 0,22 0-609 15</inkml:trace>
  <inkml:trace contextRef="#ctx0" brushRef="#br0" timeOffset="47681.91">14448 2992 1242 0,'0'0'578'0,"0"0"-366"0,0 0 73 16,0 0-113-1,0 0-40-15,0 0-42 0,6-7-65 16,-6 7 27-16,5 0-31 0,-5 0-13 16,0 0 77-1,0 0-4-15,0 0 46 0,0 0-3 16,0 0-46-16,0 0 27 16,0 0-62-16,0 0-28 15,0 0 30-15,0 0-36 16,0 0 0-16,0 0-9 15,0 0 17-15,0 0-14 16,0 0-3-16,0 0 0 16,0 0-14-16,0 0 22 15,0 0-8-15,0 25 1 16,0-2 17-16,0 7-8 16,0 0-10-16,0 0 0 15,0-1 2-15,0 1 7 0,0-1-9 16,0-2 7-16,0-1 8 15,0-1-7-15,0-6-8 16,0 4 0 0,10-7-8-16,4 2 19 0,1-2-11 15,-2-2 0-15,-2-2 16 16,-1-1-25 0,4-4 9-16,1-2 0 0,-4-1-6 0,7-1 12 15,-2-3-6 1,8 0 0-16,-3 0 18 0,3 0-28 15,-1 0 10-15,3-10 0 16,3-6-15-16,0-4 16 16,0 3-1-16,0-6 0 15,-3 3 4-15,3-6-20 16,0-1 13-16,-5-3-14 16,-3 2-1-16,3-2 12 15,-8 9 6 1,2 1 0-16,-8 1 15 15,1 6-23-15,-3 8 8 16,-3-2 0-16,0 3-18 0,1 2 15 16,-6-3 3-16,5 5 0 15,-5 0 14-15,0 0-23 0,0 0 9 16,0 0 0-16,0 0 7 16,0 0 10-1,0 0-13-15,0 0-4 0,0 0 23 16,0 0-34-1,0 0 11-15,0 0 0 0,0 0-15 0,-5-1 17 16,5 1-2-16,-6-6 0 16,6 6 19-16,0 0-16 15,-5 0-3-15,0 0 0 16,-3 0-9-16,3 0 11 16,-6 0-2-16,6 0 0 15,-8 0 13-15,2 12-13 16,1 5 0-1,-1 9 0-15,-2 8-18 0,3-1 26 16,-9 6-8-16,9 4 0 31,-1 1 19-31,-2 2-14 0,8 0-5 16,-1 5 0-16,6-2 0 16,0 4 10-16,0-1-10 15,0 1 0-15,0-4 17 16,0-1-23-16,0 1 6 15,0-3 0-15,0-3-8 16,0-3 17-16,0-1-9 16,0-5 0-16,0-4 20 0,0-4-31 15,0 1 11-15,0-4 0 16,0-2-12-16,0-2 18 16,0 1-6-16,0-6 0 15,0-2 18-15,0-1-22 16,0 0 4-16,0-3 0 15,0 3-9-15,0 0 15 16,0-3-6-16,-5-1 0 16,-5 2 15-16,-4 4-24 0,9-5 9 15,-5 1 0-15,-9 3-3 16,9-4 18-16,-1 1-12 16,-7-8 24-16,2 5-20 15,-2-5 32-15,-3-1-33 16,-3 0-6-16,3 0 45 15,-13 0-39-15,5-7 24 16,-5-4-10-16,5-8-10 16,-6 3 14-16,7-3-24 15,7-5 0-15,-8-1-2 16,0-4 8-16,8 0-6 0,2 2 0 16,14 0 15-1,5 1-28-15,0-1 13 0,0-3 0 16,24 4-23-1,15-3 16-15,16 5 7 16,8 4 0-16,-5 1 12 16,3 1-27-16,-9 6 15 0,-7-2 0 15,-5 1-10-15,-6-1 16 16,-11 2-6-16,-2 1 0 16,-2 2-14-16,-14 6 4 0,6-1-13 15,-11 4-47-15,0 0 23 16,0-3-62-16,0-1-65 15,-11-1-468-15,-18-1-948 0</inkml:trace>
  <inkml:trace contextRef="#ctx0" brushRef="#br0" timeOffset="51315.12">24063 1055 1751 0,'0'0'573'0,"0"0"-274"16,0 0 50-16,0 0-157 15,0 0-65-15,0 0-70 16,0-7-23-16,6 57 67 16,4 26-46-16,-2 30 19 15,2 16 7 1,-4 14-50-16,4 2 41 0,3-2-72 16,-2-4 6-16,-1-8-22 15,-4-12 5-15,2-16-53 16,-3-20-19-16,-5-33-190 15,0-19-539-15,0-24-1518 0</inkml:trace>
  <inkml:trace contextRef="#ctx0" brushRef="#br0" timeOffset="51590.67">24221 1055 1857 0,'0'0'378'0,"0"0"-291"16,0 0 49-16,0 0-79 0,376-100 7 16,-276 100 10-16,-3 0-50 15,-18 34 36-15,-21 6-11 16,-29 9 41-16,-24 11 50 16,-5 6-31-16,-29 10 14 15,-49-7-30 1,-20 0-48-16,-10-9 16 0,1-10-61 15,17-17-4-15,16-13-23 16,27-20-198-16,26-24-293 16,21-15-689-16</inkml:trace>
  <inkml:trace contextRef="#ctx0" brushRef="#br0" timeOffset="52030.1">25775 642 1655 0,'0'0'864'0,"0"0"-706"0,0 0 91 15,0 0-147-15,0 0-49 16,0 0-53-16,-357-21 1 0,283 21 3 15,11 0-3-15,13 0-1 16,16 0 1 0,18 0 14-16,8 0-6 0,8 0-9 15,0 0 0-15,0 7 0 16,0 0 8-16,0 15-8 16,0 11 15-16,13 14-6 15,-7 19 99-15,-6 13-44 16,0 18-1-16,0 15 37 15,0 8-61-15,0 2 23 16,0-4-2-16,0-12-59 16,0-16 50-16,0-13-51 0,0-12 9 15,5-16-6-15,13-15 3 16,-2-11-12-16,2-9 3 16,3-9-75-16,43-5-15 31,-15 0-216-31,4-12-632 0</inkml:trace>
  <inkml:trace contextRef="#ctx0" brushRef="#br0" timeOffset="52321.83">25746 1062 1664 0,'0'0'599'0,"0"0"-499"0,0 0 53 0,0 0-47 16,0 0-32-16,0 0-45 16,0 0-13-16,324 117 66 31,-295-70 8-31,-19 3 9 0,-10 0 14 0,0-4-50 16,-39-2 18-16,-16-5-43 15,-8-6-32 1,5-10 1-16,8-6-7 0,21-14-87 15,24-12-115 1,5-28-334-16,0-9-465 0</inkml:trace>
  <inkml:trace contextRef="#ctx0" brushRef="#br0" timeOffset="52503.7">26217 1059 2395 0,'0'0'497'0,"0"0"-313"16,0 0-19-16,0 0-123 16,0 0-41-16,0 0 32 15,-163 191-33-15,163-142 14 16,50-3-14-16,13-12-50 16,56-27-87-16,-17-7-247 15,-12 0-505-15</inkml:trace>
  <inkml:trace contextRef="#ctx0" brushRef="#br0" timeOffset="52915.8">26638 753 2179 0,'0'0'758'16,"0"0"-614"-16,0 0-38 15,0 0-40-15,0 0-60 16,0 0-3-16,0 0-3 15,255-60-54-15,-210 57 53 16,-16 3-21-16,-19 0 22 16,-5 0 15-16,-5 0 16 15,0 0 25-15,0 10 2 16,0 20-16-16,6 16 21 0,7 14-44 16,-8 10-17-16,6 13 56 15,7 6-50-15,-2 12 23 16,8 2-1-16,-3 1-21 15,7-2 15-15,1-6-24 16,-13-13 0-16,-3-7-9 16,-13-18 18-16,0-16-9 15,-8-7 20-15,-36-18-19 0,-11-7 37 16,-9-10-38 0,7 0-2-16,7-3-13 0,10-36-43 15,40-47-92-15,0 3-405 16,24-6-1179-16</inkml:trace>
  <inkml:trace contextRef="#ctx0" brushRef="#br0" timeOffset="53198.68">27674 1115 1947 0,'0'0'849'15,"0"0"-571"-15,0 0-67 16,0 0-70-16,0 0-15 16,313-14-99-16,-184 4-5 15,2 4-22-15,-23 6-1 16,-18 0-17-16,-51 4-159 15,-26 26-362-15,-13 0-189 0</inkml:trace>
  <inkml:trace contextRef="#ctx0" brushRef="#br0" timeOffset="53324.69">27856 1492 1618 0,'0'0'870'0,"0"0"-527"15,0 0-47-15,0 0-103 16,0 0-88-16,0 0-65 15,299-4-40 1,-151-6 0-16,-27 3-158 16,-14-2-525-16</inkml:trace>
  <inkml:trace contextRef="#ctx0" brushRef="#br0" timeOffset="53816.43">29478 1002 2647 0,'0'0'557'16,"0"0"-394"-16,0 0-49 15,0 0-92-15,0 0 22 16,0 0-38-16,0 0 7 16,61 189 4-1,-14-125-5-15,3-7 2 0,-5-10-14 16,2-17 0-16,-7-14-5 0,4-16 5 15,6 0-6-15,3-40 6 16,-3-17-69-16,-6-12 24 16,-9-2-26-16,-12 1-1 15,-7 14 66 1,-3 16-11-16,-13 17 17 16,0 20 29-16,0 3-20 0,0 33-5 15,0 35 38-15,0 16-36 16,0 24 47-16,-13 12-46 15,3 2 41-15,4 1-1 0,1 3-41 16,5-2 24 0,0-11-30-16,0-7 0 0,0-16 9 31,0-24-3-31,-24-19-6 0,-15-24 36 0,-24-19-20 16,-6-4 23-16,-4-14-39 31,12-29-24-31,9-10 18 0,18-7-72 0,23-26-81 15,11 13-421-15,0 13-972 0</inkml:trace>
  <inkml:trace contextRef="#ctx0" brushRef="#br0" timeOffset="55632.81">23966 3152 892 0,'0'0'1282'15,"0"0"-1031"-15,0 0-53 16,0 0-98-16,0 0-33 15,0 0 111-15,0 0-83 16,34 229 52-16,-10-129-31 16,-1 9-51-16,-1 16 28 15,-4-5-79-15,3 2-5 16,-3-9-9-16,-2-14-14 16,3-6-73-16,-14-25-200 15,0-30-594-15</inkml:trace>
  <inkml:trace contextRef="#ctx0" brushRef="#br0" timeOffset="55915.87">23984 3086 1987 0,'0'0'520'0,"0"0"-422"15,0 0-17 1,0 0 1-16,295-59-18 0,-182 59-48 15,-5 30 17-15,-19 14-17 16,-20 7-1-16,-22 6 62 16,-42 2-25-16,-5 4 29 15,-23-3 36-15,-51-3-63 16,-15-11 16-16,-9-6-37 16,1-8-26-16,7-14 8 15,17-12-15-15,4-9-116 16,25-30-149-16,15-13-567 0</inkml:trace>
  <inkml:trace contextRef="#ctx0" brushRef="#br0" timeOffset="56375.24">25378 2672 2008 0,'0'0'508'0,"0"0"-335"16,0 0 64-1,0 0-140-15,0 0-25 0,-300-23-71 16,261 23 23-16,15 0-24 15,14 0 9-15,10 0-8 16,0 0-1-16,0 0 0 16,0 20 0-16,21 13 12 15,2 11 3-15,1 15 45 16,-8 11-18-16,-6 10 60 0,-2 6-30 16,-8 10-8-16,0 5 16 15,0-1-62-15,0-1 40 16,0-5-16-1,0-11-41-15,0-12 56 0,0-17-57 16,0-17 0 0,0-12-7-16,0-16-13 0,21-9-16 0,19 0-31 15,41-30-125-15,-7-12-394 16,-8-3-522 0</inkml:trace>
  <inkml:trace contextRef="#ctx0" brushRef="#br0" timeOffset="56848.23">25899 2985 1918 0,'0'0'551'0,"0"0"-394"15,0 0-78-15,0 0 101 16,0 0-28-16,0 173-43 15,0-106 43-15,0 2-67 16,0-5-40-16,0-8-15 16,18-13-12-16,22-17-18 15,10-19 0-15,18-7-32 16,6-26 10-16,5-31-107 16,-11-12-37-16,-15-5 46 15,-14 5-25-15,-23 11 105 16,-11 20 37-16,-5 16 3 0,0 20 98 15,0 2-66-15,0 18-31 16,0 26 54-16,0 21-31 16,0 15 21-16,0 12 13 15,0 15-17-15,24 8 62 16,-6 12-53-16,-2 1 0 16,-5-9 27-16,-6-10-67 15,-5-23 29-15,-5-19-1 16,-45-22-29-16,-19-24 58 15,-10-18-62-15,-5-3-4 0,3-24-2 16,20-35-9-16,14-20-22 16,47-93-94-16,0 15-340 15,34 2-429-15</inkml:trace>
  <inkml:trace contextRef="#ctx0" brushRef="#br0" timeOffset="57282.25">26909 2646 1617 0,'0'0'814'0,"0"0"-686"0,0 0 43 16,0 0 7-16,0 0-153 16,289-73-2-16,-226 68-23 15,-13 5-20-15,-10 0 11 16,-22 0-4-16,-13 0 13 15,-5 9 105-15,0 10-3 16,0 11 28-16,0 10-30 16,0 7-68-16,0 13 58 15,0 5-65-15,0 8-7 16,0 10 30-16,0 9-48 16,0 4 48-16,0 4-19 15,0-1-22-15,0 1 28 0,24-9-35 16,-8-14 0-16,0-11-11 15,-16-17 25-15,0-15-14 16,0-20 19-16,-40-5-2 16,-26-9 65-16,-10 0-56 15,-3-15-26-15,6-15 14 16,17-8-14-16,9-9-1 16,31-6-45-16,16-43-76 15,50 14 1-15,19 3-609 16</inkml:trace>
  <inkml:trace contextRef="#ctx0" brushRef="#br0" timeOffset="57449.18">27913 3057 2621 0,'0'0'592'15,"0"0"-531"-15,0 0 29 0,0 0-23 16,408-59-67-16,-271 59-1 15,-8 5-144 1,-37 13-420-16,-48 7-425 0</inkml:trace>
  <inkml:trace contextRef="#ctx0" brushRef="#br0" timeOffset="57575.91">28090 3305 1124 0,'0'0'1468'0,"0"0"-1103"16,0 0-131-1,0 0-92-15,0 0-100 0,299-14-42 0,-146 1-112 16,-16-1-614-16</inkml:trace>
  <inkml:trace contextRef="#ctx0" brushRef="#br0" timeOffset="57886.87">29284 2865 1796 0,'0'0'964'15,"0"0"-824"-15,0 0-50 16,0 0-80-16,0 0 44 0,0 0-15 16,302 0-18-16,-223 37 30 15,-16 11-39-15,-23 0 72 16,-30 11 16-16,-10 1-31 15,-5 6 24 1,-64-1-48-16,-15-1-29 16,-13-11 26-16,5-7-33 15,18-13-16-15,30-13 7 0,23-13-111 0,21-14-108 16,50-32-311 0,18-12-485-16</inkml:trace>
  <inkml:trace contextRef="#ctx0" brushRef="#br0" timeOffset="58065.98">30117 2835 2293 0,'0'0'788'0,"0"0"-549"16,0 0-58-16,0 0-45 16,-323 130-67-16,278-54-24 15,35 11 38-15,10-2-67 16,44 3 14-16,59-15-19 0,26-17-11 15,31-19-2-15,66-37-113 16,-39-13-53-16,-27-34-605 0</inkml:trace>
  <inkml:trace contextRef="#ctx0" brushRef="#br0" timeOffset="60905.36">13599 3398 1048 0,'0'0'794'16,"0"0"-647"-16,0 0 50 16,0 0 56-16,0 0-68 15,0 0-35-15,0 0 5 16,-13-3-83-16,13 3 46 15,0-4-6-15,-6 4-22 16,1-3 27-16,-5-1-93 16,-3 4-3-16,-3-3-9 0,-3 3 6 15,-2-4-15-15,-2 4-3 16,-12 0 1-16,1 0 0 16,0 0-1-16,-5 0 0 15,-1 0 0-15,1 0 17 16,5 0-17-16,-6 0 0 15,1 0 1-15,-6 0 11 16,-13 0-12-16,-16 0 0 16,-10 0 0-16,-13 0 6 0,-11 0-6 15,-5 0 0-15,5 0 0 16,0-3-1-16,19-3 1 16,2-1 0-16,14 4-1 15,17-1 5-15,-2 1-4 16,9 3 0-16,-4 0 1 15,-8 0-9-15,-12 0 8 16,-14 0 0-16,-16 0-1 16,4 0-6-16,-15 0 6 15,12-4 1-15,-1 2 0 16,6-1-6-16,18-4 6 0,0 3 0 16,16-3-1-16,8 4 4 15,-3 0-3-15,-5 3 0 16,-11-3 0-16,-15 3-4 15,-24 0 4-15,-14 0 0 16,-7 0-2-16,-2-3 11 16,-1-1-9-16,8-3 0 15,13 4 1-15,16-6-13 16,19 2 12-16,20 0 0 16,9 0-1-16,7 1 5 15,0 3-4-15,-13-1 0 0,-2 1 1 16,-22 3-6-16,-7 0 5 15,-8-4 0-15,-6 4-6 16,3-3 17-16,3-1-11 16,5 1 0-16,18-3 0 15,8 3-3-15,3-1 3 16,0-1 0-16,0 5-7 16,-11 0 17-16,-10 0-10 0,-5 0 0 15,-8 0 1 1,-1 0-4-16,4 0 3 15,7 0 0-15,3 0-1 16,15 0 2-16,6 0-1 16,8 0 0-16,10 0 2 0,6 0 5 15,-3 0-7 1,-8 0 0-16,-8 0-1 0,-3 5 7 16,-12 2-6-16,4-1 0 15,-4 1 1-15,10-4-1 0,7 4 0 16,9-3 0-1,13-1 16-15,18-3-2 0,6 0 1 16,2 2-15-16,2-2 1 16,-4 0 10-16,-6 4-11 15,-13-1 0-15,-5 1-6 16,0 3 16-16,0-4-10 16,10-3 0-16,13 4 11 15,1-4 12-15,10 0-22 16,0 0-1-1,0 0 21-15,-5 0-12 0,5 0 1 16,0 0-10-16,0 0 11 0,0 0 13 16,0 0-24-1,0 0 0-15,0 0-2 0,0 0-8 16,0 0 2-16,0 0-34 16,0 0-69-16,0 0-115 15,0-18-759-15</inkml:trace>
  <inkml:trace contextRef="#ctx0" brushRef="#br0" timeOffset="61408.72">6448 3003 1639 0,'0'0'581'0,"0"0"-412"0,0 0 67 16,0 0-62-1,0 0-45-15,0 0-44 0,0 0-76 16,-39 0 37-16,10 1 37 15,-11 11-25-15,-4-1 26 16,-14 3-36-16,-3 8-23 16,-7-3 19-16,-6 4-37 15,1 0 26-15,10 1-1 16,13-4-32-16,15-9 40 16,17 1-40-16,13-1 2 15,5-6-5-15,0 4 15 16,0 9-12-16,10-1 33 15,24 6-27 1,14 4 42-16,7 3-48 16,13 7 8-16,6 2 32 15,5 4-34-15,13-3 18 16,-13 0-22-16,0-2 19 16,-16-14-18-16,-18-3-3 15,-11-6-15-15,-29-7-11 16,-5-2-125-16,0-6-533 0</inkml:trace>
  <inkml:trace contextRef="#ctx0" brushRef="#br0" timeOffset="63130.07">4152 4260 367 0,'0'0'2114'0,"0"0"-1644"0,0 0-304 16,0 0-88-16,0 0-28 15,0 0-8-15,29 32-18 16,16-16 37-16,5-4-55 16,18-6 7-16,6-6-13 15,13 0 14-15,-3 0-14 16,-5-12 0-16,0-6 1 16,-11-1-13-16,0 2 12 0,-5 4 0 15,-7 5-6-15,-9 1 7 16,-7 7-1-16,-12 0 11 15,-12 16 2-15,-11 28 95 16,-5 14-48-16,0 12-27 16,0 9 3-16,0 4-25 15,-21 0-22-15,3-7 7 16,8 0-118-16,4-23-126 16,-2-23-771-16</inkml:trace>
  <inkml:trace contextRef="#ctx0" brushRef="#br0" timeOffset="63619.94">5707 4272 1088 0,'0'0'1381'16,"0"0"-1095"-16,0 0-62 16,0 0-73-16,0 0-126 15,0 0 71-15,0 0-5 16,-64 101-17-16,30-65 34 15,0 5-57-15,0-5-23 16,0-3-8-16,13-3-13 16,-3-7-7-16,13-3 0 0,6-10 2 15,5-7-17-15,0-3-26 16,0 0-53-16,0-7 10 16,0-25-118-16,0-8-27 15,0 0 152-15,0 7 77 16,0 6 65-16,0 12 66 15,0 9 6-15,0 6-28 16,0 0-97-16,11 0 9 16,33 0-14-16,14 6 2 15,11 15 2-15,44 23-11 16,-13-5-184-16,-8-5-546 0</inkml:trace>
  <inkml:trace contextRef="#ctx0" brushRef="#br0" timeOffset="64377.02">6204 6611 1753 0,'0'0'575'0,"0"0"-305"16,0 0-12-1,0 0-65-15,0 0-52 0,0 0-68 16,0 0-3-16,0-6-57 16,0 6-12-16,13 0 11 15,26 0-3-15,16 0-9 16,9 0 0 0,9 0 14-1,-4 0-28-15,-1 0 14 0,-18 6-4 0,-11 11-14 0,-26 6 18 16,-13 7 0-16,0 9 45 15,-23 8-2 1,-27 11 40 0,-13 3-58-16,0 4-25 0,7 5 0 15,9-4 0 1,21 17-100-16,7-17-281 16,19-19-829-16</inkml:trace>
  <inkml:trace contextRef="#ctx0" brushRef="#br0" timeOffset="64977.39">7571 6605 793 0,'0'0'1128'0,"0"0"-953"0,0 0-124 16,0 0 64-16,0 0-39 16,0 0 17-16,0 0 45 15,58-24-11-15,-53 41 76 16,-5 6-24-16,6 7-50 15,-6 3 4-15,0 3-65 16,5 1-44-16,-5-3-3 16,5-4-21-16,-5-11 0 15,0-3-40-15,0-16-99 16,0 0-19-16,0-9-156 0,-10-30-257 16,-19-8 416-16,0-10 155 15,2 7 40-15,9 3 201 16,13 15 10-16,5 8 19 15,0 8-134-15,0 5-90 16,55 5-5-16,26 6-40 16,19 0-2-16,56 0-11 15,-28 0-451-15,-9 0-891 0</inkml:trace>
  <inkml:trace contextRef="#ctx0" brushRef="#br0" timeOffset="65848.78">13449 4343 816 0,'0'0'905'0,"0"0"-702"16,0 0-48-16,0 0 49 0,0 0 26 15,0 0-72-15,0 0 3 16,18 0 6-16,-18 0-49 16,0 0 28-16,0 0-80 31,6 0-55-31,4 0 3 0,19 0-13 0,11 0-1 15,12 0 0-15,17-5 20 16,-4 4-32-16,-7-6 12 16,-8 3-18-16,-10 0 0 15,-17 2 14-15,-12-3 4 16,-11 5 44 0,8 0-18-16,-8 0 46 0,5 0-38 31,0 0-28-31,0 0 26 0,6 5-23 0,2 26-9 0,-8 21 15 15,-5 9 4-15,0 17-38 16,0 2-32-16,0 27-190 16,-13-24-438-16,13-19-1202 15</inkml:trace>
  <inkml:trace contextRef="#ctx0" brushRef="#br0" timeOffset="66320.75">15066 4486 1415 0,'0'0'157'0,"0"0"-106"16,0 0 86-16,0 0 12 16,0 0 46-16,0 0 49 15,0 0 11-15,16 20 30 16,-16 10-100-16,0 9-26 0,0 8-76 16,0 0-37-16,0 2 19 15,0-6-64-15,0-3-2 16,0-13 1-16,0-9-127 15,29-18-120-15,11-22-352 16,-6-17-446-16</inkml:trace>
  <inkml:trace contextRef="#ctx0" brushRef="#br0" timeOffset="66414.63">15066 4486 2109 0,'350'-10'315'0,"-337"10"-207"15,16 23-97-15,-2 14-11 0,-4 2-274 0</inkml:trace>
  <inkml:trace contextRef="#ctx0" brushRef="#br0" timeOffset="67109.24">15895 6465 2087 0,'0'0'369'0,"0"0"-284"0,0 0 27 16,0 0 12-16,0 0-56 16,0 0 44-16,0 0 8 0,-8 57-48 15,21-44 25 1,21-3-76-16,11-4 2 0,10-3-23 16,3-3 13-16,0 0-14 15,-13 0 1-15,-6 0 0 31,-15 0-6-31,-14-3 6 0,-10 3 0 0,5 0-4 16,-5 0 5-16,0 0-2 16,0 14-7-16,0 9-64 15,0 23-55-15,0-6-360 16,6-6-273-16</inkml:trace>
  <inkml:trace contextRef="#ctx0" brushRef="#br0" timeOffset="67554.25">17283 6644 1403 0,'0'0'520'16,"0"0"-379"-16,0 0 70 16,0 0-59-16,0 0-76 0,0 0 37 15,0 0-59-15,-39-19-28 16,26 28 58-16,-8 15 9 16,2 2 37-16,4 10-26 15,-4 1-26-15,9 8 6 16,4-2-79-16,1 3-5 15,-19 14-57-15,1-10-272 16,-9-11-453-16</inkml:trace>
  <inkml:trace contextRef="#ctx0" brushRef="#br0" timeOffset="68268.91">7458 8706 798 0,'0'0'201'0,"0"0"13"16,0 0 117-16,0 0-29 0,0 0 6 16,0 0-27-16,0 0-36 0,124-96 15 31,-119 96-114-31,-5 0-11 0,0 0-27 0,0 0-68 15,-5 10 38 1,-35 27-42-16,-15 10-12 0,-3 1-3 16,8 5-21-16,11-11-6 15,15-12-36-15,24-7-127 16,0-16-97-16,16-7-264 31,31-23 67-31,-13-12-1061 0</inkml:trace>
  <inkml:trace contextRef="#ctx0" brushRef="#br0" timeOffset="68362.02">7458 8706 221 0,'329'45'0'0</inkml:trace>
  <inkml:trace contextRef="#ctx0" brushRef="#br0" timeOffset="87308.2">15258 2849 846 0,'0'0'612'16,"0"0"-429"-1,0 0 20 1,0 0-116-16,0 0 1 0,0 0-2 16,24-27-14-16,-19 24 49 15,6-1-36-15,-6 1 23 16,-5 3 39-16,8-4-36 16,-8 4 59-16,0 0-33 15,0 0-48-15,0 0 26 16,0 0-71-16,0 0-20 15,0 0 7-15,0 0-21 16,0 0-4-16,0 0-3 16,0 0 6-16,0 0 32 15,0 0-26-15,0-3 9 16,0 0 18-16,0 0-29 0,-18-4-11 16,7 0-2-16,-7 0 13 15,2 2-5-15,5-2-8 16,-2 3 0-16,3-3 1 15,-9 4 16-15,9-1-17 16,-1-1 0-16,-7 1 9 16,7 1 6-16,1 3-15 15,-9-4 0-15,9 1 1 16,-9 3 11-16,9-4-12 0,-6 1 0 16,-2 1 9-1,2 2-11-15,-2-4 2 0,-4 1 0 16,4 3 5-16,-3-4 13 15,3 1-13-15,-6-1-5 16,3 1 12-16,2 3 6 16,-2-4-18-16,3 4 0 15,-3 0 1-15,3-2 19 16,-3 2-20-16,-3 0 0 16,5 0 7-16,-2 0 7 15,-2 0-14-15,2 0 0 16,-3 0 3-16,0 0 8 15,3 0-11-15,3 0 0 16,2 0 6-16,6 0 3 0,-9 0-9 16,3 0 0-16,-2 0 0 15,2 0 16-15,-2 0-16 16,2 0 0-16,3 0 6 16,2 0-1-16,-4 0-5 15,1 0 0-15,4 0-6 16,-6 0 24-16,3 0-18 15,-3 0 0-15,-2 2 1 16,2-2 5-16,6 4-6 0,-9-1 0 16,9 1-6-16,-4-1 21 15,9-3-15-15,-5 4 0 16,4-4 1-16,6 0-6 16,0 3 5-16,0-3 0 15,-5 0-1-15,5 0-31 16,0 0-17-16,0 4-79 15,0 1-246-15,0-1-692 16</inkml:trace>
  <inkml:trace contextRef="#ctx0" brushRef="#br0" timeOffset="88660.02">15048 2766 1235 0,'0'0'341'16,"0"0"-137"-16,0 0-2 16,0 0-15-16,0 0-73 15,0 0-8-15,0 0 3 16,-34-11-17-16,23 8 16 0,6-1-31 15,-11 2 30 1,3-1-11-16,-3-1-51 0,-7 4 14 16,-1-3-23-16,8 3-12 15,-8-4 44-15,3 4-43 16,-2-3 19-16,2-1-1 16,-3 4-41-16,6-3 50 15,-3 3-16-15,-3-2-18 16,3 2 34-16,-3 0-51 15,6 0 22-15,2 0 1 0,0 0-15 16,-2 0 21-16,-6 0-30 16,8 0 1-16,-13 0 23 15,1 0-12-15,1 0-12 16,-2 0 3-16,0 0 17 16,6 0-16-1,-4 0-4-15,-1 0 1 0,4 0 2 16,3 2 5-1,-3 1-8-15,0 4 0 0,3-3 18 16,-2 3-15-16,2-4-3 16,-8 3 1-16,0 1 12 0,0 0-2 15,8-4-11 1,-3 3 0-16,1 1 22 0,7-4-21 16,5 1-1-16,-7 3 0 15,7-4-6-15,-2 3 7 16,3 1-1-16,-6 0 0 31,3 0 18-31,2 2-20 0,-5 1 2 16,-2 3 0-1,2 1-16-15,-2-1 16 16,2 0 0-16,-2 4 0 16,7 0 19-16,-7 1-29 0,2-3 10 15,0 1 0-15,3 1-6 16,2 1 13-16,1-7-7 15,-3 8 0-15,2-8 18 16,-4 3-22-16,1 1 4 16,4-2 0-16,-1 4 3 15,-2 2-2-15,3 0-1 16,-6 6 0-16,3-2 20 16,2 4-28-16,1-4 8 15,2 3 0-15,-3-3 6 0,1 4 2 16,5-1-8-16,-9 1 1 15,9 3 22-15,0 3-19 16,0 1-4-16,-1-2 0 16,6 1-10-16,0 1 19 15,0-1-9-15,0-3 1 16,0-2 22-16,0-3-24 16,0-2 1-16,0-1 0 15,0-3-11-15,0 0 23 0,0 3-12 16,0 1 0-16,0-2 18 15,11 11-22-15,-1-2 4 16,9 3 0-16,-9-3-12 16,9 2 19-16,-4-2-7 15,-4-7 0-15,7 2 17 16,-7-6-22-16,-1-3 5 16,4-2 0-16,1 2-15 15,-1 2 24-15,1 1-9 0,1 1 0 16,2-1 18-1,-2 2-27-15,3 0 9 0,-4-4 0 16,4-4-13-16,-9-5 23 16,1 1-10-1,-3-8 0-15,-3 5 14 16,-5-6-20-16,5 0 6 0,-5 0-8 16,0 0-11-16,0 0-28 15,0 0-29-15,-18 0-61 16,-16 0-618-16</inkml:trace>
  <inkml:trace contextRef="#ctx0" brushRef="#br0" timeOffset="89722.57">23503 5413 124 0,'0'0'1811'0,"0"0"-1226"15,0 0-271-15,0 0-55 16,0 0-43-16,0 0-100 15,0 0-14-15,-234-110-67 16,234 108-23-16,34-2 3 16,35 1-15-16,15 3 0 15,13 0-15-15,6 20 24 16,-9 13-9-16,-7 10 0 0,-19 6 7 16,-23 2-10-16,-34-5 3 15,-11 0 0-15,-21-4 12 16,-53-6-3-16,-13-11 2 15,8-1-11-15,11-9 3 16,23-12-15-16,22-3-72 16,23-30-169-16,29-20-494 15,28-8-588-15</inkml:trace>
  <inkml:trace contextRef="#ctx0" brushRef="#br0" timeOffset="89916.64">24176 5280 2347 0,'0'0'669'0,"0"0"-410"16,0 0-68-16,0 0-89 16,-294 113 2-16,244-38-44 15,26 3 18-15,24 6-30 16,5-7-47-16,69-4 32 16,29-13-33-16,28-17-24 15,9-20-30-15,75-23-105 16,-39-34-193-16,-10-15-1242 0</inkml:trace>
  <inkml:trace contextRef="#ctx0" brushRef="#br0" timeOffset="90937.99">29449 5324 1605 0,'0'0'522'0,"0"0"-366"16,0 0 55-16,0 0-48 16,0 0-84-16,0 0 47 15,0 0-16-15,6-14-25 0,-6 14 52 16,0 0-40-16,0 0 0 15,0 0-11-15,-6 0-77 16,-4 0 13-16,-3 0-22 16,2 0 6-16,6 0-6 15,5 0 0-15,0 0 0 16,0 0 0-16,0 0 8 16,0 0-8-16,0 7 0 15,0 3 0-15,0 7 17 16,5-1-11-16,6 4 0 15,2 4 10 1,-3 6-4-16,1 0 9 0,2 5-16 16,-2 9 2-16,-6 2 31 15,5 6-37-15,-4-3 7 0,12-3 2 16,-2-5 5-16,2-8-6 16,11-13-9-16,-3-17 0 15,9-3-2-15,17-3 2 16,3-37-7-1,9-14 7-15,4-5-51 0,-5-6 37 16,-13 4-23-16,0 0-7 16,-8 9 38-16,-16 7-22 0,-2 8 28 15,-13 14-8 1,-6 11 22-16,-5 8-14 0,0 4 0 16,0 0 1-16,0 10 11 15,-16 23 3-15,-8 7-12 16,9 10 12-1,4 5 0-15,3-1 3 0,8 6-18 16,0 4 9 0,0 3 24-16,13 2-33 0,14 5 12 15,2-1 6-15,-11 3-11 16,-2-3 22-16,-16-2-20 16,0-5-8-16,0-11 23 15,0-3-18-15,-29-16-6 0,-26-9 0 16,-24-17-48-1,-53-20-58-15,19-30-521 0,21-23-1682 0</inkml:trace>
  <inkml:trace contextRef="#ctx0" brushRef="#br0" timeOffset="91333.51">29647 4824 2515 0,'0'0'631'15,"0"0"-481"-15,0 0 40 16,-334-39-116-16,226 41-22 16,-11 39-1-1,1 22-51-15,10 13 42 0,11 18-24 32,18 16-17-32,21 13 56 15,32 10-56-15,26 6 20 16,0 8-21-16,55 6 11 15,42-7-22-15,22-2 11 16,23-18-30-16,21-20 20 0,13-25-20 16,19-35 20-16,2-30 9 15,8-16-22-15,-8-39 11 16,-10-38 10-16,-16-26 2 16,0-58-13-16,-24-61 29 15,-39-47-16-15,-48 19 3 16,-60 54 17-16,-10 68-29 0,-98 62 9 15,-102-4-42 1,-222 14-5-16,25 13-164 0,-46 20-400 16</inkml:trace>
  <inkml:trace contextRef="#ctx0" brushRef="#br0" timeOffset="91988.06">22980 5050 1326 0,'0'0'498'0,"0"0"-283"16,0 0 16-16,0 0-68 16,0 0 39-16,0 0-33 15,0 0-3-15,73-144 12 16,-73 138-78-16,-39 6 12 16,-24 6-47-16,-16 32-59 15,-10 26 54-15,2 14-39 0,21 27-14 16,19 18 59-1,36 13-40-15,11 8 4 16,68 0-14-16,61 1-1 0,87-2-9 16,13-41-6-16,26-27-16 15,11-44 8-15,-30-31-37 16,14-53 23-16,-29-38-17 16,-16-63-33-16,-47-75 64 15,-45-68 1-15,-50 25 7 16,-58 52 28-16,-5 80-19 15,-50 73 59-15,-52 2-11 0,-27 8-50 16,-42 13-8-16,-34 35 1 16,-21 12-89-16,-132 104-74 15,53-5-505-15,26 8-947 0</inkml:trace>
  <inkml:trace contextRef="#ctx0" brushRef="#br0" timeOffset="92946.89">24040 6754 1302 0,'0'0'618'0,"0"0"-425"15,0 0 84-15,0 0-75 0,0 0-59 0,0 0-54 16,0 0-65-16,-56 19 36 15,22 29-8-15,-5 16-11 16,-1 10 8-16,1 18-40 16,-1 14 49-16,11 10-7 15,6 17-36-15,12 34 48 16,6-14-49 0,5 13-7-1,0 19-2-15,0-37 7 0,0 22-12 0,0-4 9 16,5 1 0-16,-5-1 28 15,0 0-22-15,0 3 6 16,-13-23 36-16,-13 21-51 0,-3-1 31 16,5-3-31-1,8-1 3 1,6-1 6-16,-3-4-15 16,2-2 0-16,-7-6 3 15,2 1 18-15,-2 1-10 16,2 2-11-16,5 3 12 15,-2 1-2-15,-3 5-10 16,6-2 0-16,-8 0 1 16,2-8 16-16,-3 2-11 15,19-11-6-15,0-4 9 0,0-1 6 16,0-9-15-16,29-6 0 16,-5-4-1-16,-3-6 14 15,-3-5-13-15,-7-2 0 16,-6 0 9-16,-5-3-10 15,0 1 1-15,0-3 0 16,-10-4-1-16,-19 4 13 16,5 3-12-16,8 2 0 15,6 0 8-15,4 2 10 0,6-6-12 16,0-5-6 0,0-8 0-16,0-10 19 0,11-8-19 15,0-15 0-15,-6-13 1 16,-5-13-10-16,5-14 9 15,-5-16-36-15,0-46-28 16,0-23-224-16,0-32-706 0</inkml:trace>
  <inkml:trace contextRef="#ctx0" brushRef="#br0" timeOffset="94091.62">30067 6787 819 0,'0'0'828'16,"0"0"-663"-16,0 0-71 16,0 0-14-16,0 0 26 0,0 0-80 15,0 0-1-15,-68-20 17 16,57 48 96-16,-7 10 24 15,2 20-29-15,3 15 30 16,13 20 17 0,0 20-89-16,0 40-6 0,24 44-7 15,26 49-60 1,2 16 29-16,4-3-40 0,-9-12-7 16,-21-17 10-16,3 9-2 15,-5-6-8-15,-3-6 0 16,13-15 18-16,0-9-24 0,6-2 6 15,2-9 0-15,-11-3 17 32,4 0-8-32,-1-5 0 0,-5-5-1 0,-6 4 8 15,-7-4-22-15,-3 5 6 16,-2-2 0-16,-6-23-9 16,-5-34 18-16,0-29-9 15,5-13 0-15,1 17 15 0,7 10-24 16,-3 10 9-1,1-5 0 1,2-7-6-16,-3-9 8 0,6-2-2 0,3-7 0 16,-4-5-30-1,-2-2 30-15,-2-2-20 0,-6 2 3 16,1 0 4-16,-6 4-1 16,0 3 14-16,0 2 0 15,0 0 11 1,0 1-16-16,0-8 5 15,0 2 0-15,0-4-12 16,0-4 21-16,5-5-9 16,8 1 0-16,-3-10 12 15,1 2-11-15,7-7 0 16,-7 0 7-16,-1-7 44 16,-2-7-44-16,3-7 23 15,-6-9 10-15,0-6-40 16,-5-14 36-16,6-3-37 0,-6-7 0 15,0 0-3-15,0 0 3 16,0 0-7-16,0-27-26 16,-11-43-175-16,-28 4-463 15,-11-7-1036-15</inkml:trace>
  <inkml:trace contextRef="#ctx0" brushRef="#br0" timeOffset="95805.79">30073 4865 1189 0,'0'0'618'0,"0"0"-476"15,0 0-7 1,0 0 6-16,0 0-70 16,0 0-20-16,0 0-41 0,0-49-8 31,0 45 51-31,0-3 18 0,0 3 67 0,0 4-3 16,-16-3-50-16,-13-1 12 0,0 1-60 31,-10-1-31-31,-1 2 42 0,-5-1-46 15,6-1 29 1,-3-3 2-16,2 4-32 16,1-1 32-16,-1 1-19 15,-4 3-5-15,-9 0 40 16,-2 0-48-16,-8 3 32 16,-6 15 4-16,1 1-37 15,-6 1 33-15,1 5-25 0,-1-1-7 16,14 5 24-16,-3-5-19 15,5 3 8-15,8 1 14 16,0 2-22-16,10 4 20 16,-7-1-26-16,8 3 1 15,-6 4 24-15,5 0-23 16,1 0 2-16,5 6 13 16,0-2-4-16,5 2 17 15,8 3-30-15,2-5 8 16,3 2-5-16,3 0 9 0,8-2-12 15,0 1 3-15,5-7 18 16,0 7-19-16,0-3-2 16,0 2 0-16,0 2 18 15,0 4-12-15,10 3 3 16,24 3-2-16,6 4 13 16,7 0-17-16,-2-3-3 15,5-1 0-15,-5-3-11 16,12-2 12-16,1-8-1 15,8-3 1-15,16-6 19 16,7-2-17-16,24-5-3 0,5-4 0 16,19-3-16-1,0-7 16-15,5-13 0 0,-5 0-1 16,-3-6-38-16,3-34 12 16,-19-13-57-16,-15-10-37 15,-30-5-18-15,-28 3-129 16,-45-6-56-16,0 18-185 15,-21 16-868-15</inkml:trace>
  <inkml:trace contextRef="#ctx0" brushRef="#br0" timeOffset="100050.46">14646 2852 1555 0,'0'0'318'16,"0"0"-162"-16,0 0 8 16,0 0-38-16,0 0-69 15,0 0 3-15,-27-17-59 16,27 17-1-16,-8-4 15 16,3 4-15-16,0 0 0 15,-6-2-13-15,6 2-44 0,-13-3 5 16,-3 3-85-16,-3 0-58 15,0-4-203-15</inkml:trace>
  <inkml:trace contextRef="#ctx0" brushRef="#br0" timeOffset="103350.65">15066 4494 1510 0,'0'0'360'0,"0"0"-174"16,0 0 1-16,0 0-31 15,0 0 5-15,0 0-15 16,0 0 32-16,-18-21-81 16,18 21-16-16,0 0-27 15,0 0-47-15,0 3 50 0,0 30-10 16,0 14 26 0,0 9 6-16,0 7-56 0,0 7 25 15,0-3-17-15,0-3-31 16,0-10 27-16,0-6-27 15,0-13 0-15,0-10-6 16,0-13-27-16,8-7-75 16,8-12-174-16,7-28-334 15,-7-6-308-15</inkml:trace>
  <inkml:trace contextRef="#ctx0" brushRef="#br0" timeOffset="103571.17">15111 4428 1721 0,'0'0'491'0,"0"0"-192"16,0 0-9-16,0 0-79 15,0 0-109-15,0 0-30 16,0 0-6-16,5-17-56 16,48 17 66-16,21 0-4 15,15 0-36-15,8 0 30 0,11 0-65 16,-13 0 5-1,-3 0-6-15,-24 12-99 0,-28-3-191 16,-25-2-703-16</inkml:trace>
  <inkml:trace contextRef="#ctx0" brushRef="#br0" timeOffset="104966.61">15179 2580 1295 0,'0'0'505'0,"0"0"-346"0,0 0 75 16,0 0-45-16,0 0-5 16,0 0-82-1,0 0-38-15,-102-42-14 0,73 40-2 16,8-3 78-16,-8 4-54 15,0-2-23-15,0 3 32 16,3-3-60-16,-8 3 25 16,-6 0 2-16,1 0-46 15,-9 0 37-15,-2 0-38 16,-2 12 0-16,2 2 41 16,0-3-41-16,3 5 39 0,7-4-2 15,-5 6-37-15,1-2 36 16,-14 7-37-1,3 0 0-15,-9 7 15 0,1 0-2 16,3 3-10-16,-3 4-3 16,0 2 17-16,7 2-5 15,9 0-12-15,2-3 0 16,6 7-2-16,5-7 16 16,0 3-14-16,5 0 0 0,8-6 10 15,-3 6 4 1,-5-5-14-16,8 4 0 0,-3 3 6 15,1 0 7 1,2 3-8-16,-3 4-5 0,3 1 13 16,2 2 5-16,9 3-18 15,-1 3 0 1,4 3-7-16,7-2 19 0,0 3-12 16,0-1 0-16,0-2 9 15,0-3-5-15,23-4-4 16,11-4 0-16,6 3-1 15,5-7 12-15,7 1-11 0,17 0 0 16,4-2 6-16,17-8-9 16,12-8 3-16,16-5 0 15,9-5-8-15,7-9 10 16,8-6-3-16,5-3 1 16,0 0-15-16,14-3-3 15,-14-22 12-15,0-5-7 16,-5-6 12-16,-7-6-32 15,-9-16 33 1,-3-8-9-16,-10-17 7 16,-5-19-11-16,-10-11 13 0,-25-11 0 0,-28-1-1 15,-21-3 17-15,-24 8 10 16,0 1 5-16,-6 10-29 16,-46 5 50-16,-3 15-40 15,-9 11 8-15,-4 15-10 16,-11 17-8-1,-5 13-4-15,-13 12-14 0,-6 21-53 16,-5 0 4-16,-44 86-179 16,20-6-385-16,24 3-545 0</inkml:trace>
  <inkml:trace contextRef="#ctx0" brushRef="#br0" timeOffset="105549.58">15269 4506 1713 0,'0'0'571'16,"0"0"-382"-16,0 0-13 15,0 0-69-15,0 0-83 16,0 0-18-1,0 0 84-15,137 99 16 0,-51-39 25 16,4 6-11-16,12 11-63 16,6 6 21-16,5 8-48 0,0 2-21 15,-5-1 30-15,0-5-30 16,-19-11-5-16,-2-13-4 16,-18-13 14-1,-14-13-31 1,-10-12 17-16,-11-13-73 15,0 0-101-15,-10-5-518 16,-14-3-1192-16</inkml:trace>
  <inkml:trace contextRef="#ctx0" brushRef="#br0" timeOffset="106070.54">16760 5630 2273 0,'0'0'391'16,"0"0"-173"-16,0 0-6 16,0 0-139-16,-289-13-40 15,223 13 21-15,-16 18-43 16,4 11 47-16,-1 4 12 16,0 6-38-16,10 5 25 15,6 9-41-15,24 7-5 16,10 9-1-16,29 7 10 15,0 7-19-15,29 0-1 16,44 2 11-16,25-5-20 16,10-17 9-16,20-13-15 0,9-20 7 15,5-24-52-15,6-6 29 16,-6-26-5-16,-11-27-12 16,-23-17 48-16,-19-13-18 15,-31-8 18-15,-24-6 2 16,-34 7 15-16,0 11-12 15,-29 22-5-15,-50 25-27 16,-86 32-165-16,18 0-471 16,5 26-508-16</inkml:trace>
  <inkml:trace contextRef="#ctx0" brushRef="#br0" timeOffset="106858.31">14732 7978 1326 0,'0'0'529'0,"0"0"-442"16,0 0 22-16,0 0-41 0,0 0 31 15,0 0-7 1,0 0-60-16,-244-150 62 0,210 141-10 15,-1 6 19-15,1-1 25 16,-10 4-26-16,-1 0 26 16,-13 0-80-16,3 16-9 15,-8 11 24-15,-1 13-56 16,1 10 7 0,8 10 9-16,3 11-22 15,12 2 37-15,14 5-20 16,7 3-17-16,14-4 35 0,5-1-29 15,5-10-5-15,48-3-2 16,26-3 10-16,10-6-20 16,14-6-7-16,5-4-25 15,5-6 42-15,5-23-51 16,14-15 18-16,10 0 6 0,5-42-43 16,5-31 42-16,-4-15 7 15,-17-14 21 1,-23-1-14-16,-34 4 28 0,-35 9-2 15,-28 12 71-15,-11 18-33 16,0 16 11-16,-40 5-61 16,-10 13-54-16,-31 15-36 15,20 8-427-15,-2 3-285 16</inkml:trace>
  <inkml:trace contextRef="#ctx0" brushRef="#br0" timeOffset="108451.53">5275 3377 42 0,'0'0'649'0,"0"0"-432"0,0 0-3 16,0 0 93-16,0 0 29 16,0 0-90-16,0 0-10 15,0-83 8-15,0 78-73 16,0 1 1-16,0-3-38 15,0 0-65-15,0 4 9 16,-18-3-45-16,2-1-15 16,-8 0 48-16,-10 0-32 15,0 4 29-15,-16 3-5 0,0 0-49 16,-8 0 38 0,-5 0-32-16,-3 0-2 0,3 10 31 15,5 4-38-15,3 6 13 16,-3 3-17-16,14 7 14 15,-1 3-16-15,-2 3 0 16,2 8 0-16,11-2-9 16,-1 5 23-16,9 0-14 15,13 1 0-15,8-1 10 16,5 3-11-16,0 1 1 16,23 0 0-16,27 2-3 15,24-3 10-15,5-4-7 16,18-3 0-16,6-10 9 0,10-7-22 15,10-8 11-15,9-12-11 16,5-6 7 0,-8 0-26-16,2-27 31 15,-7-12-14-15,-16-14-10 0,-24-7 13 16,-16-10 12-16,-21-11 0 16,-26-4 6-16,-15-10 3 15,-6 7-5-15,0 7 5 16,-21 12 2-16,-32 16-2 15,-2 19-9-15,-14 18-50 0,-49 23-98 16,10 36-354-16,6 6-302 0</inkml:trace>
  <inkml:trace contextRef="#ctx0" brushRef="#br0" timeOffset="109223.26">6929 5743 1770 0,'0'0'384'0,"0"0"-191"15,0 0 33-15,0 0-79 16,0 0-24-16,-289 30-31 16,239 0 4-16,11 7-26 15,5 9-10-15,18 7 26 16,8 11-62-16,8 5 10 15,0 3-14-15,52 2-10 0,27 1-4 16,24-9-6-16,15-10-15 16,19-16 14-16,5-20-40 15,0-20 23-15,-8 0 3 16,-8-27-3-16,-23-22 11 16,-14-11 7-16,-25-10 0 15,-20-7 40-15,-20-6 5 16,-19 0 4-16,-5 3-18 15,-5 6-30-15,-42 19 25 16,-9 15-26-16,-12 23-49 16,-50 23-77-16,10 31-381 0,5 13-292 15</inkml:trace>
  <inkml:trace contextRef="#ctx0" brushRef="#br0" timeOffset="109928.98">7021 7832 1774 0,'0'0'337'0,"0"0"-177"16,0 0-11-1,0 0-27-15,0 0-42 0,0 0-2 16,0 0 19-16,-255 186-19 16,250-120 11-16,5 4-29 15,5 1-30-15,51 2 18 16,25 0-47-16,27-10-1 15,16-6 0-15,12-17-9 16,12-17-4-16,-1-23-20 16,-10 0 8-16,-14-33 16 15,-20-20 18-15,-24-14 7 16,-21-3 54-16,-37-6-38 0,-21-7 56 16,0 2-22-1,-29 2-46-15,-32 8-20 16,-20 18-27-16,-48 40-90 0,10 13-179 15,6 0-470-15</inkml:trace>
  <inkml:trace contextRef="#ctx0" brushRef="#br0" timeOffset="110643.29">8421 10268 1633 0,'0'0'587'0,"0"0"-355"15,0 0 80-15,0 0-102 16,0 0-63-16,-290-44-45 15,211 51-27 1,-5 26 11-16,0 20-36 0,-8 13 11 16,18 17-5-16,11 16-32 15,24 3 27-15,34 4-51 0,5-3 1 16,39-6 2-16,53-14 4 16,21-17-7-1,21-23 0 1,21-20-40-16,9-23 24 0,-4-6-35 15,-8-51 3-15,-23-19 48 16,-26-14-27-16,-35-6 27 0,-28-6 1 31,-35 3 13-31,-5 16-7 16,-26 21-7-16,-51 22-9 16,-23 26 8-16,-81 31-153 15,26 38-379-15,8 5-545 0</inkml:trace>
  <inkml:trace contextRef="#ctx0" brushRef="#br0" timeOffset="111322.74">9086 12107 1840 0,'0'0'643'16,"0"0"-438"-16,0 0 37 16,0 0-118-16,-324-10 2 15,251 33-53-15,-1 14-10 16,6 13 3-16,10 9-47 15,19 12 38-15,23 8-28 16,16 4-23-16,5-1 35 16,74-3-40-16,34-13 10 15,29-13-11-15,24-20-3 16,-3-22 3-16,-5-11-33 0,-27-30-9 16,-28-34 31-16,-43-12 5 15,-31-7 6-15,-29-5 0 16,-11 15-52-16,-62 20-3 15,-59 50-69-15,14 3-240 16,10 20-421-16</inkml:trace>
  <inkml:trace contextRef="#ctx0" brushRef="#br0" timeOffset="112033.79">9912 13392 1532 0,'0'0'714'0,"0"0"-434"0,0 0-23 0,0 0-56 16,0 0-112-16,0 0-78 15,0 0 22-15,-266 89-26 16,216-36 19-16,-2 10 64 15,23 0-56-15,13 7 11 16,16 7-15-16,0 0-24 16,24 0 10-16,31-1-16 15,8-4 0-15,5-8-13 0,11-11 22 16,-5-13-9-16,-1-11 0 31,6-8 6-31,5-18-21 0,3-3 15 16,8-7 0-16,2-33-17 0,1-10 23 15,-9-13-6 1,-15-10 0 0,-22 1 9-16,-18-4-1 0,-23 0-7 0,-11 10 33 15,0 5 46-15,-11 8-58 16,-36 8 20 0,-8 5-42-16,-19 10-24 0,-13 7 24 15,-47 16-106 1,13 7-150-16,8 0-504 0</inkml:trace>
  <inkml:trace contextRef="#ctx0" brushRef="#br0" timeOffset="115352.47">6648 2882 1805 0,'0'0'362'0,"0"0"-131"16,0 0-18-16,0 0-76 16,0 0-18-16,0 0-61 0,-47 33 13 15,26-23-9 1,-8 6-3-16,-11 1 55 0,-4 6-54 15,-14 6-14-15,-11 1-14 16,-4-1-31-16,-1 7 22 16,-5 1-23-16,11-3 0 15,5-1 0-15,13-4 0 16,10-8 0-16,11-9 0 16,14-1 14-16,7-8-20 15,8 1 6-15,0-4 0 0,0 2-14 16,0 5 20-1,0 0-6-15,0 3 2 0,0-1 16 16,0 5-11-16,0 2-7 16,13 2 1-1,8 5 2-15,13-4 6 0,13 4-9 16,9-3 10-16,1 1 2 16,4-2 0-16,-3 1-12 15,-13 0 0-15,-6 0 9 16,-5 3-3-16,-10-1 15 15,5-4-11-15,-13 0 5 0,7-1-9 16,-2-4-6 0,-2-5 0-16,-4-5-12 15,-1 3-48-15,-4-6-55 0,-5 0-182 16,-5-15-430-16</inkml:trace>
  <inkml:trace contextRef="#ctx0" brushRef="#br0" timeOffset="122819.75">6006 4070 1038 0,'0'0'405'16,"0"0"-182"-16,0 0 3 15,0 0-72-15,0 0-10 16,0 0 1-16,0-23 42 16,0 19-16-16,0 4 18 15,0 0-19-15,0 0-80 16,0 0 4-16,0 0-36 15,0 0-58-15,-5 0-29 0,5 0-128 16,0 0-406 0,0 7-216-16</inkml:trace>
  <inkml:trace contextRef="#ctx0" brushRef="#br0" timeOffset="122962.46">6006 4070 2076 0,'-5'69'553'0,"5"-69"-505"15,0 0 6-15,5 3-54 16,53 11-82-16,-8-5-90 16,0 5-392-16</inkml:trace>
  <inkml:trace contextRef="#ctx0" brushRef="#br0" timeOffset="123088.33">6443 4375 1448 0,'0'0'541'15,"0"0"-496"-15,0 0-45 16,0 0 0-16,0 0-43 16,0 0-189-16,329 0-856 0</inkml:trace>
  <inkml:trace contextRef="#ctx0" brushRef="#br0" timeOffset="123199.48">7145 4423 1588 0,'0'0'759'15,"0"0"-656"1,0 0-103-16,0 0-72 0,0 0-107 16,0 0-154-16</inkml:trace>
  <inkml:trace contextRef="#ctx0" brushRef="#br0" timeOffset="123526.69">7689 4398 1761 0,'0'0'372'0,"0"0"-321"0,0 0-41 0,0 0-10 16,0 0-83 0,0 0-38-16,0 0-173 15,295-19 176-15,-198 19-76 0,1 0-123 16,-14 0 164-16,-16 0 153 16,-18 0 253-16,-16 0 2 15,-10 0-67-15,-8 0 38 16,2 0-140-16,11 0-86 15,11 0-58-15,20 0-205 16,14 0-68 0,12 0 102-16,-1 2 205 0,-22 3 24 0,-13-5 388 15,-27 0 2 1,-12 0-40-16,-6 0-104 0,0 0-246 16,24 0-76-16,6-11-246 15,4 9-511-15</inkml:trace>
  <inkml:trace contextRef="#ctx0" brushRef="#br0" timeOffset="123641.49">9662 4397 1898 0,'0'0'498'0,"0"0"-492"16,0 0-12-16,0 0-160 31,0 0-422-31</inkml:trace>
  <inkml:trace contextRef="#ctx0" brushRef="#br0" timeOffset="123752.14">10361 4368 1494 0,'0'0'0'0,"0"0"-505"16,0 0-277-16</inkml:trace>
  <inkml:trace contextRef="#ctx0" brushRef="#br0" timeOffset="123847.82">10927 4326 20 0,'0'0'1804'16,"0"0"-1586"-16,0 0-218 15,0 0-178-15,0 0-524 0</inkml:trace>
  <inkml:trace contextRef="#ctx0" brushRef="#br0" timeOffset="124226.04">12350 4225 2412 0,'0'0'473'0,"0"0"-301"16,0 0 18-16,0 0-79 15,0 0-65-15,0 0-46 16,0 0-13-16,142-83-98 16,-98 83-22-16,-9 0-117 15,-6 0-105-15,-19 0 110 16,3 0 78-16,-2 0 81 16,-1 0 55-16,3-3-137 15,8-3-9-15,3-1 95 16,-8 0 40-16,2 0 42 0,-12 4 45 15,-1 0 47-15,-5 0 29 16,0 0-95-16,0-4-26 16,10 0-44-16,3 3-167 15,-2 1-365-15</inkml:trace>
  <inkml:trace contextRef="#ctx0" brushRef="#br0" timeOffset="124415.43">12844 4079 1839 0,'0'0'614'0,"0"0"-535"16,0 0-9-16,0 0-70 15,0 0-113-15,0 0-136 16,0 0-318-16,237-43-932 0</inkml:trace>
  <inkml:trace contextRef="#ctx0" brushRef="#br0" timeOffset="124480.18">12844 4079 1480 0,'300'-89'291'0,"-300"86"-291"16,0-1-165-16</inkml:trace>
  <inkml:trace contextRef="#ctx0" brushRef="#br0" timeOffset="124812.19">13060 3691 1627 0,'0'0'262'16,"0"0"-180"-16,0 0 117 16,0 0-36-16,0 0 9 15,0 0 87 1,0 0-18-16,-19-18-35 0,19 18-8 15,0 0-128-15,0 0-20 0,0 0-31 16,19 0-5-16,31 3-10 16,13 14-4-1,10-1 0-15,-4-2-6 0,-19 2-19 16,-16 2 24-16,-23 1 1 16,-11 6 0-16,0 8 8 15,0 3-8-15,0 5 1 16,-6 1-8-1,-38 11-16-15,9-12-185 0,-15-11-606 0</inkml:trace>
  <inkml:trace contextRef="#ctx0" brushRef="#br0" timeOffset="125475.19">6256 4172 1270 0,'0'0'1242'15,"0"0"-1008"-15,0 0-184 16,0 0-29-16,0 0-21 16,0 0-31-16,0 0-120 15,182 27-317-15,-114-13-241 0</inkml:trace>
  <inkml:trace contextRef="#ctx0" brushRef="#br0" timeOffset="125618.13">7185 4379 1425 0,'0'0'314'16,"0"0"-46"-16,0 0-12 0,302 0-197 16,-194 2-27-16,-8 3-32 15,2 6-79-15,30 1-51 16,-30 2-128-16,-12-5-268 0</inkml:trace>
  <inkml:trace contextRef="#ctx0" brushRef="#br0" timeOffset="125713.82">8670 4456 1788 0,'0'0'0'16,"0"0"-204"-16</inkml:trace>
  <inkml:trace contextRef="#ctx0" brushRef="#br0" timeOffset="125886.33">9538 4492 1916 0,'0'0'436'16,"0"0"-436"-16,0 0-45 15,0 0 44-15,0 0-84 0,374-30-37 16,-243 24-158-16,-18 3-350 16,-23 0-476-16</inkml:trace>
  <inkml:trace contextRef="#ctx0" brushRef="#br0" timeOffset="126058.98">11261 4386 1315 0,'0'0'804'0,"0"0"-655"16,0 0-121-16,0 0-28 15,0 0-181-15,0 0-143 16,337-26-637-16</inkml:trace>
  <inkml:trace contextRef="#ctx0" brushRef="#br0" timeOffset="126215.97">11947 4337 2263 0,'0'0'317'15,"0"0"-172"1,0 0-96-16,0 0-39 0,0 0-10 0,0 0-68 15,0 0-14-15,234-47-88 16,-144 47-34-16,-17-5-93 16,-15 4-317-16</inkml:trace>
  <inkml:trace contextRef="#ctx0" brushRef="#br0" timeOffset="126315.1">12531 4248 563 0,'0'0'945'0,"0"0"-687"15,0 0-131-15,0 0-18 16,0 0-109-16,0 0-7 15,0 0-242-15,147-54-630 0</inkml:trace>
  <inkml:trace contextRef="#ctx0" brushRef="#br0" timeOffset="126881.8">12957 3729 1512 0,'0'0'749'0,"0"0"-577"32,0 0 47-32,0 0-9 0,0 0-72 0,0 0 11 0,0 0-47 31,-18-2-57-31,18 2 27 15,0 0-50-15,0 0-2 16,0 0-4-16,42 0-1 16,13 0-10-16,19 11-5 15,10-3-26-15,-3 3 25 16,-7-4-43-16,-19 3 6 16,-15-2 32-16,-22-3-23 15,-13 2 29-15,-5-3 19 16,0-1-1-16,0 8 48 0,0 12-54 15,-23 12 19-15,-4 11 25 16,-2 11-32-16,-5 6 39 16,5 7-27-16,-10-4-35 15,5-6 31-15,-6-2-32 16,1-10-17-16,5 5-32 16,10-12-175-16,13-15-538 0</inkml:trace>
  <inkml:trace contextRef="#ctx0" brushRef="#br0" timeOffset="127716.91">15916 4428 2618 0,'0'0'698'15,"0"0"-697"-15,0 0-1 16,0 0-151-16,0 0-466 16,0 0-1255-16</inkml:trace>
  <inkml:trace contextRef="#ctx0" brushRef="#br0" timeOffset="127847.25">15916 4428 1993 0,'-329'-151'0'0</inkml:trace>
  <inkml:trace contextRef="#ctx0" brushRef="#br0" timeOffset="128001.63">15734 4416 2687 0,'0'0'641'0,"0"0"-499"15,0 0-77-15,0 0-65 0,0 0-36 0,0 0-175 16,0 0-429-16,-89-71-331 0</inkml:trace>
  <inkml:trace contextRef="#ctx0" brushRef="#br0" timeOffset="128554.66">15666 4350 2916 0,'0'0'477'16,"0"0"-477"-16,0 0-175 15,0 0-502-15,0 0-724 0</inkml:trace>
  <inkml:trace contextRef="#ctx0" brushRef="#br0" timeOffset="128680.82">15666 4350 1572 0,'-5'192'1522'0,"-6"-208"-1288"0,6-11-214 15,5-8-20-15,0 5-217 16,21 7-575-16</inkml:trace>
  <inkml:trace contextRef="#ctx0" brushRef="#br0" timeOffset="132718.46">5530 3315 867 0,'0'0'285'15,"0"0"-123"-15,0 0-17 16,0 0-60-16,0 0-32 0,0 0-53 16,0 0-55-1,-73-3 46-15,73-4-1 0,0 0 10 16,-6 3 48 0,1-1 17-16,-3-2-2 0,3 0-50 15,5 0-13-15,0 3-48 16,0 4-71-16,0-2-6 15,-5 2 81-15,5-3 44 16,-5-1 83-16,-6 1-6 16,-2-4-25-16,-3 0 50 15,-13-2-77-15,0-2 12 16,-10 2 37-16,-1-1 11 0,-4-1 42 16,-9 5-6-16,3 3-37 15,0 3-32-15,-3 0-51 16,-7 0 16-16,-3 16-17 15,-6 9 1-15,1 10 7 16,0 1-6-16,-1 8 5 16,9 5 44-16,-3 1-42 15,18 10 22-15,6 0-27 16,10 6 5-16,18 0-1 16,11 1-8-16,0-3 0 15,0-4 0-15,40-7-10 0,4-3 9 16,12-4 1-16,12-6-19 15,19-6 18-15,7-11-59 16,14-4-14-16,11-8-11 16,2-8 7-16,-3 1 44 15,-5-2 17-15,-5-2 12 16,-16 0-5-16,-8 0 10 16,-5-2 0-16,-11-23 46 15,1-4 56-15,-14-14 31 16,-3-3-58-16,-7-14-61 15,-11-4 87-15,-18-8-9 0,-8-10 65 16,-8-1 47-16,0 4-101 16,-24 10 26-16,-20 5-39 15,4 18-44-15,-7 9 14 16,7 7-58-16,14 11 8 16,2 8 10-16,6 4-10 15,8 4 5-15,4 3-15 16,1 0 8-16,5 0-2 15,-5 0 3-15,5 0-8 16,0 0 10-16,0 0 2 0,0 0-5 16,0 0-8-1,0 0 0-15,0 0-6 16,0 0 6-16,0 0 0 0,0 0 0 16,0 0 6-16,0 0-6 15,0 0 0-15,0 0 0 16,0 0-9-16,0 0 9 15,0 0 0-15,0 0 0 16,0 0-18-16,0 0-57 16,0 0-163-16,0 0-622 0</inkml:trace>
  <inkml:trace contextRef="#ctx0" brushRef="#br0" timeOffset="146674.62">13604 10287 844 0,'0'0'0'0,"0"0"-27"16,0 0-76-16,0 0 63 16,0 0-6-16,0 0 46 15,-34-10 96-15,29 10 20 16,-3 0-21-16,-3 0-72 15,1 0-23-15,-3 0-169 0</inkml:trace>
  <inkml:trace contextRef="#ctx0" brushRef="#br0" timeOffset="150592.48">12305 10404 1295 0,'0'0'589'0,"0"0"-384"16,0 0 91-16,0 0-15 15,0 0-68-15,0 0-34 16,0 0-8-16,0-17-82 0,0 13 12 15,0 4-38-15,0 0-27 16,0-2 24 0,0-5-58-16,0-7 14 0,10-2-10 15,19-7 12-15,0-7-18 16,6-7 0-16,-1-6 0 16,-13-6-6-16,2-4 13 15,-7-4-7-15,3 2 0 16,-14 7 11-16,-5 7-12 15,0 11 1-15,0 10 0 16,0 6-6-16,0 11 18 16,0 3-12-16,-5 0 0 15,-24 0 12-15,0 7-14 16,8 10 2-16,8 2 0 16,13 5-21-16,0 2-6 0,57-3 2 15,17-2 4-15,23-2-33 16,-2 1 34-16,-3-4-20 15,-18 6 4-15,-24-2 30 16,-27 5-14-16,-23 5 20 16,0 8 43-16,-5 9-7 15,-34 6 41-15,-9 9-37 16,22 1-19-16,13 1 22 16,13-2-42-16,13-2 10 0,53-13-7 15,26-13 13 1,10-16-4-16,11-18-13 0,-5 0 8 15,-13-39-17-15,-21-24 4 16,-32-56-104-16,-21 13-410 16,-21 9-1821-16</inkml:trace>
  <inkml:trace contextRef="#ctx0" brushRef="#br0" timeOffset="151722.26">14188 9788 1267 0,'0'0'302'15,"0"0"-88"-15,0 0 28 16,0 0-10-16,0 0-18 16,0 0 22-16,0 0-27 15,21-10-38-15,-21 10-9 0,0-3-73 16,0 3 6-16,-21-4-40 16,-32 1-49-16,-7 3 12 31,-14-3-6-31,-7-1-12 0,2-2 21 0,5-1-15 15,11 1 18-15,8-1-24 16,15 3 1-16,11 2 4 16,14 2-4-16,15 0-1 15,0 0 0-15,0 0-29 16,0 0 28 0,0 0-21-1,0 0 22-15,5 2-15 0,24 22 15 16,-8 9 0-1,3 10 0-15,-3 14 17 0,-8 5-18 16,-8 15 1-16,-5 7 0 16,0 9 22-16,0 3-21 15,0 1 25-15,0-4 23 16,0-7-47-16,0-8 40 16,0-12-27-16,0-13-9 15,11-6 25-15,12-11-30 16,-7-9-1-16,2-11 0 15,3-2 15-15,3-11-27 16,16-3 12-16,10 0-45 16,18-7 15-16,40-32-139 15,-16 2-180-15,-19 4-521 0</inkml:trace>
  <inkml:trace contextRef="#ctx0" brushRef="#br0" timeOffset="152052.47">14404 10174 1694 0,'0'0'344'0,"0"0"-243"16,0 0 85-16,0 0-111 16,0 0-19-16,0 0 17 15,0 0-5-15,236 153 89 16,-236-106 11-16,-29-8-26 16,-21-2-1-16,-13-7-69 15,8-4-36-15,2-6-28 16,19-10-8-16,19-10-59 0,15-1-130 15,5-34-375 1,34-8-328-16</inkml:trace>
  <inkml:trace contextRef="#ctx0" brushRef="#br0" timeOffset="152257.06">14782 10130 1991 0,'0'0'696'0,"0"0"-548"15,0 0 21-15,0 0-53 0,0 0-65 16,0 0 6-16,-152 187-6 16,152-144-45-16,34-6-12 15,16-11-16-15,37-22-142 16,-14-4-202-16,-7 0-485 0</inkml:trace>
  <inkml:trace contextRef="#ctx0" brushRef="#br0" timeOffset="152634.96">14953 9950 2198 0,'0'0'689'0,"0"0"-535"0,0 0 24 16,0 0-146-16,0 0-14 16,0 0-18-16,0 0-38 15,237-36 26-15,-184 35-12 16,-9 1 24-16,-10 0-19 15,-5 0 17-15,-13 1 2 16,-5 19 0-16,2 7 4 16,-13 8-11-16,5 9 7 15,-5 14 0-15,0 12 41 16,5 7-26-16,1 8 28 16,12 5 8-16,-2 0-41 15,7 1 29-15,-7-8-27 0,3-4 0 16,-14-9 47-1,-5-6-23-15,0-15 15 0,0-9 7 16,0-10-46-16,-29-11 41 16,-5-5-31-16,-11-7-21 15,-7-7 22 1,7 0-23-16,0-14-12 0,11-29-24 16,34-66-110-16,18 6-334 15,38-5-805-15</inkml:trace>
  <inkml:trace contextRef="#ctx0" brushRef="#br0" timeOffset="152761.49">16210 10344 2415 0,'0'0'553'16,"0"0"-553"-16,0 0-164 15,0 0-934-15</inkml:trace>
  <inkml:trace contextRef="#ctx0" brushRef="#br0" timeOffset="152870.51">16126 10722 2671 0,'0'0'679'0,"0"0"-568"16,0 0-111-16,0 0-73 16,0 0-1068-16</inkml:trace>
  <inkml:trace contextRef="#ctx0" brushRef="#br0" timeOffset="153578.69">15989 10268 1405 0,'0'0'1014'0,"0"0"-548"0,0 0-165 15,0 0-113-15,0 0-69 16,0 0-107-16,0 0-12 15,-5-17-63-15,5 23-261 16,0 21-438-16,0-1-1086 0</inkml:trace>
  <inkml:trace contextRef="#ctx0" brushRef="#br0" timeOffset="153705.21">16137 10816 1681 0,'0'0'1291'0,"0"0"-1055"31,0 0-230-31,0 0-6 16,0 0-467-16,0 0-936 0</inkml:trace>
  <inkml:trace contextRef="#ctx0" brushRef="#br0" timeOffset="154447.03">16807 10450 2029 0,'0'0'381'16,"0"0"-264"-16,0 0 57 15,0 0-118-15,0 0-6 16,0 0-44-16,0 0 0 15,45-83 3-15,-21 60-1 16,2-4-8-16,3-3 3 16,-5 0 7-16,-9 7 29 15,-4 4 7-15,-11 5 4 16,8 7 38-16,-8 1-70 0,0 1 6 16,0 3-5-16,0-8-13 15,5-3 3-15,6-4-9 16,-1-8 0-16,3 0-7 15,-2-5 13-15,-1-5-6 16,9-11 25-16,-9-7-23 16,1-9 20-16,-3-8-20 15,-8 0-1-15,0 7 56 16,0 13 0-16,0 17 22 16,-8 13 8-16,-8 13-57 15,-13 7 16-15,0 0-46 16,-16 27 0-16,-5 23-8 0,-2 16 10 15,2 17-2-15,16 17 15 16,10 7-8-16,19 1 26 16,5 7-28-16,0-6-4 15,34-6 16-15,19-10-11 16,2-17-6-16,3-16 0 16,-8-17 10-16,-16-15-31 15,-5-17 18-15,-8-11-3 16,-3-4-13-16,-2-38 16 0,2-6 2 15,3-13-5 1,3 2-31-16,10 2 36 0,0 10-24 16,11 11 4-16,0 10 9 15,7 12-1-15,-2 7 13 16,-5 7 0 0,2 0 10-16,-7 24-5 0,-6 15-5 15,-5 8 1-15,-8 3 22 16,-3-4-21-16,-2 1-4 15,-5-11-17-15,12-6-170 16,1-12-179-16,-8-16-438 0</inkml:trace>
  <inkml:trace contextRef="#ctx0" brushRef="#br0" timeOffset="154826.13">18178 10201 1607 0,'0'0'353'0,"0"0"-225"16,0 0 68-16,0 0-73 0,0 0 14 15,0 0 23 1,0 0-27-16,-158 26 21 0,129-8-72 16,8 5-29-16,-8 0 14 15,0 7-46-15,5 6 23 16,8 4-7-16,6-1-35 15,2-2 36-15,8-4-38 16,0-9 0-16,0-5-13 16,0-12 9-16,24-3-10 15,5-4-16-15,5 0-49 16,-5-4 19-16,5-16-51 0,-13-3-3 16,-3 3 77-16,-12 0 0 15,-1 7 37-15,-5 0-1 16,0 0-54-16,0 6-34 15,0-3-159 1,0 3-251-16,0-3-1020 0</inkml:trace>
  <inkml:trace contextRef="#ctx0" brushRef="#br0" timeOffset="155475.09">16489 9835 1560 0,'0'0'1106'15,"0"0"-861"-15,0 0-175 0,0 0 38 16,0 0 3-16,0 0-11 0,324 205-31 16,-211-130-41-16,0-2 35 31,-16-7-51-31,-23-6-10 16,-24-14 11-16,-16-13-4 15,-16-16-9-15,-12-7 0 16,-6-10 5-16,0 0-17 15,-29-20-26-15,-34-26-40 0,-6-17 29 16,-4-17-21-16,-1-1 58 16,13 6 12-16,9 11 0 15,18 22 75-15,13 13-23 16,13 22-7-16,8 7-7 16,0 0-28-16,8 18-10 15,42 25 29-15,23 16-13 16,19 17 46-16,27 3-34 15,9 1-19-15,9-8 20 16,-11-15-19-16,-31-18-7 0,-32-18-3 16,-34-21-10-16,-24-7-8 15,-5-46 15-15,0-23-72 16,-13-11 58-16,-13-6-43 16,2 8 35-16,1 20 24 15,17 23 1-15,1 13 0 16,5 23 1-16,0 6-1 15,0 0 21-15,18 35-15 16,22 7 8-16,10 12-14 16,13 1-2-16,32 23-79 15,-14-15-512-15,-7-17-818 0</inkml:trace>
  <inkml:trace contextRef="#ctx0" brushRef="#br0" timeOffset="155853.91">18814 10268 2297 0,'0'0'671'0,"0"0"-532"16,0 0-44-16,0 0-94 0,0 0 29 15,0 0-30-15,163-183 0 16,-145 138 5-16,-18 1 11 15,0 5 26-15,0 6 10 16,0 10-51-16,0 10 29 16,0 3-30-16,0 10-17 15,0 0 8 1,11 0-53-16,34 3 51 0,2 29 10 16,3 5-9-16,-11 16 10 15,1 7 10-15,-11 7 16 16,-6 1 56-16,-12-2-22 15,0-6 12-15,-1-14-16 16,3-9-55-16,-2-10 15 0,7-14-16 16,37-13-78-16,-2 0-111 15,2-27-560-15</inkml:trace>
  <inkml:trace contextRef="#ctx0" brushRef="#br0" timeOffset="156929.79">20011 9949 2208 0,'0'0'782'0,"0"0"-630"15,0 0 27-15,0 0-87 16,0 0-83-16,-337 48 29 16,271 7-25-1,8 4-12-15,14 8 45 0,15 2-40 16,18-6 11-16,11-3-13 15,0-10 4-15,0-13-16 16,45-14-38-16,5-16-40 16,13-7-29-16,5-10-153 0,6-33-260 15,-6-14-89 1,-12-3 4-16,-17-3 564 0,-5 7 49 16,-15 9 313-16,-9 11 37 15,-10 12-53 1,5 12 0-16,-5 8-72 15,0 4-121-15,0 0-29 16,0 0-75-16,0 0 2 0,0 18 77 16,0 5-24-16,0 9-1 0,6-2-36 15,7 3-8 1,3-6-2-16,7-1-8 0,6-9-20 16,5-4-35-1,6-9-127-15,5-4-36 0,-1 0-118 16,9-24-26-16,-14-5 79 15,-4-5 222 1,-9 1 61-16,-13 3 210 0,-3 5-20 16,-10 13 91-16,0 6 13 15,0 1-87-15,0 5-5 16,0 0-108 0,0 0-63-16,0 21 17 0,6 9-28 0,12 2 19 15,3 6-7 1,8-5-31-16,0-3 32 0,11-7-33 31,-6-9 0-31,5-14 0 0,6 0-1 0,7-14 1 16,4-32-37-16,2-17-62 15,-8-19 43-15,-1-19 3 16,-6-20 5-16,-17-8 47 31,-2-1-6-31,-14 11 7 16,-5 21 80-16,-5 30 1 15,0 16 36-15,0 22-30 0,0 18-12 16,-15 12-1-16,-1 0-73 16,-8 46 10-16,0 27-11 15,3 23 9-15,3 22 3 16,7 11-3-16,6 7 0 16,5-3 6-16,0-9 3 15,0-17-16-15,0-25-2 16,11-25 12-16,-1-27-17 15,3-27 5-15,3-3 0 16,8-39-12-16,5-35-43 16,10-12-2-16,11-14 7 0,8 0-80 15,-3 10 21-15,14 17-27 16,-12 16-14-16,-1 24 92 16,-6 13 4-16,-16 14 44 15,-10 6 9-15,-19 0 1 16,-5 19 0-16,0 15 51 15,-45 2 55-15,-18 4 25 16,-16 3-39-16,0 4 41 0,11-4-25 16,18-2-75-16,26 0 15 15,24-4-47-15,0 5 13 16,50-6 11 0,32 1-17-16,18-4-8 0,2-6 0 15,-10-8 16-15,-18-6-26 16,-24-6 10-16,-16-7-30 15,-23 0 1-15,-11-9-287 16,0-12-1188-16</inkml:trace>
  <inkml:trace contextRef="#ctx0" brushRef="#br0" timeOffset="158653.23">16705 11432 1949 0,'0'0'482'15,"0"0"-342"-15,0 0 154 0,0 0-169 16,0 0-77-16,0 0 3 16,0 0-12-16,-313 193 61 15,292-127-20-15,21-3-42 16,0-1 25-16,0-15-39 15,50-10-9-15,13-15-15 16,16-22-12-16,0 0 5 0,5-29-23 16,-3-24-42-16,-12-13 3 15,-19 0-36-15,-16 2 60 16,-13 11 45 0,-13 20 0-16,-3 10 19 0,-5 13 31 15,5 7-22 1,-5 3 34-16,11 0-62 0,2 13 6 15,-2 17 35-15,12 3-22 16,-2 0 17-16,3 0-18 16,-8-6-17-16,2-7 19 15,3-10-19-15,-2-10-1 0,9 0 6 16,-1-4-6-16,12-26 0 16,3-6-26-1,-2-4-16-15,-14 7 41 0,3 4-17 16,-11 8 18-16,-7 12 26 15,-11 2 6-15,5 7 41 16,-5 0-32-16,0 0-40 16,0 7 26-16,0 16-25 15,0 10-2-15,0 3 0 16,11 1-3-16,7-4-18 0,3-10-62 31,21-10-116-31,48-13-140 0,2-3-337 0,-8-17-459 0</inkml:trace>
  <inkml:trace contextRef="#ctx0" brushRef="#br0" timeOffset="158952.35">18206 11512 1807 0,'0'0'802'0,"0"0"-507"16,0 0-34-16,0 0-101 0,0 0-108 16,0 0 8-1,0 0-46-15,-278 99-1 0,257-59-10 16,10-6 15-16,11-5-19 15,0-12 1 1,0-8-55-16,5-9 46 0,35 0-47 16,10-2 7-16,8-22-8 15,2-5-81 1,-2-1-13-16,-8 3 60 0,-8 10 58 16,-10 4 15-16,-3 6 20 15,-1 7-2-15,-4 0 24 16,-3 0-23-16,-2 4-2 0,-9 12-1 15,-5-2-43-15,-5-8-113 16,0-6-361-16,-34 0-748 0</inkml:trace>
  <inkml:trace contextRef="#ctx0" brushRef="#br0" timeOffset="159141.12">17431 10803 2431 0,'0'0'638'16,"0"0"-507"-16,0 0-88 0,0 0 38 0,0 0-14 16,0 0-37-1,0 0 5-15,192 196-35 16,-192-150-40-16,-45 1-106 0,-23-14-320 16,4-16-807-16</inkml:trace>
  <inkml:trace contextRef="#ctx0" brushRef="#br0" timeOffset="159552.69">19585 11175 1940 0,'0'0'731'15,"0"0"-523"-15,0 0-10 16,0 0-22-16,-306 102-64 16,243-42-57-16,11 18 34 15,18 2-53-15,23 3-21 16,11-6 18-16,0-15-33 16,53-15 0-16,7-20-12 15,19-24-104-15,8-3-7 16,7-47-157-16,-12-6-346 0,-27 0-121 15</inkml:trace>
  <inkml:trace contextRef="#ctx0" brushRef="#br0" timeOffset="160079.66">18780 11248 1461 0,'0'0'357'0,"0"0"-163"16,0 0 35-16,0 0-113 15,0 0 36-15,0 0-47 16,0 0-34-16,215 64 90 16,-215-17-7-1,0 9-67-15,-13 11 30 0,-31 0-63 16,-6 2 3-16,-24-6-29 15,-5-10-19-15,-2-7-18 16,-4-17-55-16,30-17-183 16,21-12-505-16</inkml:trace>
  <inkml:trace contextRef="#ctx0" brushRef="#br0" timeOffset="160453">20571 10943 1916 0,'0'0'692'0,"0"0"-508"16,0 0 93 0,-69 205-85-16,64-115-13 15,5 7-101-15,0 0-27 0,11-7-37 16,18-14 2-1,5-16-32-15,-11-17 1 0,-2-30-110 16,-2-13-140-16,-14 0-557 0</inkml:trace>
  <inkml:trace contextRef="#ctx0" brushRef="#br0" timeOffset="160573.26">20326 11282 1793 0,'0'0'920'0,"0"0"-659"16,0 0-102-16,0 0-159 15,0 0-11-15,416-58-270 16,-287 58-542-16</inkml:trace>
  <inkml:trace contextRef="#ctx0" brushRef="#br0" timeOffset="161310.18">21002 11392 2034 0,'0'0'721'16,"0"0"-509"-16,0 0 51 15,0 0-177-15,0 0-79 16,0 0-7-16,0 0-22 16,68-157 5-16,-52 140 17 15,3 7-7-15,-9 7-8 0,1 3 7 16,7 0 8-16,3 19 4 16,3 16-3-16,-1 7 24 15,-2 6 1-15,3-2-25 16,0 1 23-16,2-11-24 15,8-9 0-15,1-7 9 16,4-14-2-16,6-6-2 16,7 0 10-16,11-23-6 15,-2-19-11-15,2-11 2 0,-5-7-33 16,-19-9 33-16,-12 9-16 16,-14 5 16-16,-13 14 15 15,0 15-14-15,0 12 59 16,0 12-37-1,-19 2-16-15,-7 0 8 0,-3 26-7 16,-5 14-8-16,10 3 6 16,8 9 4-16,16-8 12 15,0 0-22-15,0-7 0 16,29-7-9-16,16-10 4 16,5-10-20-16,18-10-14 0,1 0-61 15,4-35-1-15,-4-2-143 16,-9-4-8-16,-7 6 82 15,-24 10 117-15,-8 4 53 16,-16 14 139-16,-5 5 36 16,0 2-33-16,0 0-82 15,0 18-19-15,0 13 75 16,0 5-50-16,-10 6-12 16,-1-9-32-16,6-9-11 15,0-12-11 1,5-12 0-16,0 0-38 0,0-16 16 0,21-33-92 15,13-5 31 1,16-11 42-16,-3 11-19 0,3 6 60 16,-10 14-9-16,-1 15 9 15,-5 12 52-15,0 7 3 16,6 0 16-16,7 20 4 16,-2 16-59-16,-6 16 35 15,-10-1-51-15,-8 5-4 0,-21-6-53 16,0-2-184-16,-29-15-297 15,-15-16-377-15</inkml:trace>
  <inkml:trace contextRef="#ctx0" brushRef="#br0" timeOffset="161452.14">21641 10595 2259 0,'0'0'655'16,"0"0"-478"-16,0 0-98 15,0 0-49-15,303-145-30 16,-190 168-107-16,-24 30-214 0,-31 16-417 0</inkml:trace>
  <inkml:trace contextRef="#ctx0" brushRef="#br0" timeOffset="162002.95">18030 12402 1746 0,'0'0'668'16,"0"0"-377"-16,0 0 40 15,0 0-101-15,0 0-115 16,0 0-25-16,0 0-33 15,-255 36-42-15,187 17 39 0,18 14-37 16,5 9-10-16,27-4 13 16,18 1-19-16,0-10-2 15,68-17-31-15,35-12-119 16,73-34-101-16,-18 0-436 16,-16-30-441-16</inkml:trace>
  <inkml:trace contextRef="#ctx0" brushRef="#br0" timeOffset="162778.72">18740 12446 2225 0,'0'0'569'16,"0"0"-344"-16,0 0-22 15,0 0-96-15,0 0-15 16,-334 82-59-16,282-35-7 16,18 8 26-16,18-2-50 15,11-3 19-15,5-11-21 16,0-9-9-16,34-16 8 15,16-14-73-15,18 0-4 16,11-30-14-16,0-16-130 16,-6-11-46-16,-9 1 9 15,-14 4 91-15,-16 10 142 0,-11 8 26 16,-17 14 121 0,-6 10 114-16,0 9-54 15,0 1-73-15,0 0-69 0,0 5-29 16,0 21 24-16,0 3-2 15,0 6 17-15,0 2 32 16,0-3-57-16,0-2 17 16,0-6-29-16,10 1-1 15,9-3-5-15,10-8-6 16,-3-5-9-16,13-11-7 16,3 0-65-16,3 0 29 15,-5-14-2-15,4-20-21 16,-10-10 66-16,1-7-10 15,-12-6 5-15,-7-1 2 0,-5 7 17 16,-4 6-5-16,-7 12 50 16,0 13 33-16,0 13 55 15,0 7-68-15,0 0-25 16,-23 20-24-16,4 26-8 16,9 11-13-16,5 9 3 15,5-2 12-15,0-2 0 0,0-4-15 16,34-12 0-16,0-9-9 15,5-14-39-15,6-12-21 16,0-11-48-16,2 0-46 16,-2-7 27-16,-6-9 15 15,-10 2 64-15,-8 10 56 16,3 4 2-16,5 4 7 16,5 29 57-1,11 20-29-15,-6 11 9 0,1 7-45 16,-11 3 2-16,-19 2 67 0,-10-7-17 15,0-9 47 1,-45-18 30-16,-28-8-25 0,-11-18 33 16,-8-9-64-1,2-7-25-15,11 0-15 0,11-27-33 16,15-12-1-16,19-5-15 16,8-2-116-16,7-3-46 15,4-20-278-15,2 18-209 16,-3 3-987-16</inkml:trace>
  <inkml:trace contextRef="#ctx0" brushRef="#br0" timeOffset="162952.4">18196 12035 2737 0,'0'0'471'15,"0"0"-407"-15,0 0-64 0,300-82-90 16,-177 77-236-16,-25 5-560 0</inkml:trace>
  <inkml:trace contextRef="#ctx0" brushRef="#br0" timeOffset="163804.78">19669 12396 750 0,'0'0'1010'15,"0"0"-811"-15,0 0-48 16,0 0-23-16,0 0-100 16,0 0-6-16,0 0 27 15,-21 0 45-15,21 17 33 16,0 2-21-16,0 10-1 0,0 2 38 16,0 12-56-16,0 4-13 15,0 10-54-15,0 0-11 16,10-1-18-16,19 18-29 15,-8-21-272-15,-2-14-402 16</inkml:trace>
  <inkml:trace contextRef="#ctx0" brushRef="#br0" timeOffset="165592.43">18070 12263 1523 0,'0'0'481'0,"0"0"-307"15,0 0 83-15,0 0-75 0,0 0-45 16,0 0 16-16,0 0-33 16,23-16 48-1,1 9-60-15,-3 0-32 16,13-6-10-16,11 0-59 15,8-7 10-15,10-7-17 0,10 1 13 16,6-8-29-16,-10-1 10 16,-14 1-18-16,-10-1 10 15,-11 14 9-15,-16 4 5 0,-7 11 16 32,-6 6-10-32,-5 0 47 0,13 0-34 15,-2 7-10-15,4 23 62 0,14 7-55 16,11-2 11-16,4-2-16 15,14-3-11-15,45-13-1 16,-19-8-137-16,3-9-612 0</inkml:trace>
  <inkml:trace contextRef="#ctx0" brushRef="#br0" timeOffset="166905.93">17470 9782 2145 0,'0'0'688'0,"0"0"-501"15,0 0-111-15,0 0 0 16,0 0 37-16,-313 228-42 16,229-138 18-16,5 1-44 15,11-8-21-15,28-6 9 16,11-18-32 0,29-19-1-16,0-13 0 0,0-21-43 15,58-6 25-15,21-13-27 16,34-37-24-16,16-19-58 15,13-14-86-15,0-14-26 16,0 1-53-16,-16 1 50 16,-26 16 164-16,-26 22 78 0,-32 21 83 15,-32 23 295 1,-10 13-37-16,0 0-142 0,-57 43-117 16,-22 20-34-16,-11 16 48 15,-2 9-45-15,8-5-12 16,16-7 23-16,28-16-61 15,22-17 7-15,18-19-8 16,13-18-17 0,61-6 16-16,26-16-34 0,31-30-52 15,1-7-27-15,-19-1-43 0,-24 14 61 16,-31 10 48-16,-37 18 33 16,-21 12-3-16,-50 7-88 15,-39 30-549 1,-19 4-914-16</inkml:trace>
  <inkml:trace contextRef="#ctx0" brushRef="#br0" timeOffset="167664.44">14364 10116 842 0,'0'0'375'0,"0"0"-136"16,0 0 8-16,0 0-106 15,0 0-26-15,0 0 26 16,0 0 18-16,-13 0 56 0,13 0 0 16,0 0 5-1,0 0-107-15,0 0-97 0,0 0-6 16,0 0-10-16,0 0-122 16,0 0 25-16,0 5-85 15,13 2-38-15,3 0-73 16,0-1-203-16,-3-3-411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5T03:50:14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1391 612 1962 0,'0'0'491'15,"0"0"-260"-15,0 0-3 0,0 0-114 16,0 0-12-16,0 0-32 16,0 0-40-16,18-30 45 15,-12 30-35-15,4 0 28 16,8 21 13-1,-2 11-50-15,3 10 29 0,-9 4-35 16,6 7-24-16,2-3 21 16,-2 0-22-16,-3-7 0 15,3-7-7-15,-11-6-61 0,1-20-49 16,-6-6-248-16,0-4-524 0</inkml:trace>
  <inkml:trace contextRef="#ctx0" brushRef="#br0" timeOffset="206.43">1149 416 2201 0,'0'0'686'0,"0"0"-511"16,0 0 23-16,0 0-32 15,0 0-121-15,0 0-30 0,0 0-15 0,231-62-12 16,-133 62-44-1,-9 0-111 1,-31 30-175-16,-24 11-205 0,-29 3-106 16</inkml:trace>
  <inkml:trace contextRef="#ctx0" brushRef="#br0" timeOffset="396.27">1254 1114 1835 0,'0'0'693'0,"0"0"-538"16,0 0 95-16,0 0-76 16,0 0-53-16,0 0-41 15,0 0-80-15,274 84 19 16,-206-62-19-16,0-8-117 16,-7-9-157-16,-9-5-417 15,-17 0-952-15</inkml:trace>
  <inkml:trace contextRef="#ctx0" brushRef="#br0" timeOffset="1030.4">2175 856 1817 0,'0'0'534'15,"0"0"-439"-15,0 0-23 0,0 0-18 16,0 0 108-16,0 0-17 16,0 0-55-16,84 176-15 15,-61-124-49-15,-12-11 19 16,-1-5-21-16,-10-16-15 15,6-4 42-15,-6-15-31 16,0-1 28-16,0 0 13 0,0-19-60 16,0-22-1-1,0-6-6-15,0-2-14 0,0 2 7 16,0 5 13-16,8 8 0 16,18 15-11-16,3 1-2 15,5 12 13-15,5 6 0 16,6 0 6-16,2 0 16 15,-7 17-4-15,5 9 3 16,-11 8 27-16,-5 5-35 16,-13 1 28-16,-3-4-17 15,-13-3-23-15,0-13 35 0,0-3-36 16,0-12 0 0,0-5 1-16,0-5-1 0,5-26-1 15,11-14-49-15,7-5-11 16,12 3 47-16,-1 8-14 15,0 13 28-15,5 8-11 16,-4 12 22-16,-1 3-11 16,-3 3 25-16,4 0-10 15,4 3 47-15,-5 14-40 16,0 2-8-16,-5 4-7 16,-5 1-7-16,-14 6-28 15,1-4-153-15,-3-9-514 0</inkml:trace>
  <inkml:trace contextRef="#ctx0" brushRef="#br0" timeOffset="2012.57">3579 923 1972 0,'0'0'607'0,"0"0"-483"31,0 0-57-31,0 0-18 16,0 0 69-16,0 0-26 0,63 237 30 0,-34-142-50 15,0 6-13-15,-8-6-9 16,-3-5-44-16,-2-14 2 16,-11-16-8-16,1-17 9 15,2-20-27-15,-8-19-4 16,0-4-77-16,0-36-130 15,-8-38-342-15,-24-25 270 16,-10-23 50 0,-3-9-13-16,6 6 264 15,5 10 63-15,18 29 175 16,11 20-4-16,5 22-77 0,0 14 3 0,10 10-14 16,35 14-33-16,13 6 45 15,2 0-65 1,9 13-20-16,4 27 30 15,-10 14-47-15,-18 5-5 16,-11 11-29-16,-28 2-14 0,-6-1 14 16,-11-4-22-1,-39-3 0-15,-13-15 11 16,5-12 0-16,8-10-4 16,16-18 6-16,18-9-5 15,-2 0 20-15,18-20-28 16,0-23 0-16,0-11-9 15,23-11 0-15,22-10 9 16,13-4 0-16,2-8 1 16,14 1-1-16,0-1 0 0,-6 4 0 15,-10 2-6-15,-8 15 14 16,-21 12-8-16,-8 8 12 16,-13 20-11-16,-8 15 45 15,0 5-25-15,0 6-20 16,0 0 5-16,-8 17-5 15,-13 19-1-15,-3 14 0 16,3 15 12-16,8 6-13 16,2 7 1-16,11 1 0 15,0 1 33-15,0-3-32 16,16-1 22-16,26-1-23 16,-2-9 12-16,-1-10-3 0,6-5-9 15,-11-12 0-15,0-13-8 16,0-8 22-16,-5-16-14 15,-2-2 0-15,7 0 10 16,0-29-31-16,0-15 5 16,0-7-41-16,1-4 18 15,-6-5-72-15,-8 6 2 16,2 6 28-16,-4 7 30 16,-9 14 43-16,-10 10 16 15,0 10 19-15,0 4 67 16,0 3-41-16,0 0 14 0,5 13-16 15,6 21-14-15,13 9 43 16,-1 10-53-16,4 8 0 16,-4 3 1-16,-7-8-16 15,2-10-12-15,-12-9 0 16,-6-21-75-16,0-16-57 16,-6-26-223-16,-28-20-596 0</inkml:trace>
  <inkml:trace contextRef="#ctx0" brushRef="#br0" timeOffset="2121.34">4736 780 1980 0,'0'0'794'16,"0"0"-470"-16,0 0-83 16,0 0-174-16,0 0-67 15,0 0-16-15,0 0-544 16,34-87-1163-16</inkml:trace>
  <inkml:trace contextRef="#ctx0" brushRef="#br0" timeOffset="3974.53">5330 1101 1265 0,'0'0'818'0,"0"0"-686"15,0 0 27 1,0 0 76-16,0 0 20 16,0 0-101-16,0 0-40 0,108 214-41 0,-84-161-43 15,-14-5 24-15,4-13-53 32,-4-12 0-32,-5-9 22 0,-5-14-14 15,0 0 1-15,0-14 39 16,0-25-49-16,0-14 0 0,6-7-8 15,7-5-7 1,-3 10 9-16,6 4-15 0,3 19 21 16,-4 8-7-16,14 14 3 0,-5 10-7 15,10 0 5 1,0 10 6-16,6 23 10 16,-1 11-9-16,-5 4 28 15,-7-4-7 1,-4 4-20-16,-12-8 29 15,2-10-31-15,-8-7 0 0,1-12 9 0,-6-11-1 32,0 0-8-32,0-18 0 15,0-21-38-15,0-14 14 0,0-3-8 16,0-3-10-16,5 6 24 16,18 10-53-16,-2 13 22 15,14 7 11-15,-6 13-1 16,0 10 32-16,5 0-1 15,-5 0 8-15,-3 27 20 16,-2 9-19-16,-1 7 23 16,-2 5 9-16,-2-2-33 15,2-5 30-15,2-8-30 16,-7-6 0-16,8-8 18 0,-6-9-2 16,3-4 58-16,3-6-1 15,5 0-49-15,10 0 37 16,6-19-55-16,0-13 0 15,13-3-6-15,-8-1 1 16,-6-6-1-16,-4 6 0 16,-17-1 8-16,-12 4-14 15,-11 3 6-15,0 4 0 16,0 2 3-16,-21 12 6 16,-13 1-9-16,0 11 0 15,-6 0 10-15,-5 0-16 0,3 7 6 16,11 16 0-16,2 11-12 15,10 2 20-15,14 7-8 16,5 5 0-16,0-2 13 16,53 2-16-16,7-11 3 15,19-2-19-15,3-12 11 16,2-12-56-16,-5-11-18 16,-6 0-14-16,-10-30-97 15,-7-18-52-15,-9-9-77 16,-13-4 85-16,-7-4 162 0,-9 12 68 15,-13 10 7-15,-5 13 150 16,0 20 46 0,0 6 3-16,0 4-85 0,0 0-85 15,0 30 37-15,0 10 18 16,0 6-15-16,0 4-2 16,0 3-43-16,0-6 27 15,0-6-51-15,5-11 1 16,-5-7 5-16,6-12-4 15,7-8-4-15,-3-3-2 16,6-3-59-16,13-27 15 0,5-9-76 16,0 2 21-16,-5-2 89 15,0 9-1-15,-8 9 15 16,-2 6 45-16,-9 8 31 16,1 7 14-16,12 0-50 15,6 0-16-15,0 23 47 16,11 7-61-16,5 0 11 15,-6 0-18-15,0-5 12 16,1-14-22-16,-6-11 7 16,0-2-56-16,-5-40 4 15,-8-27-105-15,-2-16 33 0,-9-19-10 16,-5-15-12 0,1-10 55-16,2 2 35 0,-3 25 56 15,0 26 150-15,-5 30 91 16,0 37-5-16,0 9-115 15,0 25-103-15,0 35 65 16,-5 17-10-16,0 19-22 0,5 15 36 16,0 2-63-1,0-3-5-15,0-7-19 16,0-14-9-16,0-16-10 16,0-25-99-16,-29-24-55 0,-11-24-27 15,-23-3-67 1,-5-50 33-16,-1-18 126 15,9-7 106-15,7 2 2 16,32 10 76-16,21 16 13 0,0 14-21 16,40 12-68-16,39 18-13 0,28 6-32 15,30 0-93 1,16 0-95-16,23 16-88 16,16 1 221-1,0 0 99-15,-11-8-21 0,-28 1 5 0,-32-6 16 16,-42-4 1-16,-35 0 85 15,-44 0 142-15,0 0 248 16,-34 0-166-16,-39 0-56 31,-17-7-42-31,-7 7-60 0,0 0-83 16,7 3 11 0,3 27-47-16,14 13-23 0,12 8 22 15,9 2-22-15,17 7-9 16,20 0 0-16,15-7-1 15,0-3-8-15,15-17 7 16,43-13-43-16,16-20-15 16,10 0-75-16,8-23-68 15,-2-20-68-15,-22-1 95 16,-10 5 136-16,-24 9 40 16,-13 5 49-16,-8 15 170 15,-8 8-51-15,1 2-3 16,-1 0-58-16,5 18-65 15,9 12 21-15,10 5-54 16,5 2-1-16,5-7-16 0,6-14-16 16,18-16-105-16,-13-12-227 15,-5-29-475-15</inkml:trace>
  <inkml:trace contextRef="#ctx0" brushRef="#br0" timeOffset="4181.93">9941 287 2054 0,'0'0'879'0,"0"0"-680"0,0 0-41 16,0 0-72-16,0 0-35 15,0 0 62-15,0 246-56 16,0-128-36-16,0 11 22 16,0-3-43-16,0-3 9 15,0-9-9-15,18-14-14 16,-2-26-4-16,0-32-106 15,-3-26-258-15,-13-16-564 0</inkml:trace>
  <inkml:trace contextRef="#ctx0" brushRef="#br0" timeOffset="4444.28">9415 704 2034 0,'0'0'929'0,"0"0"-695"15,0 0-62-15,0 0-55 16,0 0-71-16,0 0-44 15,423-62-4-15,-236 62-5 0,-6 28-58 16,-26 12 16 0,-36 7-29-16,-40 2 60 0,-21 8 18 15,-24 6 0-15,-18 0 111 16,-11 7-63-16,-5 2 24 16,0-1 21-16,0 0-60 15,0-15 7-15,0-10-40 16,0-16-9-1,0-19 2-15,-11-32-89 16,-18-25-135-16,0-21-713 0</inkml:trace>
  <inkml:trace contextRef="#ctx0" brushRef="#br0" timeOffset="4550.52">10377 425 2493 0,'0'0'488'0,"0"0"-409"16,0 0-79-16,0 0-127 0,0 0-789 15</inkml:trace>
  <inkml:trace contextRef="#ctx0" brushRef="#br0" timeOffset="5147.05">11382 893 418 0,'0'0'1397'16,"0"0"-1170"-16,0 0 45 15,0 0-20 1,0 0-40-16,0 0-5 0,0 0-86 16,-103-4-20-16,59 31-29 15,-4 10-47-15,4 9 44 16,15 9-56-16,13 5-2 0,16-2 4 15,0 4 0-15,34-4-15 16,16-12 0 0,8-16-22-16,-8-16 16 0,-5-14-70 15,2-10 32-15,-8-40-16 16,-4-17-60-16,-9-7-19 16,-8 7-10-1,-2 7 37-15,-8 12 84 16,2 18 8-16,-4 13 20 0,4 11 37 15,9 6-30-15,2 0 50 0,8 0 40 32,-1 23-19-32,7 7 16 0,-14 6-61 15,2-1-9-15,-4-4-8 0,-3-2-7 16,2-15-18-16,-2-4 0 16,13-10-47-1,10 0 8-15,16-18-17 16,8-18-39-16,6-6 53 0,-1 2 11 15,-5 4 39-15,-13 12 1 16,-5 12 19-16,-11 8 178 31,0 4-40-31,1 13 16 0,-1 24-30 16,0 12-86-16,-5 4 11 16,-13 1-59-16,-16 7-9 15,0-20-81-15,0-13-563 0</inkml:trace>
  <inkml:trace contextRef="#ctx0" brushRef="#br0" timeOffset="5700.31">14380 707 1815 0,'0'0'535'0,"0"0"-287"16,0 0-50-16,0 0-68 16,0 0-44-16,0 0-31 0,0 246-24 15,0-140-19 1,5 7-7-16,6-5-5 0,2-13-103 15,-3-15-153-15,1-27-348 16,-3-33-623-16</inkml:trace>
  <inkml:trace contextRef="#ctx0" brushRef="#br0" timeOffset="6000.59">13943 598 1756 0,'0'0'815'0,"0"0"-660"15,0 0-7-15,0 0-81 16,0 0-45-16,353-48-14 16,-180 50-8-16,22 35 0 15,-3 25 6-15,-21 10-24 16,-24 15 18-16,-44 5-99 16,-43 8 51-1,-36-1-7-15,-24-2 55 0,-34-3 72 16,-50-7 35-16,-30-8 56 15,-17-9-20 1,-6-14-28-16,0-12 6 0,19-14-86 16,23-12 16-16,9-10-42 15,30-8 9-15,9 0-36 0,26-37-50 16,11-9-210 0,10-10-645-16</inkml:trace>
  <inkml:trace contextRef="#ctx0" brushRef="#br0" timeOffset="6285.9">15513 959 1829 0,'0'0'471'16,"0"0"-177"-16,0 0 21 0,0 0-110 16,119 192-28-1,-85-127-88-15,-10-5 13 0,-9-3-63 16,4-8-25-16,-14-13 10 16,-5-9-18-16,0-14-6 15,0-13 0-15,0-16-92 16,-16-28-159-16,-7-16-813 0</inkml:trace>
  <inkml:trace contextRef="#ctx0" brushRef="#br0" timeOffset="6396.88">15592 704 58 0,'0'0'2658'0,"0"0"-2135"16,0 0-420-16,0 0-88 0,0 0-15 15,0 0-470-15,0 0-474 0</inkml:trace>
  <inkml:trace contextRef="#ctx0" brushRef="#br0" timeOffset="6790.85">16416 876 1877 0,'0'0'373'0,"0"0"-107"16,0 0 72-16,0 0-144 15,0 0-74-15,0 0-3 16,0 0-81-16,-334 10 6 16,286 16-27-16,22 1 1 15,26 6-11-15,0 1-5 16,10 2-1-16,54 7-11 15,9 3-15-15,6 4 27 0,-16 3-1 16,-13 0-15-16,-16 2 10 16,-28-8 6-16,-6-4 0 15,-21-4 17 1,-56-9 8-16,-7-6 28 0,0-8-5 16,16-12-47-16,23-4-1 15,40-37-22-15,5-16-237 16,0-7-705-16</inkml:trace>
  <inkml:trace contextRef="#ctx0" brushRef="#br0" timeOffset="7042.58">16941 992 2234 0,'0'0'472'0,"0"0"-412"15,0 0 114-15,0 0-82 16,40 265 36-16,-22-147-42 16,-2 5-35-16,3 3 1 15,-14-3-37-15,0-7 27 16,-5-12-11-16,0-14-29 16,0-21 23-16,-5-18-25 15,-24-28 0-15,-5-23-12 16,-27-47-54-16,-2-29-305 0,5-16-738 0</inkml:trace>
  <inkml:trace contextRef="#ctx0" brushRef="#br0" timeOffset="7169.13">16489 704 2167 0,'0'0'758'16,"0"0"-597"-16,0 0-89 15,0 0-31-15,0 0-41 16,318-39-154-16,-205 39-640 0</inkml:trace>
  <inkml:trace contextRef="#ctx0" brushRef="#br0" timeOffset="7501.86">17696 965 2136 0,'0'0'302'16,"0"0"-146"-16,0 0 51 0,0 0-110 16,0 0 32-16,0 0-27 15,0 0-50-15,-250 214 14 16,245-143-49-16,5-9-10 16,0 1 37-1,29-10-35-15,34-7 14 16,16-16-2-16,11-12-15 15,2-18 8-15,-3 0-14 16,-15-44 0-16,-22-18-12 0,-36-12 12 16,-16-6-6-16,-11-3-14 0,-46 11-45 15,-22 3-36 1,24 23-214-16,7 19-417 0</inkml:trace>
  <inkml:trace contextRef="#ctx0" brushRef="#br0" timeOffset="7706.08">18462 1078 1864 0,'0'0'733'0,"0"0"-524"16,0 0 81 0,0 0-89-16,102 186-115 0,-73-115-2 0,-8 3-26 15,-2-12-57-15,-4-5 7 31,-9-21-8-31,-6-9-9 0,7-24 7 0,-7-19-142 16,0-31-215 0,0-15-744-16</inkml:trace>
  <inkml:trace contextRef="#ctx0" brushRef="#br0" timeOffset="7800.57">18559 700 2163 0,'0'0'600'0,"0"0"-492"16,0 0-108-16,0 0-300 15,0 0-962-15</inkml:trace>
  <inkml:trace contextRef="#ctx0" brushRef="#br0" timeOffset="8607.86">18801 1036 1852 0,'0'0'588'0,"0"0"-400"16,0 0-46-16,0 0-69 15,0 0-56-15,0 0-1 16,0 0 63-16,116 42-65 16,-72-12 7-16,1 5 25 15,-11 1-18-15,0 5 29 16,-10-4-27-16,-13 0-29 15,-6 2 26-15,-5-10-16 16,0-2 1-16,0-4 15 16,0-10-26-16,0-3 19 0,0-6-20 15,0-4 0 1,16 0-19-16,7-30 1 0,11-17-33 16,-5-9 7-16,6-4-25 15,-7 4 44-15,-12 4 12 16,0 12 13-16,-3 14 21 15,-2 9 2-15,-6 10 31 16,-5 4-10-16,5 3-43 16,8 0 24-16,-2 0-24 15,7 20 32-15,3 10 55 16,8 12-67-16,5 0 7 0,1 5-5 16,-1-4-16-16,11-4 14 15,-1-12-21-15,14-10 1 16,3-17 34-16,12 0-35 15,14-46 12-15,-8-26-12 16,-5-19-30-16,-17-27 23 16,-12-14-22-16,-11-4 4 15,-23 3 19-15,-11 18 9 0,0 38-3 16,0 22 70 0,-5 35-38-16,-19 20 16 0,-2 6-48 15,-3 47 1 1,5 24-6-16,13 19 19 15,6 15-14-15,5 8 31 16,0 1-31-16,0 0 25 0,21-11-25 16,-2-13 0-16,-9-15-18 15,-5-28-30-15,-5-30-81 16,0-23-71-16,-28-3-131 16,-28-47-145-16,-2-19 240 0,8-9 236 15,11 6 96 1,21 8 206-16,18 21 53 0,8 13-93 15,57 13-196-15,27 4-18 16,21 7-47-16,53 2-1 16,-32 1-94-16,-13 3-721 0</inkml:trace>
  <inkml:trace contextRef="#ctx0" brushRef="#br0" timeOffset="9522.99">21320 508 1837 0,'0'0'805'0,"0"0"-649"0,0 0-23 16,0 0-58-16,0 0-15 15,0 0-59-15,0 0 25 16,-142 86-20-16,108-29 13 15,10 2-20-15,3 4 1 0,13 0 0 16,8 3-2-16,0 4 3 16,58 3-1-16,21 3 0 15,13 1-21-15,3 1-11 16,-3-5-21 0,-18-6-3-16,-24-5 43 15,-32-12-1-15,-18-10 14 0,-18-14 39 31,-56-13 20-31,-15-13 5 0,-3 0-12 16,2-16-20-16,16-27 20 16,27-13-52-16,26-8 14 0,21-2-14 15,0 3-27-15,29 7 0 16,26 3-5-16,8 8-1 0,6 8 32 16,4 6-21-16,1 2 22 15,5 6-1 1,0 4 4-16,-11-2-5 0,-10 8 2 15,-26 0 0-15,-19 9 8 16,-13 2 47-16,0 2 58 16,-13 0-39-16,-27 0-62 15,-5 0 48-15,6 12-31 16,15 22-29-16,14 12 40 16,10 16-39-1,0 5 12-15,29 9-1 16,21-4 3-16,18-5-8 15,6-11-7-15,5-20 0 16,7-19-12-16,4-17-13 16,7-24-11-16,6-41-38 15,-9-29-89-15,-2-17 58 16,-13-15-23-16,-16-3 35 16,-18 6 51-16,-16 24 42 15,-24 26 51-15,-5 29 115 0,0 28-46 16,0 16-2-1,-23 0-67-15,-6 41-24 0,-3 28 46 16,3 14-58 0,6 16 9-16,17 7 5 0,6 9-23 15,0-1 13-15,0-6-19 16,29-16 1-16,5-18-18 16,-13-24 10-16,-7-27-73 15,-9-23-60-15,-5-7-173 16,0-43-513-16,-19-16-186 15,-25-11 750-15,-1 8 262 16,0 13 811-16,11 15-265 16,21 18-57-16,13 11-282 15,18 5-68-15,61 7-77 16,24 0-62-16,10 0 0 0,11 0-63 16,-38 0-284-16,-36 0-610 15</inkml:trace>
  <inkml:trace contextRef="#ctx0" brushRef="#br0" timeOffset="9910.7">21723 1329 1467 0,'0'0'522'0,"0"0"-378"0,0 0 38 0,0 0-62 16,0 0-30-16,0 0-47 31,0 0-42-31,281-143 33 16,-257 106 5-16,-14-4 41 16,-10 5 49-16,0 2-35 0,-44 8-37 15,-12 6-57 1,-25 4-90-16,20 5-381 0,9 5-855 0</inkml:trace>
  <inkml:trace contextRef="#ctx0" brushRef="#br0" timeOffset="10431.4">21523 508 1855 0,'0'0'653'16,"0"0"-446"-16,0 0 13 0,0 0-115 16,0 0-50-16,0 0 24 15,0 0-79-15,34-88-25 16,-39 81-41-16,-58 7-146 15,7 0-168-15,-1 0-226 0</inkml:trace>
  <inkml:trace contextRef="#ctx0" brushRef="#br0" timeOffset="11379.76">22396 1151 1741 0,'0'0'659'16,"0"0"-424"-1,0 0-104-15,0 0 20 16,0 0-103-16,0 0-48 16,0 0-75-16,92-6-493 15,-92 6-1358-15</inkml:trace>
  <inkml:trace contextRef="#ctx0" brushRef="#br0" timeOffset="13114.56">1141 377 1237 0,'0'0'338'0,"0"0"-199"16,0 0 29-1,0 0-52-15,0 0 80 0,0 0 34 16,0 0-10-16,-16 0 29 16,6 0-77-16,2 0-55 0,3 0-6 15,-1 0-78-15,1 0-1 16,0 0-24-16,0 0 7 15,-1 3-14-15,-2 3-1 16,8 1 0-16,0 3-10 16,0-3 23-1,0-1-13-15,0 3 0 0,0-2 11 16,24-2 19-16,15-3-11 16,1 5-2-16,13 2 17 0,-3-8-26 15,-1 5-1-15,-1-6-7 16,-9 1 6-1,-18-1 0-15,-8 0-6 0,-7 0 0 16,-6 0 4-16,0 0 16 16,0 0-19-16,0 0-1 15,0 0 15 1,0 0-24-16,-6 0 9 0,-12 3 0 16,2 0-13-16,-2 4 4 15,7 2 9-15,1-1 0 0,-3 8 1 16,2 8-2-1,6 7 1-15,0 8 0 0,-1 12-14 16,6 5 25 0,0 7-11-16,0 7 0 0,0-1 4 15,0 1-14 1,0-4 10-16,0 0 0 0,0-13-12 16,16-9 13-16,8-5-1 15,-3-7 3-15,3-6 9 16,-3-5-5-16,-3 2-7 15,6-7 0-15,-14 2-11 16,6-6 19-16,-8 2-8 16,-8-8 0-1,0 1 9-15,0-4-17 0,0 1 8 16,5-4-1-16,-5 3-17 0,0-3 5 16,0 0 13-16,0 0 0 31,0 0-4-31,-13-14-5 15,-21 2 9-15,-6-2 0 0,-4 1-14 16,-1 3 23-16,5 0-9 0,1 4 0 16,15-1 14-16,9 3 14 15,15 1-28 1,0-4 1-16,5-2-1 0,40-5 1 0,18 5-1 16,10-2 0 15,6 4 15-31,5 2-21 0,3 5 6 15,-3 0 0-15,-5 0 0 16,-10 0 1-16,-6 0-1 16,-19 0 0-16,-15 0-12 15,-18 0-32-15,-11 0-131 16,0 2-381-16,-29 15-403 0</inkml:trace>
  <inkml:trace contextRef="#ctx0" brushRef="#br0" timeOffset="15903.93">791 2527 1370 0,'0'0'531'15,"0"0"-368"-15,0 0 79 16,0 0 53-16,0 0-34 16,0 0-67-16,0 0-29 15,-87-56-81-15,87 34-3 16,0 7-41-16,14-7-29 15,41 4-5-15,24 5-6 16,13-2 0-16,-8 8-15 0,-5 6 15 16,-16 1 0-16,-18 0 0 15,-16 0-31-15,-29 14 24 16,0 19-32 0,-40 15 39-16,-44 7 13 0,-24 14-11 15,-5-4 26-15,10-1 14 16,25-8-33-1,30-6 26-15,32-13-35 0,16-4 1 16,11-10 22-16,57-7-23 16,19-2 45-16,13-5-13 0,3-2-31 15,-11-7 19 1,-27 0-20-16,-17 0-7 0,-22 0-1 16,-13 0-56-16,-7-1-71 15,-1-21-407-15,0-1-932 16</inkml:trace>
  <inkml:trace contextRef="#ctx0" brushRef="#br0" timeOffset="16342.65">1841 2782 1855 0,'0'0'733'16,"0"0"-637"-16,0 0 126 15,0 0-46-15,0 0-129 16,0 0-19-16,0 0-22 16,147-152-6-16,-113 108 0 15,-18 1 11 1,-6 6-17-16,-4 7 6 0,1 7 0 0,9 5-12 31,3 8 12-31,12 8 0 0,22 2 0 0,2 0 4 16,3 0-4-16,5 18 0 15,-13 12 0 1,-5 5 68-16,-16 16-18 16,-6 2 32-16,-12 3 12 0,-6 0-56 15,0-9 10-15,3-8-48 16,3-5 6-16,-1-15-17 15,14-12-26-15,50-7-189 16,-6-16-458-16,6-17-707 0</inkml:trace>
  <inkml:trace contextRef="#ctx0" brushRef="#br0" timeOffset="16707.64">3319 2508 1818 0,'0'0'718'16,"0"0"-460"-1,0 0 2-15,0 0-79 0,0 0-78 16,0 0-70 0,0 0 7-16,-221-66-40 0,176 102 0 0,0 10 2 15,11-2 11 1,5 7-8-16,11-7 11 0,12-5-10 16,6-5 17-16,0-15-23 15,0-1 0 1,0-16 4-16,0 1 8 15,0-3 14-15,0 0 11 0,0 0-37 16,0 0 42-16,0 0-42 16,0-3 1-16,0-6 6 31,0 2-1-31,0 0-6 0,0 1 0 0,6-1 4 0,-6 0-22 16,0 4 18-1,8-1-4 1,-8-1-16-16,0 1 13 15,0-3-22-15,0 4-20 16,0-8-131-16,-29 2-200 16,0-1-448-16</inkml:trace>
  <inkml:trace contextRef="#ctx0" brushRef="#br0" timeOffset="17245.97">2356 2502 1152 0,'0'0'834'16,"0"0"-639"-16,0 0 77 15,0 0-47-15,0 0-83 0,0 0 27 16,0 0-83 0,-239 6-29-16,199 29 14 0,11 5-58 15,8 3 32-15,8 7-1 16,8-1-25-16,5 4 29 16,0-9-30-16,24-5-11 15,20-9 35-15,6-12-41 16,19-16 16-16,-1-2-17 15,11-9-3-15,2-32 2 16,-15-15-89-16,-8-10-67 16,-24-4 12-16,-10-3-63 0,-19 7 72 15,0 12 95-15,-5 20 41 16,0 15 95-16,0 13 50 16,0 6-36-16,0 0-9 15,0 12-70 1,0 23 48-16,0 9 6 0,0 7-33 15,0 6 36-15,0-4-32 16,0-2-26-16,0-9 4 16,11-8-26-16,7-11-7 15,-12-7 0-15,9-16-145 16,-9 0-398-16,7-6-959 0</inkml:trace>
  <inkml:trace contextRef="#ctx0" brushRef="#br0" timeOffset="18085.7">2950 2759 1761 0,'0'0'402'15,"0"0"-112"-15,0 0-49 16,0 0-62-16,0 0-82 16,0 0-83-16,0 0 16 0,6-64 8 15,-1 38 0 1,-5-4 31-16,0-2-29 0,0-7 2 15,0 2 20-15,0 1-44 16,0 1 20-16,0 4-26 16,0 4-3-16,-5 13 21 15,-1 7-12-15,1 1-6 16,0 6-12 0,5 0-1-16,0 0-10 0,0 0 11 15,10 14-14 1,35-1 8-16,18 2-28 0,6 2-1 0,15 2 34 15,3 4-27-15,-9 3 14 16,-17 3 13 0,-14 6-1-16,-20 2 2 15,-14-1 32-15,-13 4 3 16,0-3 42-16,0-5-62 16,0-5 12-16,5-6-20 0,5-12 2 15,9-2 14-15,-3-7-22 16,13 0 13-16,5 0 14 31,5-27-17-31,6-10-4 0,-11-9-7 16,-5-7 11-16,-13-5-25 15,-3 3 14-15,-13 4 0 16,0 8-18-16,0 12 27 16,0 8-9-16,0 7 0 15,0 8 8-15,0 3-14 16,0 5 6-16,0 0-12 15,0 0 4-15,0 0-20 16,0 10 28-16,5 9 0 0,29 5 11 16,11 5-11-16,5 6 0 15,13 6 0-15,-5 1-6 16,-8 6 15-16,3 1-9 16,-9 4 0-16,-4-3 9 15,-11-4 1-15,-8-6-1 16,-3-6-9-16,-2-15 14 15,-3-6-5-15,3-9-18 16,18-4 6-16,63-30-114 16,-7-20-234-16,2-3-755 0</inkml:trace>
  <inkml:trace contextRef="#ctx0" brushRef="#br0" timeOffset="18847.23">5044 2495 1824 0,'0'0'675'0,"0"0"-398"15,0 0 36-15,0 0-101 16,0 0-78-16,0 0-14 16,0 0-90-16,-324-76-13 15,256 110 37-15,5 7-53 16,13 3 18-16,16 4-14 0,15 3 7 16,19-5-4-16,0-7-8 15,19-2 0-15,31-11-15 16,13-15-12-16,10-11 15 15,1 0 6-15,0-23-55 16,-6-21 7-16,-13-6-42 16,-15 1 33-16,-11 2 52 15,-11 2-13-15,-7 15 24 16,-11 12 38-16,0 6-10 16,0 10 58-16,0 2-77 15,0 0 0-15,0 2-12 0,0 26 13 16,0 9-10-1,5 3 2-15,13 0 11 16,3-3-7-16,8-7-6 16,11-7 0-16,4-14-12 0,14-9-30 15,5 0-9-15,11-9-82 16,-14-25-231-16,4-6-20 16,-25 4 170-16,-10 1 214 15,-19 10 116-15,-10 9 178 16,0 9 84-16,0 7-111 0,0 0-162 15,0 7-24 1,-10 23-80-16,5 13-1 16,5 6 35-16,0 1-34 0,10-3 4 15,30-11-4-15,12-13 16 16,-2-9-28-16,0-14 11 16,3 0-9-16,-3-30-6 15,2-11-34 1,-12-1 1-16,-6 2 15 15,-18 11 12-15,-6 4 9 0,-2 16 12 0,-8 9 0 16,0 0-6 0,5 34 7-16,6 19-1 0,13 19 0 15,2 18 12-15,3 9-17 16,5 13 5 0,-5 1 0-16,-13-11-9 0,-16-6 23 15,0-22-14-15,-21-18 54 16,-42-18-18-16,-22-19 48 15,-7-17-64-15,8-2-19 16,0-21-2-16,16-34-43 0,10-64-64 16,24 13-137-16,23-4-784 15</inkml:trace>
  <inkml:trace contextRef="#ctx0" brushRef="#br0" timeOffset="19161.2">6567 2690 808 0,'0'0'1599'0,"0"0"-1339"0,0 0 1 15,0 0-138-15,0 0 30 16,302-99-54-1,-173 62-52-15,8 0-11 16,5-2-28 0,-19 8 5-16,-10 1 11 15,-10 7-7-15,-24-2 38 0,-6 8-46 16,-15 1-9 0,-18 2 8-16,-11 8-8 0,-19 6-32 15,-10 0-119-15,-29 12-455 16,-21 11-212-16</inkml:trace>
  <inkml:trace contextRef="#ctx0" brushRef="#br0" timeOffset="19414.91">6772 2955 2099 0,'0'0'495'0,"0"0"-445"15,0 0 37-15,0 0 74 16,0 0 35-16,0 0-37 16,378 217-83-16,-262-134 18 15,-3 13-46-15,-5 10-28 16,0 9 20-16,-14-1-38 16,-15-6 8-16,-21-12-10 15,-18-22 9-15,-17-25-25 0,-23-42-37 16,0-7-128-1,0-14-330-15</inkml:trace>
  <inkml:trace contextRef="#ctx0" brushRef="#br0" timeOffset="20061.09">8689 2180 1258 0,'0'0'648'0,"0"0"-437"16,0 0 63-16,0 0-54 15,0 0 8-15,16 232-68 16,2-144-23-16,3 3-39 0,8 1-73 16,5-2 18-16,-5-7-43 15,-3-18-14-15,-7-13 1 16,-14-22-104-16,-5-23-34 15,0-7-14-15,-10-18-316 16,-43-36 7-16,-2-16 87 16,-8-13 19-16,-6-9-3 15,14-5 371-15,8 3 98 16,15 9 581-16,19 8-363 16,13 17-37-16,0 10-56 15,34 6-97-15,40 14-50 16,18 7-67-16,16 11 28 15,-1 12 8-15,1 0-6 16,-8 5 59-16,-13 29-16 0,-19 10 2 16,-18 2 13-16,-34 3-48 15,-16 4 4-15,-16-6-7 16,-68-5-34-16,-13-11 84 16,-11-8-51-16,6-10-29 15,23-4-16-15,21-9-44 16,31-17-102-16,22-19-447 15,5-5-1602-15</inkml:trace>
  <inkml:trace contextRef="#ctx0" brushRef="#br0" timeOffset="20550.32">9959 1990 1716 0,'0'0'540'16,"0"0"-313"-16,0 0 63 15,0 0-147 1,0 0-59-16,0 0-20 0,0 0-64 16,-205-9 21-16,137 9-16 0,4 0 7 31,14 0-3-31,11 0-9 0,10 0 0 0,13 0-9 16,8 0 6-16,3 0 3 15,5 4 0 1,0 8 1-16,0 5-4 0,0 3 3 15,0 10 0-15,5 6 15 16,14 11-7 0,-3 6 31-16,-3 10 16 0,-3 3-20 15,-10 4 47-15,0 3-48 16,0-2 4-16,0-4 17 16,6-14-55-16,12-7 17 15,3-16-17 1,13-10-8-16,11-17 7 0,57-3-64 15,-9-26-203-15,-4-8-600 0</inkml:trace>
  <inkml:trace contextRef="#ctx0" brushRef="#br0" timeOffset="20811.84">10343 2100 1783 0,'0'0'223'0,"0"0"-134"16,0 0 57-16,0 0-72 15,0 0 40-15,0 0 1 16,0 0 14-16,182 123 20 16,-182-77-44-16,-16 7-5 15,-42-3-40-15,3-3-47 16,-3-11 26-16,18-8-39 15,30-17-29-15,10-11-196 16,0 0-507-16</inkml:trace>
  <inkml:trace contextRef="#ctx0" brushRef="#br0" timeOffset="21007.44">10661 2107 2300 0,'0'0'623'15,"0"0"-448"-15,0 0-27 16,0 0-54-16,0 0-62 16,0 0-26-16,-181 173 16 15,202-120-22-15,42-5-27 16,55-12-113-16,-15-18-336 0,-11-18-357 16</inkml:trace>
  <inkml:trace contextRef="#ctx0" brushRef="#br0" timeOffset="21372.85">11166 1964 2471 0,'0'0'575'16,"0"0"-369"-16,0 0-80 16,0 0-104-16,0 0-8 15,0 0-28-15,329-73-63 0,-261 66-58 16,-23 2 58-1,-16 4 30-15,-24 1 47 0,-5 0 28 16,0 0 25-16,0 0 23 16,0 17-76-16,0 13 1 15,-5 12 6-15,-8 5 8 16,13 7-13-16,0 1-2 16,0 2 9-16,0 2 45 15,0 1-19-15,0 5-14 0,0-4-3 16,0 4-6-16,23-8-7 15,-7-13-5-15,-3-2 9 16,-7-15-9-16,-6-11 6 16,-11-9-6-16,-41-4 0 15,-17-3-99 1,9 0-374-16,12-14-1090 0</inkml:trace>
  <inkml:trace contextRef="#ctx0" brushRef="#br0" timeOffset="22095.67">8494 3887 1644 0,'0'0'626'0,"0"0"-380"15,0 0 79-15,0 0-58 16,0 0-88-16,0 0-54 15,0 0-101-15,34-107-16 16,-10 50-4-16,-13-4 10 16,2 1-14-16,-13 5 0 0,0 16 1 31,0 12 26-31,-24 10-17 0,-5 10 4 0,8 4-14 16,3 3 10-16,18 0-16 15,0 0 6-15,0 13-33 16,50 7-1-16,23 1-52 15,19 2-6-15,-2-4-16 16,-3 8-67 0,-24-1 77-16,-24 4 57 0,-18 5 41 15,-16 1 44-15,-5 5 58 16,0 1-6 0,-15 5 27-1,-14 0-39-15,-5-1 5 16,18-6-29-16,3-1-42 0,13-9 33 15,0-7-42-15,57-12-8 16,28-11-1-16,28 0-18 16,76-67-117-16,-31 4-395 15,-16-3-558-15</inkml:trace>
  <inkml:trace contextRef="#ctx0" brushRef="#br0" timeOffset="22451.97">10133 3437 1916 0,'0'0'667'0,"0"0"-521"0,0 0-47 15,0 0-42-15,0 0-56 16,0 0-1-16,-300-26 0 16,260 26 1-16,17 0-2 15,7 0 1-15,11 0-75 16,5 0 27-16,0 3-41 15,0 8 23-15,0-2 60 16,0 11-9-16,0 4 15 16,0 6 63-16,0 9 23 15,5 10 89-15,-5 10-57 16,0 1 0-16,5 7 25 16,-5 5-70-16,5 1 11 0,-5-3-23 15,0-11-38-15,6-9 23 16,-6-14-46-16,8-13 0 15,-3-9 0-15,16-10-21 16,26-4-42-16,3-14-127 16,-5-13-571-16</inkml:trace>
  <inkml:trace contextRef="#ctx0" brushRef="#br0" timeOffset="22793.53">10396 3614 1691 0,'0'0'389'15,"0"0"-194"-15,0 0-105 16,0 0-35-16,0 0 37 15,0 0 9-15,0 0-46 16,265 84-30-16,-231-44 44 16,-18-2 0-16,-16 10 70 15,0-5-20-15,-44 1-29 16,-20-9 30-16,4-5-8 16,7-9-82-16,14-8 6 15,15-10-36-15,24-3-67 16,0-33-114-16,48-13-549 0,2-7-464 0</inkml:trace>
  <inkml:trace contextRef="#ctx0" brushRef="#br0" timeOffset="22983.32">10848 3663 1091 0,'0'0'1404'15,"0"0"-1096"-15,0 0-85 16,0 0-57-16,0 0-86 0,0 0-1 15,0 0-43-15,-231 172-36 16,231-120 30-16,5-9-30 0,40-6 0 16,12-10-1-1,51-22-117-15,-13-5-189 16,2 0-514-16</inkml:trace>
  <inkml:trace contextRef="#ctx0" brushRef="#br0" timeOffset="23315.4">11279 3508 1872 0,'0'0'810'15,"0"0"-577"-15,0 0-55 0,0 0-112 0,0 0-66 16,0 0 18-16,0 0-18 16,187-4-66-16,-142 13-18 15,-11 5-33-15,-16 1 77 16,-12 0 18-16,-6 5 22 15,0 6 52 1,0 4 32-16,-29 10-5 0,5 2-4 16,3 7-57-16,3 4 16 15,12 7-34 1,6 0 6-16,0 2 18 0,0-2-9 0,0-3 32 31,0-1 15-31,0-4-44 0,6-10 23 0,-6-1-41 16,0-11 6-16,0-11-26 15,-50-14-48-15,-24-5-130 16,-10 0-516-16</inkml:trace>
  <inkml:trace contextRef="#ctx0" brushRef="#br0" timeOffset="34543.17">1238 5870 517 0,'0'0'403'0,"0"0"-289"0,0 0-84 16,0 0 12-16,0 0-8 16,0 0 93-16,-68 2 92 15,68-2-21-15,0 0-24 16,0 0-36-16,0 0-61 16,0 0-37-16,0 0-40 15,0 0-43-15,0 0 5 16,0 0-97-16,-11 0-24 15,6 0 31-15,0 0 20 0,-3 0 73 16,3 0 35-16,5 0 73 16,0-9 112-16,0 2-2 15,0 0-58-15,0 1-7 16,0 3 15-16,0 0 14 16,0-1-28-16,0 4-54 15,0-3-2-15,0-1-62 16,0-3 7-16,0-2-8 15,18 2-5-15,-2 0 4 16,-6 1-7-16,-2 3 8 16,-2 3-5-16,-6 0 14 0,0-4-3 15,0 4 58-15,0 0-18 16,0-3 68-16,0 3-42 16,0 0-27-16,0 0 38 15,0 0-57-15,0 0-1 16,0 20 22-16,0 20-22 15,0 22 59-15,0 15-14 16,-6 9-11-16,-7 11 43 16,3 4-62-1,4-3-4-15,1-4-7 0,0-14-16 16,-3-10-7-16,3-17-6 0,5-21-22 16,0-18 13-16,0-21-161 15,0-36-315-15,0-20-561 0</inkml:trace>
  <inkml:trace contextRef="#ctx0" brushRef="#br0" timeOffset="34748.5">1046 5700 2254 0,'0'0'343'16,"0"0"-202"-16,0 0-66 15,0 0 23-15,0 0 30 16,350-58-61-16,-229 51-12 16,-3 7-16-16,-4 0-27 15,-12 0-24-15,-7 0-52 16,-27 0-291-16,-34 7-555 0</inkml:trace>
  <inkml:trace contextRef="#ctx0" brushRef="#br0" timeOffset="34922.68">1062 6223 2714 0,'0'0'359'0,"0"0"-217"0,0 0-32 16,0 0-39-16,334 0-21 15,-208 0-40-15,-2 0-20 16,7-7-64-16,-41-5-245 15,-27 0-508-15</inkml:trace>
  <inkml:trace contextRef="#ctx0" brushRef="#br0" timeOffset="35145.35">2395 6086 2695 0,'0'0'645'0,"0"0"-534"0,0 0-30 0,0 0-59 16,0 0 44-16,11 208-42 0,13-141-18 15,-9-10 8 1,-1-10-13-16,-9-14-2 0,0-13-13 16,0-20-105-16,1-17-153 31,-1-22-554-31</inkml:trace>
  <inkml:trace contextRef="#ctx0" brushRef="#br0" timeOffset="35255">2498 5823 1245 0,'0'0'1600'0,"0"0"-1272"16,0 0-170-16,0 0-158 16,0 0-19-16,0 0-780 0</inkml:trace>
  <inkml:trace contextRef="#ctx0" brushRef="#br0" timeOffset="35732.21">3116 6082 1428 0,'0'0'907'16,"0"0"-748"-16,0 0 110 15,0 0-21-15,0 0-143 16,-53 182 4-16,53-145-31 0,0-3-44 16,0-10 19-1,0-11-26-15,0-6-11 0,0-7 40 16,0 0-43-16,0 0 20 15,0 0-19-15,0-20-2 16,0-10-24-16,0-6-9 16,29-9-33-16,6 7 31 15,9 1-19-15,1 6 42 16,2 9-9-16,-2 4 15 16,5 7-6-16,-3 11 1 15,3 0 0-15,-5 0 54 0,0 21-31 16,-3 11 9-1,-11 10 20-15,-2-1-52 0,-5 8 33 16,-13-6-32 0,-1-8-2-16,-10-3 1 0,0-9-1 15,0-10-49-15,0-6-134 16,0-7-550-16</inkml:trace>
  <inkml:trace contextRef="#ctx0" brushRef="#br0" timeOffset="36221.62">4384 6029 2158 0,'0'0'505'15,"0"0"-422"-15,0 0 177 16,0 0-101-16,0 0-72 0,-295-21 8 15,222 62-30-15,4 12-14 16,9 14 36-16,15 5-65 16,16 9 14-16,24-1-13 31,5-4-11-31,21-9 2 0,42-11-14 0,21-23-3 16,8-26-12-16,3-7-7 15,2-50-19-15,-18-33-97 16,-16-26-103-16,-23-19-4 15,-25-11 19-15,-7-4-37 16,-8 17 79-16,0 23 184 16,0 28 90-16,0 32 243 0,-13 31-55 15,3 12-89 1,-1 12-122 0,-2 46 23-16,2 22 58 0,6 19-73 0,0 11-6 15,5 6 2-15,0-3-50 16,10-2 31-16,30-18-52 15,-1-14 0 1,9-22-13-16,2-27-59 16,-11-17-80-16,-10-13-498 0</inkml:trace>
  <inkml:trace contextRef="#ctx0" brushRef="#br0" timeOffset="37515.96">5383 5559 1577 0,'0'0'289'16,"0"0"11"-16,0 0 39 16,0 0-87-16,0 0 20 15,0 0-136-15,0 0-43 16,-103 29-42-16,48 30-11 15,-8 24 56-15,5 13-25 16,19 14-17-16,18 10 15 16,13 4-68-16,8 2 24 15,8-10-25-15,37-10 17 16,4-16-40-16,9-24-5 0,26-33-98 16,-15-19-144-1,-6-14-620-15</inkml:trace>
  <inkml:trace contextRef="#ctx0" brushRef="#br0" timeOffset="37815.87">5565 5920 1614 0,'0'0'369'0,"0"0"-297"16,0 0-12-16,0 0-8 15,318-30 13-15,-245 30 59 16,-12 23-26 0,-9 13 55-16,-17 11 10 0,-20 6-10 15,-15 3-15-15,0 8-65 16,-15-8-34-16,-38-3 26 16,3-9-49-16,-3-12 19 15,9-7-35 1,4-18-23-16,17-7-35 0,17-32-231 15,6-21-466-15,0-9-777 0</inkml:trace>
  <inkml:trace contextRef="#ctx0" brushRef="#br0" timeOffset="38009.73">6251 5939 2225 0,'0'0'564'0,"0"0"-344"0,0 0-56 15,0 0-77-15,0 0 9 16,0 0-57-16,-260 188 15 16,252-134-42-16,8-1-2 15,8-1 7-15,52-14-17 16,19-10-35-16,63-28-22 16,-16 0-229-16,-18-21-543 0</inkml:trace>
  <inkml:trace contextRef="#ctx0" brushRef="#br0" timeOffset="38383.72">6816 5594 948 0,'0'0'889'0,"0"0"-778"15,0 0-98-15,0 0 24 16,0 0 15-16,0 0 53 15,0 0 105-15,0 0 7 16,0 0 27-16,0 0-43 16,0 0-106-16,0 0 1 15,0 0-52-15,0 0-16 16,0 0-7-16,0 0-10 0,0 0 14 16,0 0-10-16,0 0-14 15,0 0 51-15,6 6-39 16,36 13 5-16,-3 4 5 15,11 12-8-15,8 8-14 16,-3 10-1-16,3 14 11 16,-18 13 1-16,-12 6-11 15,-28 6-1-15,0 8 3 16,-81 3-3-16,-93 41-18 16,9-24-168-16,2-27-911 0</inkml:trace>
  <inkml:trace contextRef="#ctx0" brushRef="#br0" timeOffset="40710.48">1262 7200 1011 0,'0'0'779'16,"0"0"-621"-16,0 0 101 16,0 0-25-16,0 0 4 15,0 0-76-15,0 0-65 16,-29-30-10-16,29 30-48 0,21 0 15 16,21 0 22-16,3 10-61 15,10 0 21 1,3 0-36-16,-13-4 11 0,-6-2-5 15,-15-4-6-15,-14 0 0 16,-4 0-12-16,-6 0-5 16,0 0 11-16,0-4-33 15,0 4-12-15,-11 0 51 16,-5 0-28-16,3 0 17 16,3 14 10-16,4 6-10 15,1-1 10-15,0 8 1 0,-8 3 0 16,7 0 0-1,-4 3 8 1,5 7-8-16,-3 1 25 0,2 1-19 0,1 6 12 16,5-2-18-1,0 4 1-15,0 0 22 16,0 3-23-16,0 0 13 16,0 7 23-16,5-4-35 15,14 4 41-15,-14 0-9 0,6-3-15 16,-6 2 22-16,3 6-39 15,-3-6-1-15,-5 5 0 16,5-2 3-16,1 2-4 0,-1-8 1 16,0 0 0-1,-5 3-5-15,5-11 5 16,3 6 0 0,-2-8 0-16,-6 1 6 15,0-2-6-15,0 0 0 16,0-2 0-16,0 3 5 15,0-3-5-15,5 7 0 0,0 0-1 16,-5-3 7 0,5-1-6-16,1-3 0 0,-6-7 1 15,0-1-7-15,0-5 6 16,0 0 0-16,0 0 0 16,0-5 13-16,0 3-13 15,0-3 0-15,0 0 0 16,0-2-6-16,0 3 6 15,0 1 0-15,0 3 0 16,0 3 7-16,0-3-7 16,0 0 0-16,0-3 1 0,7-1-3 15,-7-6 2-15,0 3 0 16,0-3 0-16,0 0 12 16,0-3-13-16,0 2 1 15,0-2 0-15,0 0 5 16,0 0 4-16,0 1-9 15,0-4 15-15,0 3-2 16,0 1-8-16,0-2-5 16,0 2 0-16,6-4-4 15,-1 4 5-15,0-1-1 0,1-1 0 16,-6 4 12-16,0-3-13 16,0 0 1-16,0 3 0 15,0 3-5-15,0 0 6 16,0 7-1-16,0 0 0 15,0 0 9-15,0-1-9 16,0 1 0-16,-6-3 0 16,6-1-7-16,-5-5 8 15,5 2-1-15,-5 2 0 16,-1-4 18-16,-1 6-18 16,-4 8 0-16,6-4 1 0,0 4 14 15,-1-4-9-15,6 4-6 16,-8-10 0-16,8-4 15 15,0-7-16 1,0-8 1-16,-5-6 0 16,5 4-9-16,0-4 10 0,0 3-1 15,0-3 0-15,0 3 10 16,0 4-11-16,0 0 1 16,0-1 0-16,-5 4-10 15,0-3 10-15,5 0 0 0,0-1-2 16,0-3 8-16,0 8-13 15,0-2 7-15,0 8 0 16,0 3 1-16,0 3-1 16,0 4 0-16,0-4-1 15,0 1 4-15,0-8-3 16,0-6 0-16,0-4 1 16,0 4 7-16,0-3 4 15,0 6-8-15,0 4 31 16,0 3-35-16,0-4 26 15,0 1-26 1,0-4 1-16,0-3-9 0,0-4 19 16,0-6-11-16,0 0 10 0,0 0-1 15,0 0-7 1,0 0-2-16,0 0 0 0,0 0 0 16,0 0 0-16,0 0 0 15,0 0-1-15,0 0 17 16,0 0-14-16,0 0-2 15,0 0 0-15,0 0-11 0,0 0 13 16,0 0-2 0,0 0 0-16,0 0 13 15,0 0-19-15,0 0 6 0,0 0 0 32,0 0-6-32,0 0 8 0,0 0-2 0,0 0 0 15,0 0 18-15,0 1-14 16,0 5 3-16,-6 4-6 15,-23 10 22 1,-5 3-9-16,0 5-5 16,-5 4 9-16,-1 3-18 15,-5-1 31-15,11-4-17 16,0-1-13-16,10-9 14 16,9-7-15-16,9-3 0 0,6-10-1 15,0 0-12 1,0 0 12-16,0 0-24 15,0 0-2-15,0-10 12 16,27-10-12-16,12 1-8 16,3-2-14-16,13-2-61 15,3-2-11-15,3 7-30 0,2-1 23 16,0 1 97-16,-13 12 31 16,-11 0 28-16,1 6 91 15,-11 0 13-15,5 1 14 16,0 24-69-16,0 2-41 15,1 3 10-15,-7 2-38 16,-1-8-5-16,-4-4-3 16,-12-11-159-16,-11-9-432 0</inkml:trace>
  <inkml:trace contextRef="#ctx0" brushRef="#br0" timeOffset="41563.01">2277 7356 1207 0,'0'0'766'15,"0"0"-542"-15,0 0 90 0,0 0-44 16,0 0-85-16,0 0-22 16,0 0-32-16,5 91-25 15,6-36-13-15,-1 6-45 16,4 2 22-16,-4-3-47 16,1-7-23-16,2-10 13 0,-3-6-5 15,-4-14-14 1,-6-13 6-16,5-10-83 0,5-7-29 15,-2-29-135-15,-3-7-706 0</inkml:trace>
  <inkml:trace contextRef="#ctx0" brushRef="#br0" timeOffset="42425.94">2196 7001 2295 0,'0'0'827'0,"0"0"-588"16,0 0-48-16,0 0-130 15,0 0-31-15,0 0-30 16,0 0-111-16,18 12-88 15,3 9-626-15</inkml:trace>
  <inkml:trace contextRef="#ctx0" brushRef="#br0" timeOffset="43394.82">2666 7409 1905 0,'0'0'398'15,"0"0"-190"-15,0 0 33 16,0 0-105-16,0 0-114 15,0 0 13-15,0 0-35 0,353-40 0 16,-251 13-6-16,-12-5 12 31,-22-5-7-31,-23-3 1 0,-16 1-6 0,-24 2 0 16,-5 3 12-16,0 11 1 16,-16 7 76-16,-23 9-73 15,-1 7 24-15,1 0-29 16,-8 27 10-16,7 26 1 15,1 20 32-15,10 20 26 16,13 14 14-16,16 13-54 16,0 9 13-16,0 8-9 0,50-1-37 31,8-4 25-31,5-4-26 0,-3-15 0 16,-15-17-10-16,-11-23 17 15,-15-20-7-15,-19-23 0 16,0-20 1-16,-19-10 27 15,-36-7-28-15,-19-33 0 0,-4-13 29 16,9-16-28-16,17-7 38 16,31-4-18-16,21-3-9 15,0 4-15-15,44 17 3 16,30 11-44-16,10 9-13 0,13 6-139 31,-23 12-398-31,-16 4-916 0</inkml:trace>
  <inkml:trace contextRef="#ctx0" brushRef="#br0" timeOffset="45787.68">4481 7183 1260 0,'0'0'699'0,"0"0"-381"15,0 0 22-15,0 0-57 16,0 0-122-16,0 0-116 15,0 0-13-15,0 57 11 16,0 15 64-16,5 22 14 0,8 20-58 16,-2 12-5-1,5 7-16-15,7-1-33 0,1-5 3 16,-3-21-12-16,3-18-38 16,-3-25-17-16,2-37-135 15,-12-22-267-15,2-4-242 0</inkml:trace>
  <inkml:trace contextRef="#ctx0" brushRef="#br0" timeOffset="46029.35">4492 7263 1227 0,'0'0'593'0,"0"0"-524"15,0 0 9-15,0 0-4 16,312-43 50-16,-222 43 12 15,-3 20-64-15,-24 23 29 16,-24 13-10 0,-28 7 25-16,-11 7-15 0,-5-4-36 15,-48-6 84 1,-15-5-62-16,-11-9-29 0,5-12 22 0,14-15-79 16,7-5-1-1,19-14-28-15,13-17-276 0,13-13-487 0</inkml:trace>
  <inkml:trace contextRef="#ctx0" brushRef="#br0" timeOffset="46456.24">5762 7114 1796 0,'0'0'539'16,"0"0"-415"0,0 0 38-16,0 0-38 0,0 0-72 15,0 0-50 1,0 0 16-16,-300 0-18 0,276 0 0 16,3 0 0-16,3 0 8 15,13 0-8-15,5 0 0 16,0 0 1-1,0 0-18-15,0 0 17 0,0 16 0 16,10 7 15-16,14 14 40 0,-6 13 60 16,-7 10-13-16,-1 9-17 15,-5 10 34-15,-5 3-54 16,8-2 6-16,-8-4-8 16,6-10-63-16,-1-9 30 15,5-17-30-15,9-10 1 16,2-21-16-1,13-9-49-15,34-23-65 16,-4-26-373-16,-4-5-593 0</inkml:trace>
  <inkml:trace contextRef="#ctx0" brushRef="#br0" timeOffset="46693.12">5983 7263 1300 0,'0'0'925'0,"0"0"-801"15,0 0-79-15,0 0-22 16,0 0 19-16,0 0 1 16,0 0-4-1,307 56 72-15,-307-22-5 0,0 2 0 16,-13 0 35-16,-31-1-71 0,-12-5 11 16,4-5-60-16,7-3-15 15,16-14-12-15,19-3-29 16,10-5-171-16,0-23-254 15,34-12-611-15</inkml:trace>
  <inkml:trace contextRef="#ctx0" brushRef="#br0" timeOffset="46874.63">6477 7227 2328 0,'0'0'576'0,"0"0"-437"0,0 0 0 15,0 0-58-15,0 0-67 16,0 0 35-16,0 0-37 16,-131 159-12-16,131-121 17 15,18-7-17-15,27-2-12 16,39-28-103-16,-10-1-204 16,-6 0-449-16</inkml:trace>
  <inkml:trace contextRef="#ctx0" brushRef="#br0" timeOffset="47261.36">6477 7227 1898 0,'182'-170'781'15,"-182"167"-499"-15,0 0-89 16,23-6-148-16,27 7-6 16,19-4-39-16,9 3 1 15,7 3-2-15,-6-3 1 16,-11 3 0-16,-21 0 0 15,-20 0-7-15,-9 0-2 0,-18 0 9 16,0 0 0-16,0 10 57 16,0 13-44-16,-11 7 4 15,4 6-16-15,7 4 14 16,0 10-9-16,0-1 10 16,0 8 7-16,18 3 46 15,-2 0-47-15,7 4 19 16,-12-3 10-16,-6 6-50 15,3-10 37-15,-8-6-11 16,0-12-27-16,0-12 39 16,0-14-28-16,-18-7 32 15,-11-6-25-15,-11 0-4 16,1 0-28-16,-6-23-23 0,11-13-65 16,5-30-93-16,13 6-565 15,11 7-1085-15</inkml:trace>
  <inkml:trace contextRef="#ctx0" brushRef="#br0" timeOffset="48056.09">7742 7150 2000 0,'0'0'608'16,"0"0"-312"-1,0 0-52-15,0 0-68 0,0 0-126 0,0 0-9 32,0 0-4-32,203 0-29 0,-111 0 23 0,2 0-31 15,-7 0-38-15,-19 0-95 16,-23 0-444-16,-29 0-460 0</inkml:trace>
  <inkml:trace contextRef="#ctx0" brushRef="#br0" timeOffset="48214.36">7797 7469 2721 0,'0'0'544'0,"0"0"-387"0,0 0-61 15,0 0-49-15,0 0-46 16,0 0-1-16,382 0-94 16,-282 0-446-16,-19-9-625 0</inkml:trace>
  <inkml:trace contextRef="#ctx0" brushRef="#br0" timeOffset="48513.22">8778 7011 1984 0,'0'0'216'16,"0"0"-141"-16,0 0 115 15,0 0-65-15,318 23 36 16,-249 10-81-16,-19 11 16 15,-21 2 13-15,-24 7-33 0,-5 0 13 16,-11 0-20 0,-46-3-21-16,-12-3 17 0,-4-6-57 15,-1-11 25-15,6-7-27 16,18-10-6-16,15-6-30 16,30-7-163-16,5-30-377 15,0-12-513-15</inkml:trace>
  <inkml:trace contextRef="#ctx0" brushRef="#br0" timeOffset="48713.2">9475 7040 2158 0,'0'0'732'0,"0"0"-539"0,0 0-1 16,0 0-95-16,0 0 9 15,0 0-64-15,-242 219 9 16,234-148-25-16,8 0-16 15,0-10 2 1,0-8-12-16,35-12-24 16,38-22-12-16,-10-8-206 0,0-11-507 15</inkml:trace>
  <inkml:trace contextRef="#ctx0" brushRef="#br0" timeOffset="48965.52">10235 6694 1543 0,'0'0'1438'15,"0"0"-1283"-15,0 0-30 16,0 0-31-16,0 0 21 16,5 176-1-16,30-75-85 0,4 5-5 15,-5 4-20-15,-5-4 14 16,-18-5-36-16,-11-17-1 15,0-17-94-15,0-19-55 16,-74-43-183-16,6-5-202 16,-6-8-175-16</inkml:trace>
  <inkml:trace contextRef="#ctx0" brushRef="#br0" timeOffset="49646.55">9930 7273 1886 0,'0'0'515'15,"0"0"-360"-15,0 0-50 16,0 0 20-16,329-150-18 0,-192 108-68 15,2-15 9 1,-2-3-48-16,-11-4 10 0,-37 9-10 16,-25 5 17-16,-36 12 22 15,-28 12 59-15,0 12-12 16,-23 10 4-16,-27 4-89 16,-8 11 14-16,8 38-14 15,-3 23 11-15,19 13 33 16,18 16 2-16,11 5-5 15,5-3 33-15,0-7-69 16,0-8 13 0,5-20-10-16,6-17 3 0,-11-21-13 15,5-21 1-15,-5-9 0 0,6-9-12 16,1-34 12-16,9-15-62 16,13-1-7-16,5 2-55 15,0 7-11 1,1 17 21-16,-1 13 50 15,-3 14 63-15,-2 6 2 0,6 0 8 16,-1 10 67-16,0 22-28 16,5 5 48-16,6 9-49 15,8-2-38-15,10 0 29 16,10-12-37-16,6-9 15 0,16-11-10 16,-3-12 6-16,3 0-16 15,-8-30 4-15,-9-13 0 16,-14-10-23-16,-15-15 21 31,-9 1 2-31,-16 4 0 0,-24 7 10 16,0 16 5-16,0 10 29 0,-29 14 1 15,-16 6 7 1,-13 10-51-16,3 0 22 16,-3 0-13-16,8 33 2 15,-3 10 14-15,19 10-16 16,18 7-4-16,16 6 41 15,0-3-47-15,40-2 23 16,23-13-14-16,16-11 10 16,10-9-28-16,9-21 9 15,10-7-43-15,-6-7 19 16,-13-29-132-16,-15-11-91 16,-27-11-133-16,-36-25-208 15,-11 14 203-15,0 9-308 0</inkml:trace>
  <inkml:trace contextRef="#ctx0" brushRef="#br0" timeOffset="50216.86">12373 7117 1166 0,'0'0'810'0,"0"0"-468"16,0 0-38-16,0 0-86 16,0 0-69-16,0 0-26 0,0 0-27 15,0 113-6-15,0-70-14 16,0 3-51-16,0 0 32 16,0-9-57-16,0-7 6 15,0-8-13-15,0-9 22 16,0-11-15-16,0-2 10 15,0 0-2-15,0-26 1 16,0-23-9-16,0-12-41 16,0-9 20-16,11-3-57 15,18 10 10-15,5 10 36 16,-5 19-1-16,-3 15 20 16,-2 11 13-16,0 8 0 15,-3 0 67-15,8 21-22 0,-1 15 19 16,1 15-1-16,-2 8-45 15,7 4 28-15,-5-3-46 16,-6-3-13 0,-7-4-1-16,-10-18-189 0,-6-16-538 0</inkml:trace>
  <inkml:trace contextRef="#ctx0" brushRef="#br0" timeOffset="51284.9">13801 7160 1847 0,'0'0'400'16,"0"0"-146"-16,0 0-54 15,0 0-40-15,0 0-21 16,0 0-15-16,0 0 54 15,0 0-72-15,0-10-1 16,0-13-53-16,0-7-51 16,0-3 21-16,0 3-22 15,-10 4 0-15,5 5-15 16,5 8 15-16,0 3-2 0,5 4-26 16,45-1-64-16,13 7 61 31,5 0-28-31,1 0 4 0,-9 7 54 0,-7 18-23 15,-9 9 24-15,-9 10 9 32,-6 6 0-32,-8 3 27 15,-3 6-30-15,-2-2 1 0,-3-4 28 16,3-10-28-16,-6-6 2 16,9-11-4-16,2-10 8 15,21-9 7 1,8-7-15-16,18 0-4 0,16-23 1 15,8-15-2-15,-2-14-8 16,-6-4 8-16,-8-1-18 16,-21 1 6-16,-15 6 12 15,-16 11 0-15,-19 2 15 16,-5 11-14-16,0 6 22 16,0 6-1-16,-34 3-10 15,-1 11-1-15,-9 0-11 16,-1 8 0-16,-2 25-8 15,2 13 23-15,11 7-3 16,18 11 27-16,11-1-19 0,5-1 29 16,0 2-39-16,50-10-9 15,18-15 13-15,11-11-12 16,10-26-4-16,14-2-2 16,5-30-113-16,10-79-184 15,-26 8-665-15,-29-1-1004 16</inkml:trace>
  <inkml:trace contextRef="#ctx0" brushRef="#br0" timeOffset="51952.97">15558 6478 2107 0,'0'0'509'15,"0"0"-408"-15,0 0 61 16,0 0 5-16,0 0-34 16,-60 230 17-16,60-147-83 15,0 5-7-15,0 4 15 16,21-2-74-16,2-1 12 15,1-6-13-15,-13-10-2 16,-6-13 1-16,-5-20-67 16,0-14-11-16,0-15-2 15,0-11-79-15,-11 0-39 16,-18-30-63-16,6-11 24 0,2-5 135 16,8-3-8-16,13-1 54 15,0 6 56-15,0 11-22 16,34 4 23-16,13 8 0 15,14 8 9-15,2 3 5 16,5 7 39-16,0 3 10 16,-12 0 51-16,1 0-14 15,-12 10 34 1,-5 13 39-16,-11 7-6 0,-14 0 16 16,-1 3-86-16,-4 0-38 0,-5 0 8 15,6-6-57-15,-3-4 16 16,7-9-26-1,9-8 16-15,16-6-26 16,10 0 10-16,7-20-66 0,12-13-52 16,-14-3-53-1,-10-1 78-15,-11 3 78 0,-10 11 15 16,-14 7 74-16,-5 9 47 16,-5 4 2-16,0 3 1 0,0 0-96 15,0 10 5 1,0 20 3-16,-5 6-35 0,5 1 37 15,0 0-38-15,0-4 0 16,0-13 6-16,34-8 2 16,14-12-8-16,7 0 0 15,8 0-33-15,-3-19 24 16,-12 2-20-16,-14 0 29 16,-18 11 9-16,-6 3 6 15,-2 3 24 1,3 0-15-16,4 13-18 0,9 13 17 15,0 4-23 1,26 7-39-16,-11-10-84 0,-5-10-583 16</inkml:trace>
  <inkml:trace contextRef="#ctx0" brushRef="#br0" timeOffset="52599">17936 6994 208 0,'0'0'1715'16,"0"0"-1473"-16,0 0-128 16,0 0-89-16,0 0 3 15,0 0-28-15,368 0 0 16,-284 30 20-16,-10 7 26 16,-30 9 138-16,-20 4 53 15,-24 3-43-15,0-4 5 16,-29-2-45-16,-26-7-58 15,-3-10 3-15,8-4-82 0,11-9 8 16,20-6-25-16,14-11-10 16,5 0-29-16,58-44-123 15,21-12-361-15,10-8-383 0</inkml:trace>
  <inkml:trace contextRef="#ctx0" brushRef="#br0" timeOffset="52790.44">19051 6904 1542 0,'0'0'1043'0,"0"0"-740"16,0 0-25-16,0 0-91 16,0 0-27-16,-324 143-80 0,285-73-34 15,28 3 22-15,11 0-59 16,11-3 21-16,52-8-27 16,21-3-3-16,58-21-8 15,-21-10-104-15,-13-26-484 0</inkml:trace>
  <inkml:trace contextRef="#ctx0" brushRef="#br0" timeOffset="56282.56">2503 8909 925 0,'0'0'204'15,"0"0"32"-15,0 0-68 16,0 0-11-16,0 0-27 16,0 0 26-16,0 0 33 15,0-55 31-15,0 48-22 16,0 2-52-16,0 4 39 0,0 1-76 16,0 0-33-16,0 0 19 15,0 0-62-15,0 0 12 16,0 6-12-16,0 31-32 15,-13 22 62-15,-3 21-18 16,-7 13 3-16,7 6 22 16,11 7-49-16,5-11 8 15,0-3-29 1,0-7 18-16,0-16-18 16,5-16 0-16,5-13-38 0,9-20-67 15,-14-13-241-15,6-7-524 16</inkml:trace>
  <inkml:trace contextRef="#ctx0" brushRef="#br0" timeOffset="56824.06">2519 8796 1450 0,'0'0'530'0,"0"0"-312"0,0 0 23 16,0 0-95-16,0 0-128 15,0 0 4-15,0 0-7 16,187-121-3-16,-106 121 85 15,3 0-17-15,-5 12 7 16,-5 24 4-16,-11 14-53 16,-18 14 30-16,-21 3 30 15,-24 2-38-15,0-2 23 16,-24-4-24-16,-45-10 1 16,-4-6 16-16,-6-14-52 15,5-8 2-15,11-11-25 0,13-7 10 16,6-3-22-1,15 1-55-15,-6-5-112 0,12 0-286 16,12 0-394-16</inkml:trace>
  <inkml:trace contextRef="#ctx0" brushRef="#br0" timeOffset="57529.77">3902 8600 1360 0,'0'0'482'15,"0"0"-372"-15,0 0 95 16,0 0-88-16,0 0-28 16,0 0 25-16,0 0-29 0,-147-13 28 15,118 13-41 1,3 0 7-16,2 0 21 0,14 0-48 15,-3 0-13-15,13 0-36 16,0 0 12-16,0 3-6 16,0 4-9-16,0-4 0 15,0 4 12-15,0 2-5 16,0 9 20-16,0 8 21 16,0 12 3-16,-16 10 32 15,-3 11-37-15,4 6-6 16,-1 12 32-16,3 2-40 0,2 4 26 15,6 4-14-15,0-4-35 16,5-6 37-16,0-10-46 16,0-12 1-1,0-7 2-15,0-13 6 16,10-10-9-16,1-12 0 0,2-10-37 16,8-3-29-16,31-16-86 15,-2-21-314-15,-5-6-518 0</inkml:trace>
  <inkml:trace contextRef="#ctx0" brushRef="#br0" timeOffset="57797.63">4163 8864 1348 0,'0'0'597'16,"0"0"-459"-16,0 0 63 15,0 0-59 1,0 0-31-16,0 0-17 0,289 63-3 0,-271-13 64 31,-18 3-20-31,0 10-28 0,-18-3-26 0,-27-7-30 16,-5-7 26-16,3-7-54 16,13-18-22-16,2-6-1 15,14-14-19-15,18-2-87 16,0-34-194-16,0-8-532 15</inkml:trace>
  <inkml:trace contextRef="#ctx0" brushRef="#br0" timeOffset="58020.17">4691 8787 2436 0,'0'0'462'0,"0"0"-319"0,0 0 0 15,0 0-104-15,0 0 23 16,0 0-20-16,-176 203-35 16,176-157 12-1,0-3-19-15,0-6-11 16,40-7 10-16,44-14-135 16,-3-9-167-16,-2-7-356 15</inkml:trace>
  <inkml:trace contextRef="#ctx0" brushRef="#br0" timeOffset="58399.63">4962 8580 1864 0,'0'0'773'0,"0"0"-551"16,0 0-54-16,0 0-140 15,0 0-6-15,0 0-22 16,0 0 11-16,240-17-14 15,-201 17 3-15,-15 17 0 16,-14 7 42-16,-5 6 13 16,-5 6 19-16,0 7-22 15,0 8-37-15,0 2 30 16,0 7-45-16,0 2 0 16,6 2 5-16,17 3 10 15,-7-1-15-15,8-3 19 0,-14 0-13 16,4-3 44-16,-4-7-29 15,-5-1 7-15,-5-15 31 16,0 0-52-16,0-9 41 16,-10-8-12-1,-24-10-27-15,5-8 33 0,-6-2-42 16,7 0-9-16,12-15-9 16,16-72-109-16,0 8-159 15,0-10-782-15</inkml:trace>
  <inkml:trace contextRef="#ctx0" brushRef="#br0" timeOffset="58542.59">5909 8847 2666 0,'0'0'598'0,"0"0"-513"15,0 0-36-15,0 0-14 16,410-23-35-16,-302 23-216 0,-29 0-664 15</inkml:trace>
  <inkml:trace contextRef="#ctx0" brushRef="#br0" timeOffset="58701.22">5967 9136 2728 0,'0'0'597'16,"0"0"-505"-16,0 0 27 15,0 0-119-15,0 0-38 0,0 0-285 16,334-17-1048-16</inkml:trace>
  <inkml:trace contextRef="#ctx0" brushRef="#br0" timeOffset="59016.35">7032 8418 1793 0,'0'0'724'16,"0"0"-609"-1,0 0 191-15,0 0-106 0,-5 205-86 16,5-124 1-16,0 4-76 16,0 3-16-16,0-1-8 15,0-11-2-15,0-7-14 16,10-16 1-16,9-19-119 16,-9-21-225-16,9-13-506 0</inkml:trace>
  <inkml:trace contextRef="#ctx0" brushRef="#br0" timeOffset="59173.33">7061 8365 2313 0,'0'0'748'16,"0"0"-627"-16,0 0-2 16,0 0-85-16,0 0-33 15,402-80-1-15,-270 80-132 16,-38 6-335-16,-30 18-435 0</inkml:trace>
  <inkml:trace contextRef="#ctx0" brushRef="#br0" timeOffset="59339.17">7158 8796 1876 0,'0'0'1049'0,"0"0"-864"0,0 0-66 0,0 0-26 15,0 0-34 1,0 0-59-16,321 11-76 16,-213-11-223-16,-27 0-511 0</inkml:trace>
  <inkml:trace contextRef="#ctx0" brushRef="#br0" timeOffset="59611.84">8071 8657 1485 0,'0'0'1018'16,"0"0"-778"-16,0 0 62 15,0 0-79-15,0 0-57 16,0 0-52-16,89 177-58 15,-78-124 28-15,-3-3-65 16,-8-4-10-16,0-6-7 16,0-13-2-16,0-7-32 15,0-20-80-15,0 0-269 0,0-27-696 0</inkml:trace>
  <inkml:trace contextRef="#ctx0" brushRef="#br0" timeOffset="59729.76">8155 8381 2436 0,'0'0'750'0,"0"0"-618"16,0 0 0-16,0 0-132 15,0 0-129-15,0 0-514 0,0 0-1834 16</inkml:trace>
  <inkml:trace contextRef="#ctx0" brushRef="#br0" timeOffset="60250.65">8563 8616 591 0,'0'0'1576'0,"0"0"-1259"15,0 0-142-15,0 0-70 16,0 0 29-16,0 0-35 16,0 0 2-16,57 171-15 15,-41-121-10-15,-10 0 30 0,7-7-74 16,-8-9-16-16,0-15 14 15,0-8-22 1,-5-9 7-16,0-2 2 0,0 0-16 16,0-29 23-16,0-11-24 15,0-13-12-15,0-10 11 16,0 3-71-16,19 7 30 16,15 8 4-16,5 19 0 15,1 9 24-15,-1 11 13 16,1 6 1-16,-1 0 17 15,6 16-16 1,-6 17 49-16,9 7-2 0,-9 1-29 16,-5 1 40-16,-7-1-59 15,-9-4 1-15,-7-7-1 16,2-10-65-16,-8-7-129 0,0-13-519 0</inkml:trace>
  <inkml:trace contextRef="#ctx0" brushRef="#br0" timeOffset="60565.04">9862 8544 2364 0,'0'0'273'0,"0"0"-115"16,0 0 47-1,0 0-85-15,0 0-41 0,-318 46-11 16,268 4 33-16,10 9-38 16,16 6-7-16,14-3-1 15,10-1-55-15,0-5 36 16,39-9-31 0,30-17 10-16,10-14-30 0,10-16 7 15,8-10-73-15,-12-46-112 0,-17-24-349 16,-23-69-51-16,-22 18 42 31,-17 1-384-31</inkml:trace>
  <inkml:trace contextRef="#ctx0" brushRef="#br0" timeOffset="60727.47">10020 8071 1629 0,'0'0'716'31,"0"0"-386"-31,0 0-143 16,0 0-92-16,0 0 88 0,0 0-27 0,-11 211-28 0,11-115 13 15,0 13-85 1,29 4 13-16,10 4-26 0,6-8-34 15,0-5 9 1,2-17-18-16,-15-14-9 0,2-20-39 16,13-40-87-1,-7-13-238 1,-6-3-807-16</inkml:trace>
  <inkml:trace contextRef="#ctx0" brushRef="#br0" timeOffset="61055.24">11029 8121 2104 0,'0'0'469'0,"0"0"-298"15,0 0 76-15,0 0-80 16,0 0-77-16,0 0 25 0,0 0 23 16,-284 204-64-1,229-115 10-15,16 14-14 0,10 3-44 16,16 7 45-16,13-2-70 16,0-5 7-16,23-9-8 15,22-17-11-15,2-21-29 16,32-29-52-16,-18-17-143 15,2-13-646-15</inkml:trace>
  <inkml:trace contextRef="#ctx0" brushRef="#br0" timeOffset="64190.84">11442 8478 1737 0,'0'0'536'0,"0"0"-305"16,0 0 33-16,0 0-101 16,0 0-73-16,0 0-16 15,0 0 34-15,0 167 39 16,0-83-66 0,0 13-18-16,0 7-17 15,0-4-35-15,6-4-5 0,2-9-6 16,-3-14-53-16,0-14-61 0,-5-23-355 15,5-19-367-15</inkml:trace>
  <inkml:trace contextRef="#ctx0" brushRef="#br0" timeOffset="64459.53">11403 8620 1661 0,'0'0'755'0,"0"0"-654"0,0 0-54 16,0 0 23-16,0 0-70 16,313-133 14-16,-211 133-14 15,-2 0 9-15,-13 0 3 16,-26 30 0-16,-19 10 31 16,-32 13 66-16,-10 6 18 15,-18 1-20-15,-43-2-17 16,-18-4-28-16,-7-16 31 15,12-8-64-15,6-12-18 16,23-8-11-16,29-10-37 16,8-10-131-16,8-23-613 0</inkml:trace>
  <inkml:trace contextRef="#ctx0" brushRef="#br0" timeOffset="64902.77">12997 8268 2163 0,'0'0'526'0,"0"0"-394"16,0 0 91-16,0 0-126 15,0 0-74-15,0 0 29 16,0 0-52-16,-324-20 6 15,279 20-7-15,17 0 19 16,12 0-18-16,3 0 0 16,13 0 6-16,0 0-5 15,0 7-1-15,0 3 0 16,0 7 50-16,5 9-42 16,8 10 26-16,-2 15 2 0,-1 5-14 15,-2 10 64-15,-3 7-49 16,-5 6 8-16,5-5 18 15,-5 0-55-15,0-7 23 16,6-8-20-16,-1-8-1 16,8-12 5-16,-8-6-15 15,11-9-3-15,3-8-3 16,7-9-70-16,21-7-46 16,32-17-150-16,-11-23-583 15,-12-3-1367-15</inkml:trace>
  <inkml:trace contextRef="#ctx0" brushRef="#br0" timeOffset="65123.8">13104 8480 2181 0,'0'0'339'0,"0"0"-238"16,0 0-19-16,0 0-3 15,0 0-39 1,0 0 25-16,0 0 35 0,250 136-36 0,-250-89 39 15,0 0-32-15,-5-5-38 16,-29-5 34-16,-6-9-48 16,11-11-19-16,6-10-32 15,18-7-135-15,5-22-294 16,0-15-523-16</inkml:trace>
  <inkml:trace contextRef="#ctx0" brushRef="#br0" timeOffset="65296.8">13483 8438 2460 0,'0'0'565'0,"0"0"-401"15,0 0-51-15,0 0-51 16,0 0-9-16,0 0-52 0,-147 185 44 16,147-138-45-1,18-4-6-15,32-13 5 0,53-14-82 16,-6-11-119-16,-13-5-498 15</inkml:trace>
  <inkml:trace contextRef="#ctx0" brushRef="#br0" timeOffset="65690.96">13870 8385 2085 0,'0'0'604'0,"0"0"-379"16,0 0-62-16,0 0-134 15,0 0 14-15,0 0-43 32,0 0 0-32,289-27-9 0,-234 24-23 0,-21-1 32 15,-5 1 0-15,-15 3 1 16,-14 0 37-16,0 0 7 16,0 0 15-16,0 0 3 15,0 26-62 1,0 11 22-16,0 9-23 0,5 1 13 0,5 6-14 15,6-3 14-15,-3 3 10 16,3 0 50 0,-3 0-41-16,-8 5 13 15,1-5 0-15,-6 0-38 0,0-3 40 16,0-13-34 0,-6-7-5-16,-12-14 11 0,2-9-18 15,-2-7-2 1,-3 0-16-16,-27-47-106 0,9-9-202 0,5-11-715 15</inkml:trace>
  <inkml:trace contextRef="#ctx0" brushRef="#br0" timeOffset="65924.32">15022 7952 2457 0,'0'0'496'16,"0"0"-314"-16,0 0-5 0,299 201-95 15,-225-102-41-15,-29 17 20 16,-22 7-37-16,-23 6-23 16,0 3 14-16,-34 3-2 15,-39-5-26-15,-25-8 2 16,-83 11-176-16,28-31-350 15,1-30-1097-15</inkml:trace>
  <inkml:trace contextRef="#ctx0" brushRef="#br0" timeOffset="66938.45">11456 8957 907 0,'0'0'1104'16,"0"0"-796"-16,0 0-29 0,0 0-69 16,0 0-101-16,0 0-61 0,0 0-15 15,5-10-22 1,11 10-11-16,18 0 0 0,68 0-12 15,-12 0-187-15,12 0-497 0</inkml:trace>
  <inkml:trace contextRef="#ctx0" brushRef="#br0" timeOffset="78232.14">4197 9275 1592 0,'0'0'334'15,"0"0"-198"-15,0 0-56 16,0 0-26-16,0 0-12 16,0 0 57-16,53-13 19 15,-48 13-15-15,-5 0 55 16,0 0 2-16,0 0-42 16,0 0 12-16,0 0-58 15,0 0-6 1,0 0-12-16,0 0-48 0,0 0 22 0,0 0-28 15,0 0 0-15,0 0 0 16,0 0 0-16,0 0 0 16,0 0-39-16,0 0-153 15,0 0-277 1,0-1-240-16</inkml:trace>
  <inkml:trace contextRef="#ctx0" brushRef="#br0" timeOffset="82153.35">2367 10589 2205 0,'0'0'388'16,"0"0"-185"-16,0 0-21 0,0 0-107 16,0 0-75-16,0 0 22 15,0 0-21-15,78-53 16 16,-43 27 61-16,-1-7-69 16,0-4 6-16,0-3-5 15,-5 0 8-15,-8 7-13 16,-16 4-5-16,-5 5 8 15,0 11 46-15,-5-1-39 16,-29 12 25-16,-5 2-25 16,-6 0-3-16,11 0-24 15,5 9 10-15,18 8-14 16,11-1 15-16,0 4-95 16,63-3-12-16,21-1 62 0,19 1-30 15,5 0-23-15,0 6-21 16,-19 7 19-16,-15 3 67 15,-27 3-14-15,-31 4 48 16,-11-4 10-16,-5-6 34 16,0 0 29-16,0-2-33 15,-16-9-7-15,3 3 34 16,13-8-57-16,0 2 7 16,0-4 7-16,19-5-3 15,31-7 15-15,13 0-36 0,10 0 1 16,6-12-1-16,0-18 0 15,-5-4-12-15,-1-10 2 16,-15-3-24 0,-18 0 34-16,-17 7 1 15,-23 4 15-15,0 12 73 0,0 8-36 16,-29 6 18-16,-15 10-26 16,-9 0-35-16,3 0 5 15,-2 0-15-15,7 17 0 16,5 9 11-16,1 11-1 15,5 8 23-15,18 3 24 16,8 6-41-16,8 1 43 0,8-2-37 16,52-5-11-16,14-18 11 15,23-13-22-15,11-17-10 16,11 0-46-16,41-79-161 16,-36 2-296-16,-22-6-305 0</inkml:trace>
  <inkml:trace contextRef="#ctx0" brushRef="#br0" timeOffset="82327.71">4300 9950 2015 0,'0'0'608'15,"0"0"-420"1,0 0 6-16,0 0-34 0,0 0 17 16,-142 241-44-16,107-148-64 15,14 0 18-15,8 0-76 16,13-7 1-16,0-12-12 15,0-14-3-15,0-19-6 16,0-27-104-16,0-9-203 0,0-5-579 16</inkml:trace>
  <inkml:trace contextRef="#ctx0" brushRef="#br0" timeOffset="82895.07">3789 10447 2426 0,'0'0'595'0,"0"0"-500"16,0 0 3-16,0 0-35 16,340-66-62-16,-214 59-2 15,-13 7-4-15,-16 0-56 0,-36 0 50 16,-14 0-10-16,-31 13 21 16,-16 7 35-16,0 7 11 15,0 5 14-15,0 8 16 16,-11 3-41-16,-7 4 17 15,2-6-35 1,11-9-16-16,0-4 26 0,5-10-18 16,0-2-4-16,0-13-5 15,21-3 19-15,23 0-38 16,14-19 17-16,11-12-71 16,-1-14 13-16,-8 2-54 0,-7 7 42 15,-19 6 57 1,-13 6 15-16,-15 14 66 0,1 4 21 15,-7 6-21-15,0 0 19 16,0 0-70-16,0 0 0 16,0 16-13-16,0 4 16 15,0 3-20-15,0 0 2 16,0-9 0-16,11-5-22 16,23-9 5-16,16 0-35 15,24-12-56-15,7-18-177 16,-7 0 43-16,-19 7 148 15,-21 6 94 1,-18 11 248-16,-8 6-12 0,-8 0-70 16,0 0-71-16,11 29-67 0,12 8 37 15,3 6-65 1,14-3 13 0,13-6-26-16,-4-10-11 15,44-24-117-15,-20 0-410 16,-12-17-1058-16</inkml:trace>
  <inkml:trace contextRef="#ctx0" brushRef="#br0" timeOffset="83748">7185 9978 176 0,'0'0'1975'0,"0"0"-1709"16,0 0-92-16,0 0-16 15,0 0-65-15,0 0 129 16,-27 180-88-16,14-91-52 15,8 11 6-15,0-4-65 16,5 3 11-16,0-15-34 16,0-9-17-16,0-15-16 15,0-25-165-15,10-35-132 0,3 0-227 16,-7-29-106-16</inkml:trace>
  <inkml:trace contextRef="#ctx0" brushRef="#br0" timeOffset="84000.75">7090 9957 1696 0,'0'0'343'0,"0"0"-218"16,0 0 45-16,0 0-110 15,0 0-17-15,0 0 22 16,350-116 0-16,-269 116 68 16,-15 13-32-16,-3 24-21 0,-18 6 17 15,-22 8-39-15,-23 4 18 16,0 3 11-16,-39-8-30 15,-29-4 25 1,-6-9-26-16,-5-7-50 0,0-10 34 16,11-7-40-16,5-9-13 15,7-4-89-15,22-21-254 16,5-11-464-16</inkml:trace>
  <inkml:trace contextRef="#ctx0" brushRef="#br0" timeOffset="84711.07">8292 9778 1395 0,'0'0'343'0,"0"0"-199"16,0 0-3-16,0 0-65 15,0 0 6-15,0 0 48 16,0 0-8-16,16-17 61 15,-16 11-85-15,0-1-10 16,-16 4 9-16,-18-4-54 16,-1 0-16-16,-4 5-12 15,5 2-6-15,5 0 2 16,5 0-11-16,14 0 0 16,4 0 0-16,6 0 0 0,0 0 0 15,0 0 2-15,0 13 13 16,0 6 4-16,0 11 24 15,0 10 4-15,0 10 38 16,0 13-34-16,0 10-9 16,0 8 13-16,0-1-38 15,0 3 41-15,0-4-23 16,0-6-14-16,-5-6 46 16,0-5-53-16,0-18 4 15,5-4-2-15,0-12-4 0,0-8-11 16,0-9-1-16,0-4-12 15,31-2 3-15,22-5-28 16,15 0-49-16,11-18-93 16,18-42-310-16,-18 7-135 15,-18-3-418-15</inkml:trace>
  <inkml:trace contextRef="#ctx0" brushRef="#br0" timeOffset="84962.81">8507 9987 1743 0,'0'0'369'16,"0"0"-219"-16,0 0-77 16,0 0-4-16,0 0 0 15,0 0-1-15,0 0 65 16,290 23-35-16,-269 7 48 16,-21 15-16-16,0 0-46 15,0 3 0-15,-40-2-37 16,1-6-29-16,-6-10 9 15,11-7-26-15,10-13-2 16,19-7-87-16,5-6-121 16,24-30-253-16,26-7-452 0</inkml:trace>
  <inkml:trace contextRef="#ctx0" brushRef="#br0" timeOffset="85152.17">9028 9934 2306 0,'0'0'485'0,"0"0"-303"16,0 0-65-16,0 0-53 16,0 0-37-16,0 0-9 15,-166 171 47-15,166-118-44 0,0-7 12 16,19-5-33-16,65-15-69 16,-10-10-151-16,-1-16-576 0</inkml:trace>
  <inkml:trace contextRef="#ctx0" brushRef="#br0" timeOffset="85514.88">9238 9768 2169 0,'0'0'794'15,"0"0"-652"-15,0 0-74 0,0 0-26 0,0 0-33 16,0 0-9-1,0 0 0-15,306-3-52 0,-267 3 41 16,-15 0-10-16,-14 0 21 16,-5 0 2-16,-5 0-1 15,0 0 47-15,0 0 18 16,0 19-51-16,0 18 29 16,0 13-21-16,0 6 4 15,0 8 47-15,0 6-29 16,14-1 10-1,7 5-1-15,8 3-46 0,0-1 40 16,5-3-48-16,-5 0 6 0,-8-11 0 31,-3-18 3-31,-13-10-9 0,-5-15 0 0,0-7 6 16,0-12-17-16,-18 0-10 16,-3-26-121-16,16-15-620 15</inkml:trace>
  <inkml:trace contextRef="#ctx0" brushRef="#br0" timeOffset="85640.22">10440 10314 2699 0,'0'0'826'16,"0"0"-716"-16,0 0-101 0,0 0-9 0,0 0-352 0</inkml:trace>
  <inkml:trace contextRef="#ctx0" brushRef="#br0" timeOffset="86860.42">1767 7024 1587 0,'0'0'473'0,"0"0"-302"16,0 0-44-16,0 0-127 15,0 0-40-15,0 0-555 0</inkml:trace>
  <inkml:trace contextRef="#ctx0" brushRef="#br0" timeOffset="100082.79">19443 3225 1340 0,'0'0'398'16,"0"0"-119"-16,0 0-51 15,0 0-18-15,0 0-63 16,0 0-87-16,0 0-1 15,0 0-44-15,0 0 17 16,0 0-9-16,5 0-15 16,-5 0 8-16,0 0-16 0,0-5 1 15,0-4 0 1,0-7-1-16,0-3-27 0,0-11-67 16,5-4-43-1,3 4 71-15,-3-1-3 0,-5 4 65 16,5 7 4-16,-5 1 13 15,0 7 69-15,0-3 40 16,0 7-64-16,0-4 6 16,0 6-43-1,0-1-20-15,0 3 46 16,0 3 1-16,0 1 31 0,0 0 5 0,0 0-60 16,0 0 12-1,0 0-36-15,0 8 6 0,0 26 7 16,-5 14-2-16,0 11 10 15,-3 14 11-15,8 14-31 16,0 8 27-16,0 11-19 16,0 11-3-1,8 9 10-15,2 7-4 0,1 4-12 16,-11-1 5-16,0-6 11 16,0-8-14-16,0 3-2 15,-21-6 1-15,-3 1 5 16,1 1 0-16,7-7-6 0,5-2 0 15,3-6 8 1,3-4-9-16,5-1 1 0,-5-6 0 16,0 2-6-16,-1 1 7 31,1-3-1-31,-3 2 0 16,-2 6-3-16,4-1 3 15,-4 4 0-15,-3 6 2 16,8 1-4-16,5-4 3 0,0 1-1 15,0-4 0-15,0-5 6 16,0-5-6-16,0 0 0 16,0-6 0-16,0 0-5 15,0 0 6-15,0-5-1 16,0 5 0-16,0 5 5 16,-6 1-5-16,1 0 0 15,-6 1 0-15,4-4-6 16,1-4 7-16,6-3-1 15,0 4 0-15,0 1 7 16,0-1-7-16,6 3 0 16,1 3 0-16,4 5-15 0,0 0 15 15,-6 7 0 1,0 5-1-16,3 3 6 0,-3 0-5 16,-5 0 0-16,5 2 1 15,-5-5 2-15,6 0-3 16,4-1 0-16,3 1 0 15,-7 0 4-15,4 5-5 16,3 5 1-16,-7-1 0 0,4 8-3 16,-5-1 3-1,1 2 0-15,-1-2-1 0,3 4 7 16,-8 3-6-16,0 0 0 16,0 7 0-16,0 2-7 15,0-3 7-15,0 1 0 16,0-6-8-16,0-1 11 15,0-6-3-15,0 0 0 16,0-8-18-16,0 0 9 16,0 0-3-16,0-2 12 15,0 2-9-15,0 5 9 16,0 4-1-16,0 1 1 0,0 1-5 16,0 3-14-16,0-4 19 15,0-6-6 1,0-4-8-16,0-13 13 0,0-10 1 15,0-2 0-15,0-4 0 16,0-2-2-16,5 2 2 16,6 0 0-16,7 4-1 15,3-5-11-15,-3 5 12 0,3 4-18 16,-2-4-17-16,-3 5 23 16,-6-3 3-1,9 0 9-15,-14 2-7 0,5 0 19 16,3-2-12-16,-7 0 1 15,4-6 11-15,3 1 12 16,-2-6-24-16,-6 2 7 16,6 5 11-16,-6 1-6 15,3 7-6 1,-3 3 9-16,-5 3-15 0,0 3 45 16,0-10-29-16,0-12-4 15,0-17-4-15,0-17 2 16,-13-15-20-16,8-15-8 15,-11-16-89-15,-24-10-51 16,1 0-344-16,-8-30-321 0</inkml:trace>
  <inkml:trace contextRef="#ctx0" brushRef="#br0" timeOffset="101467.74">268 12779 1650 0,'0'0'504'15,"0"0"-385"-15,0 0 23 16,0 0 25-16,0 0-18 16,0 0-52-16,0 0-17 15,-139-4-26-15,139 1-7 0,0 3 17 16,10 0-55-16,19 0 13 15,16 0 70-15,18 0-40 16,21 0 17-16,24 0-5 16,34 0-25-16,26 7 23 15,27-4-50-15,12-3-12 16,4 4 15-16,10-1 2 16,0 1-17-16,0 2 0 15,2 0 6-15,-10 5 6 16,3-4-11-16,-1-4 0 15,1 0 30-15,10-3-23 16,8 0 7-16,11 0 0 0,15-6-14 16,45-8 17-16,-26 4-18 15,3 7 0-15,-9 0-3 16,-47 3 9-16,19 0-6 16,-24 0 0-16,-24 0 8 15,-2 0-22-15,2 0 14 16,13 0 0-16,11-4-3 15,18-10 15-15,9 9-12 16,-9-2 0-16,6 7 12 0,-9 0-18 16,4 0 6-1,2 0 0-15,7 0-6 0,1 0 18 16,0 0-12 0,5 0 0-16,0-4 8 0,6-9-17 15,-1 3 9-15,-5-4 0 16,-10 2-18-16,-14 1 24 15,-15-1-6-15,-6-6 0 16,1 2 9-16,-9-3-20 16,8-6 11-16,6 4 0 15,5 3-15-15,5-1 21 16,8 1-6-16,3 0 0 16,13 2-1-16,5-1-16 15,5 4 17-15,-5 0 0 16,8 0-21-16,-16-1 21 15,9 4 0-15,-12 4 0 0,1-5-14 16,-14 5 2-16,-5 0 10 16,-5-1 2-16,-5 3-3 15,-6-2 11-15,-5 2-8 16,-2 4 0-16,-3 0 13 16,-8 0-20-16,-5 0 7 15,-6 0 0-15,-5 0-18 16,-10 0 28-16,-19 0-10 0,-18 0 0 15,-21 0-13-15,-16 0-34 16,3 0-150-16,-27-6-301 16,-23-8-194-16</inkml:trace>
  <inkml:trace contextRef="#ctx0" brushRef="#br0" timeOffset="104852.52">920 4894 1288 0,'0'0'669'0,"0"0"-549"16,0 0-29-16,0 0-7 15,0 0 56-15,0 0 29 16,0 0-34-16,303-6-14 16,-204 2-3-16,9 4 12 15,5 0-53-15,3 0 17 16,8 0-23-16,-1 0-50 15,19 0 32-15,6 0-32 16,12 0-3-16,-2 0 25 16,8 0-42-16,-3 0 24 15,2 0-10-15,4 0-6 0,2 7 19 16,-1 1-28 0,-6-7 0-16,6 5 1 0,-6-6 8 15,1 0-9 1,-7 0 0-16,-11 0 6 0,1 0 3 15,-1 0-9-15,-5 0 0 16,5 0-3-16,8 0 10 16,-2 0-7-16,10 0 0 15,3 0 8-15,2 0-19 0,8 0 11 16,-5 0 0-16,0 0-9 16,-19 0 18-16,-4 0-9 15,-6 0 0-15,-8 0 9 16,8 0-13-16,5 0 4 15,8-7 0-15,3-1-12 16,5-1 22-16,3 3-10 16,0-3 0-1,2 3 8-15,3 3-13 16,0-1 5-16,10 1 0 16,6-1-12-16,0 3 20 0,5-7-8 0,-6 1 0 15,-4 4 18-15,-1-4-29 16,1-2 11-1,-1 2 0-15,-5 0-15 0,6 0 23 16,-6 1-8-16,0-1 0 16,6 4 12-16,4-4-20 15,6 3 8-15,14-2 0 0,-4 0-12 16,14-1 21-16,5 0-9 16,0 3 0-1,13-1 14-15,-8-2-20 0,-5 0 6 16,-11 3 0-16,-23 4-15 15,-6 0 22-15,-18 0-7 16,-7 0 0-16,-9 0 20 16,-5-3-28-16,5 3 8 15,0-4 0-15,1 2-13 32,4-1 20-32,-10-4-7 15,0 3 0-15,-13-3 12 0,-3 4-19 16,-18 0 7-16,-13 0 0 15,-3 0-11-15,-8-1 12 16,0 1-1-16,13-1 0 16,6-3 18-16,15 2-24 15,19 1 6-15,10-3 0 16,16 4-9-16,3 3 10 16,-8 0-1-16,-11 0 0 15,-5 0 15-15,-10 0-21 16,-9 0 6-16,-15 0 0 0,-11 0-9 15,-12-7 17-15,1 1-8 16,-7-1 0-16,0 0 12 16,5 0-20-16,8 1 8 15,-7 3 0-15,-1 0-12 16,-3 3 18-16,-12-4-6 16,-14 4 0-16,-10 0 14 15,2-3-22-15,3 3 8 16,8-4 0-16,-3 4-12 0,3 0 14 15,-8 0-2-15,-16 0 0 16,-18 0 15-16,-16 0-36 16,-16 0 7-16,-52 0-170 15,-11 0-844-15</inkml:trace>
  <inkml:trace contextRef="#ctx0" brushRef="#br0" timeOffset="106615.83">19245 2213 1655 0,'0'0'265'0,"0"0"-183"16,0 0 35-16,0 0-33 15,0 0 20-15,0 0 11 16,0 0-15-16,0-4 5 16,0 4-43-16,0 0-3 0,34 0 92 15,22 0-49-15,28 0-16 16,24 0-20-16,28 0-24 15,35 0 30-15,21-9-39 16,24 2-19-16,23 0 6 16,3 4-5-16,8 0-13 15,0 3-2-15,-5-3 13 16,-3 0 10-16,2-8-23 16,6-5 0-16,5-5 15 15,11-2-8-15,2-3-7 16,3-4 0-16,-6 3 2 0,-2 4-2 15,-21 4 0-15,-8 1 0 16,-13 2-9 0,-13 0 15-16,-8 2-6 0,-8 2 0 15,0-6 9 1,8 6-12-16,10-10 3 0,-2 5 0 16,8 3-9-16,-6-4 16 15,-10 6-7-15,-13 0 0 16,-19 6 6-16,-8 1-10 15,-2-1 4-15,0-1 0 0,8 1-8 16,5-4 23-16,10 2-15 16,0-4 0-16,1 2 9 15,-8 2-12-15,2-3 3 16,0 0 0-16,-5 4-6 16,-3 1 23-16,3 0-17 15,0-1 0-15,-3 3 15 16,3-2-8-16,-5 2-7 15,2 1 0-15,9-3-7 0,-1-1 16 16,5 0-9-16,1 0 0 16,-1 1 15-1,6-1-12-15,5 4-3 0,2-1 0 16,-2 1-11 0,6 3 22-16,2 0-11 0,-3 0 0 15,-3 0 10-15,-12 0-17 16,-19 0 7-16,-21 0 0 15,-18 0-12-15,-27 0 19 16,-24 0-7-16,-28 0 0 16,-45 0-49-1,-79 0-46-15,-50 0-222 0,-47 3-593 0</inkml:trace>
  <inkml:trace contextRef="#ctx0" brushRef="#br0" timeOffset="107337.03">20350 2888 1510 0,'0'0'477'0,"0"0"-258"16,0 0 11-16,0 0-62 16,0 0-72-16,0 0 0 15,0 0-39-15,-5-3 74 16,15 23 59-16,14 7-67 0,-3 6-6 15,2 6-21-15,1 13-54 16,2-1 18-16,3 11-56 16,6-2 5-16,-1-4-4 15,-5-6-4-15,5-11-1 16,-5-9 0-16,-3-9 12 16,-2-12-28-16,5-6 10 15,5-3-45-15,5 0 13 16,1-26-88-16,5-11-98 0,-11-6-68 15,-5-6-14-15,5-27 14 16,-13 7-30-16,3 7-364 0</inkml:trace>
  <inkml:trace contextRef="#ctx0" brushRef="#br0" timeOffset="107558.31">21189 2802 1637 0,'0'0'397'0,"0"0"-99"16,0 0-4-16,0 0-62 15,0 0-107-15,0 0-29 16,0 0-24-16,0 36 45 16,0 5 38-16,0 8-66 15,0 11-5-15,5 3-6 0,13-2-45 16,3-1 31-16,8-7-52 16,0-7 2-16,-8-9 2 15,3-10-14-15,-13-8-2 16,2-8 0-16,-8-11-57 15,0 0-3 1,1-27-81-16,-1-10-583 0</inkml:trace>
  <inkml:trace contextRef="#ctx0" brushRef="#br0" timeOffset="108283.32">21557 3093 2015 0,'0'0'463'15,"0"0"-435"-15,0 0 76 16,0 0 24-16,0 0 20 0,0 0 6 16,0 0-84-1,200 185-10-15,-195-142 9 16,-5-6-43-16,0-7 14 0,0-11-31 15,0-8 2-15,0-8 15 16,0-3-26 0,0 0 12-16,0-3-12 0,5-27-3 15,1-7-11-15,4-9-20 16,14 0-30-16,5 0 63 16,5 9-38-16,0 7 27 15,11 1 3-15,-6 13 0 0,1 2 8 16,-11 13 1-16,0-3 0 15,-8 4 14-15,-3 0-2 16,-7 0 19-16,4 11 37 16,-2 8-24-16,-2 11 21 15,0 4-16-15,2 3-25 16,-3 9 39 0,1-4-48-16,2 2-6 0,-3-12 3 15,1-5 6-15,2-10-18 16,-2-8 0-16,4-5 8 15,4-4-13-15,10 0 5 16,10-13 0-16,6-20-1 16,5-8-47-16,2-8 3 15,-7 3-24-15,-5-4-12 0,-12 8 63 16,-4 10-21-16,-13 9 32 16,-1 11-5-16,-10 5 24 15,5 3 18-15,-5 4 16 16,0 0-40-16,6 0 42 15,12 0-41-15,6 17 28 16,-3 8 31 0,8 9-51-16,-6 7 13 15,-2 1-1-15,-10 6-27 16,2-9 21-16,-2-6-21 0,-11-6-1 0,0-15-14 16,0-12-165-16,0-9-151 15,-6-28-640 1</inkml:trace>
  <inkml:trace contextRef="#ctx0" brushRef="#br0" timeOffset="108377.79">22577 2826 2252 0,'0'0'683'0,"0"0"-542"15,0 0-9-15,0 0-132 16,0 0-286-16,0 0-845 0</inkml:trace>
  <inkml:trace contextRef="#ctx0" brushRef="#br0" timeOffset="108900.83">23269 3046 2174 0,'0'0'697'0,"0"0"-595"0,0 0-66 16,0 0 20-1,0 0-29-15,0 0 2 0,0 0 10 16,200 23-32-16,-150-23 2 16,0-6 2-16,-3-24 7 15,-7-5 0-15,-11-1-18 16,-8 2 0-16,-16 4 5 16,-5 7 10-16,0 6 16 15,0 11 30-15,0 6-31 16,0 0 21-16,-5 4-51 15,-6 31 1-15,6 18-18 16,5 21 38-16,0 15-19 0,0 13 40 16,21 10-41-16,18 8 66 15,-4 2-56 1,-7 0-10-16,1-9 7 0,-13-11 7 16,-16-19-15-16,0-23 0 15,0-17 19-15,-39-23 1 16,-35-17-17-16,-21-3 3 15,-12-32 6-15,-7-25-5 16,17-20-7-16,18-5 9 0,32-3 6 16,36 13-7-1,11 6-8-15,35 8-11 0,43 12-1 16,30-1-22-16,11 4-17 16,2-3-71-16,15-17-177 15,-30 13-366 1,-33 6-489-16</inkml:trace>
  <inkml:trace contextRef="#ctx0" brushRef="#br0" timeOffset="109551.01">24308 2885 889 0,'0'0'1093'0,"0"0"-801"16,0 0 39-16,0 0-129 15,0 0-117-15,0 0 11 16,0 0-39-16,-29 24 57 15,29 5-2-15,0 7-51 16,0 6 16 0,0-1-41-16,0 3-30 0,0 1 34 15,24-9-38 1,-3-7 4-16,2-8-6 0,6-12 13 16,-2-5-22-16,12-4 9 15,8-7-39-15,3-25 38 0,-5-16-78 16,-6-5-5-16,-4-11 20 15,-12 4-43-15,-7 4 67 16,-3 13 8-16,-8 13 32 16,-5 9 2-16,0 19 20 15,0 2 20-15,0 0-6 16,0 13-34-16,6 20 46 16,-1 13-35-16,13 18-11 15,-2 8 35 1,8 17-23-16,-3 13 28 0,-3 15-1 15,3 5-39-15,-7 5 34 16,-9-2-35-16,-5-3 7 0,0-19 20 31,0-15-27-31,-34-21 32 16,-11-21 15-16,-8-17-22 0,-2-21 31 16,-8-8-33-16,0-16-23 0,8-37-2 15,10-28-7-15,26-81-65 16,14 17-134-1,5-4-619-15</inkml:trace>
  <inkml:trace contextRef="#ctx0" brushRef="#br0" timeOffset="109806.87">25486 2359 1681 0,'0'0'905'0,"0"0"-698"0,0 0 16 16,0 0-117-16,0 0 22 15,0 0 12-15,-245 237-56 16,211-131 2-16,13 7-29 16,8 4-27-16,13-2 12 15,0-2-42-15,19-9 0 16,25-14-1-16,19-17-46 15,35-33-52-15,-19-17-179 16,-1-23-555-16</inkml:trace>
  <inkml:trace contextRef="#ctx0" brushRef="#br0" timeOffset="110150.33">25760 2716 1505 0,'0'0'359'0,"0"0"-254"0,0 0 65 15,0 0 28-15,0 0-37 16,0 0-13-16,0 0-58 15,255 80-29-15,-216-45 84 16,-23 13-29-16,-16-2-11 16,0 3 18-16,-24-5-62 15,-31 1 17-15,-3-14-30 16,8-2-46-16,16-15 7 16,18-5-9-16,16-9-126 15,11-29-148-15,33-11-562 0</inkml:trace>
  <inkml:trace contextRef="#ctx0" brushRef="#br0" timeOffset="110324.15">26280 2666 2371 0,'0'0'577'0,"0"0"-362"16,0 0-37-16,0 0-43 15,0 0-85-15,0 0 2 0,0 0-28 16,-273 206-15-1,291-150 11-15,37 1-20 0,19-9-48 16,52-10-36 0,-13-10-238-16,-10-22-602 0</inkml:trace>
  <inkml:trace contextRef="#ctx0" brushRef="#br0" timeOffset="110498.12">26954 3010 2586 0,'0'0'497'16,"0"0"-279"-16,0 0-79 16,0 0-55-16,0 0-63 0,-74 192-5 15,63-162-32-15,1-10-64 16,-3-8-167-16,7-12-445 0</inkml:trace>
  <inkml:trace contextRef="#ctx0" brushRef="#br0" timeOffset="110961.13">27282 2690 1942 0,'0'0'762'15,"0"0"-626"-15,0 0 6 0,0 0-48 0,0 0 52 16,0 0-55-16,82 178-58 15,-48-131-3-15,-8-11-21 16,-2-7-9 0,0-15 0-16,2-5-8 0,8-9 7 15,6-5-34-15,-1-28-67 16,8-7-3 0,-7-6-77-16,-19-2 79 15,-3 6 65-15,-7 8 38 16,-11 11 0-16,0 11 72 0,0 12 27 15,0 0 2-15,0 2-93 0,0 35 10 16,0 16 40 0,0 10-43-16,0 17 59 0,5 6-34 15,8 8-17 1,8 3 42-16,3 2-63 0,0-3 7 16,-9-10 0-16,-9-9 7 15,-6-21-5 1,0-16-10-16,-29-17 29 0,-27-16 24 15,-22-7-54 1,-4-17 0-16,-2-72-87 16,15 6-405-16,25-7-622 0</inkml:trace>
  <inkml:trace contextRef="#ctx0" brushRef="#br0" timeOffset="111163.6">28100 2204 2378 0,'0'0'563'0,"0"0"-435"16,0 0 106-16,379 219-113 15,-232-69-49-15,-15 43 9 16,-53 35-67-16,-69 10-2 16,-26-22-12-16,-115-24-12 0,-3-45-32 15,-82 6-154 1,35-46-290-16,10-35-625 0</inkml:trace>
  <inkml:trace contextRef="#ctx0" brushRef="#br0" timeOffset="112613.81">20050 4162 1440 0,'0'0'312'0,"0"0"-109"16,0 0 44-16,0 0-74 15,0 0 5-15,0 0-23 32,0 0-9-32,5 0 32 15,19 14-84-15,8-1-31 16,10 0-3-16,8-6-52 15,5-7 32-15,3 0-37 16,0 0 5-16,-19-23-16 0,-5-1-5 16,-23 8-37-1,-11 3-19-15,0 13-115 0,-24 0-114 16,-21 23-270-16,6 4-164 16</inkml:trace>
  <inkml:trace contextRef="#ctx0" brushRef="#br0" timeOffset="114581.19">20203 4602 1071 0,'0'0'304'0,"0"0"-97"0,0 0-41 16,0 0-7-16,0 0-39 15,0 0-27-15,73 199 20 16,-62-149-43-16,2 6 8 16,-3 2 51-16,-4 2-41 15,-1 1 25-15,-5 8-37 16,5 3-22-16,-5 4 19 16,0 4-71-16,8-3 5 0,-3-1-7 15,11-1 6-15,3-3-15 16,-9-1 9-16,6-6 0 15,-3 2 0-15,-13-7 1 16,0 0-1-16,0-1 0 16,0-3 12-16,0 3-13 15,0-5 1-15,0 6 0 16,0-2-4-16,5 2 4 16,-5-3 0-16,0-2-1 15,0-1 6-15,0-1-6 16,0-6 1-16,0-1 0 0,0-6-1 15,0 4 1-15,0-7 0 16,0 3 0-16,0-4 4 16,0 2-4-16,-5 4 0 15,0-3 0 1,-8 5-5-16,7-1 5 0,-4 4 0 16,-9-1-1-16,9 7 6 15,-6-3-6-15,3 3 1 0,2 3 0 16,6-3-1-16,0-1 1 15,5 1 0 1,0-4-1-16,0-2 5 0,0 0-4 16,0-1 0-16,0 1 1 15,0-4-1 1,0-1 0-16,0-1 0 16,0 1-2-16,0 5 4 15,-8 1-2-15,3 5 0 0,-1 0 1 0,1 0 0 16,5 1-1-1,0-5 0-15,0-2-1 0,0-4 4 16,0 0-3 0,0 0 0-16,16 7 1 0,8 0-3 15,-1 6 2 1,-2 4-13-16,3-2 11 0,0 1-23 16,-9-5 25-16,1-4 0 15,-8-1 1-15,-3-6 4 16,-5-3-4-16,0 0 4 0,0-3 4 15,0-1-2 1,0 4-7-16,0 2 0 0,0-1 6 16,0 8-7-16,0 3 1 15,6-2 0-15,-6-2-12 16,0-3 18-16,0-2-6 31,0-3 0-31,0-4 7 0,0-2-8 16,0 2 1-16,-6 4 0 0,1-1-11 15,5 1 23 1,-8 0-12-16,3-3 0 16,0-1 8-16,-6-1-10 0,6-4 2 15,-8-1 0 1,2 5-9-16,1 1 15 0,-3-2-6 16,7 2 0-1,1 1-14-15,0-4 6 16,0 0 2-16,5 0-6 15,-6 1 2-15,6-2 0 16,0 5 10-16,0 0 0 16,0-1 1-16,0 1 9 0,0-2-10 15,6-4 0 1,4-2-18-16,1-3 23 0,2 1-5 16,-13 3 0-16,0-4 13 15,0 7-16-15,0 0 3 16,0 4 0-16,0-1 3 15,0 0 4-15,0 1-7 16,0-3 0-16,5 2 14 16,0-3-13-16,-5 4-1 15,0-1 0-15,0 0 12 0,0 1 3 16,0 4-10-16,0 0 113 16,0-4-97-16,0 0 10 15,0 4-31-15,-5-8 0 16,5 4-12-16,-5-3 14 15,5-2-2-15,0 1 0 16,0 1 18-16,0-4-24 16,0 0 6-16,0-4 0 15,0 1-11-15,0-8 13 16,0 5-2-16,0-5 0 16,0 4 15-16,0 1-23 0,0-1 8 15,0 7 0-15,-5 0-1 16,-3 0 2-16,8 4-1 15,0 3 12-15,0 0 2 16,0-1-7-16,0 4-7 16,0-4 0-16,0 4-3 15,0 0 18-15,0 3-15 16,0 4 21-16,0 2-10 16,0 2-4-16,0 3-7 15,0 0 0-15,0-5-9 0,0 4 9 16,0 0 0-16,0 0 0 15,0 4 13-15,0-1-13 16,0 1 0-16,0-1 0 16,0 0-12-16,0 0 21 15,0 2-9-15,-16-5 0 16,5-3 15 0,-2-3-15-16,8-1 0 0,5 0 0 15,0 2-9-15,0 1 15 16,0 1-6-16,0 3 0 15,0 3 13 1,-5 3-20-16,-1-5 7 0,1 10 0 0,0-4-14 16,-8 7 22-16,7-1-8 15,1 4 0-15,5-1 13 16,0 2-19-16,0 1 6 16,0 1 0-16,-5 3 9 15,5 3 0-15,0-6-3 16,0-1 2-16,-5 2 5 15,5-5-4-15,0 1-9 16,0 1 1-16,0 0 38 16,0 1-11-16,0-2 19 0,0-1 1 15,0-9-48-15,0 0 48 32,-8-11-48-32,-3-3 9 0,1-9-5 0,-1-3 7 15,-2-11-11 1,-3-7 0-16,3-7-29 0,-8-9-7 15,-53-45-131 1,6-22-374-16,-16-22-721 0</inkml:trace>
  <inkml:trace contextRef="#ctx0" brushRef="#br0" timeOffset="115716.86">21247 4320 165 0,'0'0'1722'16,"0"0"-1248"-16,0 0-194 15,0 0-22-15,0 0-94 16,0 0-17-16,0 0-103 0,0 11-7 16,0 26 47-1,0 18-36-15,0 2 27 0,0 5-41 16,0-2-33-16,0-7 17 15,0-6-16-15,5-11-2 16,5-16 0-16,14-20-105 16,-3 0-192-16,3-20-576 0</inkml:trace>
  <inkml:trace contextRef="#ctx0" brushRef="#br0" timeOffset="115828.38">21347 4029 1770 0,'0'0'0'0,"0"0"-440"0</inkml:trace>
  <inkml:trace contextRef="#ctx0" brushRef="#br0" timeOffset="116318.76">21704 4480 1450 0,'0'0'1185'16,"0"0"-1012"-16,0 0-149 0,0 0 15 15,0 0 43-15,0 0 15 16,0 0-43-16,161 6-53 31,-106-9 23-31,3-24-24 0,-3-3 1 0,-10-6-5 16,-11-3 4-1,-16 10 0-15,-7 3-2 16,-11 14 13-16,0 0-2 0,0 12-6 0,-5 0 3 31,-19 6-8-31,3 36 2 0,-3 24 0 16,8 24 47-16,3 20-29 0,13 15 60 16,0 15-14-16,19 11-42 15,20-2 29 1,-5-6-49-16,-5-14-2 0,-13-18 0 15,-16-28 3-15,0-28-3 32,-24-25 24-32,-36-25 7 15,-14-5 47-15,-18-43-72 16,3-27 11-16,15-18 19 0,22-11-36 16,41 2 21-16,11 7-21 15,24 14-9-15,49 10-11 16,22 7-22-16,31-24-111 15,-18 12-325-15,-24 7-632 0</inkml:trace>
  <inkml:trace contextRef="#ctx0" brushRef="#br0" timeOffset="117416.03">22993 4794 970 0,'0'0'1282'0,"0"0"-1009"0,0 0-191 0,0 0 15 16,0 0-17-16,0 0-63 15,0 0 55-15,100-63-28 16,-61 20-2-16,-10-3 55 16,-5-4-44-16,-14 0 10 15,-4 2-8-15,-6 10-34 16,0 5 23-16,0 8-28 16,0 8-8-16,0 11 29 15,0 4-36-15,0 2-1 16,0 0 0-16,0 0-31 0,13 0 31 15,13 8-11-15,14 8-19 16,12-4 29-16,11 5-43 16,3-4 23-16,2 4 11 15,-10 0-22 1,-18-1 23-16,-17 4 5 0,-12 4 4 16,-11 2 46-16,0 10-16 0,0 4 45 15,0 3 3 1,-5 4-44-16,-1-1 22 15,6-9-35-15,0-5-20 16,0-5 42-16,0-10-37 0,0-7 5 16,0-4 10-16,16 1-15 15,-5-2 13 1,2-5-19-16,-8 2 0 16,0-2-13-16,6 0-40 15,13 0-47-15,-1 0-128 0,-7-2-578 0</inkml:trace>
  <inkml:trace contextRef="#ctx0" brushRef="#br0" timeOffset="119101.79">24495 4386 1035 0,'0'0'900'16,"0"0"-639"-16,0 0-51 16,0 0-10-16,0 0-95 15,0 0-35-15,0 0 7 16,0-18-56-16,0 17 40 16,0-5 23-16,-6 6-62 0,-23-1 20 15,-5-3-41-15,-5 4 5 16,-6-5 2-16,6 4-7 15,4-4-1-15,12 3 0 16,-1-3 16-16,8 4-17 16,-2 1 1-16,13 0 0 15,-1 0-12-15,1 0 13 16,5-6-1-16,0 6 0 16,0 0 10-16,0 0-17 0,0 0 7 15,0 0 0 1,0 0-9-16,0 0 9 0,0 19 0 15,0 6-1-15,0 11 11 16,0 11-10-16,0 14 1 16,0 9-1-16,0 6 56 15,0 7-47-15,0-3 30 16,0 4 19-16,0-7-47 16,0-9 35-16,16-4-25 15,8-14-21-15,-1-10 39 16,-2-10-38-16,3-10-1 0,0-7 0 15,2-10-1 1,8-3-25-16,6 0-75 0,23-16-99 16,-13-11-263-16,-3-6-132 0</inkml:trace>
  <inkml:trace contextRef="#ctx0" brushRef="#br0" timeOffset="119324.39">24692 4729 1620 0,'0'0'234'15,"0"0"-89"-15,0 0 16 0,0 0-20 16,0 0 0-16,302 92-61 16,-296-52 21-16,-6 5-10 15,-6-7-36 1,-46-4 9-16,-4-4-11 0,-7-7-46 15,19-9 8-15,9-11-15 16,22-3-114-16,13-29-227 16,0-12-442-16</inkml:trace>
  <inkml:trace contextRef="#ctx0" brushRef="#br0" timeOffset="119536.27">24692 4729 1872 0,'357'-124'492'16,"-391"124"-342"-16,0 4 72 0,0 19-103 16,13 3-37-16,8 11-1 0,7-1-61 15,6 1 15 1,0 0-30 0,6-7 11-16,28-4-19 0,5-5 3 15,30-19-194-15,-11-2-174 0,-3 0-318 0</inkml:trace>
  <inkml:trace contextRef="#ctx0" brushRef="#br0" timeOffset="120650.69">25407 4379 1335 0,'0'0'590'15,"0"0"-379"-15,0 0 4 16,0 0-98-16,0 0-3 16,0 0-17-16,0 0-64 15,34-4 6-15,6 2-17 16,5-4-12-16,12 0 13 16,-7 1-23-16,-5-1 0 0,-6 1 0 15,-15 3-3 1,-13 2 2-16,-11 0 1 15,0 0 0-15,0 0 17 0,0 7-16 16,0 16 35-16,0 7 38 16,0 1-36-16,-6 11 19 15,6 4-2-15,0 4-31 16,0 6 19-16,19 8-42 16,7 2 0-16,3 4 5 15,0 1 8-15,0-5-14 16,-13-6 0-16,-16-7 6 15,0-10 15-15,0-13 18 16,-11-10 51-16,-28-6 10 0,-6-8-79 16,-2 0 22-16,7-2-34 15,6-4 2-15,8 3-13 16,7-3 2-16,9 0-52 16,10 0-61-16,0 0-180 15,16-3-426-15</inkml:trace>
  <inkml:trace contextRef="#ctx0" brushRef="#br0" timeOffset="122490.1">26483 4343 1790 0,'0'0'368'16,"0"0"-100"-16,0 0-63 15,0 0-46 1,0 0-38-16,0 0-59 0,0 0 8 0,-16-12-51 16,16 12-1-16,0 0 12 15,16 0-22-15,31 0 11 16,14 7-1-16,12 15-4 15,9-3-5-15,2 0-9 16,-5 9-41-16,-16-4 35 16,-18 2-45-16,-22 1 39 15,-23 3 11-15,0 3 1 16,-5 6 7-16,-42 7 20 16,-8 5 12-1,-9 2 27-15,1 4-34 16,8-4 22-1,-3 0-2-15,13-6-39 0,6-9 32 16,15-8-45-16,14-13 0 16,10-2-10-16,0-15-72 15,10 0-161-15,43-32-459 16,2-6-926-16</inkml:trace>
  <inkml:trace contextRef="#ctx0" brushRef="#br0" timeOffset="123063.66">27821 4771 1726 0,'0'0'335'0,"0"0"-92"15,0 0 51-15,0 0-154 0,0 0 36 16,0 0-101-16,0 0-66 16,45-60 11-1,-11 24-13-15,14-4-7 0,-9-6 15 16,-5-7-15-16,-7 3 27 15,-9 3-26-15,-13 5 16 16,-5 12 50-16,0 6-53 16,0 7 28-16,0 6 3 15,-10 11-44-15,-14 0 35 0,8 0-36 16,11 0-9 0,5 7-6-16,0 16-3 0,32 0-29 15,31 6-31-15,10-3-98 16,1 1 106-16,-6-1-4 15,-18 1 17-15,-8 3 56 16,-21 3-10-16,-21 3 11 16,0 1 99-16,0 5 16 15,-28 2 25-15,6-5-57 16,9 2-25-16,13-6 28 16,0-8-54-16,29-3 1 15,34-15 3-15,11-9-30 16,23 0-12-16,-2-16-39 15,36-52-233-15,-28 4-423 16,-19 0-843-16</inkml:trace>
  <inkml:trace contextRef="#ctx0" brushRef="#br0" timeOffset="123485.36">29557 4156 1818 0,'0'0'639'16,"0"0"-400"-16,0 0-30 16,0 0-96-16,0 0-75 15,0 0-15-15,0 0 47 16,-368-14-38-16,281 18 14 16,27 3 14-16,7-4-58 15,27-3 28-15,13 4-30 16,7-4-19-16,1 2 7 15,5 5-51-15,0 0 51 16,0 3 6-16,0 3-6 16,0 3 6-16,0 1 6 0,24 11 0 15,2 2-8-15,8 10 9 16,-10 5-1-16,-3 8 6 16,-8 8 3-16,-2 6 31 15,-1-1 4-15,-2-3-20 16,3 0 22-1,-1-3-46-15,9-7 0 0,-4-14 0 16,4-9-13-16,2-10-50 16,23-20-178-16,-1 0-339 15,1-2-196-15</inkml:trace>
  <inkml:trace contextRef="#ctx0" brushRef="#br0" timeOffset="124496.41">29631 4506 1430 0,'0'0'556'0,"0"0"-287"16,0 0-27-16,0 0-61 15,0 0-105-15,0 0-43 16,0 0 9-16,0 9 79 15,16 18-21-15,-3 3-30 16,2 0-38-16,4-4 14 16,2-5-46-16,3-8 0 15,5-6-3-15,-3-7 3 16,16 0-7-16,-3-18-25 16,1-14-86-16,-6-8 22 0,-8 0 8 15,-2 4 24-15,-19 2 63 16,-5 15 1-16,0 3 1 15,0 14 74-15,0 2-35 16,0 0 0-16,0 21-40 16,-5 20 0-16,5 17 44 15,0 12-13-15,0 10 20 16,16 5-2-16,18 10-16 16,13-3 15-16,-7 2-40 15,-6-7-2-15,-8-11-3 16,-7-10 6-16,-14-19-9 0,-5-17 16 15,0-14-2-15,-45-13 72 16,-13-3-41-16,3 0-44 16,-3-33 2-16,8-17-3 15,21-10-70-15,29-55-77 16,0 7-366-16,0 11-404 0</inkml:trace>
  <inkml:trace contextRef="#ctx0" brushRef="#br0" timeOffset="124904.46">30346 4218 1739 0,'0'0'513'16,"0"0"-295"-16,0 0 73 15,0 0-102-15,0 0-99 16,0 0-59-16,0 0-22 15,79-42-3-15,-53 35-6 16,3 0 0-16,-10 5-9 16,-14 2 15-16,-5 0-6 15,0 0 24-15,0 0 9 16,0 16 35-16,0 14-14 0,0 12-24 16,0 11 35-1,0 6-57-15,24 7 14 0,-3 0-5 16,13 8-7-1,0-5-2-15,-5 0-8 0,-8-9 0 16,-3-7-7 0,-18-12 29-16,0-15-19 0,-5-10 59 15,-29-4-44-15,-6-10 18 16,1-2-36-16,5 0-11 16,10-15 10-16,24-56-128 15,0 4-145-15,0-2-617 0</inkml:trace>
  <inkml:trace contextRef="#ctx0" brushRef="#br0" timeOffset="125155.71">31151 4066 1558 0,'0'0'809'0,"0"0"-560"16,0 0-123-16,0 0-24 15,0 0 92-15,0 0-77 16,100 173-23-16,-82-97-37 16,-13 0-57-16,-5 2 25 15,0-5-25-15,0-6-15 16,0-11 14 0,-15-10-134-16,-14-19-52 0,-29-27-38 15,8 0-298-15,5-4-281 0</inkml:trace>
  <inkml:trace contextRef="#ctx0" brushRef="#br0" timeOffset="126183.8">31004 4367 1609 0,'0'0'271'16,"0"0"-111"-16,0 0 37 0,315-71-105 0,-202 41-64 16,-5 0-21-16,-21-7-7 15,-27 0 0-15,-25 1-2 16,-35 3 2-16,0 10 95 15,-27 5 35-15,-36 13-35 16,-5 5 24 0,5 0-44-16,13 19 3 0,10 24-27 15,17 13-7-15,17 15 63 16,6 7-50-16,0-1-3 16,0 8 19-16,29-5-57 0,0-4 11 15,-3-13-27-15,-2-10 20 16,-8-16-26-1,-3-17 6-15,-8-13 0 0,1-7 12 16,-1-7-12-16,8-34-6 16,8-12-48-16,3-9-54 15,-3-8 17-15,8 4-83 16,5 6 5 0,-5 10 46-16,0 20 39 15,-8 13 73-15,2 11 10 0,1 6 2 0,-3 0 26 31,-2 1 55-31,-4 27 12 16,4 4 46-16,-3 10-68 0,-11-1-8 0,5 7-8 16,9-4-32-1,-9-5 31-15,14-9-55 0,0-7 1 16,7-13 18 0,11-10-7-16,8 0-3 15,13-13-9 1,-7-20-3-16,-4-14-10 0,-7-3-20 15,-11-6-20-15,-13-5 38 16,-13 8-16-16,-8 8 31 16,0 7 16-16,0 15-16 15,-8 9 53-15,-8 13-42 16,-7 1-10-16,2 0 1 16,-8 12 13-16,5 18-13 15,13 4 24-15,1 4-25 16,10 3 48-16,0 0-44 0,0-2-4 15,34-2 9 1,6-7-1-16,4-7-9 0,6-10 0 16,3-3-18-16,-3-10-11 15,2 0-17-15,-12 0 1 16,-6-16 27-16,-8-2-21 16,-13-1 39-16,-2 3-1 15,-6 2 10-15,6-2-18 16,-3 2 9-16,2-2 0 15,6 1-10-15,-3 7 17 0,3-8-7 16,2 8 0-16,-2 2 15 16,2-3-21-16,-7 3 6 15,0-1 0-15,2 6-7 16,-8 1 8-16,-5 0-1 16,5 0 0-16,6 0 15 15,-1 0-19-15,9 0 5 16,-9 0-1-16,9 6 69 15,2 2-42-15,2 1 25 16,1-1 8-16,2 7-30 16,3-2 28-16,11 0-25 15,12-2-18-15,9 1 44 16,12-1-59-16,14-1 17 0,3-4-17 16,-4 1 16-16,-12-7-34 15,-24 0-22-15,-40-7-115 16,-10-20-317-16,0-1-1831 0</inkml:trace>
  <inkml:trace contextRef="#ctx0" brushRef="#br0" timeOffset="127764.98">21880 5697 3 0,'0'0'1775'0,"0"0"-1393"0,0 0-127 15,0 0-28-15,0 0-140 0,0 0-19 32,0 0 97-32,74 12-71 0,-40 6 26 0,0-7-71 15,6 5-16-15,-1-10-18 16,6-6-1-1,2 0-10-15,3 0-4 16,-10-10-75-16,-11-13 14 16,-13-2-17-1,-16 6 17-15,0 7 34 0,0 1-10 16,-22 11 37-16,-6 0 0 16,4 0-3-16,8 11-12 15,-2 12 15-15,12 7 0 16,1 6-1-16,5 4 13 15,0 6 12-15,0 4 7 16,0 3-29-16,0 6 54 16,0 8-38-16,0 8-3 15,0 0 32-15,0 6-40 16,0-1 13-16,0 3-16 16,11-1 8-16,2-2 10 0,-3 2-21 15,-4-4 4-15,-1 1 4 16,-5 4 13-16,0 2-22 15,0 0 0-15,0 2 14 16,0-1-10-16,0-3-4 16,0-2 0-16,0-4-10 15,0-9 22-15,0-4-12 16,5-7 0-16,19-4 7 16,-6-4-7-16,-7-2 0 15,-1 0 0-15,1-5-13 16,-11-1 22-16,0 0-9 0,0-3 0 15,0-1 12 1,0-4-23-16,0 2 11 0,8-9 0 16,2-3-10-16,-5-9 17 15,1-1-7-15,-6-6 0 16,5-1 2-16,-5 3 3 16,0 9-5-16,0 2 0 15,0 3-17-15,0 0 26 16,0 1-9-16,-5-5 0 15,5 1 12-15,0 0-18 0,0-3 6 16,0-4 0-16,0-3-12 16,0 0 21-16,0 3-9 15,0 1 21-15,-6-1-7 16,1 4 26-16,0-4-40 16,0-3 9-16,5-1 12 15,0-5-11-15,0-4-8 16,0 0 1-16,0 0 6 15,0 0 4-15,0 0-13 16,0 0 0-16,0 0-7 16,0 0 17-16,-8 0-10 0,-3 0 2 15,-5 0 16 1,-7 0-23-16,7 0 5 16,-13 0 0-16,0-4 2 15,0 4 5-15,-10 0-4 16,-6 7 38-16,0 16-29 0,-2 0 45 15,8 1-47-15,4-1-4 16,9-3 11-16,8-5-7 16,12-7-10-16,1-3 5 15,5-3 13-15,0-2-19 16,0 0 1-16,40 0-9 0,23-14-6 16,10-2-8-16,1-4-4 15,5 3 9-15,-11 1-19 16,1 6 31-16,-14 5 1 15,-2 0 5-15,-14 5 14 16,-5 0-13-16,0 0 16 16,-7 6-8-16,-4 11 8 15,6 0-31-15,-8-4 14 16,-2-13-120-16,-9 0-224 0,-5-3-700 16</inkml:trace>
  <inkml:trace contextRef="#ctx0" brushRef="#br0" timeOffset="128569.38">23240 5810 1698 0,'0'0'529'16,"0"0"-408"-16,0 0 8 15,0 0 78-15,0 0-23 16,63 193-27-16,-44-106-8 16,-4 3-95-16,-4 1 12 0,2 3-58 15,-2-7 13-15,-6-11-35 16,0-9 14-16,-5-18-135 15,0-26-177-15,0-16-391 16,0-7-915-16</inkml:trace>
  <inkml:trace contextRef="#ctx0" brushRef="#br0" timeOffset="128846.71">23224 5734 1788 0,'0'0'507'0,"0"0"-427"16,0 0-7-16,0 0 3 16,0 0 12-16,305-44-35 15,-213 56-13-15,-13 22 25 16,-16 10-28-16,-23 2 38 16,-24 7 20-16,-16 0-41 15,0 0 33-15,-34-3-35 16,-27-3-8-16,-7-8 37 15,-1-9-80-15,11-7 14 16,14-9-15-16,-1-14-65 16,0 0-118-16,11-23-482 0,5-7-744 0</inkml:trace>
  <inkml:trace contextRef="#ctx0" brushRef="#br0" timeOffset="129452.03">24455 5667 1702 0,'0'0'385'15,"0"0"-194"-15,0 0 52 16,0 0-149-16,0 0-38 16,0 0 16-16,0 0-63 15,-268-62 40 1,218 53 48-16,10 2-58 0,6 6 6 16,18 1-45-16,3 0 1 15,13 0-13-15,0 0-4 16,0 0 16-16,0 16 5 15,13 10 6-15,9 4 11 16,-4 10 19-16,-2 10-16 16,-6 7 57-16,3 2-34 0,-7 7 11 15,-1 1-8-15,5-1-51 16,-4-4 29 0,7-9-29-16,-8-10-2 0,0-9-14 15,1-5 14-15,-1-14-65 16,8-9-92-16,32-6-183 15,-6-14-216-15,6-16-378 0</inkml:trace>
  <inkml:trace contextRef="#ctx0" brushRef="#br0" timeOffset="129877.53">24681 5849 1502 0,'0'0'607'0,"0"0"-460"0,0 0 16 15,0 0-84-15,0 0 65 16,0 0 47-16,0 0-83 16,79 120-11-16,-60-81 2 15,7 2-56-15,3-8 14 16,0-13-55-16,5-7 11 16,5-13-2-16,6 0-11 0,8-20-21 15,-9-19-38-15,1-11-64 16,-11-1 4-16,-18 5 50 15,-3 9 51 1,-13 14 18-16,0 7 24 0,0 13 45 16,0 3 25-16,0 0-73 15,0 7 3 1,0 26-17-16,0 17 13 0,16 9 46 16,8 11-57-16,5 9 0 15,-3 4 25-15,-2 7-32 16,-6-5 26-16,-7-6-28 15,-11-13 9-15,0-13 11 16,0-16-2-16,-40-17 22 16,1-13 14-16,-9-7-54 15,4-17-6-15,4-30-114 0,11-66-205 16,13 11-358 0,11-4-972-16</inkml:trace>
  <inkml:trace contextRef="#ctx0" brushRef="#br0" timeOffset="130271.77">25491 5552 2192 0,'0'0'542'16,"0"0"-415"-1,0 0 52-15,0 0-145 16,0 0-11-16,0 0-23 15,0 0-77-15,221-42 32 16,-197 42-16-16,-14 0 43 16,-10 0 9-16,0 0 18 15,0 7 58-15,0 19 2 16,0 12-51-16,0 7 40 0,0 8-38 16,0 6-10-16,0 6 38 15,19 2-47-15,-3-1 30 16,7 4 5-16,-12-1-24 15,-1-5 36-15,-2-5-40 16,-8-9 14-16,0-9 29 16,0-14-51-16,-18-8 42 15,-6-12-22-15,-7-7-8 16,-4 0-24-16,1-11 0 0,0-49-130 16,10 5-129-1,14-5-531-15</inkml:trace>
  <inkml:trace contextRef="#ctx0" brushRef="#br0" timeOffset="130444.68">26291 5810 2707 0,'0'0'464'15,"0"0"-385"-15,0 0-20 16,323 0-58-16,-210 0-2 15,-15 0-66-15,-30 13-261 0,-23 1-351 16,-35-2-308-16</inkml:trace>
  <inkml:trace contextRef="#ctx0" brushRef="#br0" timeOffset="130602.03">26456 6115 1664 0,'0'0'1018'16,"0"0"-695"-16,0 0-153 15,0 0-27-15,0 0-27 16,0 0-105-16,0 0-11 0,329-6-124 16,-250-17-439-1,-24-4-776-15</inkml:trace>
  <inkml:trace contextRef="#ctx0" brushRef="#br0" timeOffset="130926.04">27193 5626 1450 0,'0'0'396'0,"0"0"-198"0,0 0 129 15,0 0-120-15,0 0-37 16,329 124 7-16,-279-74-73 16,-21-1-10-16,-19 8-46 15,-10-4-18-15,-10 0 49 16,-46-6-41-16,-2-8 6 16,8-10-27-16,3-12-17 15,26-11 0-15,16-6-116 16,5-29-133-16,39-20-403 0,16-8-566 15</inkml:trace>
  <inkml:trace contextRef="#ctx0" brushRef="#br0" timeOffset="131106.89">28037 5551 2424 0,'0'0'680'15,"0"0"-494"-15,0 0-62 16,0 0-5-16,0 0-80 15,0 0 15-15,-276 232 1 0,276-152-54 16,0-7 43 0,55-3-44-16,14-14 0 0,9-16-19 15,41-30-43-15,-11-10-88 16,-22 0-513-16</inkml:trace>
  <inkml:trace contextRef="#ctx0" brushRef="#br0" timeOffset="131610.1">28831 5672 1706 0,'0'0'1240'16,"0"0"-920"-16,0 0-187 0,0 0-106 0,0 0-27 15,0 0-223-15,0 0-663 0</inkml:trace>
  <inkml:trace contextRef="#ctx0" brushRef="#br0" timeOffset="131767.98">28910 5979 2094 0,'0'0'613'0,"0"0"-408"15,0 0-2-15,0 0-104 16,-50 201-99-16,-52-124-31 0,10-10-251 16,2-9-546-16</inkml:trace>
  <inkml:trace contextRef="#ctx0" brushRef="#br0" timeOffset="132352.71">24171 6282 1702 0,'0'0'662'16,"0"0"-359"-16,0 0-30 15,0 0-65-15,0 0-122 16,0 0-34-16,0 0 21 16,176-11-73-16,-120 11 0 0,1-2-55 15,-12 2-453-15,-11-5-943 0</inkml:trace>
  <inkml:trace contextRef="#ctx0" brushRef="#br0" timeOffset="133680.16">20957 9312 1669 0,'0'0'213'16,"0"0"-109"-16,0 0 61 16,0 0-43-16,0 0-37 0,0 0-63 15,0 0-16 1,334 68-6 0,-284-92 10-16,-15-5-10 15,-17-6 0-15,-13 4-10 16,-5-4 1-16,0 5 18 15,-5 10-3-15,-19 10 84 16,1 6-16-16,2 4-21 16,-8 0-34-16,5 21-19 15,3 15 87-15,-3 7 14 16,8 10 13-16,-2 7-6 16,13 6-25-16,5 1 19 0,0 1-30 15,0-9-43-15,16-6 30 16,26-12-47-16,2-15 2 15,6-13 11-15,3-13-16 16,13-3-9-16,10-40 0 16,3-20-43-16,-6-17 23 15,-4-23-38-15,-14-41-2 16,-10 4 29-16,-16-2-40 16,-11 9 34-16,-13 50 26 15,-5 7 11-15,0 31 48 16,0 25 2-16,0 10-23 0,0 10 27 15,-13 0-53-15,3 21 4 16,-11 21-4-16,2 23-1 16,3 14 67-16,-2 11-17 15,13 7-4-15,5-5 13 16,0 1-43-16,0-5 17 16,16-8-33-16,18-16-1 15,5-9 0-15,3-18-134 16,19-18-144-16,2-12-410 15,-13-7-1344-15</inkml:trace>
  <inkml:trace contextRef="#ctx0" brushRef="#br0" timeOffset="134264.29">22617 9339 654 0,'0'0'1363'15,"0"0"-1124"-15,0 0-58 0,0 0-62 16,0 0-67-16,0 0-25 16,0 0 18-1,-79 59 28-15,68-27-6 0,11-3 34 16,0 6-17-16,0 7-61 16,0-2 26-16,16 6-49 15,-3 1 1-15,-7-4-4 16,-6 0 10-16,0-3-7 15,-19-10 0-15,-20-7 11 16,-1-6-2-16,-4-15-9 16,-1-2 0-16,3 0-12 15,10-26-19-15,3-10 15 16,11-1-7-16,13 4-16 0,5 3 32 16,0 3-7-1,18 11-17-15,32 0 25 0,13 2-8 16,11 1 14-16,15-1 39 15,3 2-33-15,3-9 27 16,2-2-33-16,-18-4 0 16,-11-2-6-16,-18-7 6 15,-26 2 0-15,-19 4 9 16,-5 2-8-16,0 13 70 16,-39 4-17-16,-1 11-31 15,1 0 29-15,0 0-34 0,-1 19 21 16,6 21 14-16,5 8-13 15,5 12 30-15,14 3-8 16,10-3-38-16,0-1 24 16,29-9-47-16,26-10 6 15,13-17-7-15,1-16-95 16,18-24-87-16,-22-29-456 16,-12-11-995-16</inkml:trace>
  <inkml:trace contextRef="#ctx0" brushRef="#br0" timeOffset="134563.75">22493 9040 1825 0,'0'0'345'0,"0"0"-282"16,0 0-26-16,0 0-37 15,0 0-200-15,0 0-765 0</inkml:trace>
  <inkml:trace contextRef="#ctx0" brushRef="#br0" timeOffset="135343.9">22646 9252 666 0,'0'0'846'0,"0"0"-556"16,0 0-56-16,0 0 2 0,0 0-76 16,0 0 64-16,0 0 16 15,0-43-68-15,0 43 25 16,0 0-67-16,-6 0-51 15,-12 0-2-15,-3 0-71 16,-13 6-12-16,-6 21-35 16,-4 22-165-16,10-12-405 15,15-2-1456-15</inkml:trace>
  <inkml:trace contextRef="#ctx0" brushRef="#br0" timeOffset="136862.72">19919 4149 1058 0,'0'0'532'16,"0"0"-310"-16,0 0-40 15,0 0-14-15,0 0 25 16,0 0 26-16,0 0-31 0,0-43 24 16,0 40-92-1,0 0-42-15,0-1-3 0,0-3-56 16,0 4 23-16,5-1-15 15,-5 4-18-15,5 0 52 16,3 0-44-16,-3 0-2 16,16 4 12-16,8 22-27 15,11 11 36-15,17 9-22 16,7 6-7-16,9-3 26 16,1 0-33-16,5-4 1 15,-6-12 17-15,-4-17-7 16,-14-9 5-1,8-7 8-15,-8-18-16 0,3-31 46 16,0-8-54-16,-18-5 0 16,-14 4-1-16,-18 12-58 15,-8 23-51-15,-13 16-361 16,-27 7-833-16</inkml:trace>
  <inkml:trace contextRef="#ctx0" brushRef="#br0" timeOffset="138299.39">20253 4681 1416 0,'0'0'309'31,"0"0"-205"-31,0 0-91 0,0 0 13 0,0 0-8 16,0 0 30 0,0 0 36-16,-40 143 12 15,24-100 43-15,11 8-49 16,-8 3 7-16,8 1 4 15,-1 4-27-15,1 6-17 16,5 4 4-16,-5 2-36 16,5-2 20-16,-5 1 1 15,-3-2-10-15,2 0 24 16,1 0-46-16,-5 0-13 16,-3 3 19-16,7-1-9 15,-4 0-11-15,4-1 0 0,-4-2 15 16,-3 4-18-16,8-5 3 15,-6 0 0-15,-2 1-12 16,8 0 19-16,-6-5-7 16,11-2 0-16,-5 0 11 15,5-3-16-15,0-4 5 16,0 0 0-16,0-4-13 16,0 4 14-16,0-1-1 15,5 1 0-15,6 0 6 16,-6-4-15-16,8 5 9 15,-13-1 0-15,0 3-17 0,0 4 19 16,0 3-2-16,0 0 0 16,0 3 15-16,0 1-24 15,0 1 9-15,11-2 0 16,-6 0-6-16,8 1 7 16,-8-1-1-16,0 1 1 15,1-1 11-15,-1-1-10 0,0-4-2 16,1 4 0-1,7-2-17-15,-8 3 19 0,5-3-2 16,-4 4 0-16,2-1 13 16,-8 0-19-16,0-6 6 15,0 0 0-15,0 1-12 16,0-7 14-16,0 5-2 16,0 1 0-16,-14-1 7 15,14 8-7-15,0 2 0 16,0-2 0-16,0 3-15 15,0-4 7-15,0 0 2 0,0-6 5 16,0 0-3 0,0 1-2-16,-5-1 6 15,-18-4 0-15,7 4-4 0,0 0 4 16,-2 6 0-16,2 0 0 16,3 5 7-16,7 6-7 15,1 0 0-15,5 2 1 16,0 4-4-16,0 0 3 15,0 0-246-15,0-1 158 16,0 0 79-16,0-5 9 16,0-3 3-16,0 4 3 0,11-5-1 15,2 0-5-15,-3 7 0 16,6-2 0-16,-3-4 11 31,-8 2-12-31,1 0 1 0,-6-4 0 16,0 1-10-16,0 3 11 15,5-2-1-15,6 4 0 0,-4-7 8 16,9 2-8-16,-11 2 0 16,1-3 0-16,2 1-6 15,-8 4 18-15,0 3 15 16,5-4 34-16,5 3-21 0,6-2 6 16,13 2-35-1,0-1-10-15,0 1 6 16,5 1-7-16,-13 3 0 0,8 0 1 15,-10 0 8-15,-9-2 6 16,-5-3 39-16,-5 1-33 16,6-3 34-16,-6 0-35 15,0 0 5-15,0 4-11 16,0-4-5 0,0-6-5-16,0-4-4 0,-6-8 3 0,-4-14-15 31,-14-21-21-31,14-14-201 15,-14-9-489-15</inkml:trace>
  <inkml:trace contextRef="#ctx0" brushRef="#br0" timeOffset="140150.29">23887 9106 166 0,'0'0'2056'15,"0"0"-1688"-15,0 0-161 0,0 0-41 16,0 0-125-1,0 0 1-15,0 0 25 0,40 113 6 16,-6-64 37-16,10-5-69 16,9-11 15-16,-3-13-19 15,8-11-37-15,-8-9 36 16,2 0-36-16,-12-30-21 16,-14-9 14-16,-7 2-62 15,-14 1 23 1,-5 13 2-16,0 10-53 15,0 13 7-15,-24 0-39 0,-2 0 28 0,-3 23 83 16,5 10-12-16,3 6 30 16,3-2 0-1,13 4 10-15,5 8-4 0,0 2-5 16,0 6 5-16,0 6 35 16,0 3-34-16,0 4 42 15,5 3-11-15,5 3-31 16,3 7 31-16,3 5-13 15,-3 2-1-15,3 2 7 16,8 8-25-16,-8-4-4 0,2 7-2 16,-2 1 13-1,2 0-22-15,-7 5 9 0,-1 0 0 32,1 8-6-32,-3 8 8 0,-3-5-2 0,0 5 0 15,-5 1 15 1,5 0-17-16,1-1 2 15,-1-5 0-15,3-2-6 16,-3 2 8-16,0-8-2 0,-5 1 28 16,6 3-20-1,4-1 4-15,3 1-12 16,3 0 0-16,3-7 2 0,2-2 4 0,-3-6-6 16,3-10 0-1,-8 1 4-15,-8-9-10 16,1-7 6-1,-6 0 0-15,0-3 2 16,0 5-1-16,0 0-1 16,0 4 15-16,0 1-9 15,0 0 44-15,0-4-50 0,5-3 12 16,13-6-14-16,-2-11 3 16,-5-6-1-16,2-9 0 15,-13-10 6-15,5-9-7 16,-5-6 1-16,0-10 0 15,0 2-8-15,0-8 9 16,0 4-1-16,0-3 0 16,0 1 1-16,0-3-7 15,0 3 6-15,0-5-6 16,0 0-13-16,0 0 19 16,0 0-9-16,0 0 1 15,-18 0-37-15,2 0 44 16,-3 0-11-16,-2 0 12 0,-8 0-4 15,1 16 4-15,-7 8 0 16,-4 3 25-16,-6 5-18 16,-5-2 49-16,-2 0 2 15,7-3-40-15,0-1 25 16,11-6-43-16,5-6 6 16,19-11-6-16,10-3-18 15,0 0-41-15,15-26-25 16,43-15-21-16,11 2 33 15,4 2-34-15,-7 14 69 0,2 13 37 16,-5 10 68-16,1 0 46 16,-4 17-9-16,-2 10-8 15,-8 5 18-15,-11-5-73 16,-10-3-24-16,-5-8-18 16,5-16-13-16,-8-13-137 15,-8-27-516-15</inkml:trace>
  <inkml:trace contextRef="#ctx0" brushRef="#br0" timeOffset="140739.88">25128 8920 1081 0,'0'0'1247'0,"0"0"-977"16,0 0-173-16,0 0 6 0,0 0 76 15,0 0-32 1,0 253-12-16,6-128-71 0,-6 11 12 15,8 9-16-15,2-9-59 16,1-7 31-16,-1-16-32 16,3-15-24-16,-2-30-51 15,7-40-157-15,-2-26-314 16,-6-2-201-16</inkml:trace>
  <inkml:trace contextRef="#ctx0" brushRef="#br0" timeOffset="141018.34">25107 8877 1876 0,'0'0'310'0,"0"0"-256"0,0 0-14 16,0 0-12-16,295-3 15 15,-193 38 40-15,-7 16-34 16,-16 9 30-16,-26-1 12 15,-24 5 9-15,-29-4 73 16,0-7-80-16,-29-11-11 0,-40-8 35 16,-10-10-51-16,-13-15-10 15,13-9-26-15,1 0-29 16,4-2-2-16,11-56-125 16,18 9-193-16,21-1-406 0</inkml:trace>
  <inkml:trace contextRef="#ctx0" brushRef="#br0" timeOffset="141435.07">26609 8554 2087 0,'0'0'501'16,"0"0"-394"-16,0 0-20 15,0 0-42-15,0 0-14 16,-289-10-29-16,239 10 16 16,8 0-18-16,10 0 0 0,3 0-7 15,11 7 13-15,2 12-6 16,11 11 22-16,5 10 5 15,0 10 73-15,0 11-36 16,0 7-28-16,0 10 75 16,16 5-55-16,-6 7 17 15,3-1 2-15,-8-3-51 16,1-3 33-16,-1-8-26 16,0-15-30-16,8-15 17 15,-2-11-17-15,-1-15-2 16,9-14-49-16,31-12-108 0,2-30-56 15,-2-9-590-15</inkml:trace>
  <inkml:trace contextRef="#ctx0" brushRef="#br0" timeOffset="141667.25">26580 8920 1669 0,'0'0'775'0,"0"0"-610"0,0 0-51 16,0 0 21-16,0 0-83 15,0 0-16-15,300-41 9 16,-266 79-27-16,-15 9 52 16,-19 6 23-16,0 3-65 15,-45 1 64-15,-18-4-15 16,0-7-47-16,-1-13 11 16,14-9-40-16,16-12-2 15,5-12-49-15,19-16-170 16,10-27-382-16,0-10-497 0</inkml:trace>
  <inkml:trace contextRef="#ctx0" brushRef="#br0" timeOffset="141857.92">26977 8826 2417 0,'0'0'592'15,"0"0"-461"-15,0 0 25 16,0 0-86-16,0 0-43 15,0 0 36-15,-158 221-55 16,158-168 1-16,6-14-9 16,38-12-6-16,20-17-68 15,54-24-122-15,-16-29-537 0,-12-10-1440 16</inkml:trace>
  <inkml:trace contextRef="#ctx0" brushRef="#br0" timeOffset="142220.37">27409 8614 2248 0,'0'0'573'0,"0"0"-353"0,0 0-92 15,0 0-113-15,0 0 11 0,0 0-26 16,0 0 0-16,265-53 0 16,-236 53 6-16,-13 0-6 15,-3 0 0 1,-8 0 0-1,1 19 52-15,-6 8-19 0,5 11 0 0,-5 7 3 16,0 8-26-16,0 5 10 16,13 5 1-16,-3 3-20 15,6 4 45-15,8 0-46 16,5-1 6-16,-8-5 19 16,-8-6-25-16,-8-10 51 0,-5-7 7 15,0-11-22 1,-18-7 42-16,-16-10-48 0,-6-2-16 15,1-11-10-15,-1 0-4 16,1-4-1-16,10-31-58 16,29-44-43-1,0 2-46-15,5 4-510 0</inkml:trace>
  <inkml:trace contextRef="#ctx0" brushRef="#br0" timeOffset="142379.17">28316 8964 2592 0,'0'0'658'16,"0"0"-530"-1,0 0-86-15,0 0-24 0,344-27-18 32,-252 27-81-32,-18 0-421 15,-35 0-575-15</inkml:trace>
  <inkml:trace contextRef="#ctx0" brushRef="#br0" timeOffset="142522.85">28316 9242 2009 0,'0'0'782'16,"0"0"-612"-16,0 0-50 16,0 0 18-16,0 0-138 15,0 0 0-15,358-23-274 16,-285-4-742-16</inkml:trace>
  <inkml:trace contextRef="#ctx0" brushRef="#br0" timeOffset="143062.18">29223 8807 1781 0,'0'0'750'15,"0"0"-631"-15,0 0 59 0,0 0 4 16,0 0-85-16,21 200 2 16,8-147-36-16,11-7-34 15,-1-6 8-15,14-13-36 16,7-17 12-16,3-10-13 16,0-4-6-16,-7-32-46 15,-9-17-112-15,-8-11 22 16,-18-2 94-16,-15-4 9 15,2 11 39-15,-8 9 20 16,0 15 53-16,0 23 45 16,0 12-38-16,-8 0-49 15,-8 30 20-15,0 23-18 0,-2 17 22 16,7 13-13-16,11 10-31 16,0 6 46-16,0 11-35 15,21 6-4-15,13 4 44 16,14 7-61-16,-9-4 20 15,-5-7-18-15,-13-12 12 16,-15-21-12 0,-6-21-3-16,0-17 0 0,-50-25 13 15,-19-20 2-15,-4 0-15 16,-6-40 2-16,10-17 11 16,12-14-11-16,17 0-2 15,35-4-9-15,5 12-2 16,29 4-23-16,60 6-8 0,66-14-36 15,-13 11-183 1,-23 2-624-16</inkml:trace>
  <inkml:trace contextRef="#ctx0" brushRef="#br0" timeOffset="143474.57">30543 8758 2614 0,'0'0'476'0,"0"0"-404"16,0 0-72-16,0 0-315 15,0 0-791-15</inkml:trace>
  <inkml:trace contextRef="#ctx0" brushRef="#br0" timeOffset="143616.95">30862 9441 2562 0,'0'0'565'16,"0"0"-444"-16,0 0 6 16,-187 247-67-16,95-130-60 15,18-21-37-15,1-19-493 0</inkml:trace>
  <inkml:trace contextRef="#ctx0" brushRef="#br0" timeOffset="144446.74">24765 10722 1422 0,'0'0'652'16,"0"0"-413"-16,0 0 81 16,0 0 3-16,0 0-124 0,0 0-23 15,0 0-99-15,19 9 25 0,-3 27-2 16,2 2-64-16,-2 10 8 16,-6-2-22-16,4-6-10 15,-4-6-18 1,-10-8 6-16,5-9-52 0,-5-14-17 15,0-10-207-15,0-26-318 32,0-13-747-32</inkml:trace>
  <inkml:trace contextRef="#ctx0" brushRef="#br0" timeOffset="144552.91">24760 10423 1768 0,'0'0'813'0,"0"0"-517"16,0 0-27-16,0 0-161 0,0 0-108 15,0 0-156-15,0 0-499 0</inkml:trace>
  <inkml:trace contextRef="#ctx0" brushRef="#br0" timeOffset="144978.85">25202 10820 2552 0,'0'0'621'0,"0"0"-528"0,0 0 49 16,0 0-99-16,0 0-43 16,0 0-9-16,0 0-90 15,318-165-11-15,-284 128 71 16,-28-5 1-16,-6 8 38 16,0 9 20-16,-11 11 4 15,-18 14 31-15,-5 0-25 16,5 23-19-16,13 27 22 15,-2 22-33-15,18 14 48 16,0 13-8-16,0 11-11 0,8 6 50 16,13 12-34-16,8-1-34 15,0 1 26-15,-13-9-35 16,2-16 8-16,-13-20-10 16,-5-26 14-16,0-27-13 15,0-24 8-15,-34-6 14 16,0-24-7-16,5-38-15 15,0-18-1-15,24-13 0 16,5-10-39-16,0-1 10 16,5 12-94-16,53-8-85 15,-3 30-145-15,-2 17-482 0</inkml:trace>
  <inkml:trace contextRef="#ctx0" brushRef="#br0" timeOffset="145580.01">26222 10913 1829 0,'0'0'556'15,"0"0"-461"-15,0 0 0 0,0 0-4 16,0 0-67-16,0 0-23 0,0 0 23 16,137-223-17-16,-137 170-7 15,0 2 14 1,0 11-13-16,0 13 100 0,-16 11-33 16,-2 9-50-16,2 7 2 15,8 0-14-15,8 0-6 16,0 7 0-16,0 16-20 15,48 0 20-15,7 0-33 0,3 6 10 16,5-4 11 0,-8 3 13-16,-15 3-1 0,-12 4 75 15,-17 2 28-15,-11 9 87 16,0 1-40-16,-5 2-59 16,-16 4 7-16,8-6-76 15,13-4-4 1,0-10-18-16,0-13 12 0,28-13-25 15,30-7-40-15,55-30-77 16,-13-23-230 0,3-7-686-16</inkml:trace>
  <inkml:trace contextRef="#ctx0" brushRef="#br0" timeOffset="145959.63">27635 10245 1280 0,'0'0'1158'16,"0"0"-847"-16,0 0-72 0,0 0-121 16,0 0-79-16,0 0-33 15,-329-18 17-15,284 32-23 0,11-1 0 16,5-6-11 0,5 3 12-16,9-4-1 0,4 4 0 15,6 1-23-15,-3 1 22 16,8-1-16-16,0 5 17 31,0 1-15-31,0 6 17 16,24 7-2-16,-9 6 1 0,9 11 14 0,-5 6 45 31,-4 6 11-31,-4 8-26 16,2 7 53-16,-8-1-54 15,-5 8 10-15,6-9 19 0,-1 1-65 16,5-13 34-16,9-10-42 15,-4-14 0-15,9-16-20 16,10-17-13-16,29-9-96 16,-2-34-221-16,-3-10-676 0</inkml:trace>
  <inkml:trace contextRef="#ctx0" brushRef="#br0" timeOffset="146188.56">27714 10565 2212 0,'0'0'513'16,"0"0"-440"-16,0 0 4 16,0 0-37-16,0 0 15 15,0 0 14-15,0 0-20 16,165 120 56-16,-165-71-45 16,-23-8 18-16,-22 4-8 15,0-12-64-15,6-3 11 16,15-14-17-16,14-6-14 0,10-10-96 15,0-3-349 1,21-27-234-16</inkml:trace>
  <inkml:trace contextRef="#ctx0" brushRef="#br0" timeOffset="146375.6">28066 10496 2304 0,'0'0'671'0,"0"0"-490"15,0 0-4-15,0 0-90 0,0 0-26 16,0 0-59-16,0 0 26 16,-166 208-28-16,200-178-16 15,19-14-13 1,42-16-134-16,-8 0-339 0,-9-23-648 0</inkml:trace>
  <inkml:trace contextRef="#ctx0" brushRef="#br0" timeOffset="146705.1">28066 10496 2183 0,'245'-149'542'15,"-245"146"-354"-15,21-1-123 0,13 1-49 16,5 3-13-16,-15 0-1 16,-8 0-2-1,-3 0 10-15,-13 0 42 16,0 17 53-16,0 6-16 0,0 10-17 15,0 7-22 1,0 6-39-16,0 7-4 0,10 0-7 16,14 5 2-16,-3-3 8 0,-3 5-2 15,4-2 7 1,-4 2 46-16,-8-1-52 0,9-2 23 16,-14-4-3-1,0-6-28-15,-5-8 49 16,0-12-49-16,0-8 12 0,-5-15 11 15,-29-4-24-15,5 0-15 16,-5-50-52-16,10-3-192 16,14-7-552-16</inkml:trace>
  <inkml:trace contextRef="#ctx0" brushRef="#br0" timeOffset="146879.35">28994 10738 1881 0,'0'0'1143'0,"0"0"-867"0,0 0-176 0,0 0-48 15,303-18-52 1,-201 18-52-16,-28 0-309 16,-29 0-685-16</inkml:trace>
  <inkml:trace contextRef="#ctx0" brushRef="#br0" timeOffset="147021.26">29244 10966 1965 0,'0'0'894'15,"0"0"-645"-15,0 0 19 16,0 0-139-16,0 0-61 16,0 0-68-16,0 0-68 15,324-30-183-15,-290 3-736 0</inkml:trace>
  <inkml:trace contextRef="#ctx0" brushRef="#br0" timeOffset="147684.7">29754 10814 1783 0,'0'0'624'15,"0"0"-409"-15,0 0 3 16,0 0-38-16,0 0-77 15,0 0-82-15,0 0 15 16,166-135-36-16,-161 104 0 16,-5-8 28-16,0 9-28 0,0 7 36 15,-5 3-1-15,-5 10-34 16,2 3 7-16,2 5-8 16,6 2-26-16,0 0 5 15,19 0-24-15,26 18 38 16,10 0 7-16,3 5-29 15,-1-3 22 1,-1 3-4-16,-17-3 11 0,-15 8 3 16,-8-3 15-16,-16 10 84 15,0 1 34-15,0 4-65 0,0 0 16 16,0-4-66 0,0-2-12-16,0-8 9 15,29-9-18-15,10-11 0 16,19-6-24-16,26-10-135 0,-16-19-335 15,1-8-619-15</inkml:trace>
  <inkml:trace contextRef="#ctx0" brushRef="#br0" timeOffset="148081.07">31285 10164 2241 0,'0'0'663'0,"0"0"-530"0,0 0-3 16,0 0-68-16,0 0-62 15,0 0 32 1,-289 27-32-16,233-10 0 0,4-4-12 16,12-3 12-16,14 0 0 15,8-6 0-15,18 2-6 16,0 4 4-16,0 0-23 15,0 3 19-15,23 10-12 0,12 7 17 16,-9 10 1 0,3 10 17-16,-6 6-16 15,-12 10 74 1,0 4 10-16,2 1-25 0,-3 0 32 0,1-6-61 16,7-5-5-1,-2-7-26-15,8-13 16 16,-9-10-23-16,9-13 7 15,10-10-78-15,40-7-59 16,-6-27-316-16,1-13-551 0</inkml:trace>
  <inkml:trace contextRef="#ctx0" brushRef="#br0" timeOffset="148532.85">31637 10480 1523 0,'0'0'884'0,"0"0"-607"0,0 0-146 16,0 0 62 0,0 0-33-16,0 0-82 0,-34 210 11 15,34-157-47-15,0-9-36 16,5-15 17-16,19-8-13 16,10-15-10-16,6-6 5 15,-1-6 1-15,1-31-12 16,-1-11-60-16,-5-3-33 15,-10-2 71-15,-13 1-32 16,-11 16 52-16,0 11 8 16,0 7 1-16,0 11 49 15,0 7-14-15,0 0-17 16,0 0 11-16,0 25-22 16,0 12-5-16,5 16 15 15,0 6-8-15,8 9 9 0,-2 10-4 16,-1 5-3-16,3 7 50 15,-2 6-50-15,-1 3 3 16,4 4 19-16,-14-9-32 16,0-7 23-16,0-14-13 15,0-20 2-15,-29-17 50 16,-11-16-49-16,1-20 8 16,5 0-23-16,10-39-36 15,24-78-72-15,0 11-362 16,0-14-779-16</inkml:trace>
  <inkml:trace contextRef="#ctx0" brushRef="#br0" timeOffset="148870.4">32187 10183 2479 0,'0'0'587'0,"0"0"-398"15,0 0-31-15,0 0-117 16,0 0-13-16,0 0-27 0,0 0-1 15,329-68 0-15,-300 68-26 16,-19 0 19-16,-10 0 7 16,0 1 0-16,0 24 64 15,-29 5-29-15,-2 10 10 16,2 10-8-16,10 6-28 16,19 8 6-16,0 5-15 15,6 4 11 1,41 6 16-16,8 3-27 0,8 1 13 15,-5-4 7-15,-3 1-7 16,-15-3-1-16,-16-8-12 0,-24-9 9 16,0-14-7-16,-35-6-2 15,-83-17-27-15,2-10-72 16,3-13-621-16</inkml:trace>
  <inkml:trace contextRef="#ctx0" brushRef="#br0" timeOffset="149486.91">26167 11754 1252 0,'0'0'0'0,"0"0"-88"16,0 0-19-16,0 0 4 15,0 0-621-15</inkml:trace>
  <inkml:trace contextRef="#ctx0" brushRef="#br0" timeOffset="149550.03">26167 11754 117 0,'0'86'876'15,"-13"-79"-746"1,8-3-130-16,5 2-564 0</inkml:trace>
  <inkml:trace contextRef="#ctx0" brushRef="#br0" timeOffset="151129.79">25907 12452 1386 0,'0'0'512'0,"0"0"-317"0,0 0 112 16,0 0-86-16,0 0-37 0,0 0 4 15,0 0-77-15,-8 0-23 16,21-9-71-16,16-12-5 16,-3-5 0-16,3-7-6 15,-5-11-5-15,-14-2-1 16,-4-3 5-16,-6-1-5 16,0 6 0-1,0 8 0-15,-16 12 13 0,3 10-12 16,2 7 4-16,6 5-5 15,5 2-15-15,0 0 13 16,0 0-13-16,29 0 12 0,21 14-18 16,24-5-3-16,4 5-19 15,1-1 26-15,-16 4-20 32,-18-1 37-32,-21 11 0 0,-24 3 11 0,0 7 98 15,0 9-16-15,-24 7 15 16,8 3-12-16,6 3-62 15,10-6 10 1,0-11-38 0,0-10 6-16,26-4-3 15,8-17-9-15,6-10-30 16,7-1-24-16,32-35-147 0,-11-14-275 16,-7-11-448-16</inkml:trace>
  <inkml:trace contextRef="#ctx0" brushRef="#br0" timeOffset="151492.71">27345 11767 201 0,'0'0'2039'0,"0"0"-1652"16,0 0-192-16,0 0-59 0,0 0-50 15,-328-23-72-15,254 30-13 16,11 9 0-16,13-3 8 15,16-2-9-15,18-5 0 16,3 6 6-16,13-5-16 16,0 0 10-16,0 9 0 15,0-2-6-15,23 9 6 16,-7 5 0-16,8 9 0 16,-8 9 6-16,-3 5 3 15,-3 8 28-15,1 1 37 16,2 7 29-16,-2-5-49 0,-1 1 18 15,3-3-3-15,-2-1-51 16,-1-15 35-16,3-4-53 16,-2-10 0-1,5-8-6-15,13-10-41 0,39-12-74 16,-5-7-117-16,-2-21-540 16</inkml:trace>
  <inkml:trace contextRef="#ctx0" brushRef="#br0" timeOffset="151949.26">27409 12183 1847 0,'0'0'467'0,"0"0"-296"15,0 0 34-15,0 0-136 16,0 0-19-16,0 0 82 16,0 0-66-16,-6 94 4 15,12-61 48-15,4 0-68 16,8-3 14-16,3-7-12 15,14-6-51-15,4-11 31 16,14-6-32-16,7 0-35 16,-2-27-69-16,-8-12-130 0,-21-7 29 15,-19-1 77-15,-10 4 39 16,0 9 89-16,0 11 23 16,-21 13 49-1,-2 10 47-15,2 0-93 0,-3 21 8 16,14 18 62-16,2 14-29 15,8 10 11-15,0 7-30 16,18 3-3-16,22 10 42 16,4 1-57-16,-4-1 11 15,-6 0-11-15,-5-6-21 16,-19-8 6-16,-10-12-15 0,0-11 0 16,0-14 33-16,-39-17-19 15,-6-15 26-15,-5 0-37 16,3-15-3-16,21-37-28 15,7-57-159-15,14 10-341 16,5-7-614-16</inkml:trace>
  <inkml:trace contextRef="#ctx0" brushRef="#br0" timeOffset="152360.26">27987 11797 2181 0,'0'0'567'0,"0"0"-390"16,0 0-136-16,0 0-11 16,0 0-30-16,0 0 16 15,0 0-20-15,242-30 4 16,-234 37 0-16,-8-1 50 16,0 1-27-16,0 3 22 15,-24 2-19-15,6 2-25 16,-3 10 35-16,2 10-28 15,4 8 26-15,9 13 41 16,6 2-27-16,0 5 13 0,0 8-4 16,0-1-37-16,0 8 44 15,6 0-43-15,4 1-12 16,-5-7 30-16,-5-1-37 16,0-8 34-1,0-7-5-15,0-11-30 16,0-15 26-16,0-12-27 0,0-14 0 15,-5-3-12-15,0-7 12 16,5-33-47-16,0-13-46 16,0-39-130-16,24 9-488 15,2 8-738-15</inkml:trace>
  <inkml:trace contextRef="#ctx0" brushRef="#br0" timeOffset="153001.99">28547 12210 1510 0,'0'0'689'0,"0"0"-360"0,0 0-46 16,0 0-51-16,0 0-85 15,0 0-87-15,0 0-6 16,187-7-21-16,-113 1-32 16,-6-1-2-1,-10 4-15-15,-13 3-121 0,-30 0-183 16,-7 0-368-16,-8 0-239 0</inkml:trace>
  <inkml:trace contextRef="#ctx0" brushRef="#br0" timeOffset="153205.9">28700 12479 1905 0,'0'0'386'0,"0"0"-199"0,0 0 48 31,0 0-120-31,0 0-100 0,0 0-15 0,0 0-115 16,229-30-231-16,-229 19-425 0</inkml:trace>
  <inkml:trace contextRef="#ctx0" brushRef="#br0" timeOffset="153787.72">29228 12190 1766 0,'0'0'658'16,"0"0"-442"-16,0 0-76 15,0 0-21-15,0 0-54 16,0 0-59-16,0 0 18 0,198-136-24 16,-193 113 1-16,-5 6 20 15,0 4-13-15,0 6 38 16,-16 2-36-16,0 5 4 16,3 0-16-16,13 0 2 15,0 0 0-15,5 12-9 16,43 1-7-16,2 4-5 15,0-1 14-15,-11 2 1 16,-10 5-2-16,-24 0 16 16,-5 7-4-16,0 3 63 15,-10 6-10-15,-19 2 50 0,3 1-10 16,7 1-60-16,19-3 22 16,0-6-47-1,0-4-12-15,34-12 0 0,16-11-5 16,42-7-37-16,-7-22-166 15,-7-8-580-15</inkml:trace>
  <inkml:trace contextRef="#ctx0" brushRef="#br0" timeOffset="154165.66">30215 11777 1739 0,'0'0'823'0,"0"0"-595"0,0 0-90 15,0 0-39-15,0 0-98 16,0 0-1-16,0 0-7 16,-261-39-65-16,243 48 54 15,7 1 9-15,6 0-2 16,5 0-4-16,0 4 14 16,0 4-6-16,0 0-5 15,21 12 10-15,13 5 2 16,-5 2 45-16,-5 5-2 15,-8 4 51-15,-11 4 1 16,-5 1 22-16,0 5-7 16,0-3-51-16,0 3 11 15,0 0-17-15,0-5-53 0,0-2 24 16,0-9-24 0,0-7 0-16,13-10-14 0,8-6-1 15,8-13-60-15,34-4-43 16,-8-21-201-16,3-9-487 0</inkml:trace>
  <inkml:trace contextRef="#ctx0" brushRef="#br0" timeOffset="154650.2">30559 12118 1377 0,'0'0'979'16,"0"0"-789"-16,0 0-62 0,0 0 31 15,0 0-15-15,0 0-35 16,-26 185-36-16,31-145-11 16,29-14-16-16,6-5-38 15,10-19-8-15,2-2-2 16,4 0-64-16,-4-32-25 16,-7-9-148-16,-16-8 13 15,-13-4 39-15,-11 7 50 16,-5 5 109-16,0 11 28 15,0 18 30-15,0 8 111 16,0 4-83-16,0 0-34 16,0 30 44-16,0 9 23 0,0 15-3 15,0 2-24-15,0 11-19 16,0 5 49-16,0 8-36 16,18 8-1-16,22 8-9 15,4 4-40-15,1 3 8 16,-5-4-16-16,-6-7 0 15,-21-18 5-15,-13-16 1 16,0-23 63-16,-47-13 65 16,-27-22-54-16,-5 0-8 15,0-15-71-15,5-23 10 16,24-21-22-16,16-10-17 16,34-70-128-16,0 9-339 0,11 2-867 15</inkml:trace>
  <inkml:trace contextRef="#ctx0" brushRef="#br0" timeOffset="155090.84">31038 11821 2379 0,'0'0'506'15,"0"0"-460"-15,0 0 75 0,0 0-86 16,0 0-23-16,0 0 9 16,0 0-21-16,123-74 0 15,-107 71 29-15,-8-1-8 16,-3 4 22-16,-5 0 17 16,0 0-37-16,6 27 27 15,-1 15 4-15,0 9-34 16,-5 11 29-16,5-1-41 15,1 5 31-15,7 3 6 16,3 0-44-16,12 0 25 16,7 1-26-16,-1-6 1 15,5-2-3-15,-5-9 3 0,-10-6-1 16,-8-11 0-16,-11-8 18 16,-5-10-12-16,0-11 19 15,0 0-11-15,-39-7 28 16,-1 0-41-16,-10 0-1 15,3 0 0-15,13-18-24 16,13-17 14 0,16-8-71-16,5-18-102 0,49 8-185 15,15 5-619-15</inkml:trace>
  <inkml:trace contextRef="#ctx0" brushRef="#br0" timeOffset="155247.64">31835 12190 2196 0,'0'0'470'16,"0"0"-400"-16,0 0-1 16,0 0-36-16,0 0-33 15,352-30-133-15,-307 27-339 16,-22-1-172-16</inkml:trace>
  <inkml:trace contextRef="#ctx0" brushRef="#br0" timeOffset="155404.92">31985 12067 1925 0,'0'0'750'0,"0"0"-597"0,0 0 98 15,0 0-81-15,0 0-64 16,-14 193-31 0,14-140-38-16,0-6-31 0,0-5-12 15,0-12-37-15,0-13-195 16,19-14-539-16</inkml:trace>
  <inkml:trace contextRef="#ctx0" brushRef="#br0" timeOffset="155923.99">32642 11971 2356 0,'0'0'669'0,"0"0"-550"0,0 0 33 15,0 0-97-15,0 0-33 16,0 0-22-16,0 0-28 0,129-67 26 16,-119 55-8-16,-2 3 10 15,-8 9 3-15,0 0 6 16,0 0 9-1,0 9-18-15,0 16 9 0,0 16 16 16,0 9-13-16,0 7-10 16,0 2 52-16,0 4-47 15,0 0 19-15,0-6-26 16,0-4 12-16,0-5-12 16,0-13 0-16,0-5-14 15,0-11 7-15,-8-6-82 16,-23-6 41-16,-16-4 10 15,-3-3 5-15,5 0 24 0,5 0 18 16,11 0-3-16,16 0 53 16,13-6-17-16,0 0 30 15,0 1-16-15,13-2-55 16,27-2 21 0,-1 6-22-16,6-1 0 0,8-2-9 15,-9-1-44-15,12-12-88 16,-9-2-312-16,-21-5-647 0</inkml:trace>
  <inkml:trace contextRef="#ctx0" brushRef="#br0" timeOffset="156081.42">33179 12077 1751 0,'0'0'1301'15,"0"0"-1100"-15,0 0-201 16,0 0-23 0,0 0-671-16</inkml:trace>
  <inkml:trace contextRef="#ctx0" brushRef="#br0" timeOffset="156238.39">33281 12369 1077 0,'0'0'1577'16,"0"0"-1094"-1,0 0-264 1,-79 175-75-16,56-110-38 16,1 4-92-16,-1 5-4 15,-11-7-10-15,-40 2-109 16,6-12-212-16,-6-20-825 0</inkml:trace>
  <inkml:trace contextRef="#ctx0" brushRef="#br0" timeOffset="156866.93">32668 12528 970 0,'0'0'389'15,"0"0"-139"-15,0 0 67 16,0 0-22-16,0 0-17 0,0 0-21 15,0 0-61-15,0 5-29 16,19-5-32-16,20 0-79 16,1 0-4-16,4 0-52 15,9 0-80-15,-14-12-233 16,-18-4-673-16</inkml:trace>
  <inkml:trace contextRef="#ctx0" brushRef="#br0" timeOffset="157086.88">33202 12157 2053 0,'0'0'914'0,"0"0"-657"16,0 0-143-16,0 0-114 16,0 0-3-16,0 0-323 15,0 0-850-15</inkml:trace>
  <inkml:trace contextRef="#ctx0" brushRef="#br0" timeOffset="159710.57">20292 15537 831 0,'0'0'900'16,"0"0"-642"-16,0 0 3 15,0 0 38-15,0 0-77 16,0 0-4-16,0 0-61 16,-39-44-48-16,12 44 20 15,-15 0-75-15,-8 21-6 16,-18 13 36-16,-1 8-56 16,-4 7 32-16,4 4-6 0,4-1-31 15,12-3 47 1,19-12-64-16,13-10-5 0,13-11-1 15,8-11-6-15,0-5-21 16,34 0-6-16,40-21-35 16,18-26 25-16,10-11-127 15,1-2-23-15,-14 6 84 16,-20 9 22-16,-14 19 87 16,-13 8 16-16,-10 12 74 15,-3 6 76-15,5 0-62 16,10 20-4-16,9 14 5 15,10 1-91-15,3 2 14 16,8-2-28-16,7-12-27 0,27-23-49 16,-29 0-443-16,-11-13-1998 0</inkml:trace>
  <inkml:trace contextRef="#ctx0" brushRef="#br0" timeOffset="162492.09">20208 2748 1362 0,'0'0'558'0,"0"0"-391"0,0 0 47 16,0 0-5-16,0 0 22 16,0 0-55-16,0 0-89 15,0 0 4-15,0 0-51 16,0 0 1-16,0 0 22 16,0 0-29-16,0 0 29 15,0 0-24-15,0 0-17 16,0 0 44-16,0 4-55 15,5-1 8-15,8 8 2 16,-7-4-7-16,4 2-7 0,1 5-5 16,-6-5 5-16,8 1 29 15,-8 4-35-15,6-1 10 16,-6 3 13-16,8 1-15 16,-2 3 10-16,-1 0-16 15,9 3 9-15,-4-3 0 16,9 3-12-16,-13-1 0 15,7-4 0-15,-8 1 16 16,-4-3-16-16,-1-1 0 16,0 1 12-16,3-2 5 15,-3 2-17-15,1 4 0 0,4 1 0 16,3-3 7-16,-2 1-7 31,-1-5 0-31,-4-3 1 0,7 4 4 0,-8-9-5 16,-5 5 0-16,0-4 4 15,5-2 9-15,1 2-13 16,-1 4 0-16,0-2 6 16,8 1-9-16,-2 4 3 15,-6-5 0-15,8-2-1 16,-8 0 2-16,1 0-1 16,-6-5 0-16,5 2 8 0,-5-4-11 15,0 3 3-15,0 1 0 16,5-1-8-16,0 4 14 15,9-1-6-15,-9 1 0 16,5 0 9-16,-4 3-16 31,7-8 7-31,-8 5 0 0,6-7-12 0,-1 0 25 16,9 0-13-16,-4 0 0 16,14 0 2-16,-5 0 1 15,-3-3-3-15,3-3 0 16,-9-1-12-16,4 0 10 15,-3-3 2 1,7-3 0-16,-7-6-3 16,8-5-11-16,-9-5 14 15,4-8 0-15,-9-4-13 16,4 2 16-16,-4-3-3 16,-5 6 0-16,1 5 6 15,-6-5-14-15,0 7 8 16,0-1 0-16,0 0-15 15,0 3 23-15,0 1-8 16,0 6 0-16,0 4 12 16,0 2-20-16,0 1 8 15,0-1 0-15,0 5-10 16,0-1 13-16,0-1-3 16,0 6 0-16,0 1 12 0,0 1-5 15,0 3-7 1,0 0 0-16,0 0-12 0,0 0 18 15,0 0-6-15,0 0 0 16,0 0 12-16,0-4-16 16,0 4 4-16,0 0 0 15,0 0-17-15,0 0 28 16,0 0-11-16,0 0 0 16,0-3 10-16,0-1-14 15,0-3 4-15,0 2 0 16,0-9-15-16,5 1 12 0,8-1 3 15,3 2-1-15,-6 1 4 16,3 1-13-16,-2 4 10 16,-1-1 0-16,4-3-18 15,-4 3 25-15,1-2-7 16,2 2 0-16,-3 0 15 16,1 3-21-16,-6 2 6 15,3-1 0-15,-3-1-13 16,1 1 14-16,-1-1-1 15,-5-1 0-15,5 5 18 16,-5 0-24-16,0 0 6 16,0 0 0-16,0 0 12 0,0 0-1 15,0 0-11-15,0 0 0 16,0 0 13-16,0 12-17 16,0 4 4-16,5 7 0 15,-5 4 9-15,0-1-2 16,0 8 11-16,0-1 25 15,0 7-42-15,0 7 42 16,0 6-32-16,0 0-10 16,0 3 30-16,0 2-22 15,0-4 4-15,0-1-1 16,0-4 3-16,0-6-6 16,0-3-9-16,6-10 0 15,1-3 35-15,-1-11-27 0,-1-2 1 16,0-5-8-16,-5-2 20 15,5-4-28-15,-5-3 7 16,0 4 0-16,6-4-18 16,-6 0-11-16,8 0-29 15,-3-18-44-15,-5-14-95 16,5-1-565-16</inkml:trace>
  <inkml:trace contextRef="#ctx0" brushRef="#br0" timeOffset="166084.23">24516 4846 1013 0,'0'0'495'15,"0"0"-378"-15,0 0 49 16,0 0-65-16,0 0-70 15,0 0 14-15,0 0-11 16,13 0 80-16,-13 0 62 16,0 0-35-16,0 0 46 15,0 0-42-15,0 0-16 16,0 0-12-16,0 0-88 16,0 0 0-16,0 0 4 0,0 0-31 15,0 0 44 1,0 0-28-16,0 0-6 0,0 0 38 15,0 0-50-15,0 0 30 16,0 0 12-16,0 0-31 16,0 0 39-16,5-8-42 15,6 1 1-15,7-3-6 16,3 1-3-16,8-5 0 16,0 3-1-16,0 6-38 15,-8-2 38-15,-3 3-18 16,-13 4 13-16,-5-3-9 15,6 3 16-15,-6 0-1 0,0 0 0 16,0 0-111 0,0 0-173-16,0 0-502 0</inkml:trace>
  <inkml:trace contextRef="#ctx0" brushRef="#br0" timeOffset="170280.53">24403 8920 1669 0,'0'0'351'15,"0"0"-145"-15,0 0 59 16,0 0-61-16,0 0-9 16,0 0-27-16,0 4-78 15,0 9 10-15,0 10-37 16,-16 7-18-16,-8 10-6 16,-5 7-39-16,-26 32 0 15,2-9-140-15,-2-14-772 0</inkml:trace>
  <inkml:trace contextRef="#ctx0" brushRef="#br0" timeOffset="176110.64">27948 12713 1416 0,'0'0'536'0,"0"0"-252"15,0 0 36-15,0 0-10 16,0 0-84-16,0 0-79 15,-24-12-16-15,24 12-92 16,-5 0-27-16,-1 0-7 0,6 0-5 16,0 0-42-1,45 0-145-15,39-2-536 0,24-7-747 0</inkml:trace>
  <inkml:trace contextRef="#ctx0" brushRef="#br0" timeOffset="181545.97">20305 2547 1400 0,'0'0'538'15,"0"0"-416"-15,0 0-1 0,0 0 32 16,0 0-33-16,0 0-16 15,0 0-4-15,0 0-6 16,0 0 46-16,-5 0-42 16,5 0-13-16,0 0 14 15,-8 0-74-15,8 0 26 16,0 0-9-16,-5 0-16 16,5 0 38-16,-6 0-43 15,6 0-20-15,0 0 25 16,0 0-14-16,0 0-9 0,0 0-3 31,0 0 15-31,0 0-9 16,0 0-6-16,-5 0 0 0,5 0 3 0,0 0 9 15,0 0-12-15,0 0 7 16,-5 7 8-16,5-2 15 16,0 4-19-16,0 6-11 15,0-2 21-15,0 1-7 16,0 2-14-16,0 0 6 15,0 2 10-15,0-2-1 0,0 3-15 16,0 2 0 0,0-5 1-16,0 4 11 0,0-3-12 15,5-1 5-15,-5 1 10 16,5-4 0-16,1 3-15 16,-1-2 0-1,3-1-6-15,-3 4 15 16,0 3-9-16,1-4 0 0,-1 5 14 15,8-3-13-15,-8-3-1 16,1 1 0 0,4 1-3-16,-5-4 12 0,1 0-9 15,2 3 0 1,-3-5 12-16,5 1-4 16,-4-4-8-16,-1 3 0 0,3 0-5 15,-3-3 6-15,-5 3-1 0,5 0 6 16,0-4 14-16,6 5-19 15,-6-2-1 1,3-2 0 0,3 4-6-16,-1-5 8 15,3 2-2-15,-2 2 1 16,-1-4 20-16,-4-2-22 16,7 2 1-16,-8 0 0 15,0-3-9-15,6 2 10 0,-6-3-1 16,8 4 0-16,-7 0 20 15,-1-4-29-15,0 1 9 16,0 1 0-16,8-1-9 16,-2-1 10-16,-1 4-1 15,-4-3 0-15,7-1 17 16,-3 1-23-16,1 1 6 16,2-1 0-16,3-1-11 15,-6 4 12-15,4-3-1 16,-4 2 0-16,1-3 13 0,7 0-19 15,-8 4 6-15,1-3 0 16,2 3-16-16,3-4 16 16,-3-1 0-16,-2-2-1 15,4 4 6-15,-1-1-13 16,-4-3 8-16,-5 0 0 16,6 0-18-16,2 0 18 15,-2 0 0-15,7 0 0 16,-8-7-2-16,6-5-4 0,8-2 6 15,-8-2 0 1,-3 0-19-16,3-2 19 0,-3-1 0 16,-8-4-8-1,6-7 7-15,-1-4 0 0,-5-7 1 16,3-1-2-16,-8 0-22 16,5-4 24-16,-5 7 0 15,6 4-10-15,-6 6 11 16,5 6-1-16,-5 7 0 15,5-5 0-15,-5 2-6 0,0-1 6 16,0-3 0-16,0 0-2 16,5-1 2-16,-5 4-10 15,8 1 8-15,3 2-10 16,-6 4-7-16,6-1 16 16,-6 8 0-16,-5-1-8 15,8 4 14-15,-8 3-3 16,0 0 0-16,0 0 6 15,0 0 18-15,0-4-24 0,0 4 1 16,0 0 5 0,0-3 9-16,0 3-15 0,0-4 0 15,0 2 6-15,0-1-8 16,0-1 2-16,0 1 0 16,0-1 0-16,0-1 18 15,0 5-18-15,0 0 0 16,0 0 11-16,0 0-19 15,0 0 8-15,0 0 0 16,0 0-15-16,0 25 17 16,0 15-2-16,0 13 0 0,0 11 7 15,0 8-2 1,0 11-5-16,16-1 0 0,7 1-8 16,4-7 13-16,1-7-14 15,-4-6 3-15,0-6-131 16,-8-15-209-16,-11-17-708 0</inkml:trace>
  <inkml:trace contextRef="#ctx0" brushRef="#br0" timeOffset="190245.87">7224 13481 1864 0,'0'0'1140'0,"0"0"-928"15,0 0-17-15,0 0-53 16,0 0-112-16,-339 36-4 0,270 11-5 15,14 6-11-15,8-3 2 16,26-5-12-16,15-14 0 16,6-8-18-16,0-12 5 15,40-11-29-15,20 0 12 16,22-34-48-16,-3-9-8 16,0-10-36-16,-11-4 57 15,-18 11 56-15,-16 9 18 16,-10 14 50-16,-19 10 59 15,-5 10-42-15,0 3-11 16,5 0-62-16,6 19 9 16,7 15-14-16,6 3 2 15,10-2-57-15,11 9-103 0,-11-14-406 16,0-14-598-16</inkml:trace>
  <inkml:trace contextRef="#ctx0" brushRef="#br0" timeOffset="191590.71">9112 13323 1833 0,'0'0'560'15,"0"0"-370"-15,0 0 106 16,0 0-136-16,0 0-57 15,0 0-76-15,0 0 34 16,6 69 50-16,17-16-60 16,1 7 13-16,-8-1-16 15,7-6-47-15,-12-6 38 16,-1-15-39-16,-2-11 0 16,-3-12-8-16,1-9 25 0,-6 0-16 15,5-3 4-15,0-30 4 16,8-16-18-16,3-8-12 15,0-6-11-15,13 3 31 16,0 14-22-16,5 5 23 16,0 15 0-16,0 8 7 15,1 16-17-15,-1 2 10 16,-8 0 0-16,3 23 27 16,0 18-18-16,-5 12 27 15,-3 0-17-15,-8 0-5 16,-3-4 9-16,1-12-23 15,-6-14 0-15,3-10-17 16,-3-10 18-16,6-3-1 0,12-9 0 16,17-31-50-16,10-13 14 15,18-11-40-15,6 2-10 16,-6 6 45-16,-5 12-1 16,-13 17 42-16,-15 15 14 15,-7 8-2 1,-7 4 47-16,-2 0-11 0,2 23-4 15,3 14 6-15,-1 9-49 16,-2 0-2-16,8-2-22 0,21 2-168 16,-2-16-316-1,-9-10-433-15</inkml:trace>
  <inkml:trace contextRef="#ctx0" brushRef="#br0" timeOffset="191952.9">11006 13298 2524 0,'0'0'610'0,"0"0"-490"0,0 0 37 15,0 0-61-15,0 0-96 16,0 0 21 0,-329 80-3-16,284-36-10 0,11 2 4 15,18-7-12-15,11-9 0 16,5-9-17-16,0-12-14 15,26-9-29-15,22 0 19 16,12-13-44-16,3-17-33 16,-5-3 2-16,-13 6 82 15,-16 4 34 1,-8 9 16-16,-16 9 97 0,0 5 30 0,-5 0-74 16,8 2-7-16,3 25-17 15,-1 6-21-15,9 7 6 16,-3-4-30-16,7-3-6 15,-2-6-68-15,3-17-200 16,0-10-454-16,-9 0-1363 0</inkml:trace>
  <inkml:trace contextRef="#ctx0" brushRef="#br0" timeOffset="192251.96">11516 12935 1696 0,'0'0'675'16,"0"0"-567"-16,0 0 29 16,0 0 60-1,0 0 43-15,0 0-34 0,47 208-78 16,-41-129-14-16,-1 8-21 0,-5-4-70 15,5-4 14 1,0-6-37-16,1-10 6 16,7-17-18-16,-8-9 12 0,0-15-42 15,6-17-81-15,23-9-209 16,-5-33-321-16,5-9-609 0</inkml:trace>
  <inkml:trace contextRef="#ctx0" brushRef="#br0" timeOffset="192826.47">12129 13185 851 0,'0'0'1551'0,"0"0"-1316"0,0 0-46 16,0 0-41-16,0 0-116 16,0 0 7-16,0 0-39 15,-324 76 18-15,290-49 27 16,13 3-35-16,3 3 20 15,12 4-13 1,6 6-11-16,0 1 52 0,0-2-23 16,6-1 2-16,28-2 12 15,0-6-34-15,5-3 26 16,6-7-8-16,8-10-20 31,2-3 38-31,13-4-50 0,1-6 7 16,-1 0-8-16,-5 0 10 15,6-18-10-15,-14-6 0 16,3-5-9-16,-3-8-9 16,-8-3 18-16,-7-3 0 15,-14 0-11-15,-2-4 13 16,-6 8-2-16,-13-2 0 16,-5 8 1-16,0 8 31 15,0 7-16-15,0 4 4 16,-29 9 27-16,-5-2-46 0,5 7 24 15,-5 0-25-15,5 0 10 16,8 0 4-16,-8 7-13 16,0 23-1-16,0 5 33 15,8 15-32-15,3 3 40 16,13 7-10-16,5-4-29 16,0 4 39-16,39-7-40 15,19-6 9-15,-3-11-10 16,8-6-15-16,-5-13-8 0,-3-14-29 15,-2-3-52-15,2-13-50 16,-10-18-511-16,-16-8-887 0</inkml:trace>
  <inkml:trace contextRef="#ctx0" brushRef="#br0" timeOffset="193931.35">13512 12872 1866 0,'0'0'484'0,"0"0"-279"0,0 0 27 15,0 0-70-15,0 0-74 16,-323 63 3-16,267-27-47 15,9 1-5-15,21 6 17 16,26 4-55-16,0 5 21 16,21-6-3-16,42 3-13 15,21-1 8-15,3 3-14 16,8 0 0-16,-9-5-12 16,-7 0 21-16,-29-2-9 15,-16-8 0-15,-28-6 8 16,-6-4 10-16,-11-2 23 15,-52-4-7-15,3-4 20 0,-14-3-54 16,16-6 12-16,8-4-12 16,21-3 6-16,11 0-17 15,12-19-29-15,6-15-35 16,0 1 18-16,53-3-28 16,15 3 43-16,17 3 30 15,4 3 0-15,14 1 3 16,-6-4 9-1,-8 3-29-15,-10-3 5 0,-21 0-47 16,-19 0 59-16,-28 0 12 0,-11 2 0 16,0 10 45-1,-26 0-12-15,-22 8-23 0,-2 10 11 16,6 0-10 0,-1 5-1-16,3 22 5 15,16 12-13-15,2 8 74 16,13 10-8-16,11 5-1 15,0 5 18-15,21-1-46 0,43-6 6 16,28-7-7-16,15-11-32 16,12-19-6-16,-1-23 0 0,0 0-53 15,-15-42-4 1,-11-24-125 0,-31-21 3-16,-14-12 24 0,-21-17 13 15,-13-1 60-15,-7 0 22 0,-6 21 60 16,0 26 24-16,0 27 65 15,0 26 82 1,0 17-28 0,0 7-95-16,-14 43 23 0,-1 16 33 15,9 17-23-15,1 8 27 16,5 5-57-16,0 1 3 16,0-4-13-1,16-11-31-15,13-5 2 0,5-18-12 16,-10-19-73-16,-3-33-40 15,-11-7-231-15,-2-13-509 0</inkml:trace>
  <inkml:trace contextRef="#ctx0" brushRef="#br0" timeOffset="194052.66">14385 13268 2256 0,'0'0'711'0,"0"0"-524"15,0 0-22-15,0 0-127 16,0 0-38-16,382 0-12 15,-225 0-365-15,-20 0-670 0</inkml:trace>
  <inkml:trace contextRef="#ctx0" brushRef="#br0" timeOffset="194305.03">15645 12938 2212 0,'0'0'751'0,"0"0"-609"16,0 0 52-16,0 0-48 15,0 0-74-15,-239 236 0 16,210-147 0-16,18 3-43 16,11-2 29-16,0-7-49 15,11-7 3-15,36-10-24 16,14-13-19-16,46-17-58 15,-15-16-173-15,-7-20-890 0</inkml:trace>
  <inkml:trace contextRef="#ctx0" brushRef="#br0" timeOffset="194542.23">15989 13210 2082 0,'0'0'469'15,"0"0"-438"-15,0 0 63 16,0 0-65-16,0 0-27 16,0 0 28-16,0 0-24 15,256 171 43-15,-256-137 60 0,0-1-13 16,-56-3 2-16,-17-3-12 16,-14-4-68-16,8-4 13 15,16-2-31-15,13-7-82 16,39-10-132-16,11 0-254 15,0-7-203-15</inkml:trace>
  <inkml:trace contextRef="#ctx0" brushRef="#br0" timeOffset="194778.96">16392 13227 2039 0,'0'0'846'15,"0"0"-664"-15,0 0-41 0,0 0-82 16,0 0-10-16,0 0-33 16,0 0 44-1,-182 94 21-15,172-53-57 0,10 1 29 16,0-1-46 0,24-2-7-16,36-9-6 0,66-20-123 15,-18-6-406-15,-13-4-756 16</inkml:trace>
  <inkml:trace contextRef="#ctx0" brushRef="#br0" timeOffset="194967.67">16892 12876 1051 0,'0'0'1523'0,"0"0"-1232"15,0 0-25-15,0 0-113 16,136 251-62-16,-107-151-20 15,-13 8-55-15,-16-9 28 16,-24-9-44-16,-128 20-39 0,5-24-113 16,-6-17-838-16</inkml:trace>
  <inkml:trace contextRef="#ctx0" brushRef="#br0" timeOffset="196105.75">9630 14266 1854 0,'0'0'788'15,"0"0"-478"-15,0 0-100 0,0 0-56 16,0 0-97-16,0 0-44 15,0 0 43-15,169-3-56 32,-106 3 13-32,-8 0-13 15,-8-4-3-15,-20-3 2 16,-14-3-35-16,-8 1-33 16,-5 2 23-16,0 3-23 15,0 1 15-15,-10 3 24 16,-14 0 9-16,13 7 10 0,-2 23 10 15,8 13 1 1,5 15 24-16,0 10 1 0,0 8 37 16,0 13 10-1,0-4-41-15,0 5 36 0,0 3-41 16,0-1-11-16,0 4 22 16,18-6-37-16,3 5 15 15,-2 1-10-15,2-6 8 16,-8 0-7-16,-2-4-6 15,-6-3 0-15,-5 0 12 16,5-5 2-16,-5-5-10 16,0-4-4-16,0-2 12 15,0-4-15-15,5-4 3 16,3-5 0-16,-3-10-13 0,6-8 22 16,-6-6-9-16,8-4 0 15,-7-3 4-15,-1 5-13 16,0-3 9-16,-5 3 0 15,0-1-16-15,0-4 23 16,0-7-7-16,0-2 0 16,0-11-1-16,0 0-8 0,0-3 9 15,0 0 0 1,0 0-14-16,0 0 15 0,0 7-1 16,-10 3 0-16,-9 6 14 15,-15 7-20-15,-11 11 6 16,-5 6 0-16,-8 3 18 15,3 3-18-15,8-2 19 16,13-3-10-16,13-19 2 16,21-7-22-16,0-15 2 15,0 0-55-15,50-29 16 16,13-13-75-16,10-2 3 0,1 1 72 16,0 10 26-16,-6 10 22 15,0 5 18-15,-7 13 33 16,2 5 42-16,0 0-59 15,0 0 27-15,-7 5-29 16,1 13-25 0,-7-6-14-16,13-12-123 15,-18 0-446-15,-16 0-1001 0</inkml:trace>
  <inkml:trace contextRef="#ctx0" brushRef="#br0" timeOffset="196604.49">11035 14514 1677 0,'0'0'611'0,"0"0"-442"15,0 0-8-15,0 0-84 16,0 0 46-16,0 0 74 16,0 0-52-16,113 178 27 15,-108-95-82-15,8 6-21 16,-13 4-9-16,5-3-54 15,1-2 20-15,-1-11-26 16,6-18-25-16,2-12-32 16,8-31-162-16,2-16-304 0,-4 0-179 15</inkml:trace>
  <inkml:trace contextRef="#ctx0" brushRef="#br0" timeOffset="196850.77">11235 14395 1650 0,'0'0'728'16,"0"0"-546"-16,0 0-34 16,0 0-27-16,0 0-12 0,0 0-42 15,0 0 9 1,344-23-34 0,-299 69-41-16,-16 7 34 0,-29 6-23 0,0 1 36 15,-16-4 3-15,-42-6-30 16,-10-11 35-16,-1-6-12 15,1-13-28-15,18-13-2 32,11-7-14-32,10-20-117 15,18-24-352-15,11-9-505 0</inkml:trace>
  <inkml:trace contextRef="#ctx0" brushRef="#br0" timeOffset="197213.31">12247 14180 2109 0,'0'0'297'16,"0"0"-177"-16,0 0-44 15,0 0-55-15,0 0-21 16,0 0-40-16,0 0-6 15,-208-27 1-15,190 40 32 0,7 1 4 16,1 2 18-16,2 3 1 16,3 8 57-16,-1 6 12 15,6 11 46-15,0 12 57 16,0 9-52-16,0 7 46 16,-5 2-90-16,5-1-14 15,0-4-3-15,0-6-60 16,0-10 14-16,11-6-23 15,18-17-14-15,10-10-47 0,35-20-134 16,-6-7-383-16,-10-19-631 16</inkml:trace>
  <inkml:trace contextRef="#ctx0" brushRef="#br0" timeOffset="197445.74">12413 14395 1262 0,'0'0'864'0,"0"0"-702"0,0 0-79 16,0 0 76-16,0 0-28 15,0 0-12-15,0 0 53 16,152 172-70-16,-152-123 0 16,0-3 10-16,-29-7-80 15,-15-5 21-15,4-4-45 16,6-11-8-16,5-8-11 15,19-11-143-15,10-13-226 16,0-20-729-16</inkml:trace>
  <inkml:trace contextRef="#ctx0" brushRef="#br0" timeOffset="197655.87">12849 14348 2165 0,'0'0'735'15,"0"0"-584"-15,0 0 59 16,0 0-156-16,0 0-23 16,0 0-31-16,0 0 9 15,-157 135 6-15,157-92-13 0,0-4-2 16,0-5 12-16,21-4-12 16,13-11-45-16,34-19-154 31,-10 0-505-31,-8-2-991 0</inkml:trace>
  <inkml:trace contextRef="#ctx0" brushRef="#br0" timeOffset="198005.77">13012 14272 1998 0,'0'0'778'16,"0"0"-526"-16,0 0-71 0,0 0-145 15,0 0-12-15,0 0-24 16,0 0-72-16,269-43 35 15,-235 43-5-15,-24 0 42 16,-4 0-1 0,-6 7 10-16,0 20 30 0,0 5-15 15,0 12-9 1,0 4 18-16,0 6-25 16,18 5 17-16,3 1 13 0,8-1-15 15,0 0 31 1,0 1-25-16,-13-7-10 0,-6-6 43 0,-10-4-44 15,0-6 28 1,0-10-1 0,-10-4-37-16,-25-5 32 15,-4-12-40-15,-6-6 8 16,-7 0-16-16,12 0-22 16,14-61-57-16,13 8-218 15,13-7-683-15</inkml:trace>
  <inkml:trace contextRef="#ctx0" brushRef="#br0" timeOffset="198166.96">13920 14574 1277 0,'0'0'1737'16,"0"0"-1477"-16,0 0-197 15,0 0-5-15,328-21-58 16,-225 21-211-16,-16 0-632 0</inkml:trace>
  <inkml:trace contextRef="#ctx0" brushRef="#br0" timeOffset="198321.88">14130 14712 2545 0,'0'0'603'0,"0"0"-354"15,0 0-116-15,0 0-94 16,0 0 2-16,0 0-41 15,0 0-27-15,260 0-244 16,-173-11-801-16</inkml:trace>
  <inkml:trace contextRef="#ctx0" brushRef="#br0" timeOffset="198668.8">15298 14440 1824 0,'0'0'813'0,"0"0"-555"15,0 0-129-15,0 0-46 16,0 0-41-16,0 0-25 16,0 0 31-16,147 109-41 15,-147-56 52-15,0 0 8 16,-21-3-21-16,-37 0 25 16,3-10-53-16,-3-7-11 15,19-10-14-15,20-12-67 16,19-11-168-16,19-21-544 0,25-18-1075 15</inkml:trace>
  <inkml:trace contextRef="#ctx0" brushRef="#br0" timeOffset="198858.44">15679 14334 2680 0,'0'0'587'15,"0"0"-445"-15,0 0 10 16,-284 192-56-16,245-114-66 0,26 7 12 15,13-9-42 1,42-9 6-16,47-14-17 0,24-17 5 16,63-36-72-1,-28 0-251 1,-25-13-1284-16</inkml:trace>
  <inkml:trace contextRef="#ctx0" brushRef="#br0" timeOffset="199647.5">11516 15692 1485 0,'0'0'611'16,"0"0"-384"-16,0 0-22 15,0 0-15-15,0 0-2 16,0 0-80-16,0 0-15 16,74 0-44-16,-22-18 25 15,-2-12-23-15,-10-5-50 16,-6-4 32-16,-10-1-7 0,-14 3-14 15,-10 7 51-15,0 7-31 16,0 7-2-16,0 9 9 16,-5 3-38-16,-6 4 10 15,6 0-11-15,5 0-4 16,0 23-17-16,0 4 12 16,26-1-29-16,22 4 29 15,-4 0-23-15,1 0 32 16,-11 0 0-16,-23 5 0 15,-6 0 10-15,-5 8 8 16,0 0 21-16,0 2 11 16,0-2-49-16,0-3 38 0,0-10-39 15,0-6 13-15,29-12-26 16,29-12 8-16,65-3-95 16,-10-30-237-16,-5-7-717 0</inkml:trace>
  <inkml:trace contextRef="#ctx0" brushRef="#br0" timeOffset="200012.95">13036 15334 2636 0,'0'0'477'0,"0"0"-336"0,0 0-2 15,0 0-99-15,0 0-38 16,-305-7 13-16,237 14-15 15,-1 3 0-15,19-3-2 16,8-1 7-16,16-3-5 16,13-3 0-16,8 4-17 15,5-4 16-15,0 0-51 16,0 3-30-16,5 4 52 0,18 6-1 16,6 7 31-16,0 7 0 15,-8 16 1-15,-2 10 26 16,-9 10 9-16,-4 13 16 15,-6 6 29-15,0-3-33 16,0 1 37-16,0-8-35 16,0-12-50-16,18-10 26 15,-2-13-26-15,13-11-18 16,10-15-14-16,45-11-103 16,-10-14-107-16,0-16-592 0</inkml:trace>
  <inkml:trace contextRef="#ctx0" brushRef="#br0" timeOffset="200246.57">13162 15652 1676 0,'0'0'884'16,"0"0"-739"-16,0 0-85 16,0 0-32-16,0 0-13 15,0 0 31-15,0 0-16 16,261 113 22-16,-261-62 95 0,0 0-3 15,-29-1-28-15,-29-4-21 16,-3-6-58-16,4-11 4 16,12-8-41-16,11-15-35 15,34-6-83-15,0-29-225 16,0-15-492-16</inkml:trace>
  <inkml:trace contextRef="#ctx0" brushRef="#br0" timeOffset="200436.06">13531 15560 2549 0,'0'0'599'0,"0"0"-498"16,0 0 66-16,0 0-96 0,0 0-62 16,-195 221 37-16,195-168-46 15,0-9-16-15,47-2 14 16,27-19-94-16,55-23-55 15,-11 0-352-15,-10-17-638 0</inkml:trace>
  <inkml:trace contextRef="#ctx0" brushRef="#br0" timeOffset="200782.36">13846 15519 2493 0,'0'0'524'16,"0"0"-361"-16,0 0-19 15,0 0-131-15,0 0-13 16,0 0-4-16,0 0-62 16,255-16 60-16,-226 27-23 15,-10 5 29-15,-9 3 0 16,-10 10 9-16,0 2 24 16,0 10-27-16,0 7-6 15,0 5 14-15,0 6-4 16,0 0-10-16,0 5 9 15,0-1-3-15,0-3 31 0,11-1-10 16,-6-6-15-16,3-9 36 16,-8-11-28-16,0-10 26 15,0-8 5-15,-8-8-22 16,-18-7 40-16,-9 0-69 16,6 0-8-16,24-59-22 15,5-1-252-15,0-5-788 0</inkml:trace>
  <inkml:trace contextRef="#ctx0" brushRef="#br0" timeOffset="200951.95">14532 15744 2450 0,'0'0'906'0,"0"0"-764"15,0 0-64-15,0 0-52 16,358 8-26-16,-245-3-15 15,-5 3-209-15,-34 1-633 16,-35-2-935-16</inkml:trace>
  <inkml:trace contextRef="#ctx0" brushRef="#br0" timeOffset="201081.15">14724 16039 1960 0,'0'0'953'0,"0"0"-715"16,0 0-17-16,0 0-122 31,0 0-87-31,0 0-12 0,363-43-274 0,-276 13-770 0</inkml:trace>
  <inkml:trace contextRef="#ctx0" brushRef="#br0" timeOffset="202664.44">16342 15489 643 0,'0'0'1264'0,"0"0"-983"0,0 0 48 0,0 0-43 15,0 0-111-15,-295-19-31 16,227 42-15-16,5 17-32 16,8 6 30-16,20 13-76 15,12 2 3-15,23 5-8 16,0 3-45-16,58-10 31 15,26-9-32 1,24-17 12-16,10-20-18 0,13-13 6 0,-2-7-15 16,-8-39 9-16,-31-21-45 15,-27-9 45-15,-34-13 5 16,-29-2-1 0,-8 1-17-16,-66 14 1 15,-94 3-87-15,21 20-166 16,-6 16-759-16</inkml:trace>
  <inkml:trace contextRef="#ctx0" brushRef="#br0" timeOffset="203213.41">15087 14365 1137 0,'0'0'754'16,"0"0"-531"-16,0 0 75 16,0 0-131-16,0 0-60 15,0 0-12-15,0 0-5 16,-21 0 67-16,21 0-42 16,0 0 1-16,0 0-4 15,0 0-64-15,0 0-3 16,0 0-41-16,0 0 13 15,0 0-34-15,0 0 10 16,6 0-64-16,17 0-71 16,-7 0-367-16,2 5-292 0</inkml:trace>
  <inkml:trace contextRef="#ctx0" brushRef="#br0" timeOffset="203745.59">15106 14858 139 0,'0'0'1582'16,"0"0"-1300"-16,0 0-45 0,0 0-89 16,0 0-81-16,0 0 3 15,0 0 46-15,55 0 33 16,-42 0 26-16,-13 0-50 15,0 0-15-15,0 0-95 0,0 0 18 16,0 0-33-16,0 0-68 16,-13 0-1-16,-3 0-113 15,0 0-90-15,3 0-106 16,8 0-539-16</inkml:trace>
  <inkml:trace contextRef="#ctx0" brushRef="#br0" timeOffset="204157.26">14969 14402 1702 0,'0'0'564'0,"0"0"-387"0,0 0-23 15,0 0-84-15,0 0-10 16,0 0-48-16,0 0 16 15,0 0 66 1,5 0 72-16,14 6-12 16,15-3-68-16,5 4-46 15,6-1 2-15,13-5-41 16,2 3 7-16,-7-4-8 0,-14 2-8 16,-10 2-15-16,-23 1-121 15,-6 10-145-15,0 1-186 16,0-3-318-16</inkml:trace>
  <inkml:trace contextRef="#ctx0" brushRef="#br0" timeOffset="205215.1">11324 14425 1401 0,'0'0'367'15,"0"0"-107"-15,0 0 56 16,0 0-38-16,0 0-53 15,0 0-16-15,0 0-99 16,-5-7-40-16,-19 7-53 0,-31 7-17 16,2 21-102-16,3-4-576 15</inkml:trace>
  <inkml:trace contextRef="#ctx0" brushRef="#br0" timeOffset="206574.23">11658 13706 861 0,'0'0'587'0,"0"0"-309"16,0 0-52-16,0 0-92 15,0 0-38-15,0 0 30 0,0 0-85 16,0-10-1-1,0 10 33-15,0 0 1 0,0 0 48 16,0 0-22-16,0 0 9 16,0 0 21-1,0 0-52-15,0 0 18 0,0 0-39 16,0 0-51-16,0 4 26 16,-5 16-32-16,-1 3 0 15,-4 6 16-15,-3-6-5 16,2 0-8-16,6-9-3 0,5-2-5 15,-5-1 4 1,0-11-177-16,5 0-450 0,0 0-797 16</inkml:trace>
  <inkml:trace contextRef="#ctx0" brushRef="#br0" timeOffset="-211517.96">16710 681 1111 0,'0'0'410'16,"0"0"-148"-16,0 0-73 16,0 0-78-16,0 0 22 15,0 0 6-15,0 0-5 16,0 0 14-16,5 0-25 16,-5 0 21-16,0 0-6 15,0 0-68-15,0 0 14 16,0 0-18-16,0 0-39 15,0 0 48 1,0 2-48-16,0 5-6 0,0 3 22 0,-5 6-42 16,-19 2 24-16,9-2-19 15,-4 0 6-15,3-6 17 16,11 1-20-16,-5-8-9 16,10-3 9-16,0 0 3 15,0 0-24-15,0 0 12 16,0 0-55-16,21-10 47 15,8-6-74-15,5 2 28 16,-5 4 46-16,-3 7-29 16,-2 0 37-16,-1 3 0 15,-7 0 0-15,-5 0 3 16,-3 6 3-16,-8 7 16 0,0 3 51 16,0-2-40-16,0-1 38 15,-29-3-7 1,-11 1-44-16,6-5 37 0,-5-3-51 15,15-3-5-15,8 0-1 16,8 0-12-16,8-7-45 16,29-36-105-16,40 4-436 15,4-3-888-15</inkml:trace>
  <inkml:trace contextRef="#ctx0" brushRef="#br0" timeOffset="-210851.8">18619 776 1696 0,'0'0'333'0,"0"0"-119"16,0 0-93-16,0 0-54 15,0 0-14 1,0 0 21-16,0 0 165 0,0-3 6 0,-10-1-61 16,-6 1-52-16,-2-3-63 31,2 3-20-31,11 3-7 0,5 0-31 0,0 0-11 15,0 0 0-15,0 0 6 16,0 0-14-16,0 0 8 31,0 0 0-31,-8 0-15 16,-13 0 12-16,-3 0-9 16,-5-4-24-16,8 4-69 15,21 0-79-15,0 0-532 16,0 0-870-16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05T03:54:00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 354 1298 0,'0'0'903'0,"0"0"-697"0,0 0 38 0,0 0-16 16,0 0-120-16,0 0-28 16,-19-17-32-16,19 17-37 15,0 0 58-15,0 0-12 16,0 0 4 0,0 0 11-16,0 0-45 0,0 10 18 15,0 33-6-15,0 23 4 16,0 28 40-16,0 21-47 15,0 19 12 1,0 9 19-16,0 0-52 16,8-7 36-16,-2-5-24 0,4-14-26 15,1-25 28 1,2-16-28-16,-3-23-1 16,1-14 0-16,2-18-11 0,-2-11-34 15,-1-10-63 1,14 0-18-16,15-49-30 0,-5-8-498 0,6-10-908 0</inkml:trace>
  <inkml:trace contextRef="#ctx0" brushRef="#br0" timeOffset="315.86">2009 710 1230 0,'0'0'1431'16,"0"0"-1252"-16,0 0 10 16,-305 43-46-16,202 0-62 15,6 10 15-15,8 4-53 0,20 6-1 16,30 0-1 0,15-4-35-16,24 1 16 0,0-2-14 15,39-3 11-15,30-2 49 16,10 2-53-16,8-6 3 15,-3-1-3-15,-11-9-2 16,-15-6-8-16,-8-10-5 16,-10-3-7-16,-6-6-5 15,5-7-51-15,19-7-149 16,-8 0-546-16,-10-18-1670 0</inkml:trace>
  <inkml:trace contextRef="#ctx0" brushRef="#br0" timeOffset="1093.13">2180 1548 1949 0,'0'0'712'0,"0"0"-555"16,0 0 95-16,0 0-141 15,0 0-52-15,0 0-59 16,0 0 1 0,84-199-9-16,-50 149 14 0,-10 2-6 15,-8 13 0-15,-11 5 17 16,-5 11 10-16,0 7 7 16,0 6-28-16,8 6-6 15,8 0-4-15,7 0-1 16,11 0-1-16,6 11 0 15,-1 19 0-15,-5 7 12 0,-7 16 2 16,-4 2 41-16,-12 5-30 16,2-4 28-1,-8-3-7-15,6-9-32 0,-6-8 32 16,8-13-40 0,-2-6 1-16,13-13-2 15,10-4 1-15,10 0-2 0,25-34 2 16,4-12-69-16,1-10 15 15,-6-8-48-15,-12 1 17 16,-17 4 64-16,-10 3-20 0,-13 8 41 16,-8 13 9-16,-8 11 17 15,0 6 67-15,0 14-20 16,0 4-24 0,0 0 17-16,0 22-58 0,-13 21 23 15,-8 17 16-15,-3 6-38 16,13 8 46-16,11-9-43 15,0-8 2-15,0-8-5 16,16-15 0-16,24-11-10 0,12-20 1 16,17-3-42-1,9-16 13 1,1-37-131-16,0-14-125 0,-16-9-81 16,-18 6-155-16,-11 15 356 0,-23 14 165 15,-6 18 115-15,-5 16 209 16,0 7 9-1,0 0-115-15,0 11-79 0,0 24-34 16,0 13 12 0,0 11-42-16,18-3-39 0,6 0 27 15,-3-5-53-15,-2-15-9 16,2-10-1-16,-3-8-15 0,3-16-57 16,13-2-142-16,0-20-419 15,-5-6-1596-15</inkml:trace>
  <inkml:trace contextRef="#ctx0" brushRef="#br0" timeOffset="1586.22">4447 976 2181 0,'0'0'464'16,"0"0"-298"-16,0 0 40 15,0 0-103-15,0 0 4 16,-339 60-44-16,286-19-62 16,19-3 22-16,23 8-23 15,11 2 0-15,0 5 5 16,40 0 7-16,28 7 0 16,16 0-12-16,14-3 0 0,-1-1-1 15,-18-3 1-15,-16-10 0 16,-29-10 0-1,-34-4 10-15,0-11 50 0,-8-5 18 16,-42-3-45 0,0-7 12-16,-2-3-45 0,12-3 0 15,6-30-9-15,18-20-98 16,16-63-51-16,11 13-425 16,39 3-442-16</inkml:trace>
  <inkml:trace contextRef="#ctx0" brushRef="#br0" timeOffset="1818.12">4986 612 2349 0,'0'0'487'0,"0"0"-239"16,0 0-114 0,0 0-86-16,0 0 109 0,0 214-67 15,0-98-8 1,0 10-16-16,0 4-36 0,0-2 21 0,0-12-33 15,0-13-16-15,0-17 17 16,0-17-19-16,0-16-1 16,0-16 1-16,0-15-96 15,0-22-66-15,16-15-421 16,13-16-543-16</inkml:trace>
  <inkml:trace contextRef="#ctx0" brushRef="#br0" timeOffset="2295.98">5512 1098 1317 0,'0'0'843'0,"0"0"-498"15,0 0-59-15,0 0-100 0,0 0-53 16,0 0-75-16,0 0-2 16,-74 0-22-16,30 9-22 15,-12 3 61-15,-7 6-22 16,-5 5-12-1,-1 7 29-15,6 0-47 0,8 1 15 16,16 5-18 0,4 6-6-16,17-3 12 0,8 2-24 15,10 1 0-15,0-1 25 0,18 1-19 16,32-5 23 0,8 3 11-16,2-7-38 0,-2-7 31 15,-8-2-33 1,-16-11 0-16,-5-6 10 0,-13-4-4 15,8-3-12-15,-9 0 3 16,9 0-72 0,5-36-45-16,0-1-449 0,-13 0-795 15</inkml:trace>
  <inkml:trace contextRef="#ctx0" brushRef="#br0" timeOffset="3052.89">6090 1211 2343 0,'0'0'564'0,"0"0"-471"15,0 0 81-15,0 0-68 16,-294 28-15-16,215 6 4 15,5 8-67-15,17 5 19 16,17-4-41-16,19 3 9 16,21-2-5-16,0-8-10 0,0 1 0 15,34-11-1-15,16-6-12 16,13-10-11-16,6-10-44 16,4 0-58-16,1-19-41 15,-6-22-109-15,-7-5 20 16,-3-7 30-16,-14 0 11 15,-4 3 108-15,-11 10 77 16,-13 12 30-16,-9 16 118 16,-7 10 147-16,0 2-30 15,0 0-47-15,0 19-122 0,0 17 31 16,-23 15-34 0,12 5-41-16,6 0 35 0,5 0-30 15,0-9 30-15,11-11 8 16,33-12-46-16,6-18 35 15,19-6-36-15,12-9-17 16,14-38-2-16,7-23-28 16,6-23-13-16,-5-47-10 15,-1-43-38-15,-23 7 53 16,-18 17-2-16,-19 29 34 16,-26 45 5-16,-6 9 50 0,-10 10 59 15,0 23 3 1,0 16-43-16,-16 14 11 0,-18 13-43 15,-5 0-35-15,-14 27 22 16,-2 29-24-16,-8 26 0 16,8 15 26-16,2 21-25 15,13 8 44-15,17 10-18 16,12 9-12-16,11-9 39 16,0-4-53-16,40-9 25 15,28-17-13-15,11-11 2 16,13-23-10-16,3-17-5 15,-8-13-17-15,-14-19 10 0,-18-19-37 16,-15-4-19 0,-27-39-10-16,-13-5-196 0,0-3-564 15</inkml:trace>
  <inkml:trace contextRef="#ctx0" brushRef="#br0" timeOffset="4187.22">8194 446 1751 0,'0'0'510'0,"0"0"-257"0,0 0-4 15,0 0-74-15,0 0-27 16,0 0-76-16,0 0 31 0,-270 208 8 16,188-98-41-1,16 19 31-15,14 10-43 0,23 3-35 16,29 1 16-1,0-5-39-15,13-18 0 0,42-11 0 16,8-20-78 0,35-12-49-16,-20-20-246 0,-4-30-547 15</inkml:trace>
  <inkml:trace contextRef="#ctx0" brushRef="#br0" timeOffset="4820.35">9039 776 1896 0,'0'0'580'0,"0"0"-464"15,0 0 43-15,0 0-20 0,0 0-51 16,0 0-18-16,0 0-20 16,-316 30-29-16,282-3 46 15,5 3-23-15,-5 9 8 16,0 12 24-16,5 5-53 15,0 7 25-15,8 3 0 16,10 5-38-16,11 0 34 16,0-9-44-16,0 1 7 15,0-6-2-15,26-11 8 0,14-6-13 16,7-7 0-16,3-9 12 16,19-12-28-16,4-12 16 15,11 0-53-15,8-6-10 16,-2-30-107-16,-11-8-55 15,-6-9-2-15,-20 3-24 16,-14 4 130-16,-23 9 100 16,-3 14 21-16,-13 9 154 15,0 9 10-15,0 5 12 16,0 0-48-16,0 0-82 0,0 0 18 16,0 19-38-1,0 15 62-15,-5 8 23 0,-8 11-62 16,8 4 17-16,5-4-36 15,0 0-22-15,0-6 10 16,0-14-18-16,0-7-44 16,0-16-37-16,10-10-161 15,3-19-365-15,-7-22-1389 0</inkml:trace>
  <inkml:trace contextRef="#ctx0" brushRef="#br0" timeOffset="4947.14">9086 1227 2280 0,'0'0'823'16,"0"0"-663"-16,0 0-75 0,0 0-32 15,0 0-53 1,0 0-18-16,339 0-58 0,-210 0-240 16,-21 0-444-16</inkml:trace>
  <inkml:trace contextRef="#ctx0" brushRef="#br0" timeOffset="5122.97">9912 1098 2751 0,'0'0'460'16,"0"0"-398"-16,0 0-55 15,0 0-14-15,368-36-151 16,-260 33-558-16</inkml:trace>
  <inkml:trace contextRef="#ctx0" brushRef="#br0" timeOffset="5274.76">9730 1568 2458 0,'0'0'818'16,"0"0"-699"-16,0 0-27 0,0 0-91 0,303-23-1 15,-151-4-143-15,-23 1-674 16</inkml:trace>
  <inkml:trace contextRef="#ctx0" brushRef="#br0" timeOffset="5770.5">11245 843 842 0,'0'0'1164'0,"0"0"-899"15,0 0-9-15,0 0-93 16,0 0-49-16,0 0-66 16,0 0-34-16,0 16 107 15,0 18-18-15,0 8 14 16,0 12-6-16,0 5-64 0,0 8 22 16,0 9-54-1,0 2-9-15,0-5-6 0,0-3-4 16,0-20-7-16,16-14-53 15,13-33-113-15,-6-3-149 16,6-3-333-16</inkml:trace>
  <inkml:trace contextRef="#ctx0" brushRef="#br0" timeOffset="6325.09">11342 1458 720 0,'0'0'1352'0,"0"0"-1032"16,0 0-90-1,0 0 18-15,0 0-95 0,0 0-107 16,0 0 30-16,153-150-46 15,-119 93 17-15,0-3 2 16,-7 0-35-16,2 6 23 16,-6-1-37-16,-2 5 2 15,-8 10-14-15,-2 8-24 0,-11 5-81 16,0 13-185-16,0 7-429 16</inkml:trace>
  <inkml:trace contextRef="#ctx0" brushRef="#br0" timeOffset="6544.81">12281 1202 1947 0,'0'0'595'15,"0"0"-288"-15,0 0-58 0,29 210-85 0,-29-148-106 16,0 2-15-16,0-8-23 15,-5-6-20-15,-11-10 0 16,3-17-139-16,3-10-189 16,10-13-492-16</inkml:trace>
  <inkml:trace contextRef="#ctx0" brushRef="#br0" timeOffset="6804.15">12923 783 2295 0,'0'0'492'16,"0"0"-418"0,0 0-40-16,0 0 56 15,0 0 110-15,0 0-75 16,-29 199-49-16,24-116-12 0,0 1-44 15,-1-1 19-15,6-3-39 0,0-13-12 16,0-14-13-16,0-27-147 16,21-15-296-16,3-11-285 0</inkml:trace>
  <inkml:trace contextRef="#ctx0" brushRef="#br0" timeOffset="6986.6">12899 720 166 0,'0'0'2395'16,"0"0"-1908"-16,0 0-396 15,0 0-8-15,0 0-76 16,0 0 8-16,353-43-30 0,-245 43 12 16,-24 0-99-16,-21 0-122 15,-34 13-270-15,-24 1-50 16,-5-2-1150-16</inkml:trace>
  <inkml:trace contextRef="#ctx0" brushRef="#br0" timeOffset="7176.81">12776 985 1971 0,'0'0'706'0,"0"0"-527"15,0 0-27-15,0 0-86 16,0 0-26-16,0 0-1 15,318-30-37-15,-234 24-2 16,-5 3 0-16,-16-1-65 16,-18 4-101-16,-27 0-148 15,-18 11-225-15,0 12-200 0</inkml:trace>
  <inkml:trace contextRef="#ctx0" brushRef="#br0" timeOffset="7353.45">12810 1465 1864 0,'0'0'865'0,"0"0"-634"16,0 0-33-16,0 0-35 15,0 0-60-15,0 0-70 16,0 0-7-16,368 0-26 16,-244-14-48-16,31-28-91 15,-37 5-353-15,-28-2-355 0</inkml:trace>
  <inkml:trace contextRef="#ctx0" brushRef="#br0" timeOffset="7713.16">14306 248 2172 0,'0'0'293'16,"0"0"-199"-16,0 0 15 15,0 0 59 1,0 0 37-16,226 255-97 0,-147-101-41 16,-5 41 23-16,-35 38-54 15,-31-24 0-15,-8-45-20 0,-57-51-15 16,-33-37-2-16,-110 60-107 16,19-17-184-16,-11-7-628 0</inkml:trace>
  <inkml:trace contextRef="#ctx0" brushRef="#br0" timeOffset="8501.67">712 2453 1689 0,'0'0'550'0,"0"0"-441"16,0 0-21-16,0 0 13 15,0 0-15-15,0 0-56 16,0 0 4-16,363-12-34 0,-289-12-10 16,-14-4-10-16,-25 3-38 15,-25-3-3-15,-10 11-6 16,0 11-124-16,-26 6-78 15,-8 0-946-15</inkml:trace>
  <inkml:trace contextRef="#ctx0" brushRef="#br0" timeOffset="9053.27">1141 2722 1256 0,'0'0'162'15,"0"0"20"-15,0 0-54 16,53 169-56-16,-32-105 33 16,2-1-51-16,1 5-21 15,-8 0 44-15,-11 7-15 16,0 1 32-16,-5 0-11 15,0 7-4-15,0 0 11 16,0 8-53-16,0-2-11 16,0 8-13-16,0-1-3 15,0-3-10-15,0-3 0 16,0-7 1-16,0-3 0 0,0-1-1 16,0-4 0-1,0-3-1-15,0 2 10 0,0-5-9 16,0 4 0-16,-5 1 0 15,5-5-8-15,-5 1 8 16,5-1 0-16,-5 2 0 16,-1-1 10-16,-7-4-11 15,3 1 1-15,-1-4 0 16,1-4-6-16,2-2 7 16,-3-1-1-16,11-4 0 15,0-3 9-15,0-2-10 0,0 3 1 16,0 3 0-16,0-3-9 15,5-1 10-15,1-2-1 16,-6-4 0-16,0 0-5 16,0-10-154-16,0-13-615 0</inkml:trace>
  <inkml:trace contextRef="#ctx0" brushRef="#br0" timeOffset="11009.69">1404 6278 1113 0,'0'0'365'15,"0"0"-220"1,0 0 10-16,0 0-57 0,0 0-53 16,0 0-43-16,0 0 26 15,-29-55-8-15,29 55 12 16,0 0 74-16,0 0 25 15,0 0-17-15,0 0-35 16,-5 0-42-16,5 0 10 16,-8 0-23-16,8 0-15 15,-5 0 4-15,5 0-12 0,-6 0-1 16,6 0 0 0,0 0-36-16,0 0 35 0,0 0-8 15,0 10 9-15,0 13-9 16,0 3 16-16,0 11-7 15,0 5 14 1,0 9-2 0,0 8 47-16,0 5-38 15,0 8 1-15,0 5 22 16,0 3-31-16,0 3 15 16,0 4-4-16,0 3-12 15,0 3 48-15,0-4-27 0,-5 1 2 16,5 3 33-16,0 2-38 15,0-4 9-15,0 3-33 16,0 3 8-16,0-1-6 16,0 0-8-16,0-1 0 15,0-11-2-15,0 4 8 16,0-8-6-16,0-4 0 16,0 0 2-16,0 1-5 15,0-4 3-15,0 3 0 16,0 5-1-16,0-3 3 0,0 7-2 15,0-2 0-15,-5-3 1 16,5-8-1-16,0-2 0 16,-5-5 0-16,5-6-1 15,0-4 4-15,-6 3-3 16,6 4 0-16,-8 2 7 16,3 6-1-16,0 0 0 15,0 3-3-15,5 0 8 16,-6 3 2-16,6-1-8 15,-5 2-5-15,-3 2 0 16,8-3 2-16,-5 0-2 0,5 1 0 16,0-1 2-1,-5-4 11-15,0-5-9 0,-1 2-4 16,-7-9 0-16,3-1 17 16,-6 0-11-16,-3 1-5 15,9 4-1-15,-1 2 14 16,3 7-15-16,8 3 1 15,0 6-2-15,0-8-16 16,0 4 20-16,0-5-2 16,0-3 0-16,-5-4 15 15,-11 0-23-15,-2 1 8 16,7 2 0-16,-4-2-1 0,2 4 1 16,7-5 0-16,1 1-1 15,5-4 18-15,0 0-23 16,0-4 6-16,0 1 0 15,0-1-11-15,0-5 19 16,0-1-8-16,0 6 0 16,0-6 10-16,0 0-16 15,0 3 6-15,0 4 0 16,0 6-12-16,11 4 21 0,-6 6-9 16,-5 6 0-1,8 1 9-15,-8 0-13 0,0 0 4 16,5-4 0-16,-5 1-15 15,0-1 15-15,0-4 0 16,0-4 0-16,0 2 7 16,0-7-13-16,-13 3 6 15,2-4 0-15,1-1-10 16,-1-1 25-16,-2-1-15 16,-3-2 0-16,3-1 6 15,-8-6-7-15,-3-11 1 0,3-10 0 16,-7-9-14-16,4-23-32 15,8 0-213-15,-2-25-526 0</inkml:trace>
  <inkml:trace contextRef="#ctx0" brushRef="#br0" timeOffset="13310.57">3190 2183 730 0,'0'0'289'15,"0"0"-53"-15,0 0-32 16,0 0-51-16,0 0-60 15,0 0 29-15,0 0-70 16,0-13-39-16,0 13 5 0,0 0-9 16,0-3-5-1,0 3 46-15,0 0 30 0,0 0 75 16,0 0-13-16,0 0-22 16,0 0-14-16,0-4-50 15,0 4 0-15,0-3-31 16,0 3-16-16,0-4 1 15,0 4-10-15,0 0 0 16,0 0-11-16,0 0 22 16,0 0-11-16,0 0 21 0,0 0-15 15,0 0 46-15,0 0-13 16,0 0-6-16,0 0 19 16,0-3-52-16,0 3 12 15,0 0-12-15,0 0 1 16,0 0-7-1,0 0-25-15,0 0-2 0,0 0 32 16,0 0-21-16,0 0 22 16,0 0 0-16,0-6-36 15,-8-1-104-15,-8 0-470 0</inkml:trace>
  <inkml:trace contextRef="#ctx0" brushRef="#br0" timeOffset="14259.76">3205 2123 316 0,'0'0'1347'0,"0"0"-1071"0,0 0-71 16,0 0-17-16,0 0-53 15,0 0-61-15,0 0 38 16,0-6-53-16,0 6-27 16,0 0 20-16,0 20-30 15,0 13 96-15,0 13-26 16,0 14-52-16,0 6 18 16,0 11-20-16,0-1-10 15,0 6 31-15,0-3-43 16,0-3 23-16,0-6-5 15,0-4-32-15,6-9 32 0,7-8-34 16,-8-7 1-16,0-11 5 16,-5-9 3-16,6-9-9 15,-6-2 0-15,0-10 11 16,0-1-8-16,0 5-3 16,0-5 0-16,0 0-1 15,0 0 9-15,5 0-8 16,0 0 0-16,-5 0 0 15,5 0 42-15,-5 0-33 0,8 0-8 16,-2 0 17-16,-1 0-11 16,11 0 8-16,7 0 0 15,12 0-15-15,-1-5 28 16,5 4-28-16,1-6 0 16,-6 3 0-16,-5-1-4 15,-8 3 3-15,-3-2-57 16,-2 2-76-16,13-10-108 15,-11 2-356-15,3-4-320 0</inkml:trace>
  <inkml:trace contextRef="#ctx0" brushRef="#br0" timeOffset="14542.84">4339 2429 2748 0,'0'0'590'15,"0"0"-483"1,0 0-19-16,0 0-86 0,0 0 20 15,0 0-19-15,318 0 17 16,-215 6-40-16,10 8-25 16,-29 1-211-16,-26-8-494 0</inkml:trace>
  <inkml:trace contextRef="#ctx0" brushRef="#br0" timeOffset="14701.01">4481 2799 2237 0,'0'0'950'16,"0"0"-793"-16,0 0-67 16,0 0-29-16,0 0-61 15,308-24-28-15,-169 1-201 16,-13 3-710-16</inkml:trace>
  <inkml:trace contextRef="#ctx0" brushRef="#br0" timeOffset="15284">6385 2303 1721 0,'0'0'580'16,"0"0"-431"0,0 0 40-16,0 0-62 0,0 0 13 15,-329 19-54-15,256 11-46 16,17 0 20-16,17 7-59 16,26-1 12-16,13 4-10 15,8 8 11-15,47-2-5 16,13 7-9-16,16 4 0 15,9-1-3-15,-4 1 9 16,-15-4-6-16,-17-3 0 16,-28-7 9-16,-29-9-10 15,0-8 2-15,-68-3 27 16,-19-8 54-16,-7-8-55 0,1-7 9 16,25 0-14-1,23-7-11-15,35-25-22 0,10-11-65 16,34-3-93-16,45-7-130 15,29 6-202-15,10 4 241 16,58-1-80-16,-34 16-207 16,-18 3-448-16</inkml:trace>
  <inkml:trace contextRef="#ctx0" brushRef="#br0" timeOffset="15549.22">7140 2573 1071 0,'0'0'829'15,"0"0"-475"-15,0 0-62 0,0 0-100 16,0 0-31-16,0 0-86 15,0 0 0 1,-221 73-24-16,192-26-32 0,18 6 52 16,11 0-58-16,0 4 16 15,24-8 19-15,26-4-30 16,0-15 22-16,-3-12-40 16,-12-12 13-16,-9-6 2 15,-8 0-13-15,-12-24 47 16,-6-21-5-16,0-8-38 0,-6-3 7 15,-28 3-13-15,0 9-48 16,10 17-22-16,8 11-99 16,16 13-129-16,0 3-338 15,0 0-445-15</inkml:trace>
  <inkml:trace contextRef="#ctx0" brushRef="#br0" timeOffset="16046.47">7458 2895 1629 0,'0'0'350'0,"0"0"-46"0,0 0-20 16,0 0-100-16,0 0-62 15,0 0-17-15,0 0-89 16,147-69-7-16,-118 35-18 16,-8 1 2-1,-2 6 5-15,-9 8-7 0,1 5 18 16,-11 10-24-16,8 4 15 15,-8 0 0-15,5 0 3 16,0 25 47-16,6 3 50 0,7 9-24 16,-2 7-56-1,13-1 40-15,5-4-48 16,5-6-11-16,11-9 23 0,3-12-15 16,15-12-6-16,-2 0-3 15,16-42-97-15,-3-14-95 16,-11-21-135-16,-13-15 50 15,-2-14 93-15,-19-6 40 16,-13 11 109-16,-8 13 35 16,-13 32 228-16,0 26 120 15,0 16-42-15,0 14-143 16,-13 0-76 0,-3 40-86-16,-7 17 42 0,-1 15 20 15,13 18-20-15,11 6 33 0,0 6-52 16,0-10-16-1,11-5-4-15,18-9-3 0,5-24-2 16,-10-17-75-16,-3-37-162 16,-8 0-289-16,-8-31-316 0</inkml:trace>
  <inkml:trace contextRef="#ctx0" brushRef="#br0" timeOffset="16169.1">8155 2520 2414 0,'0'0'669'0,"0"0"-547"15,0 0-37 1,0 0-55-16,0 0-17 16,358-20-13-16,-256 14-187 0,-18-5-916 0</inkml:trace>
  <inkml:trace contextRef="#ctx0" brushRef="#br0" timeOffset="17587">10146 2369 1360 0,'0'0'501'16,"0"0"-374"-16,0 0-17 16,0 0-4-16,0 0-36 15,0 0-35-15,0 0 30 16,0-3 9 0,0 3 26-16,0 0 24 0,0 0-38 15,0 9 54-15,0 21-15 16,0 7-57-16,0 16 39 15,0 9-47-15,0 7-3 0,0 4 5 16,0-3-61 0,0-4 28-16,0-13-29 0,0-6-5 15,0-17-17-15,0-14-25 16,16-16-123-16,2 0-326 16,3-16-154-16</inkml:trace>
  <inkml:trace contextRef="#ctx0" brushRef="#br0" timeOffset="17903.74">10117 2306 1698 0,'0'0'493'0,"0"0"-403"0,0 0-28 16,0 0-37-16,0 0 105 15,0 0 51 1,0 0-59-16,152-7 59 0,-123 7-76 16,-13 0-24-16,3 0 21 15,-14 0-65-15,-5 0 27 16,5 0-17-16,-5 0-46 0,5 0 31 16,8 0-32-16,9 0 0 15,12 0-2-15,5 0-11 16,6 0-7-16,-3 0-43 15,-3 0-79-15,-4 0-51 16,-30 0-170-16,-5 0-221 16,0 14-372-16</inkml:trace>
  <inkml:trace contextRef="#ctx0" brushRef="#br0" timeOffset="18133.43">10146 2683 1881 0,'0'0'669'16,"0"0"-530"-16,0 0-62 15,0 0-5-15,0 0 17 0,294-23-57 16,-165 2-10-16,13-2-21 16,-10 3-1-1,-19 7 0-15,-34 3-31 0,-21 3-105 16,-48 7-170-1,-10 0-83-15,0 7-168 16</inkml:trace>
  <inkml:trace contextRef="#ctx0" brushRef="#br0" timeOffset="18331.02">10230 3003 2129 0,'0'0'350'0,"0"0"-212"0,0 0 78 16,0 0-57-16,0 0-32 16,313 0-76-16,-200 0 0 15,-13-15-51-15,-8 7-14 16,-18 1-44-16,-11 2-247 16,-19 5-334-16,-15 0-455 0</inkml:trace>
  <inkml:trace contextRef="#ctx0" brushRef="#br0" timeOffset="19039.77">10225 2298 1773 0,'0'0'736'0,"0"0"-505"15,0 0-27-15,0 0-126 16,0 0 16-16,0 0-62 15,0 0-31-15,305-41 1 16,-203 34-2-16,35 0-124 16,-29 0-223-16,-13 4-329 0</inkml:trace>
  <inkml:trace contextRef="#ctx0" brushRef="#br0" timeOffset="19675.7">12355 2547 1815 0,'0'0'630'16,"0"0"-477"-16,0 0 50 16,0 0-51-16,0 0-55 0,0 0 5 15,0 0-30 1,0 69 57-16,0-36-53 0,0 4-55 15,0-3 30-15,0-6-51 16,13-3 1-16,-2-6-1 16,-1-6-10-16,9-10-52 15,20-3-114-15,-5-16-328 16,-5-17-373-16</inkml:trace>
  <inkml:trace contextRef="#ctx0" brushRef="#br0" timeOffset="19802.73">12355 2547 730 0,'34'-165'1369'16,"-10"155"-1369"-16,26 4-28 15,8-1-853-15</inkml:trace>
  <inkml:trace contextRef="#ctx0" brushRef="#br0" timeOffset="20182.31">13002 2623 1840 0,'0'0'618'16,"0"0"-567"-16,0 0-26 0,0 0 50 16,0 0 32-16,0 0-1 15,0 0-58-15,45 155-14 16,-32-131 32-16,-8-7-33 15,0-7 10-15,-5-8 6 16,0-2-23-16,0 0 52 16,0-23-78-16,0-10-21 0,0-10 12 15,6 1-45 1,12-2 15-16,3 8-10 0,3 12-14 16,5 11 63-16,-3 6-24 15,16 7 24-15,-3 0 21 16,1 7 3-16,5 11 28 15,-11 10 2-15,-5-1-42 16,-14 3 32 0,4 3-44-16,-14-3-25 0,16 0-110 15,-8-7-392-15,3-13-610 0</inkml:trace>
  <inkml:trace contextRef="#ctx0" brushRef="#br0" timeOffset="22373.77">14743 2447 2169 0,'0'0'361'15,"0"0"-155"-15,0 0-111 16,0 0-72-16,0 0 7 16,0 0 35-16,0 0 35 15,97 80-19-15,-81-41-36 16,2 2 33-16,-12-9-60 16,-6-2-9-16,5-9-1 0,-5-9 11 15,0-8-19-15,0-1 2 16,0-3 7-16,0 0 25 15,0-10-34-15,0-23-58 16,5-10 26-16,11-7-50 16,8-3 23-16,-1-2-14 15,-2 13 42-15,8 8 16 16,-10 11 15-16,2 8 0 16,8 6 1-16,0 9 16 15,5 0-8-15,5 0 16 16,6 10-6-16,0 13 34 0,-6 7-38 15,-5 6 19 1,-5-6 17-16,-10 1-43 16,-4-3 46-16,-9-4-35 0,-6-5-11 15,5-6 14 1,-5-8-13-16,0 0-9 16,5-5 24-16,3 0-24 15,-3 0 42-15,6-10-42 0,7-10 1 16,3-3-16-16,13 0 12 15,1 3 3 1,4 3 0-16,-5 5 5 0,0 5-14 16,-5 3 9-16,0 4 0 0,-8 0-5 15,3 0 16 1,-3 0-11-16,-3 0 0 16,6 5 16-16,-8 2-14 0,-6 4-2 15,-4 0-30-15,-6-3-31 16,0-2-202-16,0 3-430 15,0-9-592-15</inkml:trace>
  <inkml:trace contextRef="#ctx0" brushRef="#br0" timeOffset="23433.72">15955 2471 1038 0,'0'0'359'0,"0"0"-132"15,0 0 41-15,0 0-89 16,0 0 32-16,0 0 13 16,0 0-84-16,13-18 6 15,-20 18-42-15,-9-4-15 16,0 4 9-16,-8 0-66 16,1 0 5-16,-6 6-3 15,2 15-33-15,-2 9 52 16,6 0-31-16,18 7-21 15,5 0 49-15,0-1-30 0,5 1 10 16,47-4-9-16,4-6-9 16,12-11-13-16,6-9 1 15,-6-7 0-15,-10 0-12 16,-19-14-12-16,-18-16 10 16,-15-6 7-16,-6-4-45 15,0 4 52-15,-27-1-33 16,-7 11 11-16,5 3 22 15,6 1-65-15,12 14 43 16,11-1-8-16,0 2-67 0,5 7 13 16,29 0 33-16,6 0 48 15,5 0-6 1,-3 0 18-16,-3 12 27 0,1 6 12 16,-6 5-8-16,-8 7 47 15,-2 5-53-15,-14-1 16 16,-2-1 10-16,-8-6-54 15,0-11 27-15,0-2-33 16,0-14 1-16,0 0-13 16,0 0 12-16,11-21-34 0,10-15-34 15,8-4-22-15,5 0 58 16,5 7-19-16,-5 10 30 16,6 4 7-16,-6 17 28 15,0 2 14-15,1 0 48 16,-1 7-37-16,0 16 44 15,-5 7-49-15,-8 4-34 16,3 3 0-16,-14-8-24 16,8-2-145-16,-7-11-356 15,-1-9-684-15</inkml:trace>
  <inkml:trace contextRef="#ctx0" brushRef="#br0" timeOffset="23607.97">17289 2596 2295 0,'0'0'626'16,"0"0"-567"-16,0 0-25 16,0 0-23-16,0 0-22 0,334-42 10 15,-284 38-264-15,-16 1-339 0</inkml:trace>
  <inkml:trace contextRef="#ctx0" brushRef="#br0" timeOffset="24367.76">18417 2351 639 0,'0'0'1723'0,"0"0"-1538"16,0 0-118-1,0 0 53-15,0 0-5 16,0 0 35-16,0 0-22 16,-329 7-48-16,250 34 34 15,16 13-59-15,13-1-37 0,26 2 42 16,19-4-59-1,5-7 21-15,11-10-10 16,39-15 5-16,26-15-34 0,3-4 4 16,10-23-74-16,-2-30-60 15,-13-18-82-15,-24-12 36 16,-21-19 35-16,-19-10-11 16,-10-7 112-16,0 7 25 15,0 18 32-15,0 23 217 16,-5 29 3-16,-6 23-47 15,3 14-56-15,8 5-86 16,-5 0-2-16,5 31-29 0,-5 17 0 16,5 17 40-16,0 18-16 15,0 6 30-15,0 8-2 16,0-1-51-16,5-1 44 16,19-12-45-16,-3-11 1 15,8-12 39-15,0-17-31 16,0-13-3-16,5-9 15 15,11-12-20-15,5-9 25 16,13 0-26-16,10 0-5 16,1-20-1-16,5-13-43 0,-11-4 26 15,-5-6 7 1,-13-3 10-16,-15-2-14 0,-17 1 16 16,-13 4 4-16,-5 3-20 15,0 10 25-15,-10 7-5 16,-25 10 12-16,-4 6-6 15,-8 7 12-15,7 0-17 16,1 7-1-16,-1 23 27 16,11 9-18-16,14 5 31 15,9 9-10-15,6-1-28 0,0 1 53 16,21-11-53-16,19-1 10 16,12-15-12-16,9-10-30 15,36-16-63-15,-18 0-246 16,-5-19-629-16</inkml:trace>
  <inkml:trace contextRef="#ctx0" brushRef="#br0" timeOffset="25347.76">20111 2216 1781 0,'0'0'362'15,"0"0"-214"-15,0 0 2 0,0 0-45 16,0 0 56-16,0 0 5 16,0 0-57-16,-295 83 9 0,245-54-36 15,11 1-13 1,4 0 13-16,6 1-82 15,14 5 39-15,9 4-16 0,6 1-22 16,0 0 41-16,0-6-42 16,21-1 0-16,8-8-6 15,6-3 7-15,-14-9-1 16,2-3 0-16,1-9 6 16,-3 1-15-16,-3-3 9 15,-2 0 0-15,3 0-6 16,-4 0 15-16,4 0-9 15,-3 0 0-15,2 0 0 16,3 0 0-16,13 0 0 16,11 0 0-16,2 0-1 0,8 0-2 15,-2-3 3 1,2-10 0-16,3-3 0 0,-3-8-14 16,-2-8 14-16,2-5 0 15,-2-9-1-15,-14-13 4 16,1-1-3-16,-6-6 0 15,-13 0 0 1,-3 6-8-16,-12 10 8 0,-6 10 0 16,0 13 0-1,0 11 5-15,0 6-13 0,-24 7-14 0,8 3-17 16,-2 0 39-16,7 0-48 31,6 17 30-31,5 2 9 0,0 4-61 0,5 1 5 16,35 2 5-1,4 1 14-15,14 6 45 0,-8 0-85 16,-2 1 22-16,-14 5 45 16,-13 6 19-1,-16-2 4-15,-5 3 77 16,0-2-3 0,0-3 7-16,0 1-51 0,0-9-11 15,0-4-7-15,0-8-5 16,0-8 2-16,29-10 31 15,16-3-26-15,23 0 7 16,11-10-17-16,13-19-8 16,5-11 0-16,-2-6 9 15,-3-7-26-15,-13 1 11 16,-16-1 5-16,-18 3-19 0,-22 9 31 16,-17 2-11-16,-6 9 28 15,0 7-28-15,-48 14 46 16,-7 5-45-16,-8 4-1 15,-5 0 42-15,7 23-33 16,9 17 29-16,12 8-3 16,11 5-34-16,29 6 58 15,0 1-36-15,0-7-13 16,40-3 5-16,17-13-15 16,7-14 0-16,35-23-99 15,-12 0-160-15,-13-16-444 0</inkml:trace>
  <inkml:trace contextRef="#ctx0" brushRef="#br0" timeOffset="25836.39">22220 2263 1744 0,'0'0'488'0,"0"0"-291"16,0 0 72-16,0 0-84 16,0 0-38-16,0 0-4 15,-329 35-78-15,284-5 7 16,11 6-1-16,13 5-53 15,13 7 35-15,8-6-36 16,0-1-16-16,24-11 4 0,26-10-5 16,8-15-9-1,15-5-18-15,6 0-84 0,5-18-63 16,-2-17-137-16,-14 3 1 16,-18-2 181-1,-10 9 107-15,-17 3 22 0,-12 14 171 16,-6 8 25-16,0 0-23 15,1 0-98-15,2 18 24 16,2 12 40-16,1 5-73 16,2-4-9-16,-3-1-54 15,1-8-3-15,-1-9-45 16,19-13-211-16,-5-5-372 16,10-20-1207-16</inkml:trace>
  <inkml:trace contextRef="#ctx0" brushRef="#br0" timeOffset="26249.34">23117 2070 1211 0,'0'0'1138'16,"0"0"-823"-16,0 0-14 15,0 0-115-15,0 0-81 16,0 0-10-16,0 0-77 0,-119-23-1 15,67 30-10-15,-4 16 11 16,-2 7-16-16,14 3-2 16,10 1 0-16,18 1-9 15,16 2 9-15,0 3 0 16,39-4 0-16,22 6-4 16,12-4-8-16,1 2 12 15,0-4-6-15,-11-1-12 16,-11-1 19-16,-7-4-1 15,-11-4 0-15,-13-3 9 16,-15-3-9-16,-6-3 12 0,0-1 27 31,-21-2 46-31,-24-1-50 0,-3-6-2 16,9 0-18 0,5-5 4-16,8-2-38 0,7 0 14 0,14 0-64 15,5-16-54-15,5-34-248 16,40 4-331-16,7-3-13 0</inkml:trace>
  <inkml:trace contextRef="#ctx0" brushRef="#br0" timeOffset="26421.21">23422 2306 649 0,'0'0'1112'15,"0"0"-562"-15,0 0-23 16,0 0-264-16,0 0-48 0,0 0-117 16,0 0-57-16,34-3 40 15,-16 40-38-15,-7 12 10 16,-1 4-4-16,3 0-43 15,-7-5 18-15,-1-11-24 16,-5-14-13-16,5-10-8 16,0-13-129-16,-5-16-219 15,6-16-829-15</inkml:trace>
  <inkml:trace contextRef="#ctx0" brushRef="#br0" timeOffset="26530.78">23593 2047 2004 0,'10'-13'556'0,"8"-1"-390"0,11 5-127 16,37-5-39-16,-3 4-341 0,0 4-1570 0</inkml:trace>
  <inkml:trace contextRef="#ctx0" brushRef="#br0" timeOffset="27177.64">24113 2316 1827 0,'0'0'259'16,"0"0"-185"-16,0 0 62 15,0 0-70-15,0 0 62 16,0 0 3-16,0 0-18 15,-5 12 19-15,5 2-16 0,0 3-7 16,0-1-20-16,0 3-53 16,0-8 34-16,13 3-38 15,3 1-19-15,0-7 35 16,2-1-47-16,-2-1 20 16,2 3-15-16,-7-8 9 15,-1-1-4-15,-2 6-11 16,-3-6 0-16,-5 0-5 15,0 0 16-15,0 0-11 16,0 1 25-16,0 3-17 16,6-2 41-16,-6 5-41 0,5 3-7 15,6 3 14 1,2-1-4-16,-3-1-11 0,-5-4 0 16,1 2 12-16,2-6-20 15,-8-3 8-15,5 0 0 16,5 0 3-16,6 0 7 15,3-23-10-15,4-10 0 16,-2-6 0-16,8 3-16 16,-5 5 16-16,2 1-16 15,3 5 15-15,0 8-34 0,-5 11 34 16,2 2-4-16,-2 4 5 16,-1 0-5-16,-2 16 11 15,3 14-6-15,-8 7 38 16,2 3-37-16,-2 3 29 15,-3-7-30-15,-2-1 12 16,-6-12-28-16,11-6-35 16,42-17-107-16,-1 0-347 15,4-15-636-15</inkml:trace>
  <inkml:trace contextRef="#ctx0" brushRef="#br0" timeOffset="27533.16">25383 2352 2109 0,'0'0'595'0,"0"0"-307"16,0 0-45-16,0 0-142 15,-289 14 12-15,239 14-68 16,11 3-45-16,15 4 10 16,24-5-2-16,0-3-16 15,0-8-35-15,13-8-70 16,14-11 15-16,12 0-43 15,0-4-82-15,9-19 30 16,-3-3-7-16,-6 4 131 0,0 10 54 16,-4 7 15-1,-6 5 3-15,-8 5 57 0,-3 29 19 16,-2 10 52-16,2 21-17 16,-2 4 0-16,-3 11 10 15,-2 6-72-15,-11-3 43 16,0-6-59-16,0-18-36 15,0-15 27-15,-11-21-16 16,-18-23-22-16,5 0-49 16,14-25-606-16</inkml:trace>
  <inkml:trace contextRef="#ctx0" brushRef="#br0" timeOffset="28127.65">26456 2117 2056 0,'0'0'350'16,"0"0"-124"-16,0 0-6 0,0 0-87 15,0 0-9-15,0 0-36 0,0 0-2 16,-215 119-15-16,191-69-39 15,19 0 40-15,5 2-36 16,0-15-35-16,0-2 44 16,10-12-44-16,14-11-1 15,5-5 0-15,-8-7 18 16,3 0-22-16,-1-12 4 16,-7-14 0-16,3-13-20 0,-9 3 11 15,-5 6-24-15,1 7-27 31,-1 9-101-31,8 14-79 0,3 0-342 0,13 0 79 16,0 7 173 0,-3 10-37-16,-2-4 367 0,-9-3 210 31,-1-4 134-31,-4-6 37 0,1 0 4 0,7 0-67 0,6-16-145 31,-3-7-123-31,8 0-2 0,0-1-26 0,-8 8-7 16,2 2-10-16,1 5-5 15,-14 5 0 1,1 4 13 0,2 0-12-16,-2 0 73 15,4 7 18-15,4 16-32 16,-3 7 32-16,7 6-53 16,-7 3-26-16,8-3 4 15,-8-11-7-15,2-3-10 0,-8-14 0 16,35-8-67-16,-3 0-71 15,3-17-594-15</inkml:trace>
  <inkml:trace contextRef="#ctx0" brushRef="#br0" timeOffset="29126.15">27737 2140 1753 0,'0'0'522'0,"0"0"-316"16,0 0 55-16,0 0-25 16,0 0-87-16,0 0-14 15,0 0-57-15,-313 57-32 16,269-18 43-16,15 8-49 15,13-1-16-15,16 6 17 0,0-10-40 16,21-5 28-16,37-14-29 16,5-11-14-16,11-12 4 15,-1 0-55-15,-4-31-47 16,-19-21-80-16,-11-14-88 16,-15-17 118-16,-14-13 65 15,1-10 16 1,2-9 81-16,8 2-21 0,3 16 21 15,-1 12 65-15,-7 28 50 16,-6 24 106-16,-10 20-89 16,0 13-75-16,0 0 3 0,0 13-50 15,0 27 73-15,0 17-15 16,-21 14-32-16,8 13 38 16,3 8-40-16,5 4-22 15,5 0 23-15,0-3-26 16,0-10 0-16,0-5-3 15,5-17 13-15,24-13-25 16,5-18 6-16,16-14 0 16,8-16-6-16,10 0 6 15,6-11-1-15,-1-24-15 0,-4-13-23 32,-19-5 30-32,-16-7-6 0,-18 0 12 15,-16 11-8-15,0 6 16 16,0 10-5-16,-16 10 0 0,-8 9 4 15,8 7-11 1,-2 7 7-16,2 0 0 0,-7 0-11 16,7 24 10-16,-3 5 1 0,4 4 0 15,9 1 0 1,6 3 6-16,0 2-6 16,0-2 0-16,11-4 0 0,23-3 18 15,0-8-18-15,11-8 0 16,8-5 0-1,-3-9-8-15,5 0 8 0,3-6-31 16,-8-18-8-16,2-15-47 16,-12-5 24-16,-11-8 5 15,-8-1 27-15,-8 4 15 16,-8 2 3-16,-5 11 0 0,0 6 10 31,0 16 4-31,0 8 3 16,0 6-5-16,5 0-4 0,6 3-8 0,2 21 24 31,8 6 0-31,-3 9 52 0,-7 1-16 16,5 6 27-16,2-3-41 0,-2 1-26 15,8-8 41 1,-9-6-49-16,4-4 15 16,-9-10-15-16,3-9 18 0,-2-7-39 15,-1 0-11 1,25-23-111-16,-6-16-339 15,5-11-967-15</inkml:trace>
  <inkml:trace contextRef="#ctx0" brushRef="#br0" timeOffset="30246.37">30083 1905 1355 0,'0'0'722'16,"0"0"-581"-16,0 0-21 16,0 0-40-16,0 0 53 15,0 0 9-15,0 0-27 16,29 4 68-16,-29 24-64 15,0 2-33-15,0 7 1 0,0 2-66 16,0 2 17-16,18-2-27 16,17-2 4-16,9-7-9 15,6-7-6-15,3-16-14 16,-3-7 5-16,-11 0-32 16,-10-27-4-16,-18-13 16 15,-11-3 10-15,0 3 10 16,-11 1 9-16,-33 9 0 15,4 7 0-15,6 5 13 16,5 9-13-16,16 9 0 0,8 0 11 16,5 0-22-1,0 0 11-15,5 4 0 0,42 8-7 16,14-1 7-16,20-8-6 16,9-3 6-1,2 0-69-15,-8 0 19 16,-16-21-59-16,-23-2 40 0,-21 0 48 15,-24 4 21-15,0 2 17 16,-29 11 55-16,-16 6-36 16,-8 0 29-16,3 1-45 0,6 35 1 15,4 19 46-15,17 8-28 16,12 13 42 0,11 11-33-16,0 6-27 0,45 6 18 15,10 4-39-15,-2-2 6 16,-14-8-6-16,-15-10 7 15,-24-10-16-15,0-20 9 16,-29-16-3-16,-34-18-10 16,-16-13 26-1,5-6-10-15,6-15 32 0,23-25-19 16,27-13 41 0,18-4-57-16,5 1-18 0,58 6-6 0,16 8-118 15,23 1-74 1,-17 18-387-16,-17 4-727 15</inkml:trace>
  <inkml:trace contextRef="#ctx0" brushRef="#br0" timeOffset="31410.14">28968 3342 1751 0,'0'0'357'16,"0"0"-172"-16,0 0-35 15,0 0-110-15,0 0 110 16,0 0 33-16,0 0-84 15,158 69-12-15,-100-39-32 16,-14-4-21-16,-4 1 14 0,-6-4-47 16,-18-6 19-1,2-4-20-15,-12-6 10 0,-6-7-1 32,5 0-8-32,-5 0-1 15,0-27 0-15,0-6-45 16,0-7 23-16,5 0-20 15,0 3 8-15,3 11 19 16,3 3 13-16,4 10-11 16,4 6 13-16,2 4-34 15,3 3 34-15,-1 0-6 0,-7 3 6 16,2 17 39-16,-7 3-18 16,-1 3 10-16,4-3-13 15,-4 4-9-15,1 0 7 16,-1-3-16-16,-2-5 9 15,3 1 13-15,-1-6-21 16,-5-8 0-16,14-6 21 16,-3 0-22-16,12 0 48 15,7-29-48-15,-1-8 6 16,0-4-18-16,-5-1 9 16,0 1 3-16,-13 12-6 0,-11 9 13 15,0 7-14 1,0 10 7-16,-5-1 0 0,0 4-15 15,0 0 7-15,14 0-25 16,-4 0-24-16,14 0-76 16,-3-3-98-16,-3-4-395 0</inkml:trace>
  <inkml:trace contextRef="#ctx0" brushRef="#br0" timeOffset="31919.59">30073 3381 1709 0,'0'0'753'15,"0"0"-541"-15,0 0-90 0,0 0-43 16,0 0 83-16,0 0-95 16,0 0-33-16,231 100-14 15,-168-94-20-15,-5-6-11 16,-19 0-23-16,-10-23-51 16,-23-11-1-16,-6-5-35 15,0 2 57-15,-29 1 55 16,-21 9 5-16,-8 11 4 15,8 9 97-15,-3 7-36 16,9 0 51-16,4 17-46 16,11 16 4-16,6 7 20 0,12 6-28 15,1 4 29-15,10 0-25 16,0 3-35-16,0-7 46 16,34-3-70-16,10-4-1 15,14-9 0-15,8-16 5 16,16-9-22-16,7-5-16 15,3-7-87-15,-3-27-58 16,-4-13-186-16,7-22-163 16,-24 5-8-16,-23 11-298 0</inkml:trace>
  <inkml:trace contextRef="#ctx0" brushRef="#br0" timeOffset="32069.25">30980 3354 1185 0,'0'0'723'0,"0"0"-397"15,0 0-50-15,0 0-66 16,0 0 71-16,0 0-117 0,0 0-48 15,0 147 8-15,0-101-96 16,0-6 4-16,10-10-20 16,4-7-12-16,-4-14-15 15,14-9-116-15,-8-23-199 0,-6-16-430 16</inkml:trace>
  <inkml:trace contextRef="#ctx0" brushRef="#br0" timeOffset="32186.17">30935 3099 1842 0,'-13'-6'936'16,"13"-1"-702"0,0 3-156-16,24 4-78 15,39 0-268-15,10 0-684 0</inkml:trace>
  <inkml:trace contextRef="#ctx0" brushRef="#br0" timeOffset="33215.22">31632 3372 2306 0,'0'0'565'0,"0"0"-516"16,0 0 104 0,0 0-57-16,0 0-38 0,-294-18 56 31,259 52-69-31,1 8-3 0,11-1-8 15,17 1-25-15,6-5 5 16,0-7-14-16,24-8-8 16,26-17 1-16,13-5-53 15,0 0-70-15,-8-30-86 16,-10-5-146-16,-11-10-9 16,-15 5 127-16,-9 8 115 15,-10 5 129-15,5 17 29 16,1 6 29-16,12 4-20 15,3 11 29-15,8 21 63 16,0 15-56-16,10 10-12 16,-10 5 51-16,-13 8-11 15,-3 6 25-15,-13 2 9 0,0 2-27 16,-5-7-10-16,-29-14-39 16,-6-15-29-16,12-21 35 15,4-16-65-15,19-7 20 16,5-21-21-16,0-32-93 15,39-23-9-15,19-20-82 16,21-45 2-16,29-51 5 16,15-50-41-16,-10 17 19 15,-34 50 55-15,-37 71 44 0,-42 58 100 16,0 9 104 0,0 5 95-16,-34 6 120 0,-13 19-185 15,-3 7-31-15,0 9 2 16,8 38-84-16,10 22 64 15,14 14 5-15,13 17 5 16,5 8 18-16,0 4-76 16,5-2 11-16,29-4-24 15,-5-16-14-15,5-12 5 16,-5-24-15-16,-13-12 0 16,0-31-7-16,2-11 16 15,-7 0-18-15,7-35-14 0,3-13-86 16,3-1 45-16,5 3-29 15,5 0-73-15,0 5 17 16,5 8-76-16,-4 6 97 16,-1 15 77-16,-13 12 51 15,-11 0 26-15,-2 0 146 16,-3 30 35-16,1 9 38 16,-1 7-104-16,0 10-12 15,19 3-56-15,5-8-49 16,5 0 36-16,16-16-59 15,8-15 0-15,2-20-1 16,14 0-19-16,0-43-38 0,-1-23-93 16,1-16-26-16,-11-26 5 15,-13-10-5-15,-8-15 26 16,-16 2 71-16,-7 15 79 16,-9 29 37-16,-10 31 106 15,0 26 61-15,0 30 23 0,-10 0-147 16,-24 30-44-1,5 26 81-15,5 17-59 0,8 13 21 16,11 9-35-16,5 1-17 16,0-2 18-1,0-11-45-15,10-11 0 0,14-15 0 16,-8-20-42-16,-3-25-63 16,-13-19-159-1,0-28-410-15,0-13-615 0</inkml:trace>
  <inkml:trace contextRef="#ctx0" brushRef="#br0" timeOffset="33325.76">33179 3213 1721 0,'0'0'609'0,"0"0"-409"15,0 0-81 1,436-11-119-16,-289 4-68 0,-31-6-435 16</inkml:trace>
  <inkml:trace contextRef="#ctx0" brushRef="#br0" timeOffset="35360.81">24147 2382 1487 0,'0'0'551'16,"0"0"-450"-16,0 0 71 15,0 0-129 1,0 0-36-16,0 0-4 16,0 0 4-16,0 0-7 0,0 0 95 15,0 0 42-15,0 0 14 16,0 6-20-16,0 0-31 31,14-1 0-31,1 1-58 0,4 8 0 16,-3 1-19-16,-1-2-14 15,4 4 24-15,-9 2 3 16,3-2 6-16,-13 0 23 16,0-4-54-16,0 0 13 15,0-6-24-15,6 0-38 16,-1-7-135-16,0 0-578 0</inkml:trace>
  <inkml:trace contextRef="#ctx0" brushRef="#br0" timeOffset="36087.32">25481 3218 819 0,'0'0'1025'0,"0"0"-779"15,0 0 14-15,0 0-48 16,0 0-118-16,0 0-6 15,0 0 6-15,-108-23 10 16,63 0 19-16,-2 0-44 0,15-9 38 16,9 2-20-16,17 0-61 15,6-3-36-15,0 1-22 16,40-9-89-16,23-12-84 16,-13 11-350-16,-5 5-233 0</inkml:trace>
  <inkml:trace contextRef="#ctx0" brushRef="#br0" timeOffset="39353.82">12310 2073 1706 0,'0'0'598'0,"0"0"-389"16,0 0-6-16,0 0-39 15,0 0-80-15,0 0-50 0,0 0 26 16,5 0-39 0,-5-3 34-16,0-3 2 15,0-1-25-15,0 0 46 0,0 0-22 16,0 5-33-16,0 2-23 16,0 0-17-16,-5 0-147 15,-11 23-383-15,11-3-420 0</inkml:trace>
  <inkml:trace contextRef="#ctx0" brushRef="#br0" timeOffset="41135.81">26393 2259 1320 0,'0'0'330'0,"0"0"-99"16,0 0-93-16,0 0 5 15,0 0-11-15,0 0 10 16,0 0 7-16,0-32-41 15,0 25 28-15,0 0-34 16,0-2-36-16,0 2-20 0,0-4-21 16,0 8 56-16,0-3 2 15,0 3-32-15,0-1 40 16,-5 1-45-16,0-1-5 16,0 4-23-16,5 0-5 15,0 0-20-15,0 0 7 16,0 0-59-16,0 23 38 15,0 24-124-15,0-7-211 16,0 0-422-16</inkml:trace>
  <inkml:trace contextRef="#ctx0" brushRef="#br0" timeOffset="46060.24">1798 4622 1945 0,'0'0'576'0,"0"0"-368"15,0 0 60-15,0 0-96 16,0 0-72-16,0 0-12 15,-49-20-86-15,117 0-1 16,21-13-1-16,9-7-9 16,4-7 9-16,-12-10-16 15,-22-3-14-15,-10 0 20 16,-29 4-7-16,-19 3 17 16,-10 10-1-16,0 10 16 15,0 10-12-15,0 16-3 0,-18 7 1 16,-3 7-11-16,-8 42-10 15,13 27 20-15,-2 20-1 16,18 26 13-16,0 10-5 16,0 11-7-16,34 2 1 15,0 4 1-15,0-13 4 16,-5-14-6-16,-8-15 0 16,-15-27 12-16,-6-24-14 15,0-18 2 1,0-26 0-16,-40-12 11 0,-10 0-10 15,-13-23 12-15,-5-26-13 0,-1-19 14 16,9-8-31-16,15-10 17 16,21-1 0-16,24-3-18 15,0 3 0-15,63 4-11 16,32 8 4-16,26-3-50 16,13 5 7-16,14 3-78 15,-6-3-2-15,-16 4 45 16,-26 6-44-16,-27 10 83 15,-25 8 44-15,-27 15 20 16,-21 7 101-16,0 9 25 16,0 7 11-16,-16 4 0 15,-13 3-93-15,0 0-4 16,3 0-40-16,2 24 16 0,0 6-10 16,9-1-6-16,4 3 0 15,11-11 15-15,0-4-15 16,0-6 24-16,0-9 5 15,0-2-14-15,0 0 58 16,0 0-10 0,0 0-27-16,0 0 17 0,0 0-52 15,0 0 18-15,0 0-19 16,0 0 16-16,0 0-14 16,0 0-2-16,0 0 0 15,0-2-2-15,0 2 8 0,0-4-6 16,0 2 0-1,0-3 6-15,0 4-18 16,0-5-21-16,-8 6-44 0,3 0-60 16,-24 0-196-1,3 0-244-15,-8 0-276 0</inkml:trace>
  <inkml:trace contextRef="#ctx0" brushRef="#br0" timeOffset="46580.66">2106 4375 1220 0,'0'0'802'0,"0"0"-669"31,0 0-13-31,0 0 65 0,0 0-7 0,0 0 22 16,0 0-44-1,271 177-59-15,-237-124 5 16,-28-7-53-16,-6-5 14 0,-16-11 24 31,-47-4-41-31,-22-10 16 16,-7-5-46-16,8-11-15 15,5 0 23-15,22-23-14 16,30-21-10-16,19-13 0 16,8-8-60-16,29-6 19 0,45 12-23 15,18 12 10 1,10 19 54-16,-7 15-36 0,-3 13 30 16,-2 0 5-16,2 30-1 15,-13 18-6-15,-6 5 8 16,-18 7 0-16,-20 3 30 15,-30-4-24-15,-5-2 58 16,-50-10 13-16,-47-11-32 16,-38-6 30-16,-12-11-44 15,5-5-29-15,11-14-4 16,28 0 1-16,35-14-79 16,36-16-221-16,24-5-995 0</inkml:trace>
  <inkml:trace contextRef="#ctx0" brushRef="#br0" timeOffset="53159.65">4034 3769 789 0,'0'0'168'0,"0"0"-113"16,0 0-55-16,0 0 0 0,0 0-36 15,0 0-54-15,0-23 90 16,0 16 63 0,0 6 18-16,0-8 152 15,0 3-58-15,0-1-89 0,0 0-58 16,0 2-28-16,0 0-7 15,0 4-18-15,0 1 18 32,0 0 7-32,0 0 0 0,0 0 99 0,0 0 129 15,0-5-83-15,0 5-6 16,0-2-28 0,0-3-55-16,0 4-22 15,0 1-28-15,0 0-7 16,0 0 1-16,0 0-25 15,0 0 19-15,0 0 0 16,0 0 6-16,0 0 46 16,0 0 38-16,0 0 66 15,0 0-36-15,0 0-67 0,0 0 19 16,0 0-41-16,0 0-7 16,0 0-6-16,0 0 0 15,0 0-12-15,0 0 14 16,0 0 9-16,0 0 49 15,0 0-34-15,0 0-1 16,0 0 9-16,0 0-32 16,0 6 7-16,0 26 28 15,0 14 37-15,0 19 9 16,0 12-33-16,0 6 1 16,0-4 4-16,0 1-52 15,0-9 26-15,0-17-25 16,0-6-10-16,0-18 15 0,0-11-19 15,0-13-2-15,0-1 0 16,0-5-5-16,0-7-19 16,-5-22-132-16,-24-7-782 0</inkml:trace>
  <inkml:trace contextRef="#ctx0" brushRef="#br0" timeOffset="53618.05">3511 3646 1185 0,'0'0'585'16,"0"0"-433"-16,0 0 74 15,0 0-57-15,0 0 1 0,0 0-21 16,0 0-64-16,-95-20 55 16,95 20 19-16,0 0-67 15,0 0-9-15,0 0-14 16,5 0 11-16,35 0 7 15,23 0-13-15,21 0 5 16,18-1-47-16,22-4-20 16,2 2 22-16,-2 0-28 15,-11 3 15-15,-16 0-19 16,-23 0 14-16,-29 0-13 16,-22 0-3-16,-12 0 0 15,-11 0-18-15,0 0 14 0,0 0-26 16,0 0-84-16,0 0-346 15,0 0-661-15</inkml:trace>
  <inkml:trace contextRef="#ctx0" brushRef="#br0" timeOffset="54169.37">5049 3668 1397 0,'0'0'878'16,"0"0"-583"-16,0 0 27 0,0 0-149 16,0 0-99-16,0 0 11 15,0 0 4-15,-13 112 14 16,8-50-9-16,5 7-41 16,0 0 11-16,0 1-50 15,0-11-8-15,0-6-2 16,0-9 5-16,5-14-9 15,3-11 0-15,-8-5-58 16,5-14-52-16,11-7-138 16,-6-26-309-16,4-7-582 0</inkml:trace>
  <inkml:trace contextRef="#ctx0" brushRef="#br0" timeOffset="54453.21">4946 3625 1463 0,'0'0'555'15,"0"0"-370"-15,0 0 37 0,0 0-18 16,0 0 0-16,0 0 37 0,0 0-75 16,85-22-58-1,-33 22 13-15,3 0-65 0,14 0-10 16,4 4-25-16,1 3-6 15,0-1-6 1,-1 0-9-16,-9 0-7 0,-15-6 6 31,-9 1-89-31,-11 4-42 0,-19 3-148 0,-10 9-307 16,0-4 39-16,-21 2-1244 0</inkml:trace>
  <inkml:trace contextRef="#ctx0" brushRef="#br0" timeOffset="54658.75">5065 3907 1766 0,'0'0'572'0,"0"0"-348"16,0 0-37-16,0 0 40 16,0 0-54-16,0 0-48 15,0 0-34-15,339 0-69 16,-242 0 16-16,-5 0-38 15,-13 0-8-15,-16 0 1 16,-18 4-98-16,-40 22-144 16,-5-3-234-16,0 4-170 0</inkml:trace>
  <inkml:trace contextRef="#ctx0" brushRef="#br0" timeOffset="54847.75">4820 4390 1778 0,'0'0'710'0,"0"0"-631"16,0 0 149-16,0 0 5 16,0 0-64-16,308 19-30 0,-184-19-76 15,2 0-46-15,-13 0-5 16,-11 0-12-16,-7-6-29 16,18-16-149-16,-21 2-481 15,-13 2-872-15</inkml:trace>
  <inkml:trace contextRef="#ctx0" brushRef="#br0" timeOffset="55037.93">6682 3934 1928 0,'0'0'1072'0,"0"0"-968"15,0 0-63-15,0 0-32 16,0 0 3-16,316 0-24 16,-224 3-256-16,-24 10-443 15,-28-3-743-15</inkml:trace>
  <inkml:trace contextRef="#ctx0" brushRef="#br0" timeOffset="55221.19">6722 4285 2140 0,'0'0'871'0,"0"0"-725"16,0 0-15-16,0 0-30 15,0 0-69-15,344 0-32 16,-178-19-48-16,-43 7-494 16,-25-10-593-1</inkml:trace>
  <inkml:trace contextRef="#ctx0" brushRef="#br0" timeOffset="56520.28">8234 3315 224 0,'0'0'1077'32,"0"0"-835"-32,0 0-36 0,0 0-9 0,0 0-52 15,0 0 7-15,0 0 12 16,0 0-14-16,0 0-27 15,0 0-38-15,0 0-15 16,0 0 18-16,-16 0-58 31,-2 0 9-31,2 6 0 0,-3 4-27 0,4 1 28 16,4 1-27 0,-2 2-11-16,8 2 26 0,0-2-27 0,5 2 23 15,0-3 9-15,0 4-33 31,0-4 44-31,23 4-43 16,3 3 7-16,3-4 1 16,6 5 0-16,-6-2-9 15,-8-3 0-15,2 5 12 16,-4-5-15-16,-9 1 3 0,-5 1 0 16,-5-7-5-16,0 8 19 15,0-2-14-15,-23-3 49 16,-17 8-34-16,1-5 19 15,-1-4-17-15,6 0-8 16,5-8 15-16,14 2-17 16,9-7-7-16,6 4 0 15,0-4-8-15,0 0 7 16,0 2-27-16,0 3 10 16,0 2 3-16,6 0 17 15,17 2-2-15,3 2 0 16,9 2 7-16,-6 4-11 15,0-1 4-15,-8 10 0 0,-3 4 9 16,-7 11 4-16,2 1 50 16,-8 11 2-16,5 0-20 15,1-3 22-15,7 1-38 16,-7-4-13-16,-1-6 29 16,9-4-45-16,-14-7 19 15,0-12-19-15,1-6 14 16,-1-5-31-16,-5-7 17 15,8 0-66-15,-3-14-37 16,6-16-346-16,-1-9-780 0</inkml:trace>
  <inkml:trace contextRef="#ctx0" brushRef="#br0" timeOffset="57356.23">8926 3427 1788 0,'0'0'309'15,"0"0"-61"-15,0 0-6 16,0 0-123-16,0 0-31 16,0 0-61-16,0 0-27 0,0-9 25 15,13 9-24-15,8 0 32 16,8 0 11-16,-6 9-35 15,-2 1 24-15,-10 4-10 16,-3 2-1-16,-8 0 48 16,0 2-19-16,0 1 24 15,0 3 15-15,-13-1-45 16,-8 6 18 0,2-3-38-16,3 2-24 0,11-3 34 15,5 0-29-15,0 0 1 16,0-3-1-16,0 2 9 15,11-5-12-15,18-5-3 16,5 2 2-16,-8-4-11 16,3-2-5-16,-11-3 7 0,-2-5 6 15,-11 4-17-15,1-4 7 16,-6 0 11-16,0 0 0 16,0 0 2-16,0 0 8 15,0 0-10-15,-21 0 0 16,2 7 3-1,3 0-13-15,-2 12 10 0,2 4 0 0,6 0-17 16,2 7 23-16,8 4-6 16,0 1 0-16,0 6 6 15,0-2-10 1,18 1 4-16,6 1 0 16,-3-2-8-16,-10 4 14 0,-4-7-6 15,-7 1 6-15,0-2-5 16,0-6 61-16,0-3-34 15,-18-5-4-15,7-1 6 16,1-10-21-16,2-2 3 16,3-3-12-16,0-5 9 15,5 0-4-15,0 0-5 16,0 0-11 0,0 0-1-16,0 0-79 0,18-23-44 15,21-14-392-15,-4 3-481 0</inkml:trace>
  <inkml:trace contextRef="#ctx0" brushRef="#br0" timeOffset="57617.94">9851 3791 2671 0,'0'0'479'16,"0"0"-370"-16,0 0-109 0,0 0-49 15,0 0-465 1,0 0-336-16</inkml:trace>
  <inkml:trace contextRef="#ctx0" brushRef="#br0" timeOffset="57750.48">9885 4036 1847 0,'0'23'705'0,"-7"11"-328"0,-9 8-104 16,-13 12-147-1,-11 12-40-15,-57 35-86 0,2-11-112 16,-7-14-757-1</inkml:trace>
  <inkml:trace contextRef="#ctx0" brushRef="#br0" timeOffset="59744.65">2985 5743 1756 0,'0'0'390'0,"0"0"-274"15,0 0-87-15,0 0-29 16,0 0-16-16,0 0-102 15,344-170-45-15,-262 131-52 32,-27 3 49-32,-31 2 161 0,-24 9 5 15,0 9 219 1,-19 9-13-16,-26 4-42 16,1 3-55-16,-1 0-7 15,11 17-17-15,5 17-8 16,5 19-54-16,19 11 48 15,5 15 40-15,0 11-14 16,5 9 0-16,29 1-27 0,6 0-55 16,7-7 12-16,-2-10-27 15,-11-15 0-15,-5-15-10 16,-24-20 16-16,-5-13-6 16,0-14 18-16,-13-6-17 15,-32-3 22-15,1-30-23 16,4-17-21-16,6-12 21 15,10-7-33-15,24-7-12 16,0-1-46-16,6 1 6 16,52 3 32-16,20 6-27 0,7 5-8 15,12 7 54-15,0 8-20 16,-13 9 36-16,-10 3 17 16,-11 11 0-16,-23 0-5 15,-17 11 12-15,-12 2 49 16,-11 6 125-16,0 5-35 15,0 0-39-15,0 0-51 16,-11 5-49-16,-7 21 18 0,2 4-23 16,8 4 10-16,8 7 26 15,0 1-35 1,0 2 26-16,42-3-16 0,3 1-6 16,5-6 15-16,-5-6-21 15,2-10 0 1,-13-10 0-16,-13-10 3 0,-16 0-3 15,-5-13 0-15,0-24 1 16,0-9 13-16,-34-4-14 16,-10-1 0-16,-1 6-6 15,5 5 18-15,11 5-20 0,19 5 8 16,10 7-25-16,0 8 8 16,16-1-29-16,42 3 29 15,5 8 11-15,10 1-7 16,-7 4 13-16,-8 0 0 15,-19 0 0-15,-15 4 31 16,-13 15 19-16,-11 11 47 16,0 7 30-16,0 2-59 15,0 9 10-15,23-1-51 0,11-7-26 16,11-4 21-16,18-9-13 16,-2-18-9-16,2-9 0 15,39-26-34-15,-17-29-136 16,-12-4-710-16</inkml:trace>
  <inkml:trace contextRef="#ctx0" brushRef="#br0" timeOffset="60188.41">6227 5559 2041 0,'0'0'563'16,"0"0"-397"-16,0 0 5 0,0 0 22 15,0 0-35-15,0 0-43 16,0 0-18-1,0 204-56-15,0-154 7 0,0-7-42 0,0-9 1 32,6-11-1-32,7-10-6 0,2-13-73 0,14-20-82 31,0-23-375-31,-13-13-935 0</inkml:trace>
  <inkml:trace contextRef="#ctx0" brushRef="#br0" timeOffset="60299.26">6246 5234 2593 0,'0'0'488'0,"0"0"-416"0,0 0-72 15,0 0-46-15,0 0-427 16,0 0-470-16</inkml:trace>
  <inkml:trace contextRef="#ctx0" brushRef="#br0" timeOffset="60455.29">6869 5558 2378 0,'0'0'772'0,"0"0"-693"0,0 0-47 16,0 0-32-16,0 0-237 16,379-52-564-16</inkml:trace>
  <inkml:trace contextRef="#ctx0" brushRef="#br0" timeOffset="60599.76">6919 5800 2227 0,'0'0'874'0,"0"0"-735"16,0 0-94-16,0 0-25 16,0 0-20-16,431-64-294 15,-302 35-742-15</inkml:trace>
  <inkml:trace contextRef="#ctx0" brushRef="#br0" timeOffset="61057.24">8105 5536 2041 0,'0'0'933'0,"0"0"-811"15,0 0-57-15,0 0-64 16,0 0 11-16,0 0-12 16,0 0-62-16,216-93 36 15,-190 73 4-15,-8 4 22 16,-7 2 30-16,-11 7-6 16,0 4 33-16,0 3-30 15,5 0-17-15,0 0-7 16,3 7 3-16,-2 23-6 0,4 7 48 15,1 11-16-15,2 5 26 16,-8 1-22-16,6 5-36 16,-6 0 20-1,0-6-20-15,-5-6-6 0,0-11 6 16,0-6-55 0,-26-10 12-16,-14-7 28 0,-2-6 7 15,11 0 7 1,2-7 2-16,10 0 34 15,14 0 19-15,5 0-36 16,0 0 27-16,0 0-23 0,40 0-21 16,23 0 13-16,21-4-14 15,58-19-56-15,-16 0-144 0,-26-4-699 16</inkml:trace>
  <inkml:trace contextRef="#ctx0" brushRef="#br0" timeOffset="61247.52">9391 5564 2861 0,'0'0'312'0,"0"0"-202"0,0 0-77 0,0 0-32 16,0 0-2-1,379-28-53 1,-282 28-265-16,-39 0-269 0,-37 0 64 0,-21 0-134 0</inkml:trace>
  <inkml:trace contextRef="#ctx0" brushRef="#br0" timeOffset="61416.71">9851 5521 1011 0,'0'0'749'0,"0"0"-482"15,0 0-109-15,0 0-4 16,0 0-6-16,0 0 5 16,0 0 2-1,221-22 1-15,-187 51-2 0,-13 2-4 16,-21 6-68-16,0 2 14 15,-5 3-60-15,-45-2-21 16,-8-3-15-16,3-8-81 0,8-5-302 16,26-18-970-16</inkml:trace>
  <inkml:trace contextRef="#ctx0" brushRef="#br0" timeOffset="62421.84">9991 5294 1460 0,'0'0'363'0,"0"0"-212"0,0 0-39 15,0 0 15 1,0 0 9-16,0 0-45 0,0 0 30 15,-50-14-9-15,50 11 1 16,-6 3 49-16,-4 0-90 16,-9 0 11-16,4 0 13 15,2 0-36-15,7 0 33 16,6 0-48-16,0 0-23 16,0 0-22-16,0 0 20 0,0 7-20 15,13 16 46-15,19 10-29 16,10 4 46-16,3-1-39 15,-11 1-23-15,0-4 8 16,-13-3 9-16,-2-7-36 16,10 0 11-16,-8-7-179 15,8-9-478-15</inkml:trace>
  <inkml:trace contextRef="#ctx0" brushRef="#br0" timeOffset="63096.16">11550 4741 1594 0,'0'0'633'0,"0"0"-464"0,0 0-68 0,0 0 28 16,0 0 66-1,0 0-27-15,0 0-11 16,0 203-46-16,0-114-10 15,0 9-8-15,-5 5-52 16,-11-7 31-16,-2 1-68 16,7-14 10-16,6-12-16 15,0-18 8-15,-3-10-6 16,8-13 0-16,0-10 15 16,0-4-21-16,0-2 6 15,0-5 0-15,34-2 0 0,19-3 11 16,7-1-5-16,22-3 0 15,-3 0 3-15,5 0 10 16,2 0-19-16,-1 0 0 16,-6-3-6-16,-1-6 18 15,-9 7-12-15,-11 2 0 16,-14-3-27-16,-9 3 6 16,-1-6-136-16,-13 3-337 15,2-8-492-15</inkml:trace>
  <inkml:trace contextRef="#ctx0" brushRef="#br0" timeOffset="63238.23">12934 5690 2376 0,'0'0'967'0,"0"0"-788"15,0 0-148-15,0 0-31 16,0 0-114-16,0 0-542 15,0 0-1492-15</inkml:trace>
  <inkml:trace contextRef="#ctx0" brushRef="#br0" timeOffset="63729.19">13546 5075 2167 0,'0'0'544'15,"0"0"-383"-15,0 0-7 0,0 0-93 16,-344 9 43-16,270 12-74 15,16 2 1-15,19 0-28 16,20 4 15-16,19-1-3 16,0 4-15-16,35 4 1 15,33-1-8-15,29 3 7 16,11 4-1-16,5-4 0 16,0 1-18-16,-21 0 7 0,-18-2 12 15,-24 1 0-15,-26-6 1 16,-19-1-1-16,-5 1 72 15,-29 0 38-15,-39-5-53 16,-11 7 27-16,-5-9-51 16,10-3-27-16,21-7 17 15,14-7-16-15,23-6-7 16,11 0 0-16,5-9-52 16,0-31-55-16,89-52-141 15,1 10-408-15,7 1-178 0</inkml:trace>
  <inkml:trace contextRef="#ctx0" brushRef="#br0" timeOffset="63900.94">13938 5284 1813 0,'0'0'772'0,"0"0"-450"0,0 0-132 15,0 0-42-15,0 0-34 16,0 0-23-16,0 0 34 16,16 129-67-16,-11-69-22 15,-5 1 3-15,0-1-31 16,0-12-16-16,0-7 4 15,0-17-88-15,13-24-92 0,-7 0-611 16,-1-22-1633-16</inkml:trace>
  <inkml:trace contextRef="#ctx0" brushRef="#br0" timeOffset="63995.64">13967 4995 2611 0,'0'0'521'0,"0"0"-401"16,0 0-120-16,0 0-165 15,0 0-726-15</inkml:trace>
  <inkml:trace contextRef="#ctx0" brushRef="#br0" timeOffset="64424.56">14448 5201 1914 0,'0'0'635'16,"0"0"-422"-16,0 0 39 15,0 0-140 1,0 0-59-16,0 0-46 0,0 0-2 0,98-16-4 16,-43 16 10-16,-5 0 37 15,8 0 13 1,-14 0-25-16,-9 0 28 0,-6 6-55 15,-19 7 12-15,-10 10 15 16,0 14-19-16,-16 9 41 16,-36 11-11-1,-4 3-16-15,-1 0 26 0,12-1-57 16,11-5 24 0,13-5 4-16,13-8-27 0,8-4 20 15,0-10-21 1,0-8 0-16,39-5 15 0,19-11-8 0,10-3 4 15,11 0-11-15,0-3 0 16,-5-21-23-16,-6-3-53 16,-5-19-112-16,-18 3-390 31,-16 0-762-31</inkml:trace>
  <inkml:trace contextRef="#ctx0" brushRef="#br0" timeOffset="64783.18">15169 5317 1916 0,'0'0'778'16,"0"0"-626"-16,0 0-89 0,0 0-3 15,0 0-44-15,323-7 4 0,-223 7-20 16,-13 0 7-16,-18-7-17 16,-38-9 4-16,-13-7 6 15,-18 0 16-15,0-4-16 16,-34 4 43-16,-24 3 38 31,-2 10-14-31,-14 7 26 16,6 3-53-16,5 0 10 15,0 23 44-15,13 16-49 0,5 15 33 16,21 9-19 0,19 7-32-16,5 3 42 0,29-2-56 15,32-5-1-15,20-12 2 16,-2-12-8-16,-5-19-12 15,4-12-20-15,30-15-68 16,-18-32-104-16,-9-11-1106 0</inkml:trace>
  <inkml:trace contextRef="#ctx0" brushRef="#br0" timeOffset="65210.11">16479 4808 681 0,'0'0'1786'0,"0"0"-1449"16,0 0-192-16,0 0 12 15,0 0-40-15,-156 200 19 16,122-110-25-16,8 13-33 15,21 3 6-15,5 3-77 16,0-8 7-16,55-7-14 0,24-15 0 16,13-19-18-16,84-33-102 15,-29-24-210-15,-5-3-776 16</inkml:trace>
  <inkml:trace contextRef="#ctx0" brushRef="#br0" timeOffset="65426.46">17299 4755 1580 0,'0'0'726'15,"0"0"-423"-15,0 0 58 0,381 234-140 16,-273-132-53-16,-24 8-87 15,-34 6-12-15,-36 1-41 16,-14-5-17-16,-64-3-22 16,-122 16-22-16,4-29-226 15,6-23-780-15</inkml:trace>
  <inkml:trace contextRef="#ctx0" brushRef="#br0" timeOffset="70479.42">19898 5261 2241 0,'0'0'611'16,"0"0"-497"-16,0 0 89 16,0 0-93-16,-358-23-39 0,271 29 18 15,13 24-68-15,14 10 13 16,26 9-19-16,21 4-4 15,13 4 31-15,13-2-42 16,47-10 0-16,22-13-10 16,12-18-14-16,14-14 0 15,11-7-45-15,2-41-82 16,-14-24-47-16,-33-16-101 16,-24-13 46-16,-39-8 104 15,-11-1 16-15,0 9 133 0,-22 18 112 16,-12 23 177-16,5 28 42 15,6 22-144-15,7 10-64 16,-8 23-59-16,8 38-64 16,-7 17 70-16,7 17-20 15,11 5-37-15,5-1 23 16,0-9-36-16,34-14 0 16,26-13-63-16,72-24-175 15,-14-18-420-15,1-21-648 0</inkml:trace>
  <inkml:trace contextRef="#ctx0" brushRef="#br0" timeOffset="70750.6">21070 5151 1810 0,'0'0'1144'16,"0"0"-928"-16,0 0-63 15,0 0-89-15,0 0-10 16,0 0 43-16,-113 203-77 15,174-141-5-15,26-9-11 0,7-9 5 16,-2-21-16-16,-2-16 7 16,-3-7 0-16,-19-15 3 15,-8-37 6-15,-25-14-2 16,-17-11-5 0,-18-2 14-16,-13 10-32 0,-71 12 16 15,-48 20-86-15,-123 37-92 16,24 0-471-1,5 23-632-15</inkml:trace>
  <inkml:trace contextRef="#ctx0" brushRef="#br0" timeOffset="73418.22">3682 6684 1294 0,'0'0'323'16,"0"0"-25"-16,0 0-44 0,0 0-8 16,0 0-4-16,0 0-78 15,0 0-26-15,0-17-77 16,0 17-43-16,0 0 16 16,0 7-34-16,10 9 20 15,8 2-1-15,11-6-13 16,6-1 12-16,4-4-12 15,6-7-5-15,-1 0 14 16,-4 0-15-16,-11-7-2 16,-11-10-17-16,-18 0-19 15,0 4-15-15,0 7-54 0,-18 2-14 16,-16 4-23-16,-1 0-11 16,6 4 48-16,3 15 43 15,8 1 28-15,7 1 35 16,6-2 1-16,0 3 0 15,5-5 7-15,0 8 3 16,-8-6 27-16,8 4 41 0,-5 5-1 16,-1-3 34-16,6 5-33 15,0 5-23-15,0 5 11 16,0 3-47 0,0 4 10-16,0 2 15 0,0 8-21 15,0 3 26 1,0 5-26-16,0 2-14 15,0 9 10-15,0 2-9 0,6 2-5 16,7-1 14-16,3-2-11 16,-6-1 35-1,-2-6-19-15,-3 2-7 0,-5-7 22 0,0 2-39 16,0 3 27 0,0 2-27-16,0 5 21 15,0-1-24-15,-5 1 3 16,-3 2 0-16,-2 1-11 0,-1-1 20 15,-2-1-9-15,8-1 0 16,-1-4 8-16,6-4-11 16,0 1 3-16,0-4 0 15,-5 3-14-15,0-8 25 32,-8 3-11-32,7 3 0 0,-4-1 7 0,5 8-16 0,-1 2 9 31,6-3-9-31,-5-4-6 0,5-6-36 0,0 0 51 15,-8-4 0-15,8-8 0 16,-5 0-9 0,0-1 9-16,-6 3 0 15,-2 0 0-15,3 3 8 16,-1 8-8-16,0-2 0 0,4 5 1 16,7 2 2-16,-6-4-3 15,6 5 0-15,-5-4-1 16,5-2-4-1,-5 2 5-15,5-7 0 16,0-2 0-16,-5-1-5 16,5 1 6-16,0-1-1 15,0 8 0-15,0 5 11 16,0 5-11-16,0 3 0 16,0 2 1-16,0 1-1 15,5 0 0-15,5-4 0 16,3-6-1-16,-7-4 7 15,-1-6-6-15,-5-2 0 0,0-5 0 16,0-3 0-16,0 7 6 16,0-2-5-16,0 8 25 15,0 1-16-15,0 5 10 16,0 0-20-16,0-4 1 16,0-3 5-16,5-9-6 15,1-2 0-15,-6-10 2 16,0-5 10-16,0 0-4 15,0 1-7-15,0 2 4 0,0 5 28 16,0 6-18-16,0-1 7 16,0 4 4-16,0-5-25 15,0-6 18-15,0-6-19 16,0-6 0 0,0-2-9-16,0-1 18 0,0 3-9 15,0 3 0-15,5 1 14 16,-5 2-4-16,0-3-8 15,0 0-1-15,0-6 21 0,5-4-14 16,-5-6-8 0,8-4 0-16,-8-3-2 0,0-4 1 15,5 1-34-15,-5 0 4 16,0 3 22-16,0-1 7 16,0 2 2-16,0-2 0 15,0 1 6-15,0-3 6 16,-13 0-11-16,8-1 0 15,0-2 6-15,-1-4 3 0,1 5-10 16,-6-5 0 0,-2 0 11-16,8 1-13 0,-11-1 2 15,3 6 0-15,3-5-10 16,-6 4 20-16,-8 0-10 16,6 1 0-16,-3 1 0 15,-3 0-9 1,3-1 9-16,-3 1 0 15,6 2-3-15,7-3 4 0,1-4-1 16,5 2 0-16,5-2 6 0,0-2-24 16,0 0 17-1,0 0-25-15,5-13-2 0,24-10-56 16,10 0 14 0,1 3-5-16,-1 7 6 0,-5 8 69 15,-5 5 6 1,-2 0 44-16,2 0 31 0,-1 0-30 15,1 5 7-15,-2 4-32 16,7 1-26-16,18-10-23 16,-12 0-161-16,-1 0-595 0</inkml:trace>
  <inkml:trace contextRef="#ctx0" brushRef="#br0" timeOffset="74571.99">5044 6515 1776 0,'0'0'648'16,"0"0"-511"-16,0 0 48 15,0 0 19-15,0 0-57 16,-289 186 21 0,236-114-62-16,8 11-16 0,16 6 25 15,13-6-79-15,16 3 2 16,0-6-8-16,0-4-24 15,35-7 12-15,4-7-18 0,11-15 0 16,-5-11-18 0,7-13-3-16,-2-10-8 15,3-13-65-15,13 0-155 0,-3-21-340 16,-18-9-434-16</inkml:trace>
  <inkml:trace contextRef="#ctx0" brushRef="#br0" timeOffset="75141.14">5654 6687 1177 0,'0'0'823'0,"0"0"-596"0,0 0-30 0,0 0-27 15,0 0 25-15,0 0 49 16,0 0-93-16,-21 104-18 15,16-62-7-15,-3 3-78 16,8-2 10 0,0 0-24-16,18-6-33 0,22-7 25 15,10-10-26-15,7-10 0 16,7-10 0 0,4 0-24-16,-8-27-35 0,4-16-35 0,-15-10-32 15,-14-7-3-15,-6 3-37 16,-11 3 38-16,-13 11 95 31,-5 16 33-31,0 11 65 16,0 6 55-16,0 10-23 0,0 0 14 15,0 0-64-15,0 19 24 0,0 11 37 16,-5 7-46 0,-3 2 2-16,3 5-37 0,5 1-25 15,0-7 10-15,0-2-12 0,0-1-11 16,0-8-53-1,0-10-146-15,0-13-327 16,24-4-492-16</inkml:trace>
  <inkml:trace contextRef="#ctx0" brushRef="#br0" timeOffset="75330.42">6885 6959 2000 0,'0'0'956'16,"0"0"-755"-16,0 0-10 0,0 0-71 16,0 0-28-16,0 171-76 15,0-131 4-15,-6-7-20 16,-9-6-30-16,-14-14-54 16,5-3-169-16,-5-10-512 0</inkml:trace>
  <inkml:trace contextRef="#ctx0" brushRef="#br0" timeOffset="75884.58">7208 6743 1707 0,'0'0'568'0,"0"0"-413"16,0 0 16-16,0 0 57 15,0 0-53-15,0 0-58 16,0 0 13 0,45 157-48-16,-32-116 11 0,3-6-33 15,8 6-36-15,2-7 27 16,8-8-50-16,5-6 10 16,9-10-4-16,2-10 5 15,8 0-4-15,2-3-8 0,-2-27-12 16,-13-13 0-16,-11-5-2 15,-16-1 14 1,-18-6-1-16,0 14 6 0,0 5-5 16,-8 7 6-1,-13 13-5-15,-8 6 28 0,0 6-28 16,8 4-1-16,8 0 0 16,3 0-3-16,-1 4-9 15,6 10 7-15,5 5-40 16,0-3-30-16,16-9-151 15,28-2-327-15,14-5-311 16</inkml:trace>
  <inkml:trace contextRef="#ctx0" brushRef="#br0" timeOffset="76153.21">8052 6515 1807 0,'0'0'1005'16,"0"0"-820"-16,0 0-124 15,0 0-5-15,0 0 29 0,0 0 19 16,0 0-58-16,206 223-24 16,-162-151 26-1,1 9-36-15,-6 4 8 0,-4 9-11 16,-17-4 1-16,-13-7-8 16,-5-10 4-16,-10-10-5 15,-43-17 71-15,-7-9-40 16,-9-14 2-16,1-11-34 15,10-10-43-15,-2-9-92 16,12-25-396 0,19-12-999-16</inkml:trace>
  <inkml:trace contextRef="#ctx0" brushRef="#br0" timeOffset="76342.19">8904 6930 2419 0,'0'0'661'15,"0"0"-603"-15,0 0-57 16,0 0 23-16,395-22-24 16,-258 22-110-16,-29 0-535 0,-40 0-1593 15</inkml:trace>
  <inkml:trace contextRef="#ctx0" brushRef="#br0" timeOffset="76514.86">9096 7174 2495 0,'0'0'713'0,"0"0"-577"0,0 0 12 0,0 0-98 15,408-34-16-15,-255 17-34 0,18 1-108 16,-48 3-417-1,-31 3-1028-15</inkml:trace>
  <inkml:trace contextRef="#ctx0" brushRef="#br0" timeOffset="77333.46">11374 6082 1744 0,'0'0'524'0,"0"0"-303"15,0 0 73-15,0 0-99 16,0 0-28-16,0 0-99 16,0 0-35-16,18-17 31 15,-2 50-3-15,-3 19 26 16,-2 14-19-16,-6 17-35 0,-5 13 33 16,0 7-54-16,0 4 6 15,0-4-5-15,0-9 1 16,0-11-14-16,0-9 0 15,0-12 0-15,0-13 6 16,0-8-6 0,0-12 0-16,0-9-11 0,24-4 23 15,5-5-12-15,10-4 0 16,11-4 2-16,18-3-8 16,11 0 6-16,6 0 0 15,1 0-11-15,4 0 34 16,2-7-23-16,2-3 12 0,-7 4-11 15,-13-1 52-15,-19 0-53 16,-15 4 0-16,-17 3 0 16,-17 0 7-16,-6-4-19 15,0 1 0-15,0-3-57 16,0-21-40-16,-6-3-452 16,-10 0-611-16</inkml:trace>
  <inkml:trace contextRef="#ctx0" brushRef="#br0" timeOffset="77905.95">13007 6271 2018 0,'0'0'693'0,"0"0"-481"0,0 0-28 16,0 0-103-16,0 0-21 16,0 0-45-16,0 0 26 15,-339-15-22-15,276 15-9 16,13 0 26-16,10 0-34 15,11 0 7-15,19 0-9 16,5 0 12 0,5 0-23-16,0 0 11 0,0 0-3 0,0 0-10 15,0 1 3-15,0 13 10 16,0 8 2-16,15-3 11 16,1 4-5-16,-3 11-8 15,-7 6 17-15,-6 10 58 16,0 6-41-1,0 10 41-15,0 1-12 0,0-1-45 16,0 0 35-16,-6-6-38 16,6 0 7-1,0-2 31-15,0-8-52 0,0-7 29 16,0-3-30 0,21-10 8-16,-2-4-10 0,2-6 2 15,-3-4-4-15,11-2-2 16,0-8-66-16,11-6 13 15,10 0-31-15,39-13-136 0,-8-20-376 16,-12-3-539-16</inkml:trace>
  <inkml:trace contextRef="#ctx0" brushRef="#br0" timeOffset="78160.56">13365 6701 2022 0,'0'0'384'16,"0"0"-80"-16,0 0-98 16,0 0-48-16,0 0 30 15,0 0-69-15,0 0 0 16,0 177-31-16,0-132-40 16,0 6 39-16,10-4-57 15,14-4 2-15,5-3-13 16,0-10-2-16,5-7-19 15,-2-10 2-15,15-13-48 0,-2 0 9 16,18-70-114-16,-13-6-416 16,-11-7-961-16</inkml:trace>
  <inkml:trace contextRef="#ctx0" brushRef="#br0" timeOffset="78256.11">13586 6459 2636 0,'0'0'585'0,"0"0"-453"15,0 0-48-15,0 0-84 16,0 0-120-16,0 0-565 0</inkml:trace>
  <inkml:trace contextRef="#ctx0" brushRef="#br0" timeOffset="79046.12">13938 6289 2022 0,'0'0'364'0,"0"0"-232"0,0 0 48 16,0 0-136-1,0 0-44-15,0 0-19 0,0 0-20 16,-24-20 39-16,24 20 17 16,0 0 43-16,0 0 132 15,0 0-36-15,0 0-39 16,0 0-14-16,0 0-75 15,0 0 16-15,0 0-25 16,0 0-19-16,0 0 48 16,0 0-26-16,0 0-8 15,0 0 21-15,0 0-34 0,0 0 11 16,6 0-3 0,33 0-1-16,14 0 12 0,15 0-20 15,1 0 0-15,-4 0-8 16,-2 0 10-16,-10 0-16 15,-19 0 10-15,-13 0-7 16,-2 0-7-16,-19 0 20 16,0 0-2-16,0 0 0 15,0 0 15-15,0 0-15 16,0 2 0-16,0 20 0 16,0 9 19-16,0 10-10 15,0 6-9 1,0 10 21-16,0 5-15 0,0 5 11 15,0-1-17-15,5-3 0 16,16 1 17-16,-3 0-17 0,3-8 0 16,-2-3 0-1,-9-4 15-15,-4-8-8 0,-6-8-1 16,0-6-6 0,-21-4 51-16,-32-7-36 0,-2 1 21 15,-8-4 9-15,7-2-45 0,9-8 28 31,13-3-28-31,18 0-31 16,6 0-14-16,10-33-105 16,0-1-355-16,0 1-973 0</inkml:trace>
  <inkml:trace contextRef="#ctx0" brushRef="#br0" timeOffset="79683.14">13404 6402 734 0,'0'0'1049'16,"0"0"-870"-16,0 0 93 15,0 0-40-15,0 0-40 16,0 0-52-16,0 0-78 16,58 0-21-16,-53 0-36 15,1 0 7-15,-1 0 6 0,-5 0 1 16,0 0 89-16,0 0 25 15,0 0-61-15,0 0 6 16,0 0-54-16,0-3-23 16,0 3-2-16,0-4-1 15,0-1 2-15,18 3 0 16,-2 0 0-16,3-2-1 16,-14 4 2-16,-5 0 6 15,0 0 74-15,0 0-36 16,0 0 10-16,0 0-7 15,-24 0-34-15,3 0-7 16,8 0-7-16,8 0-25 16,5 0 5-16,0 0-88 0,23 0-76 15,22 0-148-15,5 0-495 16</inkml:trace>
  <inkml:trace contextRef="#ctx0" brushRef="#br0" timeOffset="80147.97">15027 6548 2067 0,'0'0'1050'0,"0"0"-743"16,0 0-133-16,0 0-63 0,0 0-76 15,0 0-34-15,0 0-2 16,21-40-29-1,-8 40-65-15,-13 7-134 0,0 16-478 16,0 4-196-16</inkml:trace>
  <inkml:trace contextRef="#ctx0" brushRef="#br0" timeOffset="80294.03">15135 7114 2626 0,'0'0'524'15,"0"0"-271"-15,0 0-78 0,-166 225-128 0,92-140-8 16,6-2-39-16,-40 33-74 16,19-20-179-16,-3-19-904 0</inkml:trace>
  <inkml:trace contextRef="#ctx0" brushRef="#br0" timeOffset="84946.37">4731 8278 1846 0,'0'0'539'16,"0"0"-383"-16,0 0-16 0,0 0-60 16,0 0-52-16,0 0 4 15,0 0 81-15,0-3-21 16,0-7 20-16,5-3-30 15,6-5-67-15,7-4 23 16,-7-5-29-16,7-4 0 16,-2 1-3-16,-6 1-5 15,3-1-1-15,-13 6 25 16,0 7-12-16,0 10 44 16,0-2-12-16,0 9-19 15,0 0 20-15,-18 0-46 16,-3 0 10-16,3 4-10 15,2 8 8-15,16 5-9 16,0-4 1-16,0 4-37 0,39 1 4 16,24-1-20-16,11-4 22 15,5-2 14-15,-5 3-20 16,-14 1 37-16,-13 0-9 16,-26 1 9-16,-7 9 2 15,-14 2 29-15,0 6 54 16,0 4-10-16,-14 2-49 15,4-2 19-15,10 0-45 16,0-11 6-16,0-3 0 16,0-10 6-16,34-9-21 0,11-4 9 15,34-20-108-15,-6-20-78 16,-10-6-531-16</inkml:trace>
  <inkml:trace contextRef="#ctx0" brushRef="#br0" timeOffset="85659.23">5751 8208 1661 0,'0'0'657'15,"0"0"-409"-15,0 0-2 0,0 0-146 0,0 0-51 16,0 0 14 0,0 0 37-1,-5 94 34-15,5-48-55 0,0 4-6 0,16-7-7 16,13-4-66-16,5-12 27 16,0-7-27-1,6-13 10-15,4-7-23 0,9 0 11 16,-3-33-35-16,-6-11-19 15,-4-9-54 1,-6-7 12-16,-15 3-10 0,-4 8 29 0,-9 13 64 31,-6 13 15-31,0 9 30 16,0 9 84-16,0 5-42 16,0 0 22-16,0 19-33 15,-11 17 8-15,-5 14 15 16,3 6-52-16,8 4 1 15,5 0-23-15,0-4 4 16,13-9-28-16,32-14-14 0,49-30-143 16,-12-3-203-16,2 0-699 15</inkml:trace>
  <inkml:trace contextRef="#ctx0" brushRef="#br0" timeOffset="85815.45">6903 8245 2067 0,'0'0'997'16,"0"0"-799"-16,0 0-163 15,0 0-11-15,0 0-24 16,374-11-108-16,-261 11-434 0,-29 4-756 0</inkml:trace>
  <inkml:trace contextRef="#ctx0" brushRef="#br0" timeOffset="85972.2">7003 8507 1279 0,'0'0'1598'15,"0"0"-1344"-15,0 0-113 16,0 0-19-16,0 0-81 16,0 0-41-16,0 0-27 15,274 37-327-15,-196-37-524 0</inkml:trace>
  <inkml:trace contextRef="#ctx0" brushRef="#br0" timeOffset="86525.42">8415 7988 745 0,'0'0'1864'15,"0"0"-1588"-15,0 0-161 0,0 0 72 16,0 0-64-16,-5 216 10 16,0-135-50-1,0 5-43-15,5-3-4 0,0-3-28 16,0-14-16-16,0-13 7 15,0-16-112-15,0-37-96 16,15 0-445-16,9-20-207 0</inkml:trace>
  <inkml:trace contextRef="#ctx0" brushRef="#br0" timeOffset="86699.65">8292 7982 2448 0,'0'0'513'16,"0"0"-405"-16,0 0-53 0,0 0-44 0,0 0-5 16,384-67-6-1,-263 67-2-15,-21 0-88 0,-8 0-189 16,-29 13-258-16,-29 7-233 0</inkml:trace>
  <inkml:trace contextRef="#ctx0" brushRef="#br0" timeOffset="86888.62">8234 8361 1872 0,'0'0'883'0,"0"0"-682"16,0 0-8-16,0 0-86 16,0 0-40-16,0 0 3 0,308 20-64 15,-190-20 11-15,0 0-17 16,-10 0-70-16,5 0-92 15,-34 0-408-15,-16 0-386 0</inkml:trace>
  <inkml:trace contextRef="#ctx0" brushRef="#br0" timeOffset="87229.55">9391 8234 2266 0,'0'0'795'15,"0"0"-597"-15,0 0-47 16,0 0-114-16,0 0 47 16,0 0-28-16,0 0-35 15,5 217 21-15,-5-167-36 16,0-7 1-16,0-10-7 0,0-13-6 16,0-7-4-16,0-13-122 15,11-20-187 1,2-13-670-16</inkml:trace>
  <inkml:trace contextRef="#ctx0" brushRef="#br0" timeOffset="87364.08">9402 7975 1709 0,'0'0'864'0,"0"0"-763"15,0 0-101-15,0 0-456 16</inkml:trace>
  <inkml:trace contextRef="#ctx0" brushRef="#br0" timeOffset="87782.47">9872 8172 1335 0,'0'0'556'16,"0"0"-341"-16,0 0 124 0,0 0-56 16,0 0-70-16,0 0-45 15,98 183-57-15,-93-150-41 16,-5-3 20-16,0-10-50 16,0-7-13-16,0-7 5 15,0-6-25-15,0 0 16 16,0 0-23-16,0-23-12 15,0-10 12-15,0-3-46 16,5-4 8-16,19 0 20 16,5 10-31-1,10 7 43-15,1 6-19 0,4 6 22 0,-4 11-14 32,4 0 19-32,-4 0-2 15,2 15 34-15,-10 14-13 16,2 5 46-16,-11 5-34 15,-7 5-32-15,-3-5-1 16,-2-2-11-16,7-7-117 16,-2-10-242-16,0-14-600 0</inkml:trace>
  <inkml:trace contextRef="#ctx0" brushRef="#br0" timeOffset="88241.44">11221 8046 2638 0,'0'0'311'0,"0"0"-142"16,0 0 52-16,0 0-122 0,0 0-10 16,-315 38-20-16,252 7-38 15,10 5 22-15,14 5-31 16,18 6-16-16,21-5 15 15,0-3-13 1,5-6-8-16,45-14 0 0,13-13-21 16,11-20 3-16,-1 0-56 15,6-36-80-15,-10-31-108 16,-19-17-322-16,-8-68 78 16,-16-15-5-16,-13 14-318 0,-8 24 175 15,-5 76 654-15,0 25 1425 16,0 13-752-16,0 5-290 15,0 10-37-15,0 0-183 16,0 33-56-16,0 23 57 16,11 20-50-16,7 18-13 15,3 8-1-15,13 9-58 16,1-3 11-16,4 0-53 16,1-11 25-16,-6-14-50 15,0-14-2-15,11-23-74 16,-16-19-110-16,-1-24-681 0</inkml:trace>
  <inkml:trace contextRef="#ctx0" brushRef="#br0" timeOffset="88619.42">12197 7749 1534 0,'0'0'976'16,"0"0"-731"-16,0 0 16 15,0 0-69-15,0 0-14 16,0 0-63-16,-300 213-5 16,271-129-19-16,14 0-53 0,7 5 35 15,8-3-44 1,0 0-29-16,23-6 11 16,17-11-11-16,5-9-33 15,2-15-41-15,32-44-83 0,-19-1-209 16,-2-6-1017-16</inkml:trace>
  <inkml:trace contextRef="#ctx0" brushRef="#br0" timeOffset="89109.01">12442 7935 1859 0,'0'0'615'0,"0"0"-465"15,0 0-20-15,0 0 25 31,0 0 40-31,0 0-72 0,0 0-13 0,-19 179 10 16,19-139-72-16,0-4 9 16,0 1-57-16,0-9 1 15,6-5 4-15,17-14 2 16,6-9-14-16,11 0-17 16,-1-2-72-16,1-31-27 15,-6-7-121-15,-5 2-4 16,-14 6 172-16,-9 9 76 15,2 4 15-15,-8 14 180 16,0 5-59-16,0 0-4 0,0 0-82 31,0 5-14-31,0 24 52 0,0 2-40 0,0 11 1 16,5-2-40-16,0-4 3 16,0-2-24-16,6-15-46 15,13-19-186-15,-1 0-422 16,-2-29-661-16</inkml:trace>
  <inkml:trace contextRef="#ctx0" brushRef="#br0" timeOffset="89331.61">12923 7739 1652 0,'0'0'883'15,"0"0"-679"1,0 0 112-16,0 0-152 15,210 193-42-15,-154-107-15 16,-17 10-49-16,-10 2 23 16,-18-5-54-16,-11-7-12 15,0-9-15-15,-27-11-4 16,-20-13-14-16,-27-24-132 16,14-15-448-16,7-14-2031 0</inkml:trace>
  <inkml:trace contextRef="#ctx0" brushRef="#br0" timeOffset="89630.88">13767 8082 2882 0,'0'0'477'0,"0"0"-435"0,0 0-42 16,0 0-61-16,0 0-590 15,0 0-1747-15</inkml:trace>
  <inkml:trace contextRef="#ctx0" brushRef="#br0" timeOffset="89813.08">13767 8082 2760 0,'87'220'488'16,"-87"-180"-285"-16,0 16-54 15,0 14-26-15,0 9-81 0,-8 4-3 16,-31 0-39 0,-17-7-50-16,-41-5-35 15,13-22-447-15,5-21-1857 0</inkml:trace>
  <inkml:trace contextRef="#ctx0" brushRef="#br0" timeOffset="90545.29">13615 7676 2009 0,'0'0'753'16,"0"0"-507"-16,0 0-66 15,0 0-146-15,0 0 7 16,0 0-41-16,0 0 0 15,-198-7-3-15,198 7 3 16,0 0 0 0,40 7-63-16,83-7-160 0,-4 0-316 15,-11 0-1196-15</inkml:trace>
  <inkml:trace contextRef="#ctx0" brushRef="#br0" timeOffset="91148.02">14703 8398 1347 0,'0'0'1083'16,"0"0"-853"-16,0 0 39 15,0 0-148-15,0 0-67 16,0 0-54-16,0 0-12 0,119-173-2 15,-80 127-10-15,-5 3 24 16,-10 6 0-16,-13 8 36 16,-11 5 75-16,0 2-45 15,0 6-14-15,0 9-37 16,0 0 0-16,0 7-27 16,0 0 12-16,0 0-51 15,0 7 50-15,18 15-26 16,21-4 26-16,17 2 0 15,17 8-68-15,14-3 15 0,-8 5-21 16,-11 5-20-16,-18 1 77 16,-26 4 18-16,-19 3 81 15,-5 1 106-15,0-1-33 16,-13-3 3-16,-3-4-79 16,16 0-48-16,0-9 3 15,0-4-22-15,16-9-11 16,31-12 0-16,22-2-26 15,49-32-13-15,-10-15-175 16,-5-10-617-16</inkml:trace>
  <inkml:trace contextRef="#ctx0" brushRef="#br0" timeOffset="91525.25">16210 7932 955 0,'0'0'1340'0,"0"0"-1053"16,0 0-123-16,0 0-51 0,0 0-76 15,0 0 82 1,0 0-12-16,40 20 7 0,-17 6 10 16,1 8-34-16,-8 7 0 15,2 5-13-15,3 4-56 16,3 5 43-16,5 3-57 15,-3-3-6-15,3-4-2 16,-5-11-1-16,-3-7 2 16,3-17 0-16,-9-5 6 15,9-11-4-15,5 0-2 0,0-27 0 16,5-16-8 0,0-13 11-16,-7-11-3 0,-4-6 0 15,1-5 9-15,-14 8-30 16,-4 7 15-16,-6 17-39 15,0 12 6-15,0 11-120 16,0 10-194-16,0 7-718 0</inkml:trace>
  <inkml:trace contextRef="#ctx0" brushRef="#br0" timeOffset="91716.04">17391 8046 2535 0,'0'0'678'0,"0"0"-550"15,0 0-32-15,0 0-60 16,334-59-36-16,-250 54-22 16,-5 5-183-16,-26 0-476 15,-24 0-270-15</inkml:trace>
  <inkml:trace contextRef="#ctx0" brushRef="#br0" timeOffset="91874.59">17573 8275 2186 0,'0'0'475'16,"0"0"-155"-16,0 0-115 0,0 0-136 0,289 0-69 15,-181-23-223-15,-19-4-710 0</inkml:trace>
  <inkml:trace contextRef="#ctx0" brushRef="#br0" timeOffset="92167.26">18696 7620 1986 0,'0'0'375'0,"0"0"-88"16,0 0 73 0,0 0-111-16,0 235-34 0,0-135-107 15,0 6-13-15,0 5-22 16,0-8-72-16,5-7 30 15,5-13-31-15,1-20-19 16,7-19-13-16,-7-25-79 16,13-29-109-16,-3-36-439 15,-3-14-1532-15</inkml:trace>
  <inkml:trace contextRef="#ctx0" brushRef="#br0" timeOffset="92332.93">18696 7660 1392 0,'0'0'1667'16,"0"0"-1439"-16,0 0-89 16,0 0-55-16,0 0-83 15,355-93-1-15,-229 89-9 16,-2 4-129-16,-32 0-319 16,-42 10-396-16</inkml:trace>
  <inkml:trace contextRef="#ctx0" brushRef="#br0" timeOffset="92497.94">18756 8076 2376 0,'0'0'615'16,"0"0"-441"-16,0 0-1 0,0 0-104 16,0 0-3-16,0 0-66 15,381 6-54-15,-233-6-88 16,-35-12-431-16,-19-11-545 0</inkml:trace>
  <inkml:trace contextRef="#ctx0" brushRef="#br0" timeOffset="92686.04">19727 7918 803 0,'0'0'1823'15,"0"0"-1463"-15,0 0-189 16,0 0 14-16,0 0-41 15,0 206-82-15,5-151-4 16,5-14-58-16,-10-4 9 16,0-12-22-16,0-16-8 15,0-9-105-15,0-29-338 0,0-13-1186 0</inkml:trace>
  <inkml:trace contextRef="#ctx0" brushRef="#br0" timeOffset="92812.36">19669 7653 2483 0,'-6'-14'742'32,"1"5"-591"-32,5 2-25 0,0-3-126 15,34 7-84-15,1-2-527 0</inkml:trace>
  <inkml:trace contextRef="#ctx0" brushRef="#br0" timeOffset="93330.69">20163 7888 2196 0,'0'0'750'16,"0"0"-626"-16,0 0 27 15,0 0-70-15,0 0-39 16,0 0 48-16,0 0-45 16,29 150-20-16,-13-111 22 15,-11 3-32-15,8-12 18 16,-7-7-33-16,-6-13 6 0,5-3-3 15,-5-7-2-15,0 0-1 16,0-7 0-16,0-22 0 16,0-10-12-16,0-5-24 15,21-9-31-15,2-2 40 16,17 8-36-16,-1 11 33 16,14 12 28-16,-8 11-31 15,5 10 32-15,8 3 1 16,-9 0 0-16,4 16 64 15,-3 14-35-15,0 7 16 16,-8 3 13-16,-8 3-44 16,-18-7 13-16,-5 0-27 0,-6-7-39 15,8-16-47-15,-2-8-415 16,-1-5-998-16</inkml:trace>
  <inkml:trace contextRef="#ctx0" brushRef="#br0" timeOffset="93603.33">21478 7752 2685 0,'0'0'466'0,"0"0"-389"16,0 0 110-16,0 0-88 15,0 0-41-15,-300-16 7 16,237 55-59-16,5 18 48 15,14 6 10-15,9 4-49 16,14 2 41-16,21 0-56 16,0-4 7-16,21-15-14 15,37-10 5 1,16-20-23-16,5-20-31 0,5-7-56 16,-10-49-82-16,-11-80-425 0,-29 12-176 15,-18-2-391-15</inkml:trace>
  <inkml:trace contextRef="#ctx0" brushRef="#br0" timeOffset="93776.32">21468 7217 1670 0,'0'0'754'0,"0"0"-402"16,0 0-58-16,0 0-168 15,0 0-18-15,0 0 37 16,0 0-42-16,-35 226 25 16,35-106-44-16,6 13-8 15,38 3-2-15,9-4-74 16,-3-7 19-16,-5-25-19 15,-6-21-75-15,1-22-27 0,-6-27-121 16,-5-24-595 0</inkml:trace>
  <inkml:trace contextRef="#ctx0" brushRef="#br0" timeOffset="94077.73">22346 7339 1807 0,'0'0'792'16,"0"0"-578"-16,0 0 72 16,0 0-44-16,0 0-108 15,-210 183-23-15,170-100-36 16,6 11-27-16,5 9 49 15,13 0-47-15,3-7-25 16,13-2-25-16,0-15 5 0,0-11-14 31,24-19-42-31,5-19-75 16,34-30-54-16,-13 0-617 0,0-23-1713 0</inkml:trace>
  <inkml:trace contextRef="#ctx0" brushRef="#br0" timeOffset="94519.36">22498 7683 1609 0,'0'0'692'0,"0"0"-522"16,0 0 82-16,0 0 17 15,0 0-129-15,0 0-17 16,90 186-18-16,-66-133-48 16,-6-7 24-16,3-2-38 15,3-10-37-15,-3-10 27 16,2-10-27-16,6-3 6 16,6-7-10-16,-1-4 13 0,0 0-6 15,0-17-9 1,0-12 0-16,-13-16-20 0,-2-1 16 15,-14-7 4-15,-5-4 0 16,0 4 8-16,0 3-20 16,-29 7 12-16,0 10 0 15,-5 10 21-15,0 12-15 16,7 11 9-16,-1 0-15 16,-1 0 13-16,5 26-17 15,13 5 4-15,6 6 0 16,5-4-14-16,0 0 7 0,16-6-50 15,65-14-150-15,-7-10-445 16,0-3-594-16</inkml:trace>
  <inkml:trace contextRef="#ctx0" brushRef="#br0" timeOffset="94723.26">23287 7312 2060 0,'0'0'582'16,"0"0"-423"-16,0 0 88 0,0 0-69 16,100 233-30-1,-71-122-64-15,-5 15 3 0,-13 7-33 16,-11 5-36-16,0-6 15 16,-16-9-33-16,-53-6-28 15,-57-5-89-15,13-29-219 16,5-28-778-16</inkml:trace>
  <inkml:trace contextRef="#ctx0" brushRef="#br0" timeOffset="95038.37">24153 7746 2923 0,'0'0'553'0,"0"0"-476"16,0 0-77-16,0 0-8 16,0 0-193-16,0 0-917 0</inkml:trace>
  <inkml:trace contextRef="#ctx0" brushRef="#br0" timeOffset="95196.57">24171 8189 980 0,'0'0'1879'0,"0"0"-1425"16,0 0-273-16,-113 196-43 16,60-110-105-16,-54 53-33 15,7-20-51-15,-8-11-639 0</inkml:trace>
  <inkml:trace contextRef="#ctx0" brushRef="#br0" timeOffset="98452.69">10603 3817 2131 0,'0'0'766'0,"0"0"-612"16,0 0 23-16,0 0-71 0,0 0-75 16,0 0-7-1,53-43-24-15,-8 26 8 0,5-6-5 16,8-3-3-16,-3-9 0 15,3 0-2-15,-8-7-14 16,-11 7 8-16,-5 5 1 16,-10 7 7-16,-14 5-15 15,-10 11 15-15,0 5 0 16,0 2-1-16,0 0-18 16,0 9 18-16,-15 32-1 15,-14 15 2-15,5 20 18 16,8 18-6-16,11 12 16 15,5 7 34-15,0 0-44 0,0-3 13 16,29-13-26-16,-3-7 5 16,3-18-5-16,-5-15-4 15,-8-13-1-15,-11-17 0 16,-5-15 9-16,0-12-8 16,0 0-1-16,-26-3 0 15,-9-29-15-15,1-16 8 16,5-11-4-16,13-11 5 15,16-8-31-15,0-1 13 16,0-1-8-16,50 4-1 0,19 6 33 16,10 4-30-16,13 3 20 15,-8 6 4-15,-5 9-5 16,-6 6 4 0,-23 13 7-16,-15 7 0 0,-12 9-3 15,-17 12 12-15,-6 1-3 16,0 0 20-16,0 0-25 15,0 0 26 1,0 6-27-16,-6 17 0 0,-4 9 26 16,5 4-20-16,5 9 3 15,0-2 15-15,0 0-16 16,26-3 14-16,8-10-22 0,-5-7 0 16,0-9 3-16,-8-8 10 15,-8-6-4 1,-2 0 21-16,-11-9-29 0,0-15 28 15,0-6-29-15,0 1 0 16,-11-1-6-16,-18 3 2 16,5 1 4-1,3-1 0-15,8-5-34 0,13 8 15 0,0 0-47 16,0 1-12-16,29 10-4 16,11 7-26-1,-6 6 72-15,-10 0 25 0,-3 0 11 16,2 19 61-1,1 4-4-15,2 2 9 16,16 5-3-16,-2 0-42 0,-1-1 12 16,1-1-20-16,-6-7-4 15,-13-12-4-15,-8-5-5 16,13-4-38-16,-2-23-108 16,0-11-631-16</inkml:trace>
  <inkml:trace contextRef="#ctx0" brushRef="#br0" timeOffset="98976.29">12991 3691 916 0,'0'0'1284'0,"0"0"-1061"16,0 0-119-16,0 0-65 0,0 0 101 15,0 0 60-15,0 0-61 16,50 110 0-16,-31-60-44 16,-3 3-24-16,2 3 12 15,3-6-61-15,3-10 11 16,5-8-18-16,5-11-1 16,5-18-4-16,11-3-8 15,13-6 4-15,6-38-12 16,-1-13-47-16,-18-8 16 15,-11-12 13-15,-20 2 1 16,-19 9 17-16,0 12 12 16,-13 9-6-16,-27 18 36 0,1 14-36 15,-1 9 20-15,6 4-20 16,18 0-30-16,9 14-33 16,7 9-147-16,0 11-126 15,34-5-242-15,13-4-167 0</inkml:trace>
  <inkml:trace contextRef="#ctx0" brushRef="#br0" timeOffset="99558.2">14504 3454 1737 0,'0'0'585'0,"0"0"-383"15,0 0 52-15,0 0-63 16,0 0-12-16,-345 96-2 16,277-50-65-16,18 13 5 15,16-5-57-15,20 6-33 16,14 5 17-16,0-2-37 0,42 0 2 15,19-6 6 1,26-8-7-16,2-9-16 0,8-11-26 16,17-25-80-1,-20-4-119-15,-25 0-646 0</inkml:trace>
  <inkml:trace contextRef="#ctx0" brushRef="#br0" timeOffset="99724.58">14085 3911 2210 0,'0'0'706'16,"0"0"-585"-16,0 0-34 15,0 0-86-15,0 0 15 16,345-41-16-16,-237 41-4 0,5 0-131 16,-21 0-437-16,-29 0-546 0</inkml:trace>
  <inkml:trace contextRef="#ctx0" brushRef="#br0" timeOffset="100362.51">15264 3384 1637 0,'0'0'787'16,"0"0"-570"-16,0 0-148 0,0 0 14 31,0 0 125-31,0 0-90 16,136 230-1-16,-86-140-46 15,3 10-42-15,-3-4 24 16,-5-6-43-16,2-14-8 15,-2-16 5-15,-11-21 4 16,0-21-11-16,0-18 25 16,6 0 2-16,4-44 20 0,1-25-47 15,2-21 1-15,-7-20-13 16,-14-7-26 0,-2-3-29-16,-14 14-63 0,4 20-131 15,-9 29-103-15,0 31-222 0</inkml:trace>
  <inkml:trace contextRef="#ctx0" brushRef="#br0" timeOffset="100821.54">17197 3745 2230 0,'0'0'537'0,"0"0"-438"16,0 0 83-16,0 0-65 15,0 0 4-15,-300-30-55 0,245 66 6 16,2 7-9 0,19 5-23-16,23 3 22 15,11-1-61-15,0-6 10 0,29-11-4 16,26-17-6-16,19-12-2 15,13-4-46-15,-3-34-73 16,-10-26-73-16,-11-16-126 16,-24-12-12-16,-18-8 63 15,-8 3 131-15,-13 10 137 16,0 21 93-16,0 18 170 16,0 24 87-16,0 17-150 15,0 3-104-15,-13 14-46 16,3 32 48-16,-6 14 19 0,-2 16-42 15,7 3-22-15,11 4-5 16,0 2-47-16,11-9 2 16,41-12-3-1,9-15-108-15,46-33-142 16,-9-16-480-16,-9 0-713 0</inkml:trace>
  <inkml:trace contextRef="#ctx0" brushRef="#br0" timeOffset="101056.84">17862 3769 2112 0,'0'0'795'0,"0"0"-629"16,0 0-82-16,0 0 54 15,0 0-62-15,0 0-41 16,0 0 17-16,95 198-43 16,-22-159 20-16,-4-9-9 15,-1-14-19-15,-5-16 34 16,-18 0-19-16,-11-26-16 15,-10-20 0-15,-24-11-3 16,0-5-12-16,-34-1-12 16,-48 3-71-16,-76 1-8 15,21 24-175-15,14 11-495 0</inkml:trace>
  <inkml:trace contextRef="#ctx0" brushRef="#br0" timeOffset="102004.2">19477 3780 2191 0,'0'0'666'0,"0"0"-436"15,0 0-102-15,0 0-56 16,0 0-10-16,0 0-24 15,0 0 19-15,108 124-42 16,-93-78-15-16,4-2 30 16,-9-12-24-16,-10-6-4 0,6-12 1 15,-6-7 12-15,0-7-5 16,0 0-10-16,0-33-7 16,0-13-11-16,7-8-48 15,-1 1 43-15,-1 6 11 16,5 13 9-16,-4 15-7 15,7 8 10-15,-3 4-8 16,6 7-2-16,13 0-5 16,5 0 15-16,-5 7-1 15,0 11-4-15,-3-2-1 16,-7-2 6-16,-9-3 0 0,9-4-9 16,-9 2 18-16,14-9-9 15,2 0 0-15,14 0-39 16,18-27-33-16,5-6-75 15,-8-1-13-15,3 4 111 16,-19 11 37-16,-10 9 12 16,-13 3 130-16,-3 7 5 15,-8 0 46-15,1 7-84 16,9 22-31-16,4 13-6 16,2 10-42-16,2 1 6 15,1 3-21-15,-3-10-3 16,3-9-28-16,21-17-124 0,-1-10-165 15,-4-10-528-15</inkml:trace>
  <inkml:trace contextRef="#ctx0" brushRef="#br0" timeOffset="102365.51">21360 3668 2371 0,'0'0'686'0,"0"0"-560"0,0 0 8 16,0 0-40-16,0 0-76 15,-290 30 16-15,262 10-1 16,12-2-32-16,8 3 23 16,8-4-24-16,0-7-9 15,8-10 0 1,23-13-48-16,22-7-21 0,-8 0-13 15,5-7-44-15,-8-13 51 16,-8 6 23-16,-18 1 61 16,-11 10 94-16,-5 0 42 15,0 3-25-15,0 0-57 0,0 3-53 16,5 17 26-16,8 6-27 16,-2 1-7-16,12-8-19 15,22-19-171 1,0 0-362-16,-6-6-779 0</inkml:trace>
  <inkml:trace contextRef="#ctx0" brushRef="#br0" timeOffset="102620.24">21665 3142 2472 0,'0'0'544'15,"0"0"-447"-15,0 0-63 16,0 0 80-16,0 0 70 16,97 209-85-16,-68-112-7 15,-8 9-35-15,-16 2-48 0,1-6 16 16,-6-9-25-16,0-13 0 16,0-20-9-16,0-17-61 15,13-24-35-15,21-19-148 16,0-23-338-16,6-23-330 0</inkml:trace>
  <inkml:trace contextRef="#ctx0" brushRef="#br0" timeOffset="103222.48">22435 3563 2275 0,'0'0'679'0,"0"0"-534"0,0 0-4 16,0 0-69-16,-299 30 0 15,201-3-8-15,19 2-63 16,16-2 19-16,32 1-20 16,12-5 0-16,19 1-9 15,0-1 9 1,6 7 0-16,38 1-7 0,14 4 7 16,5 2-1-16,-2-1 1 15,2-6 0-15,0 0-4 16,0-7 4-1,-2-6 0-15,2-4 0 0,-13 1 8 16,-3-5-9-16,-13-2 1 16,-8 0 0-16,3 0-9 0,0-4 10 15,5-3-1-15,6 0 9 16,5 0 5 0,7 0-17-16,-7-10 3 0,0-4 0 15,-6 1-11-15,-5-3 13 16,-10-5-2-16,5-5 6 15,-13-4 0-15,7-3 37 16,-12-7-31-16,-1 1-11 0,-4 2 23 31,-6 7-14-31,0 5 5 16,0 9 21-16,0 8-36 16,-21 2 30-16,-8 6-30 15,-11 0 0-15,-4 6 10 16,-9 17-9-16,8 7 13 15,-5 6 18-15,16 7-31 16,5 3 41-16,19 7-30 16,10-3-10-16,0-3 8 15,21-4 1-15,37-6-11 16,2-7 0-16,8-11-9 0,-5-6 3 16,1-13-54-16,9-2-33 15,-10-28-131-15,-18-7-671 0</inkml:trace>
  <inkml:trace contextRef="#ctx0" brushRef="#br0" timeOffset="104156.89">23916 3365 1358 0,'0'0'948'16,"0"0"-672"-16,0 0-45 0,0 0-61 15,0 0-25 1,0 0-70-16,0 0-22 0,-221-4 38 15,153 31-19-15,18-1-2 16,8 8-7-16,31-1-63 16,11 6 30-16,0 7-30 15,29 13 1-15,29 2-7 16,2 6 6-16,9 8 0 16,-11-3-9-16,-19-2 7 15,-10 0 2-15,-18-10 0 16,-11-7 0-16,-6-12-3 15,-52-10 4-15,-5-8-1 0,8-5 3 16,-3-12 9-16,19-1-5 16,10-5-7-16,18 0-23 15,11-15 22-15,0-11-50 16,0-8-6-16,29-3 18 16,16 5-29-16,13 2 61 15,10 0-14-15,16 0 2 0,6-3 18 16,7-4-57-1,-5 1 4-15,-13-4 19 0,-18-3 4 16,-19 6 30-16,-27 0 2 31,-15 10 16-31,0 3 70 0,-44 11-42 0,-19 6 27 16,-1 7 1 0,4 0-47-16,2 25 25 15,13 15-36-15,11 10-5 0,16 10 38 16,13 2-42-16,5 5 11 15,0-1-1-15,52-6-2 16,16-5-10-16,17-17-4 0,9-10-24 16,22-19-3-1,2-9-73-15,1-14-25 16,-6-35-211-16,-5-18-342 0,-22-13 312 16,-20-12-115-16,-18-12 337 15,-22 5 144-15,-13 8 164 16,-13 25 314-16,0 20-83 15,0 22-89-15,0 18-58 16,-5 6-143 0,-14 0-70-16,4 26 45 0,-4 13 17 0,3 11 8 15,-7 19 9 1,7 7-36 0,3 10 19-16,7 7-65 15,6 7-7-15,0-8 26 0,0 0-51 16,24-16 29-16,5-20-29 15,-3-16-12-15,-2-20 4 16,10-20-79 0,-10-37-127-16,-3-11-790 0</inkml:trace>
  <inkml:trace contextRef="#ctx0" brushRef="#br0" timeOffset="104284.18">24892 4013 2266 0,'0'0'706'0,"0"0"-538"16,0 0-41-16,0 0-77 16,0 0-50-16,363-79-209 15,-290 59-754-15</inkml:trace>
  <inkml:trace contextRef="#ctx0" brushRef="#br0" timeOffset="104586.16">25825 3457 2320 0,'0'0'370'15,"0"0"-232"-15,0 0 43 0,0 0-81 16,0 0 85-16,0 0 3 15,-123 183-86-15,78-85 2 16,6 6-11-16,10 11-38 16,18-2 2-1,11-7-50-15,0-13-6 0,0-17-2 16,40-16-39-16,-1-15-41 16,29-37-20-16,-7-8-158 15,-3 0-568-15</inkml:trace>
  <inkml:trace contextRef="#ctx0" brushRef="#br0" timeOffset="104979.69">26212 3842 1930 0,'0'0'507'0,"0"0"-386"16,0 0 76-16,0 0 8 0,0 0-51 15,0 0-33-15,0 0-38 16,74 208 11-16,-51-162-49 16,4-7-14-1,7-9-11-15,13-9-5 0,8-12-12 16,3-9-3-16,3 0-11 16,2-16 10-16,-11-21-71 15,-20-12 27-15,-14-11 25 16,-18-3-1-16,0 4 21 15,-10 5 12-15,-43 14 11 16,3 17 50-16,-8 16-41 0,14 7-5 16,4 0-8-1,17 11-5-15,17 15-13 0,6 4-1 16,0-3-16-16,24-1 16 16,60-19-113-16,-10-7-155 15,-1 0-646-15</inkml:trace>
  <inkml:trace contextRef="#ctx0" brushRef="#br0" timeOffset="105165.98">27135 3520 1835 0,'0'0'695'0,"0"0"-469"16,0 0 71-1,92 171-126-15,-63-75-72 16,-13 14 9-16,-11 3-53 15,-5 0-47-15,0-11-8 0,-50-12-5 16,-68 0-109-16,2-26-212 16,11-18-545-16</inkml:trace>
  <inkml:trace contextRef="#ctx0" brushRef="#br0" timeOffset="105779.61">24631 4029 1294 0,'0'0'706'15,"0"0"-548"-15,0 0-40 16,0 0-42-16,0 0-14 16,0 0 39-16,0 0 43 15,61-32-17-15,-27 22 51 16,11-4-57-16,13 5-87 15,5-2-1-15,5 4-33 16,21 4-32-16,-20 3-151 16,-14-3-496-16</inkml:trace>
  <inkml:trace contextRef="#ctx0" brushRef="#br0" timeOffset="107475.8">12216 3847 1164 0,'0'0'601'0,"0"0"-352"0,0 0-26 16,0 0-41-16,0 0 1 16,0 0-71-16,0 0-6 15,-35 7-33-15,22-4 3 16,3 1 21-16,-1-2-35 15,3 2-10-15,3-1 11 16,5-3-34-16,-5 0 14 16,5 4-21-16,0-4-22 15,0 0 15-15,0 0-13 16,0 0-2-16,0 0 9 16,0 0 1-16,0 0 5 0,0 0-7 15,0 0-7-15,0 0 13 16,0 0-14-16,23 0 0 15,6 0 0-15,-2 0 15 16,2 0-24-16,-11 0 9 16,-2 0 0-16,2 0-12 15,-13 0 11-15,6 0 0 16,-6 0 0-16,-5 0-19 16,0 0 13-16,0 0 7 0,0 3 0 15,-21 20 37 1,-13 7-8-16,-5 7 19 15,-4 2 13-15,9 7-29 0,19-2 20 16,9-1-44-16,6-3-7 16,0-4 14-16,16-3-9 15,37-4 5-15,7-10 4 16,14-7-14-16,23-12-2 16,69-7-22-16,-32-28-187 15,-3-7-927-15</inkml:trace>
  <inkml:trace contextRef="#ctx0" brushRef="#br0" timeOffset="108422.26">27653 3907 1437 0,'0'0'843'0,"0"0"-476"16,0 0-99-16,0 0-109 0,0 0-65 16,0 0-79-1,0 0 9-15,11-10-12 0,-11 10-3 16,0 0 51-16,0 0 1 16,0 0 23-16,0-4 11 31,0 4-56-31,0 0 18 0,0 0-44 0,0 0 4 31,0 0-5-31,0 0-12 16,0 0-20-16,0 0-26 15,0 0-173-15,0 0-568 0</inkml:trace>
  <inkml:trace contextRef="#ctx0" brushRef="#br0" timeOffset="108611.81">27953 4351 2728 0,'0'0'546'0,"0"0"-362"0,0 0-72 16,0 0-43 0,-166 221-69-16,87-168 0 0,-18-6-17 15,-56 3-136-15,25-11-309 16,15-15-760-16</inkml:trace>
  <inkml:trace contextRef="#ctx0" brushRef="#br0" timeOffset="109232.51">27124 3542 1255 0,'0'0'633'0,"0"0"-390"16,0 0-7-16,0 0 33 15,0 0-8-15,0 0-48 16,0 0-62-16,-49-71-67 16,9 64-23-16,-7 3-61 0,7 4-1 15,11 0-31 1,8 0-204-16,11 18-517 0</inkml:trace>
  <inkml:trace contextRef="#ctx0" brushRef="#br0" timeOffset="110035.83">27732 3877 1413 0,'0'0'390'0,"0"0"-116"16,0 0-51-16,0 0 48 15,0 0 1-15,0 0-94 16,0 0-47-16,5 0-47 16,-23 0-24-16,7 0 19 15,6 0-59-15,0 0-10 16,5 0-10-16,0 0-3 15,0 0-4-15,0 0-62 16,0 0-94-16,0 4-192 16,0 8-339-16,0-1-1286 0</inkml:trace>
  <inkml:trace contextRef="#ctx0" brushRef="#br0" timeOffset="110482.21">27998 4337 1854 0,'0'0'754'15,"0"0"-432"-15,0 0-123 16,0 0-78-16,0 0-121 16,0 0-16-16,0 0-174 15,0 0-466-15,0 13-640 0</inkml:trace>
  <inkml:trace contextRef="#ctx0" brushRef="#br0" timeOffset="114610.07">21710 3021 656 0,'0'0'914'15,"0"0"-589"-15,0 0-118 16,0 0-27-16,0 0-42 16,0 0-24-16,0 0 37 15,7 0-41-15,-7 0 32 16,0 0-17-16,0 0-77 0,0 0 0 15,6 3-39-15,9 7-3 16,4 7 29-16,2 3-29 16,-3 3 16-16,-2 6 38 15,-5 0-33-15,-11 2 43 16,0 6-14-16,0 5-10 16,0-3 10-1,0 5-38 1,0 2-17-16,0 0 8 0,0 4 3 0,13 5-12 15,3-4 0-15,2 2 1 0,-2-1 13 16,-6 1-13-16,3-3 22 16,-7-4 2-16,-1 4-19 31,-5-7 17-31,5 4-23 0,0-8 9 0,3 1 3 16,3-3-12-16,5-7 0 15,-3-1-2-15,-3-5 11 16,-4-4-9-1,-1-8 0-15,-5-1 6 16,0-1 15-16,5-2-15 0,-5-1 3 16,0 1 17-16,0-1-25 15,0 1 13-15,0-1-14 0,0-1 0 16,0 2 0-16,0 1 8 16,0-1-8-16,0 3 18 15,0-6-3-15,0 7 1 16,0-5-7-16,0 3-3 31,0-2 2-31,0-1 2 0,0-1-5 0,0-1-5 16,0-5 12-16,0 0-9 15,0 0-3-15,0 0 0 16,0 0 0-16,0 0 0 16,0-5-41-1,8-50-61-15,-8 1-157 16,0-3-1159-16</inkml:trace>
  <inkml:trace contextRef="#ctx0" brushRef="#br0" timeOffset="119943.79">11300 6012 1960 0,'0'0'664'16,"0"0"-440"-16,0 0-40 15,0 0-136-15,0 0-17 0,0 0-31 16,0-6 0-16,0 6 6 16,0 0 15-1,0 9 56-15,0 2 14 0,0-2-34 16,0 5 16-16,0 2-29 15,0 5-26-15,0-2 25 16,0 8-41-16,0 3 13 16,0 0 4-16,0 3-11 15,0-1 13-15,0 4-21 16,0-5 1-16,0 4 21 16,0-4-13-16,0 1-9 15,0-2 0-15,0-4 10 16,0 4-10-16,0-3 0 0,0-1 0 15,0 1-10-15,0-1 16 16,0 4-6-16,0-7 0 16,0 4 12-16,0-7-9 15,0 0-3-15,0-4 0 16,0 1-9-16,0 0 15 16,0 1-6-16,0-3 0 15,0 0 10-15,0 0-14 16,0 0 4-16,0-7 0 0,0 7-9 15,0-2 16 1,0-3-7-16,0 3 0 16,0 0 1-16,0-2 0 15,0 2-1-15,0 0 0 16,8-1-6-16,-8 3 3 0,0-2 3 16,5 0 0-16,-5-3 11 15,0 3-11-15,0-3 0 16,0 3 0-16,0-2-6 15,0-1 10-15,0-1-4 0,6 2 0 16,-6 1 2 0,5-1-3-16,-5-1 1 0,5-1 0 15,-5 2-1-15,0-1-6 16,0-4 7-16,0 4 0 16,6-6 9-1,-6 2-10-15,0-3 1 0,0 0 0 16,7 1-1-1,-7 3 3-15,6-4-2 0,-6 0 0 16,0 4 0-16,5-4 0 16,-5 0 0-16,0-3 0 15,5 0-1 1,-5 4 6-16,5-4-5 0,6 0 0 0,2 0 0 16,8 0-7-16,3 0 7 15,5 0 0-15,-8 0 0 16,2 0 12-16,1 0-22 15,-3 0 10 1,3 0 0-16,5 0-2 16,10 0 4-16,1 0-2 15,4 0 0-15,9 0 6 0,-8 0-6 16,-1 0 0-16,1 0 0 16,-5 0-5-16,-1-4 5 15,-5 4 0 1,-5 0-1-16,-5-3 16 15,-8 3-15-15,-3 0 0 16,-8 0 0-16,0 0 6 16,-5 0 1-16,6 0-7 0,-1 0 0 15,0 0 12 1,-5 0-18-16,0 0 6 0,0 0 0 16,0 0-10-16,0 0 19 15,0 0-9-15,0 0 0 16,0 0 1-16,0 0-6 15,0 0 5-15,0 0 0 16,0 0 3-16,0 0 5 16,0 0-8-16,0 0 13 15,0 0 2-15,0 0-4 16,0 0-11-16,0 0 0 16,0 0-14-16,0 0 23 15,0 0-9-15,0 0 0 0,0 0 9 16,0 0-2-16,5-3-6 15,3-4-1-15,3-3 17 16,-1 0-4-16,3 1-11 16,-7-2-2-16,4 4 9 15,1-2-9-15,-3-1 0 16,2 0 0-16,1-3-9 16,-1 0 18-16,9-8-11 15,-4 5 2-15,4-1 0 16,-9 4 3-16,1 1-3 0,-11 8 0 15,8-3-6-15,-8 7 2 16,0-3 4-16,0 3 0 16,0 0 9-1,0 0-27-15,0 0-3 0,0-11-55 16,0-2-184-16,0-4-1063 0</inkml:trace>
  <inkml:trace contextRef="#ctx0" brushRef="#br0" timeOffset="120483.26">12839 6276 1716 0,'0'0'491'16,"0"0"-253"-16,0 0-51 0,0 0-49 15,0 0-38-15,0 0-3 16,0 0 0-16,-29-12-49 16,18 12 3-1,-2 0-29-15,3 0-14 0,-1 0-4 0,3 0-4 16,3 0-52-16,0 0-89 16,0 0-132-1,-6 0-78-15,6 0-44 0,5 5-462 0</inkml:trace>
  <inkml:trace contextRef="#ctx0" brushRef="#br0" timeOffset="121942.21">8426 7858 1317 0,'0'0'574'0,"0"0"-471"16,0 0 20-16,0 0-45 15,0 0-38-15,0 0 32 16,0 0 1-1,-11 0 37-15,11 0 26 0,0 0-37 16,0 0-5-16,-5 0-9 16,5 0-39-1,0 4 11-15,-5 3-21 16,0 6 7 0,-1 0-1-16,-2 7-24 0,8 0 35 15,-5 7-16-15,5 2-13 16,0 11 32-16,0 0-30 15,0 8 10-15,-5 5-1 16,5 2-19-16,-5 5 19 16,5 1-22-16,-6 2-13 15,6-3 40-15,-5 3-39 16,-8-4 24-16,2-2 17 16,1 3-32-16,-3-6 35 15,-3-1-16-15,11-6-23 16,-8-7 16-16,13-7-8 0,0-10-11 15,0-3-3-15,0-10 12 16,0-4-13-16,0-6 1 16,0 0-11-16,0 0 10 15,0 0-56-15,7-19-75 16,20-15-376-16,7-2-983 0</inkml:trace>
  <inkml:trace contextRef="#ctx0" brushRef="#br0" timeOffset="127526.03">4618 9169 1833 0,'0'0'566'16,"0"0"-364"-16,0 0 96 16,0 0-162-16,0 0-75 15,0 0 2-15,0 0-25 16,-19 37 88-16,9 2 5 0,5 8-50 16,5 0-7-16,0 0-49 15,0 0-19-15,0-9 2 16,0-1-8-16,0-14-1 15,10-8-45-15,14-15-152 16,-3-7-404 0,-3-26-714-16</inkml:trace>
  <inkml:trace contextRef="#ctx0" brushRef="#br0" timeOffset="127635.42">4505 8789 2102 0,'0'0'440'0,"0"0"-440"16,0 0-236-16,0 0-1020 0</inkml:trace>
  <inkml:trace contextRef="#ctx0" brushRef="#br0" timeOffset="128109.33">5128 9215 2109 0,'0'0'547'0,"0"0"-476"0,0 0-20 0,0 0 18 15,0 0-47-15,0 0-22 16,0 0-12 0,289-36-55-16,-249 6 12 0,-11 0 46 15,-19 1-15-15,-10 2 24 16,0 4 21-16,0 9 9 15,0 8 49-15,-10 6-37 16,-9 0-5 0,3 20-18-16,-2 33-19 0,2 20 88 15,3 23 11-15,13 16-6 16,0 7 18-16,0 7-64 16,19 3 9-16,9-3-16 0,1-9-34 15,-13-10 9 1,-5-22-15-16,-11-17 0 0,0-25 16 15,0-20 4 1,-35-23 34-16,-14 0-8 16,-15-26-46-16,9-31 27 15,-8-24-27-15,18-9 2 16,11-6-10-16,21 7 5 16,13 12-12-16,0 11-24 0,76-4-109 0,3 17-323 15,0 10-613-15</inkml:trace>
  <inkml:trace contextRef="#ctx0" brushRef="#br0" timeOffset="128660.95">6419 9559 1729 0,'0'0'323'15,"0"0"-249"-15,0 0 63 16,0 0-33-16,0 0 38 16,0 0 53-16,0 0-18 15,74-40-67-15,-56 4-47 16,-7-6-42-16,-1-1 19 15,9-4-29-15,-14 8 29 16,0-1 23-16,1 7-36 0,-6 7 18 16,0 9-45-16,0 4 1 15,0 6-7-15,0 7 0 16,0 0-4-16,0 0-1 16,18 0-34-16,11 0 30 15,5 10-16-15,11 10-4 16,-1 3 34-16,1 9-37 15,3-2 31-15,-14 6 7 16,-8 0 0-16,-8 11 30 16,-7 0 16-16,-11 8 38 0,0 2 52 15,0 3-26 1,0-4-10-16,0-3-32 16,-5-9-40-16,5-12 19 0,0-5-47 15,0-14 0-15,29-13-6 16,10 0-23-16,16-10-8 15,14-33-55-15,28-29-197 16,-13 2-496-16,-21 10-433 0</inkml:trace>
  <inkml:trace contextRef="#ctx0" brushRef="#br0" timeOffset="129037.22">7526 9335 1420 0,'0'0'670'0,"0"0"-426"0,0 0 40 15,0 0-83-15,0 0-32 16,0 0-30-16,0 0 15 16,6 88-10-1,-6-47-69-15,0 14 6 0,0-5-38 16,0 0-28-16,0-7 24 16,0-6-39-16,10-11 0 15,19-9 0-15,5-11-13 16,6-6-13-16,10-10-64 15,8-26-78-15,-8-11-180 16,-3-3-184-16,-21 1 224 16,-7 5 252-16,-19 10 56 0,0 15 256 15,0 6 81-15,0 8-54 16,0 5-80-16,0 0-122 16,0 12-27-16,0 18 52 15,5 6-28-15,11 6 2 16,7 2-41-16,-4-3-24 15,-3-9 6-15,-6-5-21 16,8-10-33-16,3-17-104 16,-2 0-395-16,5 0-577 0</inkml:trace>
  <inkml:trace contextRef="#ctx0" brushRef="#br0" timeOffset="129625.54">8660 9464 2051 0,'0'0'484'0,"0"0"-206"15,0 0 20-15,0 0-145 0,0 0-43 16,0 0-47 0,0 0-19-16,129 0 31 0,-27 0-48 31,25 0 3-31,15 0-27 0,-3 0 7 0,-2 0-10 16,-19 0 0-16,-26 0-49 15,-29 0-52-15,-36 0-132 16,-14 7-274-16,-13 5-147 0</inkml:trace>
  <inkml:trace contextRef="#ctx0" brushRef="#br0" timeOffset="129865.82">8660 9705 2288 0,'0'0'481'0,"0"0"-283"15,0 0 16-15,0 0-116 16,0 0-46-16,0 0-1 16,294 0-32-16,-175 0 44 15,7 0-16-15,3 0-38 16,2 0 19-16,-2 0-28 16,-8-3-6-16,-31-7-67 15,-22-7-173-15,-34 1-286 0,-29-4-92 0</inkml:trace>
  <inkml:trace contextRef="#ctx0" brushRef="#br0" timeOffset="130093.68">9152 9272 1159 0,'0'0'1286'15,"0"0"-920"-15,0 0-104 16,0 0-139-16,0 0-50 0,0 0-16 15,0 0 37-15,-11 139 23 16,11-72-55 0,0 7 10-16,0-4-32 0,0 0-32 15,0-10 4-15,11-4-12 16,12-13-17-16,17-13-41 16,28-23-158-16,-10-7-389 15,3 0-761-15</inkml:trace>
  <inkml:trace contextRef="#ctx0" brushRef="#br0" timeOffset="130624.01">10427 9599 1200 0,'0'0'1345'0,"0"0"-1159"15,0 0-22-15,0 0 11 16,0 0-130-16,0 0-12 0,0 0-33 16,34-80 14-16,-10 39-22 15,-8-3 8-15,-3 3 0 16,-2-1 10-16,-6 12-9 15,-5 6 52-15,0 6 20 16,0 7-49-16,0 5 11 16,-5 6-35-16,-6 0-1 15,6 0-10-15,-3 0-30 16,8 20 17-16,0 3 13 16,0 7 4-16,18 0-2 0,16 8 9 15,6 0 0 1,-1 4 22-16,6-3-21 0,2-2 40 15,-7 3 3-15,-14-4 3 16,-7 1 68-16,-14-1-47 16,-5-2-16-16,0-5 20 15,0-2-49-15,0-11-1 16,0-5-22-16,0-8 12 16,0-3-27-16,23 0-13 15,27-10-29-15,14-20 7 16,43-40-128-16,-12 7-204 15,-8 3-725-15</inkml:trace>
  <inkml:trace contextRef="#ctx0" brushRef="#br0" timeOffset="131150.51">11942 9369 1309 0,'0'0'1006'0,"0"0"-730"0,0 0-3 15,0 0-125-15,0 0-81 16,0 0-53-16,0 0-13 15,-10 26 83-15,10 6-1 16,0 4-3-16,10 2 21 16,1 13-50-16,2-1 19 15,2 3-40-15,4-3-22 16,7 0 16-16,8-10-17 0,6-7-7 16,-1-10 0-1,14-13 9-15,2-10-16 0,8 0 7 16,6-13 0-16,-1-24-18 15,-5-6 17-15,-8-10 1 16,-15-3 0-16,-11-4 7 16,-24 0-7-16,-5 7 0 15,0 1 1 1,0 16 33-16,-21 7-33 0,-8 11 19 16,-10 11-20-16,-9 7 15 15,4 0-24-15,-1 0 9 16,11 6 0-16,18 18-18 15,16 0 18-15,0 8-15 0,45-3-17 16,112 5-89-16,-9-8-200 16,-6-14-1190-16</inkml:trace>
  <inkml:trace contextRef="#ctx0" brushRef="#br0" timeOffset="136247.75">13880 9159 1905 0,'0'0'602'0,"0"0"-328"15,0 0 43-15,0 0-115 16,0 0-108-16,0 0-4 16,0 0-57-16,40 33-7 0,-27 27 46 15,-3 20-47-15,1 11 8 16,-6 5-33-16,-5 7 1 16,8-7-4-16,-3-3 3 15,1-16-75-15,-6-16-58 16,0-25-230-16,0-19-317 15,-24-17-139-15</inkml:trace>
  <inkml:trace contextRef="#ctx0" brushRef="#br0" timeOffset="137301.07">13712 9526 1679 0,'0'0'357'0,"0"0"-146"16,0 0-40-1,0 0-33-15,402-128-18 0,-268 99-77 16,-2-5-13-1,-24 1-30-15,-24-1 1 0,-26-5-1 16,-37 2 9-16,-21 7-9 16,0 7 54-16,-16 7-20 15,-23 9 38-15,4 7-33 16,-4 3-33-16,10 40 22 16,0 27-13-16,13 19 61 15,16 8-1-15,0 11-33 16,0-2 36-16,16-3-55 15,13-13-22-15,0-14 9 0,-5-20-10 16,-9-17 0-16,-4-25 0 16,-6-14 8-1,8 0-20-15,-2-37-33 0,18-22-107 16,10-11-51-16,16-3-57 16,3 4-31-16,0 15 122 15,-8 15 103-15,-10 12 66 16,-11 17 10-16,-6 7 32 15,-2 3 71-15,-2 0 46 16,2 13 51-16,2 14-67 0,-2 3-55 16,3 6 50-1,0 1-55-15,-3-1-36 0,13-2 19 16,5-8-53-16,9-6 20 16,2-10-7-16,13-7-25 15,5-3 13-15,6 0-14 16,-8-16-34-1,-3-18 25-15,-11-5-21 0,-12-8 30 16,-14-3 0-16,-2-3 0 16,-19 3-15-16,-5 6 7 0,0 7 2 15,0 12-4-15,-11 12 20 16,-17 10-2-16,-1 3-1 16,2 0 5-1,-2 9 4-15,0 21-15 16,14 7 8-16,7 6 41 0,8 3-44 15,0 1 17-15,8-4-23 16,42 1 14-16,8-12-28 16,7-9-30-16,9-9-61 15,0-11-39-15,-1-3-128 16,-4-3 11-16,-6-24-45 16,-13-2-16-16,-8-5 81 15,-11 4 241-15,-7 4 23 0,-14 9 267 31,-2 4 13-31,-8 10 13 16,0 3-42-16,0 0-109 16,0 0-53-16,0 10-69 15,0 13 26-15,0 7 9 16,0 3-54-16,0-3 6 16,-8-4-18-16,3-9-11 0,5-7 16 15,0-7-16-15,0-3-1 16,0 0 0-16,0-23-21 15,24-17-21-15,15-6-27 16,6 0-33-16,0-5 39 16,2 12-1-16,-7 5 48 15,-6 11 14-15,-5 13-1 16,-8 7 3-16,2 3 30 16,-12 0 37-16,7 20 37 15,-2 16-47-15,8 8 10 16,10 5-9-16,11 1-49 0,18-4 36 15,10-9-25-15,12-10-10 16,12-17 41-16,-2-10-50 16,-3-10-1-16,2-73-40 15,-25 6-213-15,-30-6-803 16</inkml:trace>
  <inkml:trace contextRef="#ctx0" brushRef="#br0" timeOffset="139119.72">5683 10434 500 0,'0'0'1140'0,"0"0"-924"16,0 0-78-1,0 0 59-15,0 0-77 0,0 0 22 16,0 0 2-16,-97-4-25 16,97 4 53-16,0 0-54 15,0 0-19-15,0 10-9 16,0 7-26-16,0 3 5 15,13-4-48 1,26 1-14-16,11-8 34 0,13-5-40 0,6-4 15 16,-6 0-16-16,-8-13-6 15,-10-10 5-15,-16-1-24 16,-19 4-21-16,-2 4 15 16,-8 6-58-16,0 6 20 15,0 4 39-15,0 0-9 16,0 0 32-1,-13 0-11-15,2 10 16 0,1 14 2 16,-9-1 9-16,9 7 39 0,-1 5 6 16,-2 2-21-1,3 10 35-15,4 3-43 0,6 8-11 16,0 2 15 0,0 3-29-16,0 7 28 15,0-1-10-15,0 4-17 0,11 4 41 16,7-5-33-1,-7 6 8-15,5-2 10 16,2 4-20 0,-2 0-7-16,-3 3 0 0,3 0 11 0,-11 3 4 15,8-3-15-15,-8-7 0 32,6 2-3-32,-1-4 9 0,4-5-6 15,-4 1 0-15,1-4 12 16,2 1-9-16,3-1-3 15,-6-1 0-15,3 0-2 16,-2-3 4-16,-1-2-2 16,3-2 0-16,-2-1 6 15,-6-4-11-15,6-7 5 16,-3 0 0-16,-3-2-6 16,-5-1 11-16,0-7-5 15,0 1 0-15,0-1 1 0,0-4-2 16,0-2 2-16,0-4-1 15,0 1 0-15,0-6 5 16,0 2-5-16,-5 2 0 16,-3-4 0-16,3-5-2 15,-1-2 2-15,6-9 0 16,-5 2 0-16,5-3 5 16,0-4-6-16,0 0 1 15,0 0 0-15,0 0-6 0,0 0 7 16,0 0-1-1,0 0 0-15,0 0 14 16,-5 3-15-16,-1 7 1 0,-12 0 0 16,2 9 26-16,-13 8-16 15,0 10 26-15,-5 6-1 16,-5 7-29-16,-6 3 27 16,0 4-23-16,-2-3-9 15,-3-1 55-15,0-5-34 16,3 0 10-16,13-7-4 15,7-12-22-15,9-5-1 0,13-15-5 16,5-2-8-16,0-7-5 16,0 0-32-16,0 0 16 15,0-7 29-15,15-16-41 16,14-14 29 0,6-6-57-16,9-6-37 0,4-10-7 15,2 6-65-15,-1 4 34 16,-6 5 28-16,-4 15 71 15,-13 5 45-15,-2 11 37 0,0 3 34 16,-3 10 26 0,8 0 8-16,5 0 26 0,5 3-17 15,6 20-43-15,8 11 16 16,2 3-54-16,8-1-21 16,5-1 1-16,1-11-13 15,-1-6-12 1,27-18-79-16,-16 0-358 0,-16-18-1143 0</inkml:trace>
  <inkml:trace contextRef="#ctx0" brushRef="#br0" timeOffset="139831.25">19251 9169 1950 0,'0'0'714'0,"0"0"-484"0,0 0-34 15,0 0-46 1,0 0-111-16,0 0 40 0,0 0 18 15,-211 241-35 1,127-145 25-16,-3 7-57 0,8-4-23 16,11-6 20-16,13-10-27 15,15-17-7-15,17-13-31 16,23-24-125-16,0-21-308 16,15-8-499-16</inkml:trace>
  <inkml:trace contextRef="#ctx0" brushRef="#br0" timeOffset="140032.38">19850 9322 2749 0,'0'0'626'16,"0"0"-551"-16,0 0 39 15,0 0-78-15,-329 197 4 16,245-111-17-16,5 1-13 15,11-4-20-15,15-7-38 16,27-7-110-16,8-22-372 16,12-17-525-16</inkml:trace>
  <inkml:trace contextRef="#ctx0" brushRef="#br0" timeOffset="140448.22">20644 9499 2023 0,'0'0'505'16,"0"0"-350"-16,0 0 79 0,0 0-117 15,-289 60-7 1,226-17-17-16,13-3-61 0,16 0 11 16,18-7-43-16,8-6 9 15,8-11-16-15,0-9 7 16,24-7-15-16,26 0-50 16,13-20-80-16,0-10-67 15,-8-3 15-15,-7 3 70 16,-22 7 127-16,-8 10 76 0,-7 6 174 15,-6 3-25-15,-5 4-87 16,8 0-38-16,-3 0-47 16,11 4 2-16,8 16-10 15,5 3-45-15,5 0-16 16,26 1-61 0,3-11-263-16,-13-7-514 0</inkml:trace>
  <inkml:trace contextRef="#ctx0" brushRef="#br0" timeOffset="140699.65">21184 9381 2318 0,'0'0'663'0,"0"0"-545"15,0 0 47-15,0 0-111 16,0 0 2-16,0 0 24 15,0 0-37-15,-227 127 43 16,214-93-52 0,13 0-2-16,0-1-11 0,0-7-11 15,34-2-17-15,19-5 7 0,55-15-80 16,-19-4-106-16,-5 0-703 16</inkml:trace>
  <inkml:trace contextRef="#ctx0" brushRef="#br0" timeOffset="141410.4">22141 9404 1925 0,'0'0'611'0,"0"0"-475"0,0 0 38 16,0 0-11 0,0 0-73-16,0 0-2 0,0 0 10 15,-276 49-36-15,252-26 18 16,0 2-40-16,14 5-13 15,10 0 30-15,0 2-55 16,0-3 28-16,0 1 0 16,29 0-29-16,5-7 23 15,5 1-24-15,1-8 0 16,10-3 3-16,8-10-3 16,5-3 0-16,-3 0 0 15,3 0 9-15,-5 0-14 16,3-6 5-16,-3-14-10 0,-3 0 2 15,3 0-14-15,-3-6 21 16,-3-1 1-16,-12-3-32 16,-1 0 31-16,-10-3-14 15,0 3 13-15,-13 4-14 16,-11 2 14-16,-5 1 2 16,0 7 0-16,0-3 15 15,0 11-15-15,-15 0 0 16,-9 6 2-16,-10 2 2 15,-1 0 13-15,1 0-17 16,0 11 15-16,0 15-14 16,8 7 37-16,-3 3-36 15,18 4-1-15,3 0 22 0,8 3-5 16,0-3-18-16,29 0 0 16,24-7 0-16,15-7-6 15,6-5 6-15,15-15-21 16,9-6-18-16,-4 0-112 15,-7-13-95-15,-8-17-231 16,-5-23-74-16,-19 7 57 16,-21 2-342-16</inkml:trace>
  <inkml:trace contextRef="#ctx0" brushRef="#br0" timeOffset="141876.26">23411 9476 681 0,'0'0'555'16,"0"0"-294"-16,0 0 42 15,0 0-27-15,0 0-60 16,0 0-99-16,0 0 49 15,0 73 13-15,0-36-28 16,0 2 19-16,0 11-51 16,0 6-19-16,0 4 15 15,0 3-58-15,0 3 11 16,11-6-41-16,7 5-18 16,-2-10 15-16,2-2-23 0,-7-5-1 15,-1-11 0 1,-2-14 16-16,-3-7-22 0,-5-9 6 15,0-7-1-15,6 0-16 16,-6-10 17 0,0-30-1-16,0-13 1 0,0-19-6 15,-6-20 6-15,-17-12 0 16,-1-14-5-16,14-2-13 16,-1 14 32-16,11 15-14 15,0 31 0-15,0 23 6 0,0 19-14 16,0 11 8-16,0 7-7 15,5 0-2-15,19 0 0 16,2 24 0-16,3 14 8 16,-5 8 1-16,-14 12-10 15,-10-4 10-15,0-1 0 16,-10-10-8-16,-30-10 25 16,-7-9-17-1,8-15 0-15,4-9-12 16,30-9-56-16,5-28-248 15,0-9-649-15</inkml:trace>
  <inkml:trace contextRef="#ctx0" brushRef="#br0" timeOffset="142059.03">24103 8879 629 0,'0'0'2165'0,"0"0"-1827"16,0 0-179-16,0 0 31 15,10 227-113-15,9-134-20 16,10 0-48-16,-8-5 9 0,-3-9-36 16,-13-16 12-16,-5-9-123 15,0-18-139-15,0-19-616 16</inkml:trace>
  <inkml:trace contextRef="#ctx0" brushRef="#br0" timeOffset="142201.01">23819 9363 1326 0,'0'0'1734'16,"0"0"-1395"0,0 0-137-16,0 0-122 0,0 0-52 15,0 0-28-15,357-127-100 0,-288 110-503 16,-30 4-1255-16</inkml:trace>
  <inkml:trace contextRef="#ctx0" brushRef="#br0" timeOffset="142943.82">25344 9388 1709 0,'0'0'636'0,"0"0"-404"0,0 0-44 16,0 0-39-16,0 0-70 16,0 0-64-16,0 0 9 15,221 0-24-15,-142 0 2 16,-6-14-7-16,-9-9 5 15,-12 0 0-15,-20-8-6 16,-14-5 2-16,-13-6 4 16,-5 6 1-16,0 2 17 0,-28 11 59 15,-12 10-23-15,-5 6 29 16,-5 7-7-16,-7 0-22 16,7 13 27-16,-3 21-2 15,8 5-29-15,16 8 23 16,19 6-47-16,10 6 2 15,0 1-2-15,23-2-17 16,33-1 3-16,23-11-12 16,13-9-31-16,10-11 4 15,56-26-86-15,-21 0-155 16,-19-3-557-16</inkml:trace>
  <inkml:trace contextRef="#ctx0" brushRef="#br0" timeOffset="143266.79">26888 9130 1844 0,'0'0'532'0,"0"0"-397"16,0 0 8-16,0 0-102 15,0 0-14-15,0 0-25 0,0 0 125 16,-137 19 58-16,98 1-47 15,-9 3 31-15,4 4-45 16,4 3-43 0,6 3-9-16,13 0-45 0,8 8 9 15,13-4-25-15,0 0 7 16,0-4-8-16,23-7-10 16,17-7 0-16,-1-5-7 15,6-14-23-15,2 0 10 16,3-10-34-16,0-31-111 0,3-56-122 15,-14 5-394 1,-18-4-158-16</inkml:trace>
  <inkml:trace contextRef="#ctx0" brushRef="#br0" timeOffset="143479.09">26869 8351 2138 0,'0'0'542'16,"0"0"-343"-16,0 0-13 0,0 0-15 15,-102 186-68-15,102-84-1 16,0 10 6-16,0 11-58 16,34-1 23-16,11-2-34 15,2-14-38-15,-7-19 23 16,-6-16-24-16,0-24-9 16,-8-17-8-16,8-18-62 0,35-12-83 15,-6-10-397-15,0-16-706 0</inkml:trace>
  <inkml:trace contextRef="#ctx0" brushRef="#br0" timeOffset="144173.82">27572 9113 555 0,'0'0'1488'0,"0"0"-1176"15,0 0-57-15,0 0-52 16,0 0 9 0,0 0-49-16,0 0-53 0,-216 155 0 15,176-108-60-15,6-4-11 16,19-3-23-16,4-5-10 16,11-15-12-16,0-9 2 15,0-11-76-15,0 0 10 0,0-1-47 16,5-32-67-16,1-11-55 15,-6-3-9-15,0 0 183 16,0 11 37-16,0 9 28 16,0 13 102-16,0 14-2 15,0 0-36-15,15 14 2 16,14 29 103-16,11 17-27 16,7 11-82-16,-2 4 12 15,-1 8-11 1,-4 2-43-16,-11-6 12 0,-19-9-30 15,-10-11 9-15,0-12 6 16,-10-21-15-16,-19-10 0 16,-5-16 8-16,-1 0-8 0,14-29-12 15,8-14-47-15,13-17-42 16,0-6-4 0,13-14-74-16,37 1-11 15,19-6-20-15,4 7 74 16,1 0 72-16,5 12 45 15,-5 2 19 1,-11 8 0-16,-19 3 1 16,-9 10 6-16,-25 6 118 15,-10 11 58-15,0 6 82 0,-39 10-119 16,-22 10-51-16,-12 0 42 16,-1 13-61-16,6 24-3 15,15 16 4-15,14 10-50 16,23 10 45-16,16 4-39 15,0 2-33-15,44-5 33 16,30-7-24-16,10-12-18 16,14-17 0-16,54-35-111 15,-26-3-176-15,-13-7-783 0</inkml:trace>
  <inkml:trace contextRef="#ctx0" brushRef="#br0" timeOffset="144464.01">29076 8751 1728 0,'0'0'703'0,"0"0"-434"0,0 0 30 16,0 0-79-16,0 0-33 15,-274 196-80-15,240-110-20 16,18 13-30-16,16 8-45 16,0-2 28-16,35-10-40 15,20-12-4-15,-3-16-2 16,4-21-53-16,30-26-43 16,-12-20-187-16,-13 0-752 0</inkml:trace>
  <inkml:trace contextRef="#ctx0" brushRef="#br0" timeOffset="144836.07">29620 9040 1949 0,'0'0'762'0,"0"0"-554"15,0 0-78-15,0 0-7 16,0 0-6-16,0 0-74 15,-23 192 3-15,23-145-40 16,0-11 5-16,0-12-2 0,0-7-9 16,15-15 0-1,4-2 0-15,15 0-36 0,5-31-37 16,-4-17-120-16,-1-9-46 16,-13-9 119-16,-8 0 37 15,-13 9 83-15,5 11 83 16,-5 12 93-16,0 20 25 15,0 12-50-15,0 2-84 16,0 10-8-16,0 30 1 16,0 13 28-16,0 10-13 15,0 3-61-15,11-3 14 16,2-9-28-16,3-13-60 16,23-18-104-16,1-15-460 15,4-8-913-15</inkml:trace>
  <inkml:trace contextRef="#ctx0" brushRef="#br0" timeOffset="144993.63">30480 9242 2356 0,'0'0'780'16,"0"0"-617"-16,0 0 27 15,0 0-100-15,-16 192-90 0,16-140-9 16,0-19-246-16,0-10-551 0</inkml:trace>
  <inkml:trace contextRef="#ctx0" brushRef="#br0" timeOffset="145418.62">30838 8920 147 0,'0'0'1714'0,"0"0"-1504"15,0 0 103-15,0 0 26 16,0 0-81-16,0 0-48 16,0 193-83-16,0-140-90 15,29-4 19-15,5-2-47 16,5-12-2-16,6-11-2 15,0-13 11-15,2-11-16 16,-2 0 0-16,-6-4-4 16,1-32-13-16,-6-7 11 0,-10-14-28 15,-14 1 23-15,-10 3-8 16,0 3 19-16,-10 11 12 16,-32 12-11-1,2 10 56-15,1 14-43 16,5 3-7-16,12 0 1 0,4 23 1 15,13 3-3 1,5 4-6-16,0-6-38 16,84-11-20-16,3-10-312 0,-3-3-524 0</inkml:trace>
  <inkml:trace contextRef="#ctx0" brushRef="#br0" timeOffset="145623.67">31756 8504 1780 0,'0'0'865'0,"0"0"-596"16,0 0 45-16,0 301-100 15,0-119-112 1,5-3 3-16,3-10-60 0,-8-21-33 16,0-36-6-16,-47 8-6 15,-61 6-13-15,-174 7-32 16,14-32-162-16,-21-28-843 0</inkml:trace>
  <inkml:trace contextRef="#ctx0" brushRef="#br0" timeOffset="149820.69">7474 10271 1378 0,'0'0'721'0,"0"0"-497"15,0 0 48-15,0 0-63 0,0 0-117 16,0 0-15-16,-5-10 12 15,23 10 15-15,3 13 38 16,3 13-46-16,-9 14-3 16,9 13-2-16,-8 14-49 15,-3 9 27-15,-8 13-34 16,1-6-23-16,4 2 42 16,3-5-54-16,-2-10 13 15,-1-10-13-15,9-7 12 16,2-14-6-16,-3-6-6 15,3-9 0-15,-2-11-16 0,4-7 16 16,-2-6-8-16,13 0-8 16,6-6-35-16,13-27 31 15,7-11-44-15,3-11-65 16,29-55-129-16,-18 13-529 16,-19 2-559-16</inkml:trace>
  <inkml:trace contextRef="#ctx0" brushRef="#br0" timeOffset="150051.76">8321 10227 2039 0,'0'0'618'0,"0"0"-433"15,0 0-11-15,0 0 23 16,0 0-53-16,-24 216 12 16,24-124-30-16,0-1-54 15,0 3 30-15,11 0-50 16,12-11-17-16,6-7-4 15,-8-10-14-15,3-19-16 16,-8-15-1-16,-3-18-13 16,-3-11-22-16,19-10-91 15,-13-29-31-15,8-4-531 0</inkml:trace>
  <inkml:trace contextRef="#ctx0" brushRef="#br0" timeOffset="150797.04">8983 10750 2020 0,'0'0'629'15,"0"0"-540"-15,0 0 137 0,0 0-66 16,40 170-72-16,-24-121-25 0,-3-2 6 16,-3-7-41-1,-4-10 26-15,-1-11-4 16,-5-6-50-16,0-9 34 0,0-4-33 15,0 0 5 1,0-10-5-16,13-27-1 0,-3-12-67 16,6-11 32-16,13 0-14 15,0 0 16-15,0 10-7 16,5 6 23 0,-7 14 2-16,7 9 12 15,-11 5 3-15,1 10 11 0,-8 6-5 16,0 0 33-16,-3 0 7 15,3 6 3-15,-3 17 20 16,-3 7-68-16,6 7 32 0,-3 4-13 16,3 3-19-16,2-1 34 15,-2-3-35 1,3-7 1-16,-9-6 10 16,1-11-2-16,-1-9-9 0,8-7 11 15,11 0-4 1,6 0-13-16,9-23 6 0,6-7-40 0,8-7-10 15,-8-2-40-15,-3-5 14 32,-7 1 15-32,-6 3 26 15,-13 7 22-15,-2 9 13 0,-14 12 0 16,-5 8 96-16,0 4-30 0,0 0 16 16,0 0-49-16,0 18-32 15,0 17 75-15,0 8-50 16,0 4 1-16,0 3 22 15,0-1-49 1,0-2 17-16,0-14-17 0,10-10-46 0,14-23-20 16,-8 0-199-1,2-26-525-15</inkml:trace>
  <inkml:trace contextRef="#ctx0" brushRef="#br0" timeOffset="150907.46">9925 10300 1881 0,'0'0'1087'16,"0"0"-904"-16,0 0-183 16,0 0-86-16,0 0-968 0</inkml:trace>
  <inkml:trace contextRef="#ctx0" brushRef="#br0" timeOffset="151398.04">10530 10837 2320 0,'0'0'573'16,"0"0"-549"-16,0 0 29 16,0 0-28-16,0 0-10 0,0 0 20 15,0 0-27 1,92 13 9-16,-63-40 19 15,-3-9-35-15,-2-13 15 0,-1 3-16 16,-2 3-2-16,-10 3-10 16,-3 17 9-16,-8 9 3 15,0 7 0-15,0 7 12 16,0 0-4-16,0 31-8 16,0 22 0-16,0 20 89 15,0 15-38-15,0 15 25 16,5 10-18-16,24 6-25 0,10 6 15 15,1-3-48-15,-1-13 2 16,-10-12-2-16,-8-24 7 16,-8-23-7-1,-13-20 6-15,0-20 0 0,-23-10 21 16,-35-10-26-16,-3-30 8 16,-7-13 0-16,5-10-3 15,18-10-6-15,22-1 0 16,23 5-22-16,0-3 11 15,18 12-67-15,90-23-59 16,-13 14-139-16,2 7-465 0</inkml:trace>
  <inkml:trace contextRef="#ctx0" brushRef="#br0" timeOffset="151858.54">11374 10662 1476 0,'0'0'1155'15,"0"0"-907"-15,0 0-82 16,0 0-36-16,0 0 10 16,0 0-45-16,-16 214-48 0,21-157 7 15,19-8-47 1,5-9 1-16,3-10-8 0,10-10 0 16,2-17 0-16,12-3-36 15,7-13-47-15,-5-30-41 16,-3-14-187-16,-16-6-59 15,-15-3 141 1,-19 3 68-16,-5 13 161 16,0 15 71-16,0 17 135 15,0 11 53-15,0 7-109 0,-5 0-96 16,0 24-24-16,5 23 15 16,0 15 27-16,0 18-14 15,0 13 17-15,21 13 34 0,8 10-47 16,5 8 8-16,0-4-5 15,-5-3-55-15,-13-15 15 16,-11-15-25-16,-5-16 0 16,0-27 29-16,-5-16-28 15,-40-17 18-15,-13-11 8 16,-2 0-18 0,-9-22-18-16,11-21-6 15,8-50-108-15,22 7-177 16,17-7-674-16</inkml:trace>
  <inkml:trace contextRef="#ctx0" brushRef="#br0" timeOffset="152134.5">12831 10224 2501 0,'0'0'575'0,"0"0"-501"16,0 0 147-16,0 0-92 16,-329 163-31-16,269-70-20 15,7 16-39-15,27 9 42 16,18-2-65-16,8-6-16 31,0-10 0-31,24-15-4 16,20-15-52-16,14-23-37 15,37-34-130-15,-8-13-407 0,-8 0-888 16</inkml:trace>
  <inkml:trace contextRef="#ctx0" brushRef="#br0" timeOffset="152740.67">12781 10913 1495 0,'0'0'663'15,"0"0"-546"-15,0 0 74 16,0 0-30-16,0 0-94 16,0 0 25-16,0 0 19 15,24-34-57-15,-3 8 47 16,-3-7-66-16,3-12 1 16,-2-3-8-16,4-5-28 0,-2-3 27 15,-2 3-27-15,-4 5 0 16,-9 8 18-16,-6 10-7 15,0 13 40-15,0 7 23 16,0 10-48-16,-6 0-2 16,-9 0-24-16,15 0 0 15,0 20-11-15,0 3-26 16,15-3-15-16,25 3-10 16,12 1-34-16,4-5 59 0,-4 4 8 15,-7 0 29-15,-6-5-17 16,-10 1 34-16,-8 4 12 15,-7 6 67-15,-14 0-2 16,0 10 33-16,0 5-22 16,-8 3-22-16,-13-4-16 15,-3 0-58-15,8-10 15 16,11-3-24-16,5-13 2 16,0-7-14-16,0-10-35 15,95-13-82-15,2-27-86 16,-8-6-746-16</inkml:trace>
  <inkml:trace contextRef="#ctx0" brushRef="#br0" timeOffset="153071.53">13909 10536 2140 0,'0'0'888'0,"0"0"-668"16,0 0-46-16,0 0-56 15,0 0-25-15,-118 171-63 16,118-117 14-16,0-5-44 15,0-9 1-15,10-11-1 0,25-11 0 16,9-18-25 0,14 0-7-16,11-14-83 0,4-26-101 15,1-13-329-15,-14-10-134 16,-7 3-143-16,-24 11 477 16,-13 7 345-16,-11 22 871 15,-5 10-288-15,0 10-72 16,0 0-335-16,0 10-77 15,0 23 73-15,0 10-56 16,0 4-32-16,0 5-18 16,0-3-54-16,0-6 15 15,0-6-27-15,0-11-30 16,0-15-55-16,18-11-237 0,3 0-553 16</inkml:trace>
  <inkml:trace contextRef="#ctx0" brushRef="#br0" timeOffset="153245.82">14709 10684 2581 0,'0'0'522'0,"0"0"-303"0,0 0 2 16,5 172-146-16,-5-105-9 16,0-1-40-16,-16-6-17 15,-7-7-18-15,-6-10-68 16,13-13-233-16,-3-17-733 15</inkml:trace>
  <inkml:trace contextRef="#ctx0" brushRef="#br0" timeOffset="153761.41">15424 10920 1803 0,'0'0'861'0,"0"0"-631"15,0 0-51 1,0 0 13-16,0 0-80 0,0 0-95 16,0 0 17-1,100-80-32-15,-71 40 2 0,-5-8 23 16,-9 3-27-16,-9-2 32 15,-6 6-19-15,0 5-11 16,0 9 10-16,0 7-3 16,-6 10-5-16,-9 3 1 0,-4 7 2 15,3 0-13-15,6 4 6 16,10 16 0-16,0 3-12 31,0 6-22-31,26-6-29 0,22-4 10 0,7-2-38 16,-11 3 66-16,4-4 5 15,-9 2 20-15,-5 5 6 16,-7-2 29-16,-9 7 68 16,-2 2 2-1,-8 6-29-15,-8 1 31 0,0 0-40 16,0-5-16-16,0-2 12 16,0-9-63-16,0-5 8 0,0-9-8 15,10-7-69-15,14 0-2 16,50-23-44-16,-1-21-188 15,1-2-738-15</inkml:trace>
  <inkml:trace contextRef="#ctx0" brushRef="#br0" timeOffset="154145.51">16744 10632 2318 0,'0'0'673'0,"0"0"-442"16,0 0-17-16,0 0-102 16,0 0-53-16,0 0-19 15,0 0 10-15,24 158-37 16,-3-108-11-16,8 0 39 16,0-11-40-16,5-9-1 15,0-10 0-15,11-13 12 0,5-7-8 16,2 0-4-16,4-27-24 15,2-16 22-15,-8-10-29 16,-11-7 22-16,-15-6 0 16,-19 7 9-16,-5 7 0 15,0 12 0-15,-11 19 6 16,-23 5 19-16,5 16-16 16,0 0-1-16,14 0-8 15,1 23 0-15,9 1-1 16,5 6 1-16,0-2-35 15,5-4 1-15,64-17-130 16,-1 0-153-16,-5-7-465 0</inkml:trace>
  <inkml:trace contextRef="#ctx0" brushRef="#br0" timeOffset="154336.44">17775 10377 1818 0,'0'0'670'15,"0"0"-362"-15,0 0 56 16,147 255-159-16,-99-137-75 0,-14 15 1 16,-13 6-77-16,-21 4-6 15,0-7-29-15,-63-10-4 16,-32-11-30-16,-105 4 2 16,24-29-217-16,3-20-1127 0</inkml:trace>
  <inkml:trace contextRef="#ctx0" brushRef="#br0" timeOffset="160504.7">18580 10583 1692 0,'0'0'1428'0,"0"0"-1293"16,0 0-101-16,0 0-34 0,0 0-205 15,0 0-851-15</inkml:trace>
  <inkml:trace contextRef="#ctx0" brushRef="#br0" timeOffset="160655.22">18785 11099 2833 0,'0'0'628'0,"0"0"-558"15,0 0-16-15,-323 160-54 0,175-60-29 16,30-14-118-16,15-9-746 16</inkml:trace>
  <inkml:trace contextRef="#ctx0" brushRef="#br0" timeOffset="161796.28">7842 11846 1463 0,'0'0'1115'0,"0"0"-808"15,0 0-116 1,0 0-20-16,0 0-50 0,0 0 10 16,0 185-20-16,0-105-60 15,0 3 22 1,-5 0-23-16,5-7-49 0,0-10 28 15,0-10-29-15,0-10-8 16,0-16-29-16,0-16-67 16,0-14-50-16,0-2-186 15,0-28-560-15</inkml:trace>
  <inkml:trace contextRef="#ctx0" brushRef="#br0" timeOffset="161983.12">7145 11893 580 0,'0'0'2226'0,"0"0"-1865"16,0 0-156-16,0 0-67 15,0 0-62-15,0 0-74 16,0 0 7-16,347-77-9 0,-244 77-11 16,-3 0-73-16,31 0-148 15,-28 1-469 1,-14 9-668-16</inkml:trace>
  <inkml:trace contextRef="#ctx0" brushRef="#br0" timeOffset="162250.68">8542 11953 1855 0,'0'0'844'0,"0"0"-729"16,0 0 97-16,0 0-11 16,0 0-68-16,0 207 11 0,0-143-69 15,0-2-8 1,0-2-11-16,0-4-49 0,-8-12 19 16,8-8-26-16,-6-13-14 15,6-1 13-15,0-14-83 16,0-8-57-16,0 0-180 0,0-7-547 15</inkml:trace>
  <inkml:trace contextRef="#ctx0" brushRef="#br0" timeOffset="162452.67">8415 12031 2181 0,'0'0'876'16,"0"0"-689"-16,0 0-46 0,0 0-18 15,0 0-101-15,0 0-22 16,0 0 0-16,342-35-2 16,-258 35-16-16,-15 0-46 15,-25 9-78-15,-9 10-80 16,-20 1-286-16,-7-3-141 0</inkml:trace>
  <inkml:trace contextRef="#ctx0" brushRef="#br0" timeOffset="162641.62">8523 12254 1728 0,'0'0'827'0,"0"0"-628"0,0 0-102 16,0 0 3-16,0 0-46 15,0 0-54-15,363 0 17 16,-266 0-17-16,-12 0-51 15,-12 12-118-15,-20-1-287 16,-27-2-148-16</inkml:trace>
  <inkml:trace contextRef="#ctx0" brushRef="#br0" timeOffset="162814.51">8507 12600 1662 0,'0'0'954'16,"0"0"-685"-16,0 0-45 15,0 0-104-15,0 0-47 16,0 0 21-16,0 0-40 16,192 46-10-16,-107-39-44 15,-7-3-16-15,-9-4-17 16,23 0-143-16,-19 0-372 16,-9-18-733-16</inkml:trace>
  <inkml:trace contextRef="#ctx0" brushRef="#br0" timeOffset="163035.76">9867 12390 2709 0,'0'0'647'16,"0"0"-574"-16,0 0-72 0,0 0 23 15,0 0-24-15,368-14-24 16,-255 14-120-16,-34 0-460 16,-26 0-358-16</inkml:trace>
  <inkml:trace contextRef="#ctx0" brushRef="#br0" timeOffset="163187.93">10033 12639 2264 0,'0'0'905'16,"0"0"-723"-16,0 0-93 16,0 0-37-16,0 0-52 0,321-5-33 15,-190-6-209 1,-18-1-681-16</inkml:trace>
  <inkml:trace contextRef="#ctx0" brushRef="#br0" timeOffset="163509.48">11761 12107 2046 0,'0'0'494'0,"0"0"-168"16,0 0 23-16,0 0-171 0,-90 193-37 15,77-127-56-15,8 7-43 16,5-3 23-16,0-4-59 16,0-2-6-16,5-13 0 15,13-12-18-15,-7-12-31 16,5-27-119-16,-8 0-174 0,-3-23-360 0</inkml:trace>
  <inkml:trace contextRef="#ctx0" brushRef="#br0" timeOffset="163683.13">11069 12160 2801 0,'0'0'534'0,"0"0"-395"0,0 0-29 31,0 0-39-31,0 0-70 0,313-33-1 0,-179 24 0 16,8 2-18-16,-5 3-30 16,10-3-159-16,-34 4-479 15,-29 0-851-15</inkml:trace>
  <inkml:trace contextRef="#ctx0" brushRef="#br0" timeOffset="163954.32">12820 12150 415 0,'0'0'2106'0,"0"0"-1722"15,0 0-239-15,0 0-5 0,0 0 60 16,0 0-68-16,-63 180-31 15,53-118-25 1,-1-2-49-16,6 0 30 0,0-2-57 0,-3-10 0 16,8-6-7-16,0-15-35 15,0-13-23 1,0-14-107-16,13-23-383 0,8-16-512 0</inkml:trace>
  <inkml:trace contextRef="#ctx0" brushRef="#br0" timeOffset="164141.44">12736 12127 2407 0,'0'0'701'31,"0"0"-521"-31,0 0-8 0,0 0-120 0,0 0-13 16,0 0-39-1,318-20 0-15,-239 20-7 16,-10 0-38-16,-19 4-68 15,-21 5-111-15,-24 12-298 16,-5-5-45-16,0 1-427 0</inkml:trace>
  <inkml:trace contextRef="#ctx0" brushRef="#br0" timeOffset="164330.7">12747 12366 1855 0,'0'0'788'0,"0"0"-509"0,0 0-51 15,0 0-126-15,0 0-36 16,0 0-46-16,0 0-9 16,368-10-11-16,-271 0 0 15,-7 1-6-15,-22 2-54 16,-28 3-91-16,-17 4-135 16,-23 0-241-16,-29 11-93 15,-21 8-120-15</inkml:trace>
  <inkml:trace contextRef="#ctx0" brushRef="#br0" timeOffset="164507.21">12678 12609 1476 0,'0'0'739'0,"0"0"-487"0,0 0 107 15,0 0-129-15,0 0-83 16,0 0-13-16,0 0-44 16,53 113 2-16,31-99-26 15,0-4-48-15,14-10 8 16,-1 0-26-16,32-13-76 15,-21-19-143-15,-22 0-844 0</inkml:trace>
  <inkml:trace contextRef="#ctx0" brushRef="#br0" timeOffset="165263.14">14312 11978 1972 0,'0'0'673'0,"0"0"-413"15,0 0-79-15,0 0-88 16,0 0-74-16,0 0-7 16,0 0 44-16,10 63 20 15,-10-25 12-15,0 13 4 16,0 2-34-16,0 4 8 15,0 6-15-15,0 0-43 0,0-3 32 16,0-1-40-16,0 0 1 16,13-15-2-16,16-2 10 15,3-12-9-15,-3-3 0 16,5-13 5-16,-10-2-11 16,-3-8 6-1,-3-4 0-15,6 0-1 0,-3 0 8 16,13-11-7-16,5-17 0 15,1-9 2-15,4-4-11 16,-1-8 9-16,-4-17 0 0,-13-3-1 16,3-8 4-16,-10 4-3 15,-4 1 0 1,-9 12 0-16,-1 10 6 0,-5 13-6 16,0 9-9-16,0 14 9 15,0-2-42-15,0 10 19 16,0 6-44-1,0 0-79-15,0 0-114 16,0 0-676-16</inkml:trace>
  <inkml:trace contextRef="#ctx0" brushRef="#br0" timeOffset="165910.01">15774 11869 1870 0,'0'0'532'0,"0"0"-361"15,0 0 5-15,0 0-106 16,0 0-12-16,0 0-50 16,0 0 24-16,-84 7 66 0,44 10-16 15,-18 7 8-15,-2 2-38 16,-9 2-2-16,6-3 18 15,6 3-51-15,17-5 5 16,19 0-22-16,8-2 15 16,13-1-24-16,0-4 9 15,8-2-7-15,31 2-2 16,6 1-11-16,10-1 20 16,8 1-9-16,-5 3-24 15,-8-4 33-15,-16 4-10 16,-15 0 5-16,-14 4-4 0,-5 2 18 15,0 7 22-15,-24 3 13 16,-15 5-22-16,-1 1 46 16,6 8-34-16,11 8 10 15,7 2 17-15,10 0-59 16,6 2 32-16,0 2-9 16,0-8-24-16,0-3 44 15,0-6-25-15,0-7-8 16,0-7-6-16,0-3 3 15,0-7-18-15,11-7 1 16,13-3-76-16,15-12-43 16,1-1-234-16,-1 0-597 0</inkml:trace>
  <inkml:trace contextRef="#ctx0" brushRef="#br0" timeOffset="166288.48">16279 12217 1219 0,'0'0'1037'16,"0"0"-740"-16,0 0-93 16,0 0-28-16,0 0-55 15,0 0 32-15,0 0-20 16,-163 173-43-16,129-111 25 16,10 8-61-16,19 1-9 15,5-1-18-15,0-4-18 0,0-6-2 16,39-3-7-16,0-11-25 15,6-13-2-15,8-13-116 16,20-20-120-16,-4-4-454 16,-14-29-964-16</inkml:trace>
  <inkml:trace contextRef="#ctx0" brushRef="#br0" timeOffset="166705.59">16647 12263 1818 0,'0'0'632'0,"0"0"-550"15,0 0 71-15,0 0 40 16,0 0-48-16,0 0-35 16,0 0-21-16,-5 216-19 15,5-162 33-15,0-12-37 16,0-1-36-16,0-16-3 15,0-6-19-15,18-16-16 16,8-3 4-16,9 0-68 16,4-36-14-16,0-9-164 15,-10-10-101-15,-5-4 15 0,-8 0 92 16,-3 10 146-16,-8 8 98 31,-5 18 84-31,0 7 77 0,6 9-37 16,-6 7-7-16,5 0 41 0,0 0 45 15,0 13-39-15,8 17-27 16,3 10-53-16,-3 0 13 16,-2 3-49-1,-6-3-27-15,-5-4-8 0,0-6-13 16,11-1-63-16,2-17-176 16,3-5-633-16</inkml:trace>
  <inkml:trace contextRef="#ctx0" brushRef="#br0" timeOffset="166895.47">17412 12503 2004 0,'0'0'774'0,"0"0"-562"0,0 0 60 16,0 0-145-16,0 0-68 15,48 189-29-15,-48-152-30 16,0-14-23-16,0-12-101 15,0-11-253 1,0 0-580-16</inkml:trace>
  <inkml:trace contextRef="#ctx0" brushRef="#br0" timeOffset="167376.17">17901 12376 1262 0,'0'0'905'16,"0"0"-623"-16,0 0 50 0,0 0-60 15,0 0-111-15,0 0-31 0,0 0-67 16,11 189-11 0,-1-145 2-16,9 0-43 15,-3-7 26-15,2-10-29 16,3-4-7-16,8-14 25 16,10-6-17-16,6-3-9 15,13 0 0-15,5-23-12 16,-8-16 11-16,-2-10-34 15,-14-10-5-15,-23-8 40 16,-11-2-24-16,-5 6 24 16,0 10 14-16,0 13-13 15,-21 16 47-15,-2 12-30 16,2 8-16-16,2 4-4 0,-4 0 7 16,2 10-5-16,2 13 0 15,3 4-41-15,11 2-10 16,5 1-103-16,0-7-322 15,29-7-325-15</inkml:trace>
  <inkml:trace contextRef="#ctx0" brushRef="#br0" timeOffset="167579.39">18830 12171 1667 0,'0'0'748'16,"0"0"-562"-16,0 0 127 15,0 0-123-15,234 185-49 16,-189-98-11-16,-11 5-53 16,-24 7 14-16,-10-7-67 15,0-13-18-15,-16-5-6 16,-65-12-19-16,7-18-122 16,9-21-565-16</inkml:trace>
  <inkml:trace contextRef="#ctx0" brushRef="#br0" timeOffset="168374.26">19613 11830 1805 0,'0'0'485'15,"0"0"-336"-15,0 0 105 16,0 0-156-16,0 0-47 15,0 0 24-15,0 0-27 16,135-9 40-16,-106 22-61 0,-6 0-12 16,-7-3 6-16,-11 3-20 15,-5-2 51-15,0 0-16 16,0-3-6-16,0 3 71 16,-26 7-48-16,-8 1-14 15,0 8-8-15,-1 3-23 16,6 3 7-16,14-1-11 15,-4 2 5-15,9-1 2 16,10 1-10-16,0-2-1 16,0-5 0-1,0-3 4-15,29-1-13 0,10-7 3 0,6-2-42 16,0-5 33-16,-6-2-37 16,0 0 19-1,-10-4-6-15,-5-3-52 16,-13 4 29-16,-6-4 4 15,-5 0 43-15,0 0 15 0,0 0 18 16,0 2 22-16,-11 5-8 16,-23 3-23-1,0 3 12-15,-6 4 1 0,1 6-4 16,5 6 42-16,0 1-45 16,18 1 7-16,3 3-19 0,13 3 12 15,0-2-11-15,0 1-4 16,13 1 0-16,13-2-1 31,-2 1 7-31,-1-3-6 0,-7 1 3 16,-5-4 3-16,-11 0 52 0,0-4-19 15,0-6-6-15,0-1 17 16,0-1-50-16,-11-9 12 0,1-2-12 16,4-4-32-16,-1-3-46 15,7 0-92-15,0-16-148 16,0-14-527-16</inkml:trace>
  <inkml:trace contextRef="#ctx0" brushRef="#br0" timeOffset="168562.73">20508 12266 2578 0,'0'0'724'0,"0"0"-619"15,0 0-105-15,0 0-105 16,0 0-762-16</inkml:trace>
  <inkml:trace contextRef="#ctx0" brushRef="#br0" timeOffset="168725.67">20537 12515 1016 0,'0'7'2022'0,"0"15"-1688"0,0 8-160 15,0 12-29-15,0 11-109 16,-29 11-4-16,-16 2-32 16,-23 4-76-16,-95 6-48 15,15-16-487-15,-17-17-1502 0</inkml:trace>
  <inkml:trace contextRef="#ctx0" brushRef="#br0" timeOffset="170714.25">15758 11943 1084 0,'0'0'486'0,"0"0"-308"16,0 0-41-16,0 0-40 16,0 0 24-16,0 0 67 15,0 0 64-15,34-13-73 16,-34 13-46-16,0 0 3 15,-5 0-74-15,-19 0-23 16,1 0-17-16,-12 0-21 0,4 0 34 16,-3 0-16-16,-8 0 7 15,10 0 46-15,-2 6-33 16,5 6 1-16,5-2-16 16,3-2-18-16,3 8 7 15,7-4-13 1,-2 2 0-16,-3 2 11 0,6-2-4 15,-3-3 13-15,2 7-5 16,1-8-6-16,4 4 6 16,-1-5-15-1,1 2 0-15,6-2-8 0,0 1 17 0,0 1-9 16,0-8 0-16,0 3 9 16,0-3-9-1,0 1 0-15,0-1 0 0,0 4-7 16,0-3 17-16,24 2-10 15,-8 0 0-15,7-2 9 16,6 3-12-16,-13 0 3 16,8-1 0-16,-8 4-9 15,2-3 14-15,-2-1-5 16,-3 0 0 0,3 1 1-16,-11-3-1 0,0 3 0 15,3-5 0-15,-3 2-6 16,-5-1-1-16,6 4 7 0,-6-4 0 15,0 4 0-15,0-4-7 16,0 4 7-16,0-1 0 31,0-2-8-31,0 3 13 0,-6-1-5 0,-7 4 0 16,3-7 0-16,-1 4-2 16,-2-3 2-16,2-2 0 31,1 2 2-31,-1-1 13 0,-2 4-6 0,-3-4 10 15,-7 4-11-15,7-4 29 16,-8 4-35-16,1 3 7 0,2-3-5 16,-3 2 13-1,3 0-17-15,-3-4 0 0,6 1 0 16,7-3 11-16,1 1-10 16,-1-1 7-1,-2 0 4 1,8 3 0-16,5-6-6 15,0 1-6-15,0-1 0 16,0 0-3-16,0 0 3 16,0 0 0-16,0 0-1 0,5 0 14 15,14 0-13-15,-4 4 0 16,4-1 0-16,2 0-11 16,2 0 12-16,6 1-1 15,6 1 0-15,-4-4 9 16,3-1-11-16,-5 6 2 15,0-5 0-15,-18 5-13 16,2-2 13-16,-8-1 0 16,-5 0 0-16,0 3 14 0,0 1-10 15,0-2-4-15,0 4 0 16,0 1-9-16,0 1 15 16,0 0-6-16,0-3 0 15,0 3 7-15,0 0-4 16,0-3 6-16,0 3-7 15,0 1 1-15,-13-1 7 16,8 3-10-16,-1-5 0 16,1 0 8-16,0 3-7 15,-6-1-1-15,4 1 0 16,-4 1 12-16,0 4-4 0,6-4-7 16,-8 1 13-16,3 2-2 15,4-2-8-15,1-2-4 16,-3 5 0-1,8-4-7-15,-5 4 17 0,5-4-10 16,-5 3 5-16,5 2 1 16,0-6 18-16,-6 6-24 15,6-6 0-15,0 5 5 16,0-4 1-16,0 1-6 0,0-1 0 16,0-3 20-16,0 0-26 15,0 0 6-15,0 0 0 16,0 5 12-16,0-7 1 15,0 2-13-15,0 3 3 16,0-3 17-16,0 2-29 16,0-4 9-16,11 2 0 15,7 2-11-15,-2-4 20 16,2 2-9-16,-2 2 0 16,8-4 17-16,5 2-26 15,-3 2 9-15,22 0 0 16,1-1 6-16,15-3 7 0,4-2-11 15,-13-1-2-15,-2-5 22 16,-27 0-25 0,-13 0 3-16,-13 0 0 15,0 0 14-15,0 0-5 0,0 0 0 16,0 0-9-16,0 0-54 16,-29-5-21-16,6-8-90 15,-6-10-537-15</inkml:trace>
  <inkml:trace contextRef="#ctx0" brushRef="#br0" timeOffset="172531.83">14351 11804 88 0,'0'0'1551'15,"0"0"-1273"-15,0 0-196 16,0 0-64-16,0 0 8 0,0 0 7 31,0 0 118-31,0-4 46 0,0 4 9 0,0 4 18 16,0 2-55-1,0 7-61-15,0 3 1 0,0-2-61 32,0 9-3-32,0 1-3 15,0 5-35-15,0-5 49 16,0 1-22-16,0 2-13 15,0-1 33-15,0-1-28 0,0-2 2 16,-10 5-11-16,4-5-7 16,1 0 8-16,-3 1-9 15,8 0-8-15,0-5 15 16,0 1-7-16,0 0-7 16,0-3-2-16,0-1 7 15,0 1-2-15,0-1-5 16,-5-3 0-16,5 1 18 15,-5 2-18-15,5-2 21 16,0 2-18-16,0-2 6 16,0-1-9-16,0 4 0 0,0-8 0 15,0 7 3-15,0-9-2 16,0 3-1-16,0 4 4 16,0-1 4-16,0 2 14 15,0-3-11-15,0 0-10 16,0 0 4-16,0-1 5 15,0 1-10-15,0-3 0 16,0 5 11-16,0-5-16 16,0 7 5-16,0-9 0 15,0 5-7-15,0-5 16 16,0 2-9-16,5-2 0 0,0 0 7 16,8-3-13-16,-2 1 6 15,-1 2 0-15,3-5 0 16,-2 3 1-16,-1-1-1 15,4-1 0-15,-4 1 8 16,1-2-1-16,-6 1-7 16,8 1 0-16,-8-1-15 15,6 1 19-15,-6-1-4 0,8 1 0 16,-7-4 2 0,4 3-2-16,-5-3 0 0,8 3 0 15,-2-3-8-15,-6 3 19 16,6-3-11-1,2 3 0-15,-3-3 10 0,-4 0-19 16,4 4 9-16,3-4 0 16,-2 0-1-16,-1 0 10 15,4 0-9-15,-4 0 0 16,-5 0 0-16,6 0-1 16,-3 0 1-16,-3 0 0 0,0 0-2 15,1 0 7-15,-1 0-5 16,0 0 0-1,8 0 0-15,-2 0-5 0,-1-4 5 16,3 1 0-16,3-6 0 16,-5 2 14-16,2-4-20 15,-3 2 6-15,1-3 0 16,-3 1 4-16,-3-1-4 16,0 0 0-16,1 3-1 15,-1 0 1-15,5 0-1 0,-2 4 1 16,-3-6 0-16,1-1-7 15,-6 1 8-15,5-3-1 16,0-2 0-16,0-3 15 16,3-4-17-1,-2 0 2-15,4 0 0 0,-5 3-13 16,6-3 25 0,-3 0-12-16,2-1 0 0,-4 1 6 15,-1 0-8-15,0 3 2 16,-5 4 0-16,0 2 5 0,0 1-5 15,0 3 0 1,0-3-1-16,0 0 10 0,8-4-10 16,-8-3 1-1,5 0 0-15,-5-3-2 0,6 0 2 16,-1-1 0-16,0 1 0 16,0 3 10-16,3-1-8 15,-3 3-2-15,1-1 0 16,-1 8 3-16,0-3 6 15,1 2-9 1,-1-4 3-16,3 8 13 16,-8 2-11-16,5-5-5 0,-5 6 0 15,0-1 20 1,5 5-7-16,-5-5-7 0,0 6-1 0,0 0 10 16,0 0-15-16,0 0 0 15,0 0-1 1,0 0-23-1,0 0 9-15,0 0-26 16,0-1-49-16,0-4-48 16,0-1-187-16,0-1-1176 0</inkml:trace>
  <inkml:trace contextRef="#ctx0" brushRef="#br0" timeOffset="173937.33">10956 12120 1302 0,'0'0'754'0,"0"0"-420"16,0 0-47-16,0 0-45 16,0 0-130-16,0 0-13 15,0 0-26-15,45 0-32 16,-22 0 35-16,6 0-31 16,5-2-9-16,6-2 12 15,4 4-27-15,12 0 25 16,7 0-13-16,0 0-10 15,5 0 25-15,-7 0-48 16,7 0 12-16,-5-3 11 16,0-1-22-16,-7 1 13 15,2-4-10-15,-3 4 4 0,-8-3-1 16,-7 2-5 0,-6 4-2-16,-13 0 7 0,-3 0 7 15,-2 0-8-15,-3 0-6 16,8 0 0-16,3 0-3 15,5 0 4-15,-8 0-1 16,2 0 0-16,-7 0 13 16,-3 0-14-16,-13 0 1 15,0 0 0-15,0 0 2 16,0 0-1-16,0 0 6 16,0 0-7-16,11 0 12 0,-6 0-21 15,6 0 9 1,2 0 0-16,-3 0-8 0,-4 0 9 15,-6 0-1-15,0 0 8 16,0 0 7-16,0 0-11 16,0 0-4-16,0 0-3 15,0 0-13-15,0 0 1 16,-21 0-2-16,-3 0 16 16,-5 0-24-16,-5 0 16 15,5 0 9-15,-5 0-11 0,7 0 2 16,4 0 0-1,-1 0-1-15,3 0 9 0,-3 0-19 16,14 0 13-16,-9 0 7 16,14 0 0-16,-5 0-11 15,4 0 13-15,-7 0-2 16,8 0 1 0,0 0 16-16,5 0-20 0,0 0 3 15,0 0 0-15,0 0-21 16,0 0 34-16,0 0-13 0,0 0 0 15,0 0 15-15,0 7-7 16,0-1-7-16,0 8 0 16,0-1 27-16,0 0-20 15,0 7 1 1,0 3-8-16,0 0 13 16,0 4-11-16,0 3-2 0,0 0-1 15,0-1 19 1,0-2-11-16,0 3 2 0,0 3 10 15,0 1-14-15,-11-2 15 16,1 2-21-16,-4 1 0 16,4-5 22-1,5 0-8-15,-1-4-5 0,6-3 1 0,-7-5 1 16,1-2 17-16,1-2-28 16,0 2 12-16,0-7 19 15,5 1-30 1,0-3 14-16,0-4-15 15,0-3 15-15,0 0-11 0,0 0-4 16,0 0-14-16,0 0 14 0,0-24-90 16,10-52-31-16,24 4-163 15,-5-4-927 1</inkml:trace>
  <inkml:trace contextRef="#ctx0" brushRef="#br0" timeOffset="174590.74">12707 12111 5 0,'0'0'1536'0,"0"0"-1191"0,0 0-52 16,0 0-107-16,0 0-49 16,0 0-27-16,0 0-18 15,0-17 29-15,0 14 18 16,11 3-4-16,7-3 12 16,11 3-59-16,5-4 29 15,11 4-56-15,18-5-37 16,11 3 8-16,15-1-22 15,9-1-10-15,-9 1 0 16,3 1 11-16,-24-2-12 16,-18 4 1-16,-15-5 0 15,-20 3 21-15,-15 2-20 0,0-5 17 16,0 5-18-16,-50 0-99 16,-13 0-160-1,-10 0-724-15</inkml:trace>
  <inkml:trace contextRef="#ctx0" brushRef="#br0" timeOffset="175623.91">11839 12144 1106 0,'0'0'729'0,"0"0"-455"0,0 0-48 16,0 0-88-16,0 0-80 15,0 0-38-15,0 0 2 16,-55-20-22-16,42 20 10 16,8 0 47-16,0 0-42 15,5 0 47-15,-6 13 8 16,6 10 17-16,-5 4 31 15,5 3-36-15,-13 7-10 16,8 5 35-16,-6 1-52 16,1 4-1-16,-4-1 10 15,9 1-40-15,5-5 27 16,0-12-39-16,0-11-11 16,0-8 17-16,0-10-7 15,0-1-1-15,0 0-4 0,0 0 8 16,0-24-25-16,5-7 11 15,9-14-46 1,-4 1 11-16,1-2-35 0,2 10 49 16,-8 3 13-16,6 10 2 15,-6 9-3 1,0 5 9-16,-5 2 0 0,0 7-6 0,0 0 20 16,0 0-5-16,0 0 22 31,0 0-30-31,0 0 25 0,0 20-25 0,0 9 14 15,0 8 41 1,-5 9-38 0,0 1 33-16,-1 3 3 0,6-4-30 0,0-9 25 15,0-8-48-15,0-6 5 16,0-16-6-16,0-2 12 16,0-5-13-16,0 0 1 15,16-23-28-15,8-18 17 16,10-6-55-16,-10-6 0 15,2 9 23-15,-8 14-4 16,-12 12 47 0,-1 14-6-16,-5 4 6 0,0 0 48 0,0 22-12 15,0 9 3-15,0 5-9 16,0 1-21-16,0 3 4 16,0-4-13-16,-16 3-31 15,-2 0-53 1,2-6-247-16,3-13-684 15</inkml:trace>
  <inkml:trace contextRef="#ctx0" brushRef="#br0" timeOffset="178004.98">791 14346 1317 0,'0'0'244'16,"0"0"18"-16,0 0-16 15,0 0-39-15,0 0 5 16,0 0-32-16,0 0 8 16,-29-21-42-16,29 35-85 15,0 19 37-15,0 19-7 16,0 2-25-16,6 12 4 16,4 9-41-16,3 5 14 15,-2 3-4-15,-11 9-38 16,0 2 38-16,0 7-23 15,0 1-4-15,0 1 21 0,0-6-33 16,0-5 9-16,0-12-9 16,0-7 15-16,5-15-20 15,8-11 5-15,-8-11 0 16,1-6-4-16,-1-5 4 16,0 3 0-16,0-8-1 15,-5-4 14-15,0-5-26 0,0-5 13 16,0-3 0-1,0 0-8-15,0-3 7 16,6 4 1-16,-6-4 0 16,8 0 9-16,2 0-21 0,1 0 12 15,2 0 0-15,-8 0-15 16,0 0 28-16,-5 0-13 16,0 0 0-16,0 0 8 15,6 0-16-15,-6 0 8 0,0 0 0 16,0 0-9-1,0 0 23-15,0 0-14 0,0 14 25 16,-29 9-25-16,-11 10 47 16,-15 20-26-16,-13 13 3 15,-6 10 25-15,0 5-47 16,11-2 31-16,5-8-20 16,14-11-1-1,15-19-4-15,8-9-8 0,15-19-21 16,6-13-6-16,0 0-65 15,0-40 20-15,11-20-70 16,28-18-146-16,6 2 85 16,0 7 11-16,7 15 103 15,-2 22 84-15,-2 11 5 16,-4 12 106-16,1 9 61 16,5 0-68-16,8 0 16 0,10 16-61 15,16 3-33-15,19-5-21 16,89-14-154-16,-21 0-442 15,0-19-990-15</inkml:trace>
  <inkml:trace contextRef="#ctx0" brushRef="#br0" timeOffset="185453.74">7497 13291 1452 0,'0'0'561'16,"0"0"-345"-16,0 0 106 0,0 0-93 0,0 0-61 15,0 0-38 1,0 0-58-16,0-35 10 0,0 35-31 15,0 0-16 1,0 12 68-16,16 25-18 0,18 16-5 16,1 20-7-16,4 13-55 15,-5 11 21-15,6 2-37 16,7-5 7 0,-13-15-3-16,0-13-6 0,-7-15 0 15,-4-21-8-15,-7-16 13 16,3-14-19-16,10 0 13 15,5-33-8-15,5-29-6 16,1-16-11-16,-6-19-10 16,0-13-6-16,-18 7-39 15,2 7 68-15,-13 20 1 16,1 12 12-16,-1 22-3 16,0 12 3-1,0 12 0-15,1 7 0 0,-6 11 7 0,8 0-8 16,-3 0 1-16,0 25 0 15,11 11 53 1,-3 18-38-16,3 8 18 0,8 12-13 16,4 8-19-16,-1 1 13 15,12 0-14-15,9-6 0 16,-4-11 6-16,-4-15 5 0,4-14-11 16,-4-17 27-16,7-17-26 31,-2-3 34-31,5-28-35 0,2-27 1 0,-7-23-10 15,-11-18 5-15,-5-13-5 16,-13 0-5-16,-11 5-52 16,-5 24 47-1,0 22-41 1,0 29-42-16,0 21-85 0,-5 4-594 0</inkml:trace>
  <inkml:trace contextRef="#ctx0" brushRef="#br0" timeOffset="185628.89">9515 13593 2685 0,'0'0'627'15,"0"0"-573"-15,0 0-17 0,0 0-37 16,420-19-72-16,-301 19-277 15,-27 0-761-15</inkml:trace>
  <inkml:trace contextRef="#ctx0" brushRef="#br0" timeOffset="185769.2">9686 13832 2588 0,'0'0'513'0,"0"0"-393"15,0 0-78-15,0 0-42 0,0 0-212 16,347-36-512-16</inkml:trace>
  <inkml:trace contextRef="#ctx0" brushRef="#br0" timeOffset="186368.84">10638 13208 104 0,'0'0'1954'0,"0"0"-1721"16,0 0-113-16,0 0 133 15,0 0-29-15,0 0-15 16,152 187-133-16,-118-104-2 15,-5 9-7-15,0 2-25 16,-5-5 19-16,2-5-49 16,3-8-12-16,-5-12 7 15,-3-18 4-15,2-16-11 16,-7-16 0-16,3-14-18 16,4 0 16-16,-2-30-13 0,-2-27-24 15,2-12 26-15,2-23-39 16,-7-4 13-16,8 0-17 15,0 6-8-15,-9 21 64 16,4 16-7-16,-9 19 7 16,1 18 13-16,-6 13 1 15,0 3 11-15,8 0-8 16,3 26 2-16,13 10 49 16,0 11-44-16,16 6-18 15,0 7 17-15,2 3-21 16,3-4 34-16,-5 0-7 0,-6-10-28 15,0-14 31-15,-4-6-31 16,-6-23 10-16,5-6 34 16,0-10-8-16,5-39-2 15,6-26-34-15,2-11 13 16,-7-11-11-16,-14 1-3 16,-7 10-24-16,-9 22-18 15,-10 29-90-15,0 12-94 0,0 23-631 16</inkml:trace>
  <inkml:trace contextRef="#ctx0" brushRef="#br0" timeOffset="186560.08">12550 13940 2772 0,'0'0'276'16,"0"0"-250"-16,0 0-10 16,378-9 8-16,-236 0-24 0,11-2-202 15,-40 1-446 1,-32-5-401-16</inkml:trace>
  <inkml:trace contextRef="#ctx0" brushRef="#br0" timeOffset="186734.58">13007 13660 1969 0,'0'0'834'16,"0"0"-709"-16,0 0 70 15,0 0 14-15,0 226-99 0,13-151-50 16,14-3-36 0,7-5-24-16,24-8-69 15,-8-15-238-15,-3-21-642 0</inkml:trace>
  <inkml:trace contextRef="#ctx0" brushRef="#br0" timeOffset="187308.23">14277 13832 1795 0,'0'0'518'0,"0"0"-477"16,0 0 136-16,0 0-9 15,0 0-37-15,0 0 7 16,0 0-84-16,148 118 19 15,-130-81 24-15,-2-3-67 16,-6 1 14-16,9-8-44 16,-14-4 9-16,6-6 0 15,2-8-8-15,-8-2-1 16,5-7 17-16,4 0-16 16,7-3-2-16,2-27-34 15,12-13-56-15,-9-3 46 0,3-7-8 16,0 4 53-1,-14 12-1-15,9 3 9 0,-13 15 16 16,2 8 12-16,-8 4-11 16,6 7 22-16,2 0-41 15,-3 0 28-15,11 18 32 16,3 12-24-16,5 1 22 16,0 5-56-16,-3 3 1 15,3-9-3-15,0 0 3 16,-5-7-9-16,-3-4 0 0,-3-3 12 15,3-9-11 1,-2-7-1-16,2 0-28 0,8-3 10 16,-1-27-102-16,7-29-163 15,-12 5-410-15,-2 0-688 16</inkml:trace>
  <inkml:trace contextRef="#ctx0" brushRef="#br0" timeOffset="187554.82">15690 13441 2165 0,'0'0'795'0,"0"0"-655"16,0 0 81-16,0 0-87 15,0 0-41-15,-232 173-13 16,219-87-44-16,8 9 27 15,5-4-39-15,0-7-24 16,0-7 21-16,23-15-21 16,12-18-16-16,4-14-44 15,40-27-122-15,-5-3-320 16,-6 0-552-16</inkml:trace>
  <inkml:trace contextRef="#ctx0" brushRef="#br0" timeOffset="187963.61">16239 13700 1761 0,'0'0'598'0,"0"0"-487"15,0 0 104-15,0 0 44 0,0 0-28 16,0 0-89-16,0 0-24 15,-55 184-8-15,47-137-59 16,8-5-2-16,0-5-38 16,0-10 4-16,0-15-26 15,24-5 11-15,15-7-34 16,6-7-2-16,8-28-104 16,-9-9 7-16,-4-11-3 15,-11 9-9-15,-14 3 71 16,-1 13 74-16,-9 11 23 15,-5 14 107-15,0 5-16 0,0 0-11 16,0 7-28 0,0 32-23-1,0 3 31-15,0 9-65 0,5-1-12 0,-5-4-6 16,5-6-9-16,14-13-104 16,-3-11-233-16,7-13-613 0</inkml:trace>
  <inkml:trace contextRef="#ctx0" brushRef="#br0" timeOffset="188137.04">16892 13973 2699 0,'0'0'498'0,"0"0"-300"16,0 0-42-16,0 0-105 0,0 0 5 15,-24 177-56-15,24-154-29 16,0-16-71-1,0-7-212-15,13 0-580 0</inkml:trace>
  <inkml:trace contextRef="#ctx0" brushRef="#br0" timeOffset="188508.64">17391 13742 1230 0,'0'0'1296'0,"0"0"-1132"0,0 0-91 0,0 0 64 16,0 0 20-16,0 0-2 15,0 0-58-15,-29 201 9 16,29-150-23-16,0-8-29 16,0-6 6-16,24-8-59 15,8-9 8-15,15-13-4 16,8-7 7-16,19 0-23 0,-6-14 11 15,0-26-31-15,-18-10 31 16,-15-6-24-16,-22-3 24 31,-13 3 0-31,0 2 12 0,0 9 9 0,-34 12-20 16,-6 13 11-16,1 13-24 16,4 7 11-16,12 0-37 15,-1 0-50-15,19 10-168 16,5 10-197-16,0-10-255 0</inkml:trace>
  <inkml:trace contextRef="#ctx0" brushRef="#br0" timeOffset="188721.88">18285 13438 1825 0,'0'0'589'16,"0"0"-269"-16,79 203 16 16,-37-91-123-16,-10 14-47 0,-8 5-96 15,-14-2 17-15,-10-9-79 16,0-15 1-16,-34-21-18 16,-40-18-5-16,-89-15-97 15,16-21-248-15,-6-16-854 0</inkml:trace>
  <inkml:trace contextRef="#ctx0" brushRef="#br0" timeOffset="189311.23">15293 13706 1612 0,'0'0'542'16,"0"0"-300"-16,0 0 45 15,0 0-114-15,0 0-41 0,0 0 2 16,0 0-36-16,-6 71-1 15,1-39-9 1,-13 7-64-16,-3-1 18 0,-14-2-42 16,-12 3-12-16,-3 10-69 15,5-12-382-15,11-8-587 0</inkml:trace>
  <inkml:trace contextRef="#ctx0" brushRef="#br0" timeOffset="189876.63">19119 13623 2675 0,'0'0'672'15,"0"0"-545"-15,0 0-64 0,0 0-7 16,0 0-56-16,0 0-174 15,0 0-402-15,18 20-949 0</inkml:trace>
  <inkml:trace contextRef="#ctx0" brushRef="#br0" timeOffset="190050.13">19172 14067 2410 0,'0'0'710'0,"0"0"-530"0,0 0 60 15,-148 226-140 1,85-141-50-16,-5 8-47 0,-11 3-3 16,-39 29-72-16,20-26-303 15,6-23-1267-15</inkml:trace>
  <inkml:trace contextRef="#ctx0" brushRef="#br0" timeOffset="198362.18">28513 4194 2061 0,'0'0'586'15,"0"0"-464"-15,0 0 71 16,0 0-98-1,0 0-72 1,0 0 25-16,5-15-27 0,14 15 6 0,2 4 55 16,-3 7-44-16,-2 1 21 15,2-3 16 1,-7 5-48-16,7 4 32 0,-7 1-46 16,5 7-12-16,7 4 20 15,-4-1-7-15,-4-1-14 16,1-2 0-16,3-5 10 15,-9-8-13-15,3-2 3 0,-7-11 0 16,4 0 2 0,-5 0 8-16,14-4-10 0,-9-22 0 15,6-8 6-15,2-9-22 16,-7-2 16-16,7-5-23 16,-7 4 17-16,5 4-25 15,2 5 25-15,-7 14-2 16,2 5-1-16,-8 13 0 15,0 1 9 1,1 4-13-16,4 0 5 0,9 0-2 16,-4 20 10-1,4 10 9-15,2 7-2 0,8 2 25 0,-6 4-32 32,12 0 0-32,-1-2 1 0,0-7 11 15,-8-8-12 1,-7-9 0-16,-4-11 6 15,-1-6 11-15,1 0-7 16,14-6 14-16,0-24-13 16,5-12-1-16,-7-4-10 15,-4 0 0-15,-12-4 6 0,-6-4-9 16,3 5 3-16,-8-1-18 16,5 11 6-16,6 9-72 15,-6 13-25-15,19 13-170 16,-9 4-397-16,4 0-121 0</inkml:trace>
  <inkml:trace contextRef="#ctx0" brushRef="#br0" timeOffset="198536.43">29920 4119 2448 0,'0'0'582'15,"0"0"-482"-15,0 0-72 16,0 0-28-16,324-13-10 16,-206 10-237-16,-34 0-401 15,-21 3-288-15</inkml:trace>
  <inkml:trace contextRef="#ctx0" brushRef="#br0" timeOffset="198709.31">30023 4351 2051 0,'0'0'707'16,"0"0"-486"-16,0 0-61 15,0 0-119-15,0 0-41 16,294 0-2-16,-175-13-266 16,-17 5-317-16,-23-7-573 0</inkml:trace>
  <inkml:trace contextRef="#ctx0" brushRef="#br0" timeOffset="199089.1">30901 4106 1733 0,'0'0'638'0,"0"0"-513"31,0 0 89-31,0 0-36 0,0 0-78 0,0 0 3 16,-68 214-52-16,68-159-14 15,15 4-4 1,25-4-33-16,12-11 38 16,4-14-38-16,7-11 0 0,0-15 23 15,0-4-22-15,-2-14 18 16,-14-25-12-16,-8-11 1 15,-18-10 11-15,-15-7-18 16,-6-4 9-16,0 10 36 16,-21 6-45-16,-37 19 19 15,-5 12-20-15,-11 18-46 0,8 6-39 16,-15 0-201-16,25 9-312 16,17 5-585-16</inkml:trace>
  <inkml:trace contextRef="#ctx0" brushRef="#br0" timeOffset="199404.62">31779 4236 2293 0,'0'0'813'16,"0"0"-663"-16,0 0-59 15,0 0-91-15,0 0-67 32,0 0-212-32,0 0-586 0</inkml:trace>
  <inkml:trace contextRef="#ctx0" brushRef="#br0" timeOffset="199563.23">31779 4236 2256 0,'29'233'885'15,"-29"-219"-675"1,0 9-128-16,-13 13 29 0,-13 14-64 16,-8 13-47-1,-24 7 0-15,-45 33-41 16,9-17-200-16,2-10-766 0</inkml:trace>
  <inkml:trace contextRef="#ctx0" brushRef="#br0" timeOffset="205363.38">557 2299 1352 0,'0'0'704'0,"0"0"-564"15,0 0 13-15,0 0-27 16,0 0-27-16,0 0-61 16,-10-26 18-16,10 26 10 15,0 0 58-15,0 0 61 16,-6 0-37-16,-4 0-23 16,2 0-1-16,8 0-87 15,0 0 2-15,0 0-33 16,0 3 5-16,0 10-3 0,0 11-8 15,0 3 0-15,29 5 3 16,5 1 9-16,11-3-3 16,13-5 2-16,10-7-4 15,6-6 25-15,5-8-32 16,5-4 0-16,-11 0-8 16,-10-22 4-16,-13-3-7 15,-7-3-31-15,-28 4-85 16,-15 4-53-16,0 9-360 15,-10 6-357-15</inkml:trace>
  <inkml:trace contextRef="#ctx0" brushRef="#br0" timeOffset="205614.63">1115 2580 1390 0,'0'0'221'16,"0"0"-179"-16,0 0 57 16,0 0 15-16,0 0-36 15,0 0 62-15,0 0-82 16,65 262-58-16,-65-179-65 15,0-5-519-15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1D0-018E-F899-773F-55836288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682BF-4AB5-A6FC-F15D-02424C1E5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0BED-B000-0730-13D2-8F394D39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98A8-4FF2-68AF-1F2F-59BEA53C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0B4F-A2FE-EC84-2B7E-DA6464AE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E220-2D13-A994-1B83-91CB948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2B7EC-8480-CD47-E43F-54E968FB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F674-A854-2DB2-5952-F89A548B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D187-DD92-97DF-912B-866D0F72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41FD-347E-E9DC-D67A-A2CF512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699C1-98D5-0A0C-1874-627C19F2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98A17-C47C-CC72-0677-09E4BEE6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80E8-B767-E9F5-7930-F2E4BE36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1E62-0546-3E53-8430-89F2F282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2A96-CB47-95D0-AC20-98E35205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F244-A0B1-CD64-904B-D71C2AF5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2FB0-E04B-9CAD-2EFE-84FD9951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8CC2-20A5-9D9C-21FF-34CAF63A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AE94-3813-1906-50A4-28B6E72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EDE0-AFB8-8E63-28B8-829C4C0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E14-90F1-493A-8FCF-062E5ADE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EE03-7F7A-06DF-4CB3-397DB715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EAB9-0F9C-F7A9-68F3-6734C9F9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53D7-FC44-6C9B-9936-17B23D9B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086B-81D1-D24A-509D-CC3A917C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DAD4-49F3-387F-AB8B-E54699AF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1219-00A8-B446-BF46-C271B53F5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4618A-7A8D-584E-FA25-C0D5724B1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981D9-332A-E403-374B-494C3C41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E730E-6EB1-201B-7272-D72036E6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7A86-C0A5-8111-6AEA-F373FAA3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8B5E-93A1-296A-AE29-2336A6B9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9BA90-2D1F-A910-F3EC-B152EA45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A470B-7287-7E15-8EE1-1DE4CE63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12B5C-CAAB-A4D2-F07A-F2B45F3D6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906B6-5270-19F2-E1F4-AFEC858AA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D345E-A4FB-EAAC-AACC-EEF94AB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B4249-597F-E353-A8F9-4ADE95D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2C2A4-EA20-CD44-582F-92A85BAF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3BA5-F476-7E21-4C70-EF4730C6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6675D-9049-4634-DC2D-0D5D0A97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A443B-6DD6-ED65-E72B-8F3D8ADD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C8F29-0C48-74AE-1A28-7041EFD5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C7E98-5DD6-8D24-EFBD-8A195142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EEEFF-1682-06FE-B1A1-35E67E28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1601-9320-6422-8C24-F1C51B59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5CFA-A978-5AF0-E21A-D50B18D7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A785-3BC7-90B9-491B-E9A384D4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D68D0-CA80-5B9E-80CA-BD5602A1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7D03-F63F-B5A2-12EE-1108D8AD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0360-1778-D86C-4641-3A39B949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79B6-A150-9372-640E-FCE085EF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1C17-ECFD-9C74-DAB5-D6BE63BB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9B1CD-6345-13B3-64FD-C35C01E77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C5829-91B6-364E-A778-0653E79E0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36D7D-5021-C163-00DE-40D22F4D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7A84-2B5B-057B-E0E4-728299C8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715CB-A8B2-1910-ACCB-1490BEAD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F8C5B-8B2E-083C-3101-E47CBE32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76C9-537A-685E-12BC-B385478C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3228-717F-FA32-6807-F3D965CF1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8EDF-EE0E-4502-B35D-29244AA61A1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DFDA-606F-36C8-B55F-1B4CC342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3E18-5CA3-5696-896E-D5DB317D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358-7F26-48F2-B273-4AD679FD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C619-03D4-EDEB-C6CD-D745BFE98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2F98-21E9-EF50-DD54-5E46C951B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3960AF-CCE2-EC29-00D0-D955EE9350BA}"/>
                  </a:ext>
                </a:extLst>
              </p14:cNvPr>
              <p14:cNvContentPartPr/>
              <p14:nvPr/>
            </p14:nvContentPartPr>
            <p14:xfrm>
              <a:off x="87120" y="79560"/>
              <a:ext cx="12145320" cy="641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3960AF-CCE2-EC29-00D0-D955EE9350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60" y="70200"/>
                <a:ext cx="12164040" cy="64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20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34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ECBFC5-E926-A13E-C6EF-12A6159AFA80}"/>
                  </a:ext>
                </a:extLst>
              </p14:cNvPr>
              <p14:cNvContentPartPr/>
              <p14:nvPr/>
            </p14:nvContentPartPr>
            <p14:xfrm>
              <a:off x="168480" y="23040"/>
              <a:ext cx="11844360" cy="571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ECBFC5-E926-A13E-C6EF-12A6159AF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0" y="13680"/>
                <a:ext cx="11863080" cy="57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0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8246B5-6735-841F-34F9-9074AC0D8673}"/>
                  </a:ext>
                </a:extLst>
              </p14:cNvPr>
              <p14:cNvContentPartPr/>
              <p14:nvPr/>
            </p14:nvContentPartPr>
            <p14:xfrm>
              <a:off x="172080" y="12240"/>
              <a:ext cx="11962800" cy="576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8246B5-6735-841F-34F9-9074AC0D86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720" y="2880"/>
                <a:ext cx="11981520" cy="57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06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AEFA96-1283-7BF9-042E-CDCD8ABE8E9D}"/>
                  </a:ext>
                </a:extLst>
              </p14:cNvPr>
              <p14:cNvContentPartPr/>
              <p14:nvPr/>
            </p14:nvContentPartPr>
            <p14:xfrm>
              <a:off x="68040" y="90000"/>
              <a:ext cx="11929680" cy="655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AEFA96-1283-7BF9-042E-CDCD8ABE8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" y="80640"/>
                <a:ext cx="1194840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55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07E274-D56C-FCB3-0E8C-9EED5EE79646}"/>
                  </a:ext>
                </a:extLst>
              </p14:cNvPr>
              <p14:cNvContentPartPr/>
              <p14:nvPr/>
            </p14:nvContentPartPr>
            <p14:xfrm>
              <a:off x="588600" y="20880"/>
              <a:ext cx="10568160" cy="536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07E274-D56C-FCB3-0E8C-9EED5EE796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240" y="11520"/>
                <a:ext cx="10586880" cy="53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78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BDA59E-C41F-A542-5742-AB736F29C831}"/>
                  </a:ext>
                </a:extLst>
              </p14:cNvPr>
              <p14:cNvContentPartPr/>
              <p14:nvPr/>
            </p14:nvContentPartPr>
            <p14:xfrm>
              <a:off x="46440" y="103320"/>
              <a:ext cx="12079800" cy="611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BDA59E-C41F-A542-5742-AB736F29C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" y="93960"/>
                <a:ext cx="12098520" cy="61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5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CC7CB2-9936-49B1-DC06-2AE649351A22}"/>
                  </a:ext>
                </a:extLst>
              </p14:cNvPr>
              <p14:cNvContentPartPr/>
              <p14:nvPr/>
            </p14:nvContentPartPr>
            <p14:xfrm>
              <a:off x="125640" y="89280"/>
              <a:ext cx="12070800" cy="586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CC7CB2-9936-49B1-DC06-2AE649351A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80" y="79920"/>
                <a:ext cx="12089520" cy="58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5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4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953E05853314FA00939512CAC603E" ma:contentTypeVersion="2" ma:contentTypeDescription="Create a new document." ma:contentTypeScope="" ma:versionID="826dfc53024fa0b8cb8a6029e43f3d57">
  <xsd:schema xmlns:xsd="http://www.w3.org/2001/XMLSchema" xmlns:xs="http://www.w3.org/2001/XMLSchema" xmlns:p="http://schemas.microsoft.com/office/2006/metadata/properties" xmlns:ns2="c47d0959-82c4-435d-8c2e-35cc2bfaddf6" targetNamespace="http://schemas.microsoft.com/office/2006/metadata/properties" ma:root="true" ma:fieldsID="5069b76ede0f6507a83d83ef06308c88" ns2:_="">
    <xsd:import namespace="c47d0959-82c4-435d-8c2e-35cc2bfad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d0959-82c4-435d-8c2e-35cc2bfad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1DE78E-CEDE-4ECD-8972-5C487C991917}"/>
</file>

<file path=customXml/itemProps2.xml><?xml version="1.0" encoding="utf-8"?>
<ds:datastoreItem xmlns:ds="http://schemas.openxmlformats.org/officeDocument/2006/customXml" ds:itemID="{25EEB132-E123-4FA0-87D2-2F786E91C0A5}"/>
</file>

<file path=customXml/itemProps3.xml><?xml version="1.0" encoding="utf-8"?>
<ds:datastoreItem xmlns:ds="http://schemas.openxmlformats.org/officeDocument/2006/customXml" ds:itemID="{6654BD83-1B6A-49A3-BEF8-E4C9741454E6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Dung PHAM</dc:creator>
  <cp:lastModifiedBy>Quang Dung PHAM</cp:lastModifiedBy>
  <cp:revision>2</cp:revision>
  <dcterms:created xsi:type="dcterms:W3CDTF">2023-01-05T03:21:17Z</dcterms:created>
  <dcterms:modified xsi:type="dcterms:W3CDTF">2023-01-05T04:00:21Z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0x010100022953E05853314FA00939512CAC603E</vt:lpwstr>
  </property>
</Properties>
</file>