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675" r:id="rId2"/>
    <p:sldId id="691" r:id="rId3"/>
    <p:sldId id="700" r:id="rId4"/>
    <p:sldId id="692" r:id="rId5"/>
    <p:sldId id="693" r:id="rId6"/>
    <p:sldId id="694" r:id="rId7"/>
    <p:sldId id="695" r:id="rId8"/>
    <p:sldId id="696" r:id="rId9"/>
    <p:sldId id="697" r:id="rId10"/>
    <p:sldId id="699" r:id="rId11"/>
    <p:sldId id="701" r:id="rId12"/>
    <p:sldId id="702" r:id="rId13"/>
    <p:sldId id="703" r:id="rId14"/>
    <p:sldId id="704" r:id="rId15"/>
    <p:sldId id="705" r:id="rId16"/>
    <p:sldId id="706" r:id="rId17"/>
    <p:sldId id="707" r:id="rId18"/>
    <p:sldId id="708" r:id="rId19"/>
    <p:sldId id="698" r:id="rId20"/>
    <p:sldId id="689" r:id="rId21"/>
  </p:sldIdLst>
  <p:sldSz cx="9144000" cy="6858000" type="screen4x3"/>
  <p:notesSz cx="7315200" cy="9601200"/>
  <p:defaultTextStyle>
    <a:defPPr>
      <a:defRPr lang="nl-NL"/>
    </a:defPPr>
    <a:lvl1pPr algn="l" rtl="0" fontAlgn="base">
      <a:spcBef>
        <a:spcPct val="20000"/>
      </a:spcBef>
      <a:spcAft>
        <a:spcPct val="0"/>
      </a:spcAft>
      <a:buClr>
        <a:schemeClr val="accent1"/>
      </a:buClr>
      <a:buFont typeface="Wingdings" panose="05000000000000000000" pitchFamily="2" charset="2"/>
      <a:defRPr sz="2000" kern="1200">
        <a:solidFill>
          <a:schemeClr val="tx1"/>
        </a:solidFill>
        <a:latin typeface="Arial" panose="020B0604020202020204" pitchFamily="34" charset="0"/>
        <a:ea typeface="+mn-ea"/>
        <a:cs typeface="+mn-cs"/>
      </a:defRPr>
    </a:lvl1pPr>
    <a:lvl2pPr marL="457200" algn="l" rtl="0" fontAlgn="base">
      <a:spcBef>
        <a:spcPct val="20000"/>
      </a:spcBef>
      <a:spcAft>
        <a:spcPct val="0"/>
      </a:spcAft>
      <a:buClr>
        <a:schemeClr val="accent1"/>
      </a:buClr>
      <a:buFont typeface="Wingdings" panose="05000000000000000000" pitchFamily="2" charset="2"/>
      <a:defRPr sz="2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Font typeface="Wingdings" panose="05000000000000000000" pitchFamily="2" charset="2"/>
      <a:defRPr sz="2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Font typeface="Wingdings" panose="05000000000000000000" pitchFamily="2" charset="2"/>
      <a:defRPr sz="2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Font typeface="Wingdings" panose="05000000000000000000" pitchFamily="2" charset="2"/>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8D15"/>
    <a:srgbClr val="EDB34B"/>
    <a:srgbClr val="F8ECCC"/>
    <a:srgbClr val="F5E3B1"/>
    <a:srgbClr val="F3DEA1"/>
    <a:srgbClr val="3399FF"/>
    <a:srgbClr val="40B4E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2" autoAdjust="0"/>
  </p:normalViewPr>
  <p:slideViewPr>
    <p:cSldViewPr>
      <p:cViewPr varScale="1">
        <p:scale>
          <a:sx n="107" d="100"/>
          <a:sy n="107" d="100"/>
        </p:scale>
        <p:origin x="173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1800" y="-102"/>
      </p:cViewPr>
      <p:guideLst>
        <p:guide orient="horz" pos="3024"/>
        <p:guide pos="2304"/>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2661921-DE05-AA1B-DF1F-8F629CE0C83D}"/>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spcBef>
                <a:spcPct val="0"/>
              </a:spcBef>
              <a:buClrTx/>
              <a:buFontTx/>
              <a:buNone/>
              <a:defRPr sz="1300" b="1">
                <a:latin typeface="NewsGothicBQ" pitchFamily="34" charset="0"/>
              </a:defRPr>
            </a:lvl1pPr>
          </a:lstStyle>
          <a:p>
            <a:pPr>
              <a:defRPr/>
            </a:pPr>
            <a:endParaRPr lang="nl-NL" altLang="en-US"/>
          </a:p>
        </p:txBody>
      </p:sp>
      <p:sp>
        <p:nvSpPr>
          <p:cNvPr id="5123" name="Rectangle 3">
            <a:extLst>
              <a:ext uri="{FF2B5EF4-FFF2-40B4-BE49-F238E27FC236}">
                <a16:creationId xmlns:a16="http://schemas.microsoft.com/office/drawing/2014/main" id="{4D307851-990A-F40B-80C1-9972921141EC}"/>
              </a:ext>
            </a:extLst>
          </p:cNvPr>
          <p:cNvSpPr>
            <a:spLocks noGrp="1" noChangeArrowheads="1"/>
          </p:cNvSpPr>
          <p:nvPr>
            <p:ph type="dt" sz="quarter"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spcBef>
                <a:spcPct val="0"/>
              </a:spcBef>
              <a:buClrTx/>
              <a:buFontTx/>
              <a:buNone/>
              <a:defRPr sz="1300" b="1">
                <a:latin typeface="NewsGothicBQ" pitchFamily="34" charset="0"/>
              </a:defRPr>
            </a:lvl1pPr>
          </a:lstStyle>
          <a:p>
            <a:pPr>
              <a:defRPr/>
            </a:pPr>
            <a:fld id="{E63CF6A2-580D-4C0A-99F8-C2B628D8F534}" type="datetime1">
              <a:rPr lang="en-GB" altLang="en-US"/>
              <a:pPr>
                <a:defRPr/>
              </a:pPr>
              <a:t>25/06/2025</a:t>
            </a:fld>
            <a:endParaRPr lang="nl-NL" altLang="en-US"/>
          </a:p>
        </p:txBody>
      </p:sp>
      <p:sp>
        <p:nvSpPr>
          <p:cNvPr id="5124" name="Rectangle 4">
            <a:extLst>
              <a:ext uri="{FF2B5EF4-FFF2-40B4-BE49-F238E27FC236}">
                <a16:creationId xmlns:a16="http://schemas.microsoft.com/office/drawing/2014/main" id="{B2F747A2-FC7A-6F03-B4FE-45F8569DAE1B}"/>
              </a:ext>
            </a:extLst>
          </p:cNvPr>
          <p:cNvSpPr>
            <a:spLocks noGrp="1" noChangeArrowheads="1"/>
          </p:cNvSpPr>
          <p:nvPr>
            <p:ph type="ftr" sz="quarter" idx="2"/>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spcBef>
                <a:spcPct val="0"/>
              </a:spcBef>
              <a:buClrTx/>
              <a:buFontTx/>
              <a:buNone/>
              <a:defRPr sz="1300" b="1">
                <a:latin typeface="NewsGothicBQ" pitchFamily="34" charset="0"/>
              </a:defRPr>
            </a:lvl1pPr>
          </a:lstStyle>
          <a:p>
            <a:pPr>
              <a:defRPr/>
            </a:pPr>
            <a:r>
              <a:rPr lang="nl-NL" altLang="en-US"/>
              <a:t>© SE, Testing, Hans van Vliet</a:t>
            </a:r>
          </a:p>
        </p:txBody>
      </p:sp>
      <p:sp>
        <p:nvSpPr>
          <p:cNvPr id="5125" name="Rectangle 5">
            <a:extLst>
              <a:ext uri="{FF2B5EF4-FFF2-40B4-BE49-F238E27FC236}">
                <a16:creationId xmlns:a16="http://schemas.microsoft.com/office/drawing/2014/main" id="{0CDAB11B-A718-1FD1-465A-4EB8022CD45E}"/>
              </a:ext>
            </a:extLst>
          </p:cNvPr>
          <p:cNvSpPr>
            <a:spLocks noGrp="1" noChangeArrowheads="1"/>
          </p:cNvSpPr>
          <p:nvPr>
            <p:ph type="sldNum" sz="quarter" idx="3"/>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spcBef>
                <a:spcPct val="0"/>
              </a:spcBef>
              <a:buClrTx/>
              <a:buFontTx/>
              <a:buNone/>
              <a:defRPr sz="1300" b="1">
                <a:latin typeface="NewsGothicBQ" pitchFamily="34" charset="0"/>
              </a:defRPr>
            </a:lvl1pPr>
          </a:lstStyle>
          <a:p>
            <a:fld id="{536D44B0-92A3-4776-9D4A-CB2C8A2D9C72}" type="slidenum">
              <a:rPr lang="nl-NL" altLang="en-US"/>
              <a:pPr/>
              <a:t>‹#›</a:t>
            </a:fld>
            <a:endParaRPr lang="nl-NL"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C56F305E-74AA-AA32-8FF5-D61B2FC505D7}"/>
              </a:ext>
            </a:extLst>
          </p:cNvPr>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a:buFont typeface="Wingdings" pitchFamily="2" charset="2"/>
              <a:buChar char="§"/>
              <a:defRPr sz="1300" b="1">
                <a:solidFill>
                  <a:srgbClr val="000066"/>
                </a:solidFill>
                <a:latin typeface="Arial" charset="0"/>
              </a:defRPr>
            </a:lvl1pPr>
          </a:lstStyle>
          <a:p>
            <a:pPr>
              <a:defRPr/>
            </a:pPr>
            <a:endParaRPr lang="nl-NL" altLang="en-US"/>
          </a:p>
        </p:txBody>
      </p:sp>
      <p:sp>
        <p:nvSpPr>
          <p:cNvPr id="9219" name="Rectangle 3">
            <a:extLst>
              <a:ext uri="{FF2B5EF4-FFF2-40B4-BE49-F238E27FC236}">
                <a16:creationId xmlns:a16="http://schemas.microsoft.com/office/drawing/2014/main" id="{52FD363C-D9B7-1B89-7779-BA9C7BA45B35}"/>
              </a:ext>
            </a:extLst>
          </p:cNvPr>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a:buFont typeface="Wingdings" pitchFamily="2" charset="2"/>
              <a:buChar char="§"/>
              <a:defRPr sz="1300" b="1">
                <a:solidFill>
                  <a:srgbClr val="000066"/>
                </a:solidFill>
                <a:latin typeface="Arial" charset="0"/>
              </a:defRPr>
            </a:lvl1pPr>
          </a:lstStyle>
          <a:p>
            <a:pPr>
              <a:defRPr/>
            </a:pPr>
            <a:fld id="{3AB4291D-E6DB-400B-B52B-B41046FC7921}" type="datetime1">
              <a:rPr lang="en-GB" altLang="en-US"/>
              <a:pPr>
                <a:defRPr/>
              </a:pPr>
              <a:t>25/06/2025</a:t>
            </a:fld>
            <a:endParaRPr lang="nl-NL" altLang="en-US"/>
          </a:p>
        </p:txBody>
      </p:sp>
      <p:sp>
        <p:nvSpPr>
          <p:cNvPr id="24580" name="Rectangle 4">
            <a:extLst>
              <a:ext uri="{FF2B5EF4-FFF2-40B4-BE49-F238E27FC236}">
                <a16:creationId xmlns:a16="http://schemas.microsoft.com/office/drawing/2014/main" id="{518BC2A2-9888-60B1-BF39-4B858F5B5802}"/>
              </a:ext>
            </a:extLst>
          </p:cNvPr>
          <p:cNvSpPr>
            <a:spLocks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a:extLst>
              <a:ext uri="{FF2B5EF4-FFF2-40B4-BE49-F238E27FC236}">
                <a16:creationId xmlns:a16="http://schemas.microsoft.com/office/drawing/2014/main" id="{6831263C-37BB-DB16-786A-E2865C0F905B}"/>
              </a:ext>
            </a:extLst>
          </p:cNvPr>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nl-NL" altLang="en-US" noProof="0"/>
              <a:t>Klik om de opmaakprofielen van de modeltekst te bewerken</a:t>
            </a:r>
          </a:p>
          <a:p>
            <a:pPr lvl="1"/>
            <a:r>
              <a:rPr lang="nl-NL" altLang="en-US" noProof="0"/>
              <a:t>Tweede niveau</a:t>
            </a:r>
          </a:p>
          <a:p>
            <a:pPr lvl="2"/>
            <a:r>
              <a:rPr lang="nl-NL" altLang="en-US" noProof="0"/>
              <a:t>Derde niveau</a:t>
            </a:r>
          </a:p>
          <a:p>
            <a:pPr lvl="3"/>
            <a:r>
              <a:rPr lang="nl-NL" altLang="en-US" noProof="0"/>
              <a:t>Vierde niveau</a:t>
            </a:r>
          </a:p>
          <a:p>
            <a:pPr lvl="4"/>
            <a:r>
              <a:rPr lang="nl-NL" altLang="en-US" noProof="0"/>
              <a:t>Vijfde niveau</a:t>
            </a:r>
          </a:p>
        </p:txBody>
      </p:sp>
      <p:sp>
        <p:nvSpPr>
          <p:cNvPr id="9222" name="Rectangle 6">
            <a:extLst>
              <a:ext uri="{FF2B5EF4-FFF2-40B4-BE49-F238E27FC236}">
                <a16:creationId xmlns:a16="http://schemas.microsoft.com/office/drawing/2014/main" id="{E1D028A3-CF5E-60B0-152C-5B4231E330E7}"/>
              </a:ext>
            </a:extLst>
          </p:cNvPr>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a:buFont typeface="Wingdings" pitchFamily="2" charset="2"/>
              <a:buChar char="§"/>
              <a:defRPr sz="1300" b="1">
                <a:solidFill>
                  <a:srgbClr val="000066"/>
                </a:solidFill>
                <a:latin typeface="Arial" charset="0"/>
              </a:defRPr>
            </a:lvl1pPr>
          </a:lstStyle>
          <a:p>
            <a:pPr>
              <a:defRPr/>
            </a:pPr>
            <a:r>
              <a:rPr lang="nl-NL" altLang="en-US"/>
              <a:t>© SE, Testing, Hans van Vliet</a:t>
            </a:r>
          </a:p>
        </p:txBody>
      </p:sp>
      <p:sp>
        <p:nvSpPr>
          <p:cNvPr id="9223" name="Rectangle 7">
            <a:extLst>
              <a:ext uri="{FF2B5EF4-FFF2-40B4-BE49-F238E27FC236}">
                <a16:creationId xmlns:a16="http://schemas.microsoft.com/office/drawing/2014/main" id="{E62A4988-D920-7B2B-34DE-A7B3451C6198}"/>
              </a:ext>
            </a:extLst>
          </p:cNvPr>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a:buFont typeface="Wingdings" panose="05000000000000000000" pitchFamily="2" charset="2"/>
              <a:buChar char="§"/>
              <a:defRPr sz="1300" b="1">
                <a:solidFill>
                  <a:srgbClr val="000066"/>
                </a:solidFill>
              </a:defRPr>
            </a:lvl1pPr>
          </a:lstStyle>
          <a:p>
            <a:fld id="{76C88B68-CD7A-4410-84F2-44A88C6E988E}" type="slidenum">
              <a:rPr lang="nl-NL" altLang="en-US"/>
              <a:pPr/>
              <a:t>‹#›</a:t>
            </a:fld>
            <a:endParaRPr lang="nl-NL"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a:extLst>
              <a:ext uri="{FF2B5EF4-FFF2-40B4-BE49-F238E27FC236}">
                <a16:creationId xmlns:a16="http://schemas.microsoft.com/office/drawing/2014/main" id="{4FB64D61-79A9-9EA5-23AF-5C01E50EFB27}"/>
              </a:ext>
            </a:extLst>
          </p:cNvPr>
          <p:cNvSpPr>
            <a:spLocks noGrp="1" noChangeArrowheads="1"/>
          </p:cNvSpPr>
          <p:nvPr>
            <p:ph type="ftr" sz="quarter" idx="4"/>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20000"/>
              </a:spcBef>
            </a:pPr>
            <a:r>
              <a:rPr lang="nl-NL" altLang="en-US" sz="1300">
                <a:solidFill>
                  <a:srgbClr val="000066"/>
                </a:solidFill>
                <a:latin typeface="Arial" panose="020B0604020202020204" pitchFamily="34" charset="0"/>
              </a:rPr>
              <a:t>© SE, Testing, Hans van Vliet</a:t>
            </a:r>
          </a:p>
        </p:txBody>
      </p:sp>
      <p:sp>
        <p:nvSpPr>
          <p:cNvPr id="25603" name="Rectangle 7">
            <a:extLst>
              <a:ext uri="{FF2B5EF4-FFF2-40B4-BE49-F238E27FC236}">
                <a16:creationId xmlns:a16="http://schemas.microsoft.com/office/drawing/2014/main" id="{D8C22FE4-5C30-C14A-34E5-048933364CC7}"/>
              </a:ext>
            </a:extLst>
          </p:cNvPr>
          <p:cNvSpPr>
            <a:spLocks noGrp="1" noChangeArrowheads="1"/>
          </p:cNvSpPr>
          <p:nvPr>
            <p:ph type="sldNum" sz="quarter" idx="5"/>
          </p:nvPr>
        </p:nvSpPr>
        <p:spPr>
          <a:noFill/>
        </p:spPr>
        <p:txBody>
          <a:bodyPr/>
          <a:lstStyle>
            <a:lvl1pPr defTabSz="966788" eaLnBrk="0" hangingPunct="0">
              <a:spcBef>
                <a:spcPct val="30000"/>
              </a:spcBef>
              <a:defRPr sz="1200">
                <a:solidFill>
                  <a:schemeClr val="tx1"/>
                </a:solidFill>
                <a:latin typeface="Times New Roman" panose="02020603050405020304" pitchFamily="18" charset="0"/>
              </a:defRPr>
            </a:lvl1pPr>
            <a:lvl2pPr marL="742950" indent="-285750" defTabSz="966788" eaLnBrk="0" hangingPunct="0">
              <a:spcBef>
                <a:spcPct val="30000"/>
              </a:spcBef>
              <a:defRPr sz="1200">
                <a:solidFill>
                  <a:schemeClr val="tx1"/>
                </a:solidFill>
                <a:latin typeface="Times New Roman" panose="02020603050405020304" pitchFamily="18" charset="0"/>
              </a:defRPr>
            </a:lvl2pPr>
            <a:lvl3pPr marL="1143000" indent="-228600" defTabSz="966788" eaLnBrk="0" hangingPunct="0">
              <a:spcBef>
                <a:spcPct val="30000"/>
              </a:spcBef>
              <a:defRPr sz="1200">
                <a:solidFill>
                  <a:schemeClr val="tx1"/>
                </a:solidFill>
                <a:latin typeface="Times New Roman" panose="02020603050405020304" pitchFamily="18" charset="0"/>
              </a:defRPr>
            </a:lvl3pPr>
            <a:lvl4pPr marL="1600200" indent="-228600" defTabSz="966788" eaLnBrk="0" hangingPunct="0">
              <a:spcBef>
                <a:spcPct val="30000"/>
              </a:spcBef>
              <a:defRPr sz="1200">
                <a:solidFill>
                  <a:schemeClr val="tx1"/>
                </a:solidFill>
                <a:latin typeface="Times New Roman" panose="02020603050405020304" pitchFamily="18" charset="0"/>
              </a:defRPr>
            </a:lvl4pPr>
            <a:lvl5pPr marL="2057400" indent="-228600" defTabSz="966788" eaLnBrk="0" hangingPunct="0">
              <a:spcBef>
                <a:spcPct val="30000"/>
              </a:spcBef>
              <a:defRPr sz="1200">
                <a:solidFill>
                  <a:schemeClr val="tx1"/>
                </a:solidFill>
                <a:latin typeface="Times New Roman" panose="02020603050405020304" pitchFamily="18" charset="0"/>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20000"/>
              </a:spcBef>
            </a:pPr>
            <a:fld id="{70EBE1FE-E78C-4AC0-9CA4-240B7D6EB84B}" type="slidenum">
              <a:rPr lang="nl-NL" altLang="en-US" sz="1300">
                <a:solidFill>
                  <a:srgbClr val="000066"/>
                </a:solidFill>
                <a:latin typeface="Arial" panose="020B0604020202020204" pitchFamily="34" charset="0"/>
              </a:rPr>
              <a:pPr eaLnBrk="1" hangingPunct="1">
                <a:spcBef>
                  <a:spcPct val="20000"/>
                </a:spcBef>
              </a:pPr>
              <a:t>1</a:t>
            </a:fld>
            <a:endParaRPr lang="nl-NL" altLang="en-US" sz="1300">
              <a:solidFill>
                <a:srgbClr val="000066"/>
              </a:solidFill>
              <a:latin typeface="Arial" panose="020B0604020202020204" pitchFamily="34" charset="0"/>
            </a:endParaRPr>
          </a:p>
        </p:txBody>
      </p:sp>
      <p:sp>
        <p:nvSpPr>
          <p:cNvPr id="25604" name="Rectangle 2">
            <a:extLst>
              <a:ext uri="{FF2B5EF4-FFF2-40B4-BE49-F238E27FC236}">
                <a16:creationId xmlns:a16="http://schemas.microsoft.com/office/drawing/2014/main" id="{FD755EE8-C024-7F52-B401-7769F886D31A}"/>
              </a:ext>
            </a:extLst>
          </p:cNvPr>
          <p:cNvSpPr>
            <a:spLocks noChangeArrowheads="1" noTextEdit="1"/>
          </p:cNvSpPr>
          <p:nvPr>
            <p:ph type="sldImg"/>
          </p:nvPr>
        </p:nvSpPr>
        <p:spPr>
          <a:ln/>
        </p:spPr>
      </p:sp>
      <p:sp>
        <p:nvSpPr>
          <p:cNvPr id="25605" name="Rectangle 3">
            <a:extLst>
              <a:ext uri="{FF2B5EF4-FFF2-40B4-BE49-F238E27FC236}">
                <a16:creationId xmlns:a16="http://schemas.microsoft.com/office/drawing/2014/main" id="{DA4F732E-AC50-CBC2-7770-BC79143ACCAA}"/>
              </a:ext>
            </a:extLst>
          </p:cNvPr>
          <p:cNvSpPr>
            <a:spLocks noGrp="1" noChangeArrowheads="1"/>
          </p:cNvSpPr>
          <p:nvPr>
            <p:ph type="body" idx="1"/>
          </p:nvPr>
        </p:nvSpPr>
        <p:spPr>
          <a:xfrm>
            <a:off x="977900" y="4562475"/>
            <a:ext cx="5359400" cy="4318000"/>
          </a:xfrm>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 name="Picture 28" descr="background">
            <a:extLst>
              <a:ext uri="{FF2B5EF4-FFF2-40B4-BE49-F238E27FC236}">
                <a16:creationId xmlns:a16="http://schemas.microsoft.com/office/drawing/2014/main" id="{9B8C78A0-C137-AE8C-83C4-66C20B02A3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6" descr="logo-white">
            <a:extLst>
              <a:ext uri="{FF2B5EF4-FFF2-40B4-BE49-F238E27FC236}">
                <a16:creationId xmlns:a16="http://schemas.microsoft.com/office/drawing/2014/main" id="{044CD80C-D649-900C-4125-6B615EA65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1773238"/>
            <a:ext cx="3600450" cy="325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30">
            <a:extLst>
              <a:ext uri="{FF2B5EF4-FFF2-40B4-BE49-F238E27FC236}">
                <a16:creationId xmlns:a16="http://schemas.microsoft.com/office/drawing/2014/main" id="{F767B492-96F3-63A8-67FB-B356A3BFBFC9}"/>
              </a:ext>
            </a:extLst>
          </p:cNvPr>
          <p:cNvSpPr txBox="1">
            <a:spLocks noChangeArrowheads="1"/>
          </p:cNvSpPr>
          <p:nvPr/>
        </p:nvSpPr>
        <p:spPr bwMode="auto">
          <a:xfrm>
            <a:off x="1187450" y="4838700"/>
            <a:ext cx="3529013"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20000"/>
              </a:spcBef>
              <a:defRPr/>
            </a:pPr>
            <a:endParaRPr lang="en-US" altLang="en-US" sz="2000">
              <a:latin typeface="Arial" charset="0"/>
            </a:endParaRPr>
          </a:p>
        </p:txBody>
      </p:sp>
      <p:sp>
        <p:nvSpPr>
          <p:cNvPr id="13315" name="Rectangle 3"/>
          <p:cNvSpPr>
            <a:spLocks noGrp="1" noChangeArrowheads="1"/>
          </p:cNvSpPr>
          <p:nvPr>
            <p:ph type="subTitle" idx="1"/>
          </p:nvPr>
        </p:nvSpPr>
        <p:spPr>
          <a:xfrm>
            <a:off x="755650" y="1844675"/>
            <a:ext cx="4392613" cy="3097213"/>
          </a:xfrm>
        </p:spPr>
        <p:txBody>
          <a:bodyPr/>
          <a:lstStyle>
            <a:lvl1pPr marL="0" indent="0" algn="ctr">
              <a:buFont typeface="Wingdings" pitchFamily="2" charset="2"/>
              <a:buNone/>
              <a:defRPr sz="2900"/>
            </a:lvl1pPr>
          </a:lstStyle>
          <a:p>
            <a:pPr lvl="0"/>
            <a:r>
              <a:rPr lang="en-GB" altLang="en-US" noProof="0"/>
              <a:t>Click to edit Master subtitle style</a:t>
            </a:r>
          </a:p>
        </p:txBody>
      </p:sp>
      <p:sp>
        <p:nvSpPr>
          <p:cNvPr id="13318" name="Rectangle 6"/>
          <p:cNvSpPr>
            <a:spLocks noGrp="1" noChangeArrowheads="1"/>
          </p:cNvSpPr>
          <p:nvPr>
            <p:ph type="ctrTitle"/>
          </p:nvPr>
        </p:nvSpPr>
        <p:spPr>
          <a:xfrm>
            <a:off x="755650" y="196850"/>
            <a:ext cx="7632700" cy="1216025"/>
          </a:xfrm>
        </p:spPr>
        <p:txBody>
          <a:bodyPr/>
          <a:lstStyle>
            <a:lvl1pPr algn="ctr">
              <a:defRPr sz="4400"/>
            </a:lvl1pPr>
          </a:lstStyle>
          <a:p>
            <a:pPr lvl="0"/>
            <a:r>
              <a:rPr lang="en-GB" altLang="en-US" noProof="0"/>
              <a:t>Click to edit Master title style</a:t>
            </a:r>
          </a:p>
        </p:txBody>
      </p:sp>
    </p:spTree>
    <p:extLst>
      <p:ext uri="{BB962C8B-B14F-4D97-AF65-F5344CB8AC3E}">
        <p14:creationId xmlns:p14="http://schemas.microsoft.com/office/powerpoint/2010/main" val="4094793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25BFEA3-A72B-08B1-B0DC-A28653942AFC}"/>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BF17E640-7805-8DF7-58CF-F0C3CB26E70D}"/>
              </a:ext>
            </a:extLst>
          </p:cNvPr>
          <p:cNvSpPr>
            <a:spLocks noGrp="1" noChangeArrowheads="1"/>
          </p:cNvSpPr>
          <p:nvPr>
            <p:ph type="sldNum" sz="quarter" idx="11"/>
          </p:nvPr>
        </p:nvSpPr>
        <p:spPr>
          <a:ln/>
        </p:spPr>
        <p:txBody>
          <a:bodyPr/>
          <a:lstStyle>
            <a:lvl1pPr>
              <a:defRPr/>
            </a:lvl1pPr>
          </a:lstStyle>
          <a:p>
            <a:fld id="{308BEA8A-ED7E-4CAB-B26C-07A21A010B9D}" type="slidenum">
              <a:rPr lang="nl-NL" altLang="en-US"/>
              <a:pPr/>
              <a:t>‹#›</a:t>
            </a:fld>
            <a:endParaRPr lang="nl-NL" altLang="en-US"/>
          </a:p>
        </p:txBody>
      </p:sp>
    </p:spTree>
    <p:extLst>
      <p:ext uri="{BB962C8B-B14F-4D97-AF65-F5344CB8AC3E}">
        <p14:creationId xmlns:p14="http://schemas.microsoft.com/office/powerpoint/2010/main" val="3499767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72250" y="152400"/>
            <a:ext cx="1960563" cy="601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152400"/>
            <a:ext cx="5734050" cy="601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6B179E5-B130-159F-EA3B-FC4CA8349A60}"/>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8B35EAFD-7CE4-CD42-B22C-876356AAC2B2}"/>
              </a:ext>
            </a:extLst>
          </p:cNvPr>
          <p:cNvSpPr>
            <a:spLocks noGrp="1" noChangeArrowheads="1"/>
          </p:cNvSpPr>
          <p:nvPr>
            <p:ph type="sldNum" sz="quarter" idx="11"/>
          </p:nvPr>
        </p:nvSpPr>
        <p:spPr>
          <a:ln/>
        </p:spPr>
        <p:txBody>
          <a:bodyPr/>
          <a:lstStyle>
            <a:lvl1pPr>
              <a:defRPr/>
            </a:lvl1pPr>
          </a:lstStyle>
          <a:p>
            <a:fld id="{48D74BDB-AE6F-490E-8B7F-47BF8DB6D80C}" type="slidenum">
              <a:rPr lang="nl-NL" altLang="en-US"/>
              <a:pPr/>
              <a:t>‹#›</a:t>
            </a:fld>
            <a:endParaRPr lang="nl-NL" altLang="en-US"/>
          </a:p>
        </p:txBody>
      </p:sp>
    </p:spTree>
    <p:extLst>
      <p:ext uri="{BB962C8B-B14F-4D97-AF65-F5344CB8AC3E}">
        <p14:creationId xmlns:p14="http://schemas.microsoft.com/office/powerpoint/2010/main" val="4085635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815A31D3-8379-E510-B012-5E7AFB30C5CB}"/>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EEE3A85C-77DB-2EFE-1F9A-2F64E2C3FCC8}"/>
              </a:ext>
            </a:extLst>
          </p:cNvPr>
          <p:cNvSpPr>
            <a:spLocks noGrp="1" noChangeArrowheads="1"/>
          </p:cNvSpPr>
          <p:nvPr>
            <p:ph type="sldNum" sz="quarter" idx="11"/>
          </p:nvPr>
        </p:nvSpPr>
        <p:spPr>
          <a:ln/>
        </p:spPr>
        <p:txBody>
          <a:bodyPr/>
          <a:lstStyle>
            <a:lvl1pPr>
              <a:defRPr/>
            </a:lvl1pPr>
          </a:lstStyle>
          <a:p>
            <a:fld id="{D01FE39C-0786-4C60-BE9D-4A424C2B9ADD}" type="slidenum">
              <a:rPr lang="nl-NL" altLang="en-US"/>
              <a:pPr/>
              <a:t>‹#›</a:t>
            </a:fld>
            <a:endParaRPr lang="nl-NL" altLang="en-US"/>
          </a:p>
        </p:txBody>
      </p:sp>
    </p:spTree>
    <p:extLst>
      <p:ext uri="{BB962C8B-B14F-4D97-AF65-F5344CB8AC3E}">
        <p14:creationId xmlns:p14="http://schemas.microsoft.com/office/powerpoint/2010/main" val="39640155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798638"/>
            <a:ext cx="3846513" cy="4367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84713" y="1798638"/>
            <a:ext cx="3848100" cy="4367212"/>
          </a:xfrm>
        </p:spPr>
        <p:txBody>
          <a:bodyPr/>
          <a:lstStyle/>
          <a:p>
            <a:pPr lvl="0"/>
            <a:endParaRPr lang="en-US" noProof="0"/>
          </a:p>
        </p:txBody>
      </p:sp>
      <p:sp>
        <p:nvSpPr>
          <p:cNvPr id="5" name="Rectangle 5">
            <a:extLst>
              <a:ext uri="{FF2B5EF4-FFF2-40B4-BE49-F238E27FC236}">
                <a16:creationId xmlns:a16="http://schemas.microsoft.com/office/drawing/2014/main" id="{618C2DE5-C80F-76D1-48A9-9DF02B935867}"/>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838FA908-00C4-67AF-00B9-1ABB005C1013}"/>
              </a:ext>
            </a:extLst>
          </p:cNvPr>
          <p:cNvSpPr>
            <a:spLocks noGrp="1" noChangeArrowheads="1"/>
          </p:cNvSpPr>
          <p:nvPr>
            <p:ph type="sldNum" sz="quarter" idx="11"/>
          </p:nvPr>
        </p:nvSpPr>
        <p:spPr>
          <a:ln/>
        </p:spPr>
        <p:txBody>
          <a:bodyPr/>
          <a:lstStyle>
            <a:lvl1pPr>
              <a:defRPr/>
            </a:lvl1pPr>
          </a:lstStyle>
          <a:p>
            <a:fld id="{FFA49E82-6E1E-4CD5-A233-37375A5B35C1}" type="slidenum">
              <a:rPr lang="nl-NL" altLang="en-US"/>
              <a:pPr/>
              <a:t>‹#›</a:t>
            </a:fld>
            <a:endParaRPr lang="nl-NL" altLang="en-US"/>
          </a:p>
        </p:txBody>
      </p:sp>
    </p:spTree>
    <p:extLst>
      <p:ext uri="{BB962C8B-B14F-4D97-AF65-F5344CB8AC3E}">
        <p14:creationId xmlns:p14="http://schemas.microsoft.com/office/powerpoint/2010/main" val="2945803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04E9C4F8-DCC9-0D25-989C-A6C22A2E8247}"/>
              </a:ext>
            </a:extLst>
          </p:cNvPr>
          <p:cNvSpPr>
            <a:spLocks noGrp="1" noChangeArrowheads="1"/>
          </p:cNvSpPr>
          <p:nvPr>
            <p:ph type="sldNum" sz="quarter" idx="10"/>
          </p:nvPr>
        </p:nvSpPr>
        <p:spPr/>
        <p:txBody>
          <a:bodyPr/>
          <a:lstStyle>
            <a:lvl1pPr>
              <a:defRPr/>
            </a:lvl1pPr>
          </a:lstStyle>
          <a:p>
            <a:fld id="{8C74D0D8-E9B9-4D62-87C7-2F8A967F1222}" type="slidenum">
              <a:rPr lang="nl-NL" altLang="en-US"/>
              <a:pPr/>
              <a:t>‹#›</a:t>
            </a:fld>
            <a:endParaRPr lang="nl-NL" altLang="en-US"/>
          </a:p>
        </p:txBody>
      </p:sp>
    </p:spTree>
    <p:extLst>
      <p:ext uri="{BB962C8B-B14F-4D97-AF65-F5344CB8AC3E}">
        <p14:creationId xmlns:p14="http://schemas.microsoft.com/office/powerpoint/2010/main" val="2887588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42D11C06-12E7-C37F-3506-41C8A2CEE5AB}"/>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5" name="Rectangle 6">
            <a:extLst>
              <a:ext uri="{FF2B5EF4-FFF2-40B4-BE49-F238E27FC236}">
                <a16:creationId xmlns:a16="http://schemas.microsoft.com/office/drawing/2014/main" id="{E04767B9-9171-05D6-32D6-DC8C15F645D1}"/>
              </a:ext>
            </a:extLst>
          </p:cNvPr>
          <p:cNvSpPr>
            <a:spLocks noGrp="1" noChangeArrowheads="1"/>
          </p:cNvSpPr>
          <p:nvPr>
            <p:ph type="sldNum" sz="quarter" idx="11"/>
          </p:nvPr>
        </p:nvSpPr>
        <p:spPr>
          <a:ln/>
        </p:spPr>
        <p:txBody>
          <a:bodyPr/>
          <a:lstStyle>
            <a:lvl1pPr>
              <a:defRPr/>
            </a:lvl1pPr>
          </a:lstStyle>
          <a:p>
            <a:fld id="{42FE1CFD-2F9B-4136-9289-543D539EDA62}" type="slidenum">
              <a:rPr lang="nl-NL" altLang="en-US"/>
              <a:pPr/>
              <a:t>‹#›</a:t>
            </a:fld>
            <a:endParaRPr lang="nl-NL" altLang="en-US"/>
          </a:p>
        </p:txBody>
      </p:sp>
    </p:spTree>
    <p:extLst>
      <p:ext uri="{BB962C8B-B14F-4D97-AF65-F5344CB8AC3E}">
        <p14:creationId xmlns:p14="http://schemas.microsoft.com/office/powerpoint/2010/main" val="350694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798638"/>
            <a:ext cx="3846513"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4713" y="1798638"/>
            <a:ext cx="3848100" cy="4367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C65C28DA-3CEB-2115-D12A-655AAD2833C6}"/>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162A000D-2E1F-7956-7759-B866E0C67397}"/>
              </a:ext>
            </a:extLst>
          </p:cNvPr>
          <p:cNvSpPr>
            <a:spLocks noGrp="1" noChangeArrowheads="1"/>
          </p:cNvSpPr>
          <p:nvPr>
            <p:ph type="sldNum" sz="quarter" idx="11"/>
          </p:nvPr>
        </p:nvSpPr>
        <p:spPr>
          <a:ln/>
        </p:spPr>
        <p:txBody>
          <a:bodyPr/>
          <a:lstStyle>
            <a:lvl1pPr>
              <a:defRPr/>
            </a:lvl1pPr>
          </a:lstStyle>
          <a:p>
            <a:fld id="{D9C339F6-6899-43BC-BEB8-4E98E6DC0B82}" type="slidenum">
              <a:rPr lang="nl-NL" altLang="en-US"/>
              <a:pPr/>
              <a:t>‹#›</a:t>
            </a:fld>
            <a:endParaRPr lang="nl-NL" altLang="en-US"/>
          </a:p>
        </p:txBody>
      </p:sp>
    </p:spTree>
    <p:extLst>
      <p:ext uri="{BB962C8B-B14F-4D97-AF65-F5344CB8AC3E}">
        <p14:creationId xmlns:p14="http://schemas.microsoft.com/office/powerpoint/2010/main" val="248397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A7553D17-4316-906C-A1EF-F9AF61ED0894}"/>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8" name="Rectangle 6">
            <a:extLst>
              <a:ext uri="{FF2B5EF4-FFF2-40B4-BE49-F238E27FC236}">
                <a16:creationId xmlns:a16="http://schemas.microsoft.com/office/drawing/2014/main" id="{7F5D87F2-B92F-4EEA-355E-43B689AB10ED}"/>
              </a:ext>
            </a:extLst>
          </p:cNvPr>
          <p:cNvSpPr>
            <a:spLocks noGrp="1" noChangeArrowheads="1"/>
          </p:cNvSpPr>
          <p:nvPr>
            <p:ph type="sldNum" sz="quarter" idx="11"/>
          </p:nvPr>
        </p:nvSpPr>
        <p:spPr>
          <a:ln/>
        </p:spPr>
        <p:txBody>
          <a:bodyPr/>
          <a:lstStyle>
            <a:lvl1pPr>
              <a:defRPr/>
            </a:lvl1pPr>
          </a:lstStyle>
          <a:p>
            <a:fld id="{ED6C13B4-006F-4DC9-9561-87F8549CF75A}" type="slidenum">
              <a:rPr lang="nl-NL" altLang="en-US"/>
              <a:pPr/>
              <a:t>‹#›</a:t>
            </a:fld>
            <a:endParaRPr lang="nl-NL" altLang="en-US"/>
          </a:p>
        </p:txBody>
      </p:sp>
    </p:spTree>
    <p:extLst>
      <p:ext uri="{BB962C8B-B14F-4D97-AF65-F5344CB8AC3E}">
        <p14:creationId xmlns:p14="http://schemas.microsoft.com/office/powerpoint/2010/main" val="3278144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BA213B8B-A7C8-4C34-59EB-8C1E95E262FB}"/>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4" name="Rectangle 6">
            <a:extLst>
              <a:ext uri="{FF2B5EF4-FFF2-40B4-BE49-F238E27FC236}">
                <a16:creationId xmlns:a16="http://schemas.microsoft.com/office/drawing/2014/main" id="{2C8894E8-1389-59A0-3A85-4AB33F62DCB4}"/>
              </a:ext>
            </a:extLst>
          </p:cNvPr>
          <p:cNvSpPr>
            <a:spLocks noGrp="1" noChangeArrowheads="1"/>
          </p:cNvSpPr>
          <p:nvPr>
            <p:ph type="sldNum" sz="quarter" idx="11"/>
          </p:nvPr>
        </p:nvSpPr>
        <p:spPr>
          <a:ln/>
        </p:spPr>
        <p:txBody>
          <a:bodyPr/>
          <a:lstStyle>
            <a:lvl1pPr>
              <a:defRPr/>
            </a:lvl1pPr>
          </a:lstStyle>
          <a:p>
            <a:fld id="{D66A5000-AE86-4274-AD02-EE3CED36D51C}" type="slidenum">
              <a:rPr lang="nl-NL" altLang="en-US"/>
              <a:pPr/>
              <a:t>‹#›</a:t>
            </a:fld>
            <a:endParaRPr lang="nl-NL" altLang="en-US"/>
          </a:p>
        </p:txBody>
      </p:sp>
    </p:spTree>
    <p:extLst>
      <p:ext uri="{BB962C8B-B14F-4D97-AF65-F5344CB8AC3E}">
        <p14:creationId xmlns:p14="http://schemas.microsoft.com/office/powerpoint/2010/main" val="2901133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9EE102AD-8069-61B2-F7F9-07961AFC09F3}"/>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3" name="Rectangle 6">
            <a:extLst>
              <a:ext uri="{FF2B5EF4-FFF2-40B4-BE49-F238E27FC236}">
                <a16:creationId xmlns:a16="http://schemas.microsoft.com/office/drawing/2014/main" id="{11A9B400-10D0-EB62-17F8-7600BD9166F5}"/>
              </a:ext>
            </a:extLst>
          </p:cNvPr>
          <p:cNvSpPr>
            <a:spLocks noGrp="1" noChangeArrowheads="1"/>
          </p:cNvSpPr>
          <p:nvPr>
            <p:ph type="sldNum" sz="quarter" idx="11"/>
          </p:nvPr>
        </p:nvSpPr>
        <p:spPr>
          <a:ln/>
        </p:spPr>
        <p:txBody>
          <a:bodyPr/>
          <a:lstStyle>
            <a:lvl1pPr>
              <a:defRPr/>
            </a:lvl1pPr>
          </a:lstStyle>
          <a:p>
            <a:fld id="{E7517D8E-955F-4F90-9B9E-AF775FB6DF11}" type="slidenum">
              <a:rPr lang="nl-NL" altLang="en-US"/>
              <a:pPr/>
              <a:t>‹#›</a:t>
            </a:fld>
            <a:endParaRPr lang="nl-NL" altLang="en-US"/>
          </a:p>
        </p:txBody>
      </p:sp>
    </p:spTree>
    <p:extLst>
      <p:ext uri="{BB962C8B-B14F-4D97-AF65-F5344CB8AC3E}">
        <p14:creationId xmlns:p14="http://schemas.microsoft.com/office/powerpoint/2010/main" val="181082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A2D239B2-5B33-DEFD-224C-C389C16F60E1}"/>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02DC86C1-CD1A-AD5C-4B6F-0785448EF4E3}"/>
              </a:ext>
            </a:extLst>
          </p:cNvPr>
          <p:cNvSpPr>
            <a:spLocks noGrp="1" noChangeArrowheads="1"/>
          </p:cNvSpPr>
          <p:nvPr>
            <p:ph type="sldNum" sz="quarter" idx="11"/>
          </p:nvPr>
        </p:nvSpPr>
        <p:spPr>
          <a:ln/>
        </p:spPr>
        <p:txBody>
          <a:bodyPr/>
          <a:lstStyle>
            <a:lvl1pPr>
              <a:defRPr/>
            </a:lvl1pPr>
          </a:lstStyle>
          <a:p>
            <a:fld id="{08FD240C-2A4F-478E-A07B-38EF935D19F7}" type="slidenum">
              <a:rPr lang="nl-NL" altLang="en-US"/>
              <a:pPr/>
              <a:t>‹#›</a:t>
            </a:fld>
            <a:endParaRPr lang="nl-NL" altLang="en-US"/>
          </a:p>
        </p:txBody>
      </p:sp>
    </p:spTree>
    <p:extLst>
      <p:ext uri="{BB962C8B-B14F-4D97-AF65-F5344CB8AC3E}">
        <p14:creationId xmlns:p14="http://schemas.microsoft.com/office/powerpoint/2010/main" val="279252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34DF9EF3-954F-2AE3-3F03-971B6D197298}"/>
              </a:ext>
            </a:extLst>
          </p:cNvPr>
          <p:cNvSpPr>
            <a:spLocks noGrp="1" noChangeArrowheads="1"/>
          </p:cNvSpPr>
          <p:nvPr>
            <p:ph type="ftr" sz="quarter" idx="10"/>
          </p:nvPr>
        </p:nvSpPr>
        <p:spPr>
          <a:ln/>
        </p:spPr>
        <p:txBody>
          <a:bodyPr/>
          <a:lstStyle>
            <a:lvl1pPr>
              <a:defRPr/>
            </a:lvl1pPr>
          </a:lstStyle>
          <a:p>
            <a:pPr>
              <a:defRPr/>
            </a:pPr>
            <a:r>
              <a:rPr lang="nl-NL" altLang="en-US"/>
              <a:t>SE, Testing, Hans van Vliet,  ©2008</a:t>
            </a:r>
          </a:p>
        </p:txBody>
      </p:sp>
      <p:sp>
        <p:nvSpPr>
          <p:cNvPr id="6" name="Rectangle 6">
            <a:extLst>
              <a:ext uri="{FF2B5EF4-FFF2-40B4-BE49-F238E27FC236}">
                <a16:creationId xmlns:a16="http://schemas.microsoft.com/office/drawing/2014/main" id="{7314E72E-F6D6-A99C-2736-139735BC59B7}"/>
              </a:ext>
            </a:extLst>
          </p:cNvPr>
          <p:cNvSpPr>
            <a:spLocks noGrp="1" noChangeArrowheads="1"/>
          </p:cNvSpPr>
          <p:nvPr>
            <p:ph type="sldNum" sz="quarter" idx="11"/>
          </p:nvPr>
        </p:nvSpPr>
        <p:spPr>
          <a:ln/>
        </p:spPr>
        <p:txBody>
          <a:bodyPr/>
          <a:lstStyle>
            <a:lvl1pPr>
              <a:defRPr/>
            </a:lvl1pPr>
          </a:lstStyle>
          <a:p>
            <a:fld id="{8E1FF76A-9B19-463B-B02C-EA89FCE11D4D}" type="slidenum">
              <a:rPr lang="nl-NL" altLang="en-US"/>
              <a:pPr/>
              <a:t>‹#›</a:t>
            </a:fld>
            <a:endParaRPr lang="nl-NL" altLang="en-US"/>
          </a:p>
        </p:txBody>
      </p:sp>
    </p:spTree>
    <p:extLst>
      <p:ext uri="{BB962C8B-B14F-4D97-AF65-F5344CB8AC3E}">
        <p14:creationId xmlns:p14="http://schemas.microsoft.com/office/powerpoint/2010/main" val="2473754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75468C2E-BD76-284F-5807-C311A092B80B}"/>
              </a:ext>
            </a:extLst>
          </p:cNvPr>
          <p:cNvSpPr>
            <a:spLocks noGrp="1" noChangeArrowheads="1"/>
          </p:cNvSpPr>
          <p:nvPr>
            <p:ph type="body" idx="1"/>
          </p:nvPr>
        </p:nvSpPr>
        <p:spPr bwMode="auto">
          <a:xfrm>
            <a:off x="685800" y="1798638"/>
            <a:ext cx="7847013" cy="436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en-US"/>
              <a:t>Klik om de opmaakprofielen van de modeltekst te bewerken</a:t>
            </a:r>
          </a:p>
          <a:p>
            <a:pPr lvl="1"/>
            <a:r>
              <a:rPr lang="nl-NL" altLang="en-US"/>
              <a:t>Tweede niveau</a:t>
            </a:r>
          </a:p>
          <a:p>
            <a:pPr lvl="2"/>
            <a:r>
              <a:rPr lang="nl-NL" altLang="en-US"/>
              <a:t>Derde niveau</a:t>
            </a:r>
          </a:p>
          <a:p>
            <a:pPr lvl="3"/>
            <a:r>
              <a:rPr lang="nl-NL" altLang="en-US"/>
              <a:t>Vierde niveau</a:t>
            </a:r>
          </a:p>
          <a:p>
            <a:pPr lvl="4"/>
            <a:r>
              <a:rPr lang="nl-NL" altLang="en-US"/>
              <a:t>Vijfde niveau</a:t>
            </a:r>
          </a:p>
        </p:txBody>
      </p:sp>
      <p:sp>
        <p:nvSpPr>
          <p:cNvPr id="1029" name="Rectangle 5">
            <a:extLst>
              <a:ext uri="{FF2B5EF4-FFF2-40B4-BE49-F238E27FC236}">
                <a16:creationId xmlns:a16="http://schemas.microsoft.com/office/drawing/2014/main" id="{8527E598-952E-F9F6-C11D-6090CB80DA9F}"/>
              </a:ext>
            </a:extLst>
          </p:cNvPr>
          <p:cNvSpPr>
            <a:spLocks noGrp="1" noChangeArrowheads="1"/>
          </p:cNvSpPr>
          <p:nvPr>
            <p:ph type="ftr" sz="quarter" idx="3"/>
          </p:nvPr>
        </p:nvSpPr>
        <p:spPr bwMode="auto">
          <a:xfrm>
            <a:off x="2700338" y="6488113"/>
            <a:ext cx="5616575" cy="32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2000" tIns="72000" rIns="72000" bIns="72000" numCol="1" anchor="t" anchorCtr="0" compatLnSpc="1">
            <a:prstTxWarp prst="textNoShape">
              <a:avLst/>
            </a:prstTxWarp>
          </a:bodyPr>
          <a:lstStyle>
            <a:lvl1pPr algn="r">
              <a:spcBef>
                <a:spcPct val="0"/>
              </a:spcBef>
              <a:buClrTx/>
              <a:buFontTx/>
              <a:buNone/>
              <a:defRPr sz="1200">
                <a:latin typeface="Lucida Sans Unicode" pitchFamily="34" charset="0"/>
              </a:defRPr>
            </a:lvl1pPr>
          </a:lstStyle>
          <a:p>
            <a:pPr>
              <a:defRPr/>
            </a:pPr>
            <a:r>
              <a:rPr lang="nl-NL" altLang="en-US"/>
              <a:t>SE, Testing, Hans van Vliet,  ©2008</a:t>
            </a:r>
          </a:p>
        </p:txBody>
      </p:sp>
      <p:sp>
        <p:nvSpPr>
          <p:cNvPr id="1030" name="Rectangle 6">
            <a:extLst>
              <a:ext uri="{FF2B5EF4-FFF2-40B4-BE49-F238E27FC236}">
                <a16:creationId xmlns:a16="http://schemas.microsoft.com/office/drawing/2014/main" id="{F89AE62C-96A7-91D0-F104-F2B0CAC93778}"/>
              </a:ext>
            </a:extLst>
          </p:cNvPr>
          <p:cNvSpPr>
            <a:spLocks noGrp="1" noChangeArrowheads="1"/>
          </p:cNvSpPr>
          <p:nvPr>
            <p:ph type="sldNum" sz="quarter" idx="4"/>
          </p:nvPr>
        </p:nvSpPr>
        <p:spPr bwMode="auto">
          <a:xfrm>
            <a:off x="8389938" y="6526213"/>
            <a:ext cx="719137" cy="21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ctr">
              <a:spcBef>
                <a:spcPct val="0"/>
              </a:spcBef>
              <a:buClrTx/>
              <a:buFontTx/>
              <a:buNone/>
              <a:defRPr sz="1200" b="1">
                <a:latin typeface="Lucida Sans Unicode" panose="020B0602030504020204" pitchFamily="34" charset="0"/>
              </a:defRPr>
            </a:lvl1pPr>
          </a:lstStyle>
          <a:p>
            <a:fld id="{5DBA5475-46B0-4875-8742-5279F33A90E4}" type="slidenum">
              <a:rPr lang="nl-NL" altLang="en-US"/>
              <a:pPr/>
              <a:t>‹#›</a:t>
            </a:fld>
            <a:endParaRPr lang="nl-NL" altLang="en-US"/>
          </a:p>
        </p:txBody>
      </p:sp>
      <p:sp>
        <p:nvSpPr>
          <p:cNvPr id="2" name="Rectangle 2">
            <a:extLst>
              <a:ext uri="{FF2B5EF4-FFF2-40B4-BE49-F238E27FC236}">
                <a16:creationId xmlns:a16="http://schemas.microsoft.com/office/drawing/2014/main" id="{DDFB89BD-8697-76A2-5AD0-B251F4A44692}"/>
              </a:ext>
            </a:extLst>
          </p:cNvPr>
          <p:cNvSpPr>
            <a:spLocks noGrp="1" noChangeArrowheads="1"/>
          </p:cNvSpPr>
          <p:nvPr>
            <p:ph type="title"/>
          </p:nvPr>
        </p:nvSpPr>
        <p:spPr bwMode="auto">
          <a:xfrm>
            <a:off x="685800" y="1524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altLang="en-US"/>
              <a:t>Klik om het opmaakprofiel van de modeltitel te bewerken</a:t>
            </a:r>
          </a:p>
        </p:txBody>
      </p:sp>
      <p:pic>
        <p:nvPicPr>
          <p:cNvPr id="3" name="Picture 34" descr="griffin_powerpoint_theme">
            <a:extLst>
              <a:ext uri="{FF2B5EF4-FFF2-40B4-BE49-F238E27FC236}">
                <a16:creationId xmlns:a16="http://schemas.microsoft.com/office/drawing/2014/main" id="{DFD613A3-D80E-1583-2237-4A1E1AC8D214}"/>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180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3" name="Text Box 39">
            <a:extLst>
              <a:ext uri="{FF2B5EF4-FFF2-40B4-BE49-F238E27FC236}">
                <a16:creationId xmlns:a16="http://schemas.microsoft.com/office/drawing/2014/main" id="{0A559B78-018C-DAD0-E5A9-E8121BA1F23A}"/>
              </a:ext>
            </a:extLst>
          </p:cNvPr>
          <p:cNvSpPr txBox="1">
            <a:spLocks noChangeArrowheads="1"/>
          </p:cNvSpPr>
          <p:nvPr/>
        </p:nvSpPr>
        <p:spPr bwMode="auto">
          <a:xfrm>
            <a:off x="2843213" y="6453188"/>
            <a:ext cx="273685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000" tIns="72000" rIns="72000" bIns="72000">
            <a:spAutoFit/>
          </a:bodyPr>
          <a:lstStyle>
            <a:lvl1pPr marL="185738" indent="-185738">
              <a:spcBef>
                <a:spcPct val="0"/>
              </a:spcBef>
              <a:defRPr sz="2400">
                <a:solidFill>
                  <a:schemeClr val="tx1"/>
                </a:solidFill>
                <a:latin typeface="Times New Roman" pitchFamily="18" charset="0"/>
              </a:defRPr>
            </a:lvl1pPr>
            <a:lvl2pPr>
              <a:spcBef>
                <a:spcPct val="0"/>
              </a:spcBef>
              <a:defRPr sz="2400">
                <a:solidFill>
                  <a:schemeClr val="tx1"/>
                </a:solidFill>
                <a:latin typeface="Times New Roman" pitchFamily="18" charset="0"/>
              </a:defRPr>
            </a:lvl2pPr>
            <a:lvl3pPr>
              <a:spcBef>
                <a:spcPct val="0"/>
              </a:spcBef>
              <a:defRPr sz="2400">
                <a:solidFill>
                  <a:schemeClr val="tx1"/>
                </a:solidFill>
                <a:latin typeface="Times New Roman" pitchFamily="18" charset="0"/>
              </a:defRPr>
            </a:lvl3pPr>
            <a:lvl4pPr>
              <a:spcBef>
                <a:spcPct val="0"/>
              </a:spcBef>
              <a:defRPr sz="2400">
                <a:solidFill>
                  <a:schemeClr val="tx1"/>
                </a:solidFill>
                <a:latin typeface="Times New Roman" pitchFamily="18" charset="0"/>
              </a:defRPr>
            </a:lvl4pPr>
            <a:lvl5pPr>
              <a:spcBef>
                <a:spcPct val="0"/>
              </a:spcBef>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gn="ctr">
              <a:spcBef>
                <a:spcPct val="50000"/>
              </a:spcBef>
              <a:defRPr/>
            </a:pPr>
            <a:endParaRPr lang="en-US" altLang="en-US" sz="2000">
              <a:latin typeface="Arial" charset="0"/>
            </a:endParaRPr>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Lst>
  <p:hf hdr="0" dt="0"/>
  <p:txStyles>
    <p:titleStyle>
      <a:lvl1pPr algn="l" rtl="0" eaLnBrk="0" fontAlgn="base" hangingPunct="0">
        <a:spcBef>
          <a:spcPct val="0"/>
        </a:spcBef>
        <a:spcAft>
          <a:spcPct val="0"/>
        </a:spcAft>
        <a:defRPr sz="2800" b="1">
          <a:solidFill>
            <a:srgbClr val="000066"/>
          </a:solidFill>
          <a:latin typeface="+mj-lt"/>
          <a:ea typeface="+mj-ea"/>
          <a:cs typeface="+mj-cs"/>
        </a:defRPr>
      </a:lvl1pPr>
      <a:lvl2pPr algn="l" rtl="0" eaLnBrk="0" fontAlgn="base" hangingPunct="0">
        <a:spcBef>
          <a:spcPct val="0"/>
        </a:spcBef>
        <a:spcAft>
          <a:spcPct val="0"/>
        </a:spcAft>
        <a:defRPr sz="2800" b="1">
          <a:solidFill>
            <a:srgbClr val="000066"/>
          </a:solidFill>
          <a:latin typeface="Arial" charset="0"/>
        </a:defRPr>
      </a:lvl2pPr>
      <a:lvl3pPr algn="l" rtl="0" eaLnBrk="0" fontAlgn="base" hangingPunct="0">
        <a:spcBef>
          <a:spcPct val="0"/>
        </a:spcBef>
        <a:spcAft>
          <a:spcPct val="0"/>
        </a:spcAft>
        <a:defRPr sz="2800" b="1">
          <a:solidFill>
            <a:srgbClr val="000066"/>
          </a:solidFill>
          <a:latin typeface="Arial" charset="0"/>
        </a:defRPr>
      </a:lvl3pPr>
      <a:lvl4pPr algn="l" rtl="0" eaLnBrk="0" fontAlgn="base" hangingPunct="0">
        <a:spcBef>
          <a:spcPct val="0"/>
        </a:spcBef>
        <a:spcAft>
          <a:spcPct val="0"/>
        </a:spcAft>
        <a:defRPr sz="2800" b="1">
          <a:solidFill>
            <a:srgbClr val="000066"/>
          </a:solidFill>
          <a:latin typeface="Arial" charset="0"/>
        </a:defRPr>
      </a:lvl4pPr>
      <a:lvl5pPr algn="l" rtl="0" eaLnBrk="0" fontAlgn="base" hangingPunct="0">
        <a:spcBef>
          <a:spcPct val="0"/>
        </a:spcBef>
        <a:spcAft>
          <a:spcPct val="0"/>
        </a:spcAft>
        <a:defRPr sz="2800" b="1">
          <a:solidFill>
            <a:srgbClr val="000066"/>
          </a:solidFill>
          <a:latin typeface="Arial" charset="0"/>
        </a:defRPr>
      </a:lvl5pPr>
      <a:lvl6pPr marL="457200" algn="l" rtl="0" fontAlgn="base">
        <a:spcBef>
          <a:spcPct val="0"/>
        </a:spcBef>
        <a:spcAft>
          <a:spcPct val="0"/>
        </a:spcAft>
        <a:defRPr sz="2800" b="1">
          <a:solidFill>
            <a:srgbClr val="000066"/>
          </a:solidFill>
          <a:latin typeface="Arial" charset="0"/>
        </a:defRPr>
      </a:lvl6pPr>
      <a:lvl7pPr marL="914400" algn="l" rtl="0" fontAlgn="base">
        <a:spcBef>
          <a:spcPct val="0"/>
        </a:spcBef>
        <a:spcAft>
          <a:spcPct val="0"/>
        </a:spcAft>
        <a:defRPr sz="2800" b="1">
          <a:solidFill>
            <a:srgbClr val="000066"/>
          </a:solidFill>
          <a:latin typeface="Arial" charset="0"/>
        </a:defRPr>
      </a:lvl7pPr>
      <a:lvl8pPr marL="1371600" algn="l" rtl="0" fontAlgn="base">
        <a:spcBef>
          <a:spcPct val="0"/>
        </a:spcBef>
        <a:spcAft>
          <a:spcPct val="0"/>
        </a:spcAft>
        <a:defRPr sz="2800" b="1">
          <a:solidFill>
            <a:srgbClr val="000066"/>
          </a:solidFill>
          <a:latin typeface="Arial" charset="0"/>
        </a:defRPr>
      </a:lvl8pPr>
      <a:lvl9pPr marL="1828800" algn="l" rtl="0" fontAlgn="base">
        <a:spcBef>
          <a:spcPct val="0"/>
        </a:spcBef>
        <a:spcAft>
          <a:spcPct val="0"/>
        </a:spcAft>
        <a:defRPr sz="2800" b="1">
          <a:solidFill>
            <a:srgbClr val="000066"/>
          </a:solidFill>
          <a:latin typeface="Arial" charset="0"/>
        </a:defRPr>
      </a:lvl9pPr>
    </p:titleStyle>
    <p:bodyStyle>
      <a:lvl1pPr marL="185738" indent="-1857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400" b="1">
          <a:solidFill>
            <a:srgbClr val="000066"/>
          </a:solidFill>
          <a:latin typeface="+mn-lt"/>
          <a:ea typeface="+mn-ea"/>
          <a:cs typeface="+mn-cs"/>
        </a:defRPr>
      </a:lvl1pPr>
      <a:lvl2pPr marL="568325" indent="-19208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2pPr>
      <a:lvl3pPr marL="1046163" indent="-196850"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3pPr>
      <a:lvl4pPr marL="1435100" indent="-198438"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4pPr>
      <a:lvl5pPr marL="2003425" indent="-284163" algn="l" rtl="0" eaLnBrk="0" fontAlgn="base" hangingPunct="0">
        <a:spcBef>
          <a:spcPct val="20000"/>
        </a:spcBef>
        <a:spcAft>
          <a:spcPct val="0"/>
        </a:spcAft>
        <a:buClr>
          <a:srgbClr val="000090"/>
        </a:buClr>
        <a:buFont typeface="Wingdings" panose="05000000000000000000" pitchFamily="2" charset="2"/>
        <a:buChar char="§"/>
        <a:tabLst>
          <a:tab pos="1806575" algn="l"/>
        </a:tabLst>
        <a:defRPr sz="2000">
          <a:solidFill>
            <a:srgbClr val="000066"/>
          </a:solidFill>
          <a:latin typeface="+mn-lt"/>
        </a:defRPr>
      </a:lvl5pPr>
      <a:lvl6pPr marL="24606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6pPr>
      <a:lvl7pPr marL="29178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7pPr>
      <a:lvl8pPr marL="33750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8pPr>
      <a:lvl9pPr marL="3832225" indent="-284163" algn="l" rtl="0" fontAlgn="base">
        <a:spcBef>
          <a:spcPct val="20000"/>
        </a:spcBef>
        <a:spcAft>
          <a:spcPct val="0"/>
        </a:spcAft>
        <a:buClr>
          <a:srgbClr val="000090"/>
        </a:buClr>
        <a:buFont typeface="Wingdings" pitchFamily="2" charset="2"/>
        <a:buChar char="§"/>
        <a:tabLst>
          <a:tab pos="1806575" algn="l"/>
        </a:tabLst>
        <a:defRPr sz="2000">
          <a:solidFill>
            <a:srgbClr val="0000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audio" Target="file:///D:\MP3\NuocNgoai\Happy%20new%20year%20-%20Abba.wm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0F5434-53D4-68CA-4708-8928467BF1A5}"/>
              </a:ext>
            </a:extLst>
          </p:cNvPr>
          <p:cNvSpPr>
            <a:spLocks noGrp="1" noChangeArrowheads="1"/>
          </p:cNvSpPr>
          <p:nvPr>
            <p:ph type="ctrTitle"/>
          </p:nvPr>
        </p:nvSpPr>
        <p:spPr>
          <a:xfrm>
            <a:off x="358775" y="1376363"/>
            <a:ext cx="8426450" cy="1403350"/>
          </a:xfrm>
        </p:spPr>
        <p:txBody>
          <a:bodyPr/>
          <a:lstStyle/>
          <a:p>
            <a:pPr eaLnBrk="1" hangingPunct="1"/>
            <a:r>
              <a:rPr lang="en-US" altLang="en-US" sz="3600"/>
              <a:t>CHƯƠNG 10: </a:t>
            </a:r>
            <a:br>
              <a:rPr lang="en-US" altLang="en-US" sz="3600"/>
            </a:br>
            <a:r>
              <a:rPr lang="en-US" altLang="en-US" sz="3600"/>
              <a:t>KIỂM THỬ CHẤP NHẬN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7A85A4FC-C7EF-22A6-4269-79A6F5E59D2D}"/>
              </a:ext>
            </a:extLst>
          </p:cNvPr>
          <p:cNvSpPr>
            <a:spLocks noGrp="1"/>
          </p:cNvSpPr>
          <p:nvPr>
            <p:ph type="title"/>
          </p:nvPr>
        </p:nvSpPr>
        <p:spPr/>
        <p:txBody>
          <a:bodyPr/>
          <a:lstStyle/>
          <a:p>
            <a:r>
              <a:rPr lang="en-US" altLang="en-US"/>
              <a:t>5. </a:t>
            </a:r>
            <a:r>
              <a:rPr lang="vi-VN" altLang="en-US"/>
              <a:t>Tiêu chuẩn đầu vào và đầu ra</a:t>
            </a:r>
            <a:endParaRPr lang="en-US" altLang="en-US"/>
          </a:p>
        </p:txBody>
      </p:sp>
      <p:sp>
        <p:nvSpPr>
          <p:cNvPr id="13315" name="Content Placeholder 2">
            <a:extLst>
              <a:ext uri="{FF2B5EF4-FFF2-40B4-BE49-F238E27FC236}">
                <a16:creationId xmlns:a16="http://schemas.microsoft.com/office/drawing/2014/main" id="{4FAC1C0C-5922-A1ED-7F0D-34A50241341F}"/>
              </a:ext>
            </a:extLst>
          </p:cNvPr>
          <p:cNvSpPr>
            <a:spLocks noGrp="1"/>
          </p:cNvSpPr>
          <p:nvPr>
            <p:ph idx="1"/>
          </p:nvPr>
        </p:nvSpPr>
        <p:spPr>
          <a:xfrm>
            <a:off x="719138" y="1773238"/>
            <a:ext cx="7847012" cy="4367212"/>
          </a:xfrm>
        </p:spPr>
        <p:txBody>
          <a:bodyPr/>
          <a:lstStyle/>
          <a:p>
            <a:pPr>
              <a:lnSpc>
                <a:spcPct val="150000"/>
              </a:lnSpc>
            </a:pPr>
            <a:r>
              <a:rPr lang="vi-VN" altLang="en-US" b="0"/>
              <a:t>Tiêu chuẩn đầu vào của Alpha testing</a:t>
            </a:r>
            <a:endParaRPr lang="en-US" altLang="en-US" b="0"/>
          </a:p>
          <a:p>
            <a:pPr>
              <a:lnSpc>
                <a:spcPct val="150000"/>
              </a:lnSpc>
            </a:pPr>
            <a:r>
              <a:rPr lang="vi-VN" altLang="en-US" b="0"/>
              <a:t>Tiêu chuẩn đầu ra của Alpha testing</a:t>
            </a:r>
            <a:endParaRPr lang="en-US" altLang="en-US" b="0"/>
          </a:p>
          <a:p>
            <a:pPr>
              <a:lnSpc>
                <a:spcPct val="150000"/>
              </a:lnSpc>
            </a:pPr>
            <a:r>
              <a:rPr lang="vi-VN" altLang="en-US" b="0"/>
              <a:t>Tiêu chuẩn đầu vào của Beta testing</a:t>
            </a:r>
            <a:endParaRPr lang="en-US" altLang="en-US" b="0"/>
          </a:p>
          <a:p>
            <a:pPr>
              <a:lnSpc>
                <a:spcPct val="150000"/>
              </a:lnSpc>
            </a:pPr>
            <a:r>
              <a:rPr lang="vi-VN" altLang="en-US" b="0"/>
              <a:t>Tiêu chuẩn đầu ra của Beta testing</a:t>
            </a:r>
            <a:endParaRPr lang="en-US" altLang="en-US" b="0"/>
          </a:p>
        </p:txBody>
      </p:sp>
      <p:sp>
        <p:nvSpPr>
          <p:cNvPr id="13316" name="Slide Number Placeholder 3">
            <a:extLst>
              <a:ext uri="{FF2B5EF4-FFF2-40B4-BE49-F238E27FC236}">
                <a16:creationId xmlns:a16="http://schemas.microsoft.com/office/drawing/2014/main" id="{F0CD36B4-FFED-BD4C-2B4A-F7554E4B03BA}"/>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7CA2C41C-9943-4D00-95C1-2885DB840B48}" type="slidenum">
              <a:rPr lang="nl-NL" altLang="en-US" sz="1200">
                <a:solidFill>
                  <a:schemeClr val="tx1"/>
                </a:solidFill>
                <a:latin typeface="Lucida Sans Unicode" panose="020B0602030504020204" pitchFamily="34" charset="0"/>
              </a:rPr>
              <a:pPr eaLnBrk="1" hangingPunct="1">
                <a:buClrTx/>
                <a:buFontTx/>
                <a:buNone/>
              </a:pPr>
              <a:t>10</a:t>
            </a:fld>
            <a:endParaRPr lang="nl-NL" altLang="en-US" sz="1200">
              <a:solidFill>
                <a:schemeClr val="tx1"/>
              </a:solidFill>
              <a:latin typeface="Lucida Sans Unicode" panose="020B0602030504020204" pitchFamily="34" charset="0"/>
            </a:endParaRPr>
          </a:p>
        </p:txBody>
      </p:sp>
      <p:pic>
        <p:nvPicPr>
          <p:cNvPr id="13317" name="Picture 2">
            <a:extLst>
              <a:ext uri="{FF2B5EF4-FFF2-40B4-BE49-F238E27FC236}">
                <a16:creationId xmlns:a16="http://schemas.microsoft.com/office/drawing/2014/main" id="{B42ECED9-5278-2D75-90B0-BC2BD97CB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4329113"/>
            <a:ext cx="5310187" cy="226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9280024-FF68-C3C7-4FB8-1FB376F1FBC8}"/>
              </a:ext>
            </a:extLst>
          </p:cNvPr>
          <p:cNvSpPr>
            <a:spLocks noGrp="1"/>
          </p:cNvSpPr>
          <p:nvPr>
            <p:ph type="title"/>
          </p:nvPr>
        </p:nvSpPr>
        <p:spPr/>
        <p:txBody>
          <a:bodyPr/>
          <a:lstStyle/>
          <a:p>
            <a:r>
              <a:rPr lang="vi-VN" altLang="en-US"/>
              <a:t>Tiêu chuẩn đầu vào của Alpha testing</a:t>
            </a:r>
            <a:endParaRPr lang="en-US" altLang="en-US"/>
          </a:p>
        </p:txBody>
      </p:sp>
      <p:sp>
        <p:nvSpPr>
          <p:cNvPr id="14339" name="Content Placeholder 2">
            <a:extLst>
              <a:ext uri="{FF2B5EF4-FFF2-40B4-BE49-F238E27FC236}">
                <a16:creationId xmlns:a16="http://schemas.microsoft.com/office/drawing/2014/main" id="{86EA31FD-3071-67C5-DF57-527ACCD47A10}"/>
              </a:ext>
            </a:extLst>
          </p:cNvPr>
          <p:cNvSpPr>
            <a:spLocks noGrp="1"/>
          </p:cNvSpPr>
          <p:nvPr>
            <p:ph idx="1"/>
          </p:nvPr>
        </p:nvSpPr>
        <p:spPr/>
        <p:txBody>
          <a:bodyPr/>
          <a:lstStyle/>
          <a:p>
            <a:r>
              <a:rPr lang="vi-VN" altLang="en-US" b="0"/>
              <a:t>Tài liệu đặc tả yêu cầu phần mềm hoặc đặc tả yêu cầu Business.</a:t>
            </a:r>
          </a:p>
          <a:p>
            <a:r>
              <a:rPr lang="vi-VN" altLang="en-US" b="0"/>
              <a:t>Testcase cho tất cả các yêu cầu.</a:t>
            </a:r>
          </a:p>
          <a:p>
            <a:r>
              <a:rPr lang="vi-VN" altLang="en-US" b="0"/>
              <a:t>Testing team có kiến thức tốt về các ứng dụng phần mềm.</a:t>
            </a:r>
          </a:p>
          <a:p>
            <a:r>
              <a:rPr lang="vi-VN" altLang="en-US" b="0"/>
              <a:t>Thiết lập môi trường test Lab</a:t>
            </a:r>
          </a:p>
          <a:p>
            <a:r>
              <a:rPr lang="vi-VN" altLang="en-US" b="0"/>
              <a:t>QA đã sẵn sàng build để thực hiện test.</a:t>
            </a:r>
          </a:p>
          <a:p>
            <a:r>
              <a:rPr lang="vi-VN" altLang="en-US" b="0"/>
              <a:t>Test Management tool để tải testcase và test (Test tự động).</a:t>
            </a:r>
          </a:p>
          <a:p>
            <a:r>
              <a:rPr lang="vi-VN" altLang="en-US" b="0"/>
              <a:t>Sử dụng Traceability Matrix để chắc chắn với mỗi yêu cầu về design sẽ có ít nhất 1 testcase kiểm định nó.</a:t>
            </a:r>
          </a:p>
          <a:p>
            <a:endParaRPr lang="en-US" altLang="en-US"/>
          </a:p>
        </p:txBody>
      </p:sp>
      <p:sp>
        <p:nvSpPr>
          <p:cNvPr id="14340" name="Slide Number Placeholder 3">
            <a:extLst>
              <a:ext uri="{FF2B5EF4-FFF2-40B4-BE49-F238E27FC236}">
                <a16:creationId xmlns:a16="http://schemas.microsoft.com/office/drawing/2014/main" id="{FF8FF6A1-21F2-84F7-6154-B224446FEB7C}"/>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E496B80C-00E6-4734-9938-16DC9D15C081}" type="slidenum">
              <a:rPr lang="nl-NL" altLang="en-US" sz="1200">
                <a:solidFill>
                  <a:schemeClr val="tx1"/>
                </a:solidFill>
                <a:latin typeface="Lucida Sans Unicode" panose="020B0602030504020204" pitchFamily="34" charset="0"/>
              </a:rPr>
              <a:pPr eaLnBrk="1" hangingPunct="1">
                <a:buClrTx/>
                <a:buFontTx/>
                <a:buNone/>
              </a:pPr>
              <a:t>11</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898774E-0A2C-15CB-C009-9E45DF7CF4B7}"/>
              </a:ext>
            </a:extLst>
          </p:cNvPr>
          <p:cNvSpPr>
            <a:spLocks noGrp="1"/>
          </p:cNvSpPr>
          <p:nvPr>
            <p:ph type="title"/>
          </p:nvPr>
        </p:nvSpPr>
        <p:spPr/>
        <p:txBody>
          <a:bodyPr/>
          <a:lstStyle/>
          <a:p>
            <a:r>
              <a:rPr lang="vi-VN" altLang="en-US"/>
              <a:t>Tiêu chuẩn đầu ra của Alpha testing</a:t>
            </a:r>
            <a:endParaRPr lang="en-US" altLang="en-US"/>
          </a:p>
        </p:txBody>
      </p:sp>
      <p:sp>
        <p:nvSpPr>
          <p:cNvPr id="15363" name="Content Placeholder 2">
            <a:extLst>
              <a:ext uri="{FF2B5EF4-FFF2-40B4-BE49-F238E27FC236}">
                <a16:creationId xmlns:a16="http://schemas.microsoft.com/office/drawing/2014/main" id="{ECAF6DE6-CF22-719F-378C-199922BCA685}"/>
              </a:ext>
            </a:extLst>
          </p:cNvPr>
          <p:cNvSpPr>
            <a:spLocks noGrp="1"/>
          </p:cNvSpPr>
          <p:nvPr>
            <p:ph idx="1"/>
          </p:nvPr>
        </p:nvSpPr>
        <p:spPr/>
        <p:txBody>
          <a:bodyPr/>
          <a:lstStyle/>
          <a:p>
            <a:pPr>
              <a:lnSpc>
                <a:spcPct val="150000"/>
              </a:lnSpc>
            </a:pPr>
            <a:r>
              <a:rPr lang="vi-VN" altLang="en-US" b="0"/>
              <a:t>Tất cả testcase đã được thực hiện và pass.</a:t>
            </a:r>
          </a:p>
          <a:p>
            <a:pPr>
              <a:lnSpc>
                <a:spcPct val="150000"/>
              </a:lnSpc>
            </a:pPr>
            <a:r>
              <a:rPr lang="vi-VN" altLang="en-US" b="0"/>
              <a:t>Tất cả các bug nghiêm trọng phải được sửa và đóng.</a:t>
            </a:r>
          </a:p>
          <a:p>
            <a:pPr>
              <a:lnSpc>
                <a:spcPct val="150000"/>
              </a:lnSpc>
            </a:pPr>
            <a:r>
              <a:rPr lang="vi-VN" altLang="en-US" b="0"/>
              <a:t>Bàn giao báo cáo về quá trình test.</a:t>
            </a:r>
          </a:p>
          <a:p>
            <a:pPr>
              <a:lnSpc>
                <a:spcPct val="150000"/>
              </a:lnSpc>
            </a:pPr>
            <a:r>
              <a:rPr lang="vi-VN" altLang="en-US" b="0"/>
              <a:t>Chắc chắn không có một chức năng mới nào được thêm vào.</a:t>
            </a:r>
          </a:p>
          <a:p>
            <a:pPr>
              <a:lnSpc>
                <a:spcPct val="150000"/>
              </a:lnSpc>
            </a:pPr>
            <a:r>
              <a:rPr lang="vi-VN" altLang="en-US" b="0"/>
              <a:t>Kết thúc Alpha testing.</a:t>
            </a:r>
          </a:p>
          <a:p>
            <a:pPr>
              <a:lnSpc>
                <a:spcPct val="150000"/>
              </a:lnSpc>
            </a:pPr>
            <a:endParaRPr lang="en-US" altLang="en-US"/>
          </a:p>
        </p:txBody>
      </p:sp>
      <p:sp>
        <p:nvSpPr>
          <p:cNvPr id="15364" name="Slide Number Placeholder 3">
            <a:extLst>
              <a:ext uri="{FF2B5EF4-FFF2-40B4-BE49-F238E27FC236}">
                <a16:creationId xmlns:a16="http://schemas.microsoft.com/office/drawing/2014/main" id="{32BEBC30-783B-851F-1FD4-E62012C1F171}"/>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4173FF86-BFF5-4051-8FE9-A045A2B9ADCE}" type="slidenum">
              <a:rPr lang="nl-NL" altLang="en-US" sz="1200">
                <a:solidFill>
                  <a:schemeClr val="tx1"/>
                </a:solidFill>
                <a:latin typeface="Lucida Sans Unicode" panose="020B0602030504020204" pitchFamily="34" charset="0"/>
              </a:rPr>
              <a:pPr eaLnBrk="1" hangingPunct="1">
                <a:buClrTx/>
                <a:buFontTx/>
                <a:buNone/>
              </a:pPr>
              <a:t>12</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F765529E-3D2F-346F-8430-669BC5087DCF}"/>
              </a:ext>
            </a:extLst>
          </p:cNvPr>
          <p:cNvSpPr>
            <a:spLocks noGrp="1"/>
          </p:cNvSpPr>
          <p:nvPr>
            <p:ph type="title"/>
          </p:nvPr>
        </p:nvSpPr>
        <p:spPr/>
        <p:txBody>
          <a:bodyPr/>
          <a:lstStyle/>
          <a:p>
            <a:r>
              <a:rPr lang="vi-VN" altLang="en-US"/>
              <a:t>Tiêu chuẩn đầu vào của Beta testing</a:t>
            </a:r>
            <a:endParaRPr lang="en-US" altLang="en-US"/>
          </a:p>
        </p:txBody>
      </p:sp>
      <p:sp>
        <p:nvSpPr>
          <p:cNvPr id="16387" name="Content Placeholder 2">
            <a:extLst>
              <a:ext uri="{FF2B5EF4-FFF2-40B4-BE49-F238E27FC236}">
                <a16:creationId xmlns:a16="http://schemas.microsoft.com/office/drawing/2014/main" id="{4A4EE7E3-00E9-0E8F-13C5-347CBC688FD8}"/>
              </a:ext>
            </a:extLst>
          </p:cNvPr>
          <p:cNvSpPr>
            <a:spLocks noGrp="1"/>
          </p:cNvSpPr>
          <p:nvPr>
            <p:ph idx="1"/>
          </p:nvPr>
        </p:nvSpPr>
        <p:spPr/>
        <p:txBody>
          <a:bodyPr/>
          <a:lstStyle/>
          <a:p>
            <a:pPr>
              <a:lnSpc>
                <a:spcPct val="150000"/>
              </a:lnSpc>
            </a:pPr>
            <a:r>
              <a:rPr lang="vi-VN" altLang="en-US" b="0"/>
              <a:t>Kết thúc phần tài liệu của quá trình Alpha testing.</a:t>
            </a:r>
          </a:p>
          <a:p>
            <a:pPr>
              <a:lnSpc>
                <a:spcPct val="150000"/>
              </a:lnSpc>
            </a:pPr>
            <a:r>
              <a:rPr lang="vi-VN" altLang="en-US" b="0"/>
              <a:t>Sẵn sàng cho quá trình Beta testing.</a:t>
            </a:r>
          </a:p>
          <a:p>
            <a:pPr>
              <a:lnSpc>
                <a:spcPct val="150000"/>
              </a:lnSpc>
            </a:pPr>
            <a:r>
              <a:rPr lang="vi-VN" altLang="en-US" b="0"/>
              <a:t>Tạo dựng môi trường, chuẩn bị cho sự ra mắt của sản phẩm.</a:t>
            </a:r>
          </a:p>
          <a:p>
            <a:pPr>
              <a:lnSpc>
                <a:spcPct val="150000"/>
              </a:lnSpc>
            </a:pPr>
            <a:r>
              <a:rPr lang="vi-VN" altLang="en-US" b="0"/>
              <a:t>Sử dụng tool để nắm bắt được bug xảy ra trong quá trình real time.</a:t>
            </a:r>
          </a:p>
          <a:p>
            <a:pPr>
              <a:lnSpc>
                <a:spcPct val="150000"/>
              </a:lnSpc>
            </a:pPr>
            <a:endParaRPr lang="en-US" altLang="en-US"/>
          </a:p>
        </p:txBody>
      </p:sp>
      <p:sp>
        <p:nvSpPr>
          <p:cNvPr id="16388" name="Slide Number Placeholder 3">
            <a:extLst>
              <a:ext uri="{FF2B5EF4-FFF2-40B4-BE49-F238E27FC236}">
                <a16:creationId xmlns:a16="http://schemas.microsoft.com/office/drawing/2014/main" id="{74ADE705-083E-003C-4351-E06BC817D8E8}"/>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0CA1F4D8-343F-42BA-80AF-15960A832A76}" type="slidenum">
              <a:rPr lang="nl-NL" altLang="en-US" sz="1200">
                <a:solidFill>
                  <a:schemeClr val="tx1"/>
                </a:solidFill>
                <a:latin typeface="Lucida Sans Unicode" panose="020B0602030504020204" pitchFamily="34" charset="0"/>
              </a:rPr>
              <a:pPr eaLnBrk="1" hangingPunct="1">
                <a:buClrTx/>
                <a:buFontTx/>
                <a:buNone/>
              </a:pPr>
              <a:t>13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A99727F-7733-89B5-B047-E5DCA8338FD4}"/>
              </a:ext>
            </a:extLst>
          </p:cNvPr>
          <p:cNvSpPr>
            <a:spLocks noGrp="1"/>
          </p:cNvSpPr>
          <p:nvPr>
            <p:ph type="title"/>
          </p:nvPr>
        </p:nvSpPr>
        <p:spPr/>
        <p:txBody>
          <a:bodyPr/>
          <a:lstStyle/>
          <a:p>
            <a:r>
              <a:rPr lang="vi-VN" altLang="en-US"/>
              <a:t>Tiêu chuẩn đầu ra của Beta testing</a:t>
            </a:r>
            <a:endParaRPr lang="en-US" altLang="en-US"/>
          </a:p>
        </p:txBody>
      </p:sp>
      <p:sp>
        <p:nvSpPr>
          <p:cNvPr id="17411" name="Content Placeholder 2">
            <a:extLst>
              <a:ext uri="{FF2B5EF4-FFF2-40B4-BE49-F238E27FC236}">
                <a16:creationId xmlns:a16="http://schemas.microsoft.com/office/drawing/2014/main" id="{66012C7E-F9A3-DB91-B9FF-66027CD6ACC2}"/>
              </a:ext>
            </a:extLst>
          </p:cNvPr>
          <p:cNvSpPr>
            <a:spLocks noGrp="1"/>
          </p:cNvSpPr>
          <p:nvPr>
            <p:ph idx="1"/>
          </p:nvPr>
        </p:nvSpPr>
        <p:spPr/>
        <p:txBody>
          <a:bodyPr/>
          <a:lstStyle/>
          <a:p>
            <a:pPr>
              <a:lnSpc>
                <a:spcPct val="150000"/>
              </a:lnSpc>
            </a:pPr>
            <a:r>
              <a:rPr lang="vi-VN" altLang="en-US" b="0"/>
              <a:t>Tất cả các vấn đề/ Bug lớn hay nhỏ cũng phải được chắc chắn là đã được giải quyết.</a:t>
            </a:r>
          </a:p>
          <a:p>
            <a:pPr>
              <a:lnSpc>
                <a:spcPct val="150000"/>
              </a:lnSpc>
            </a:pPr>
            <a:r>
              <a:rPr lang="vi-VN" altLang="en-US" b="0"/>
              <a:t>Chuẩn bị báo cáo từ những ý kiến phản hồi của người dùng.</a:t>
            </a:r>
          </a:p>
          <a:p>
            <a:pPr>
              <a:lnSpc>
                <a:spcPct val="150000"/>
              </a:lnSpc>
            </a:pPr>
            <a:r>
              <a:rPr lang="vi-VN" altLang="en-US" b="0"/>
              <a:t>Bàn giao báo cáo của quá trình Beta test.</a:t>
            </a:r>
          </a:p>
          <a:p>
            <a:pPr>
              <a:lnSpc>
                <a:spcPct val="150000"/>
              </a:lnSpc>
            </a:pPr>
            <a:endParaRPr lang="en-US" altLang="en-US"/>
          </a:p>
        </p:txBody>
      </p:sp>
      <p:sp>
        <p:nvSpPr>
          <p:cNvPr id="17412" name="Slide Number Placeholder 3">
            <a:extLst>
              <a:ext uri="{FF2B5EF4-FFF2-40B4-BE49-F238E27FC236}">
                <a16:creationId xmlns:a16="http://schemas.microsoft.com/office/drawing/2014/main" id="{1767CD55-FE58-D18E-E159-7EC01D40B664}"/>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8644BB03-F409-45BB-B92D-10EB7B589563}" type="slidenum">
              <a:rPr lang="nl-NL" altLang="en-US" sz="1200">
                <a:solidFill>
                  <a:schemeClr val="tx1"/>
                </a:solidFill>
                <a:latin typeface="Lucida Sans Unicode" panose="020B0602030504020204" pitchFamily="34" charset="0"/>
              </a:rPr>
              <a:pPr eaLnBrk="1" hangingPunct="1">
                <a:buClrTx/>
                <a:buFontTx/>
                <a:buNone/>
              </a:pPr>
              <a:t>14</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03137154-4845-8EEC-CB8A-01083E160750}"/>
              </a:ext>
            </a:extLst>
          </p:cNvPr>
          <p:cNvSpPr>
            <a:spLocks noGrp="1"/>
          </p:cNvSpPr>
          <p:nvPr>
            <p:ph type="title"/>
          </p:nvPr>
        </p:nvSpPr>
        <p:spPr/>
        <p:txBody>
          <a:bodyPr/>
          <a:lstStyle/>
          <a:p>
            <a:r>
              <a:rPr lang="en-US" altLang="en-US"/>
              <a:t>6. Ưu nhược điểm</a:t>
            </a:r>
          </a:p>
        </p:txBody>
      </p:sp>
      <p:sp>
        <p:nvSpPr>
          <p:cNvPr id="18435" name="Content Placeholder 2">
            <a:extLst>
              <a:ext uri="{FF2B5EF4-FFF2-40B4-BE49-F238E27FC236}">
                <a16:creationId xmlns:a16="http://schemas.microsoft.com/office/drawing/2014/main" id="{5A88179D-EC31-D164-FCCA-EE90A5AFA443}"/>
              </a:ext>
            </a:extLst>
          </p:cNvPr>
          <p:cNvSpPr>
            <a:spLocks noGrp="1"/>
          </p:cNvSpPr>
          <p:nvPr>
            <p:ph idx="1"/>
          </p:nvPr>
        </p:nvSpPr>
        <p:spPr/>
        <p:txBody>
          <a:bodyPr/>
          <a:lstStyle/>
          <a:p>
            <a:pPr>
              <a:lnSpc>
                <a:spcPct val="150000"/>
              </a:lnSpc>
            </a:pPr>
            <a:r>
              <a:rPr lang="vi-VN" altLang="en-US" i="1"/>
              <a:t>Ưu điểm của Alpha testing</a:t>
            </a:r>
            <a:endParaRPr lang="vi-VN" altLang="en-US" b="0"/>
          </a:p>
          <a:p>
            <a:pPr lvl="1">
              <a:lnSpc>
                <a:spcPct val="150000"/>
              </a:lnSpc>
            </a:pPr>
            <a:r>
              <a:rPr lang="vi-VN" altLang="en-US"/>
              <a:t>Cung cấp cách nhìn nhận tốt hơn về độ tin cậy của phần mềm trong giai đoạn đầu .</a:t>
            </a:r>
          </a:p>
          <a:p>
            <a:pPr lvl="1">
              <a:lnSpc>
                <a:spcPct val="150000"/>
              </a:lnSpc>
            </a:pPr>
            <a:r>
              <a:rPr lang="vi-VN" altLang="en-US"/>
              <a:t>Giúp mô phỏng các hành vi thực của người dùng và mô phỏng môi trường.</a:t>
            </a:r>
          </a:p>
          <a:p>
            <a:pPr lvl="1">
              <a:lnSpc>
                <a:spcPct val="150000"/>
              </a:lnSpc>
            </a:pPr>
            <a:r>
              <a:rPr lang="vi-VN" altLang="en-US"/>
              <a:t>Phát hiện nhiều lỗi nghiêm trọng</a:t>
            </a:r>
          </a:p>
          <a:p>
            <a:pPr lvl="1">
              <a:lnSpc>
                <a:spcPct val="150000"/>
              </a:lnSpc>
            </a:pPr>
            <a:r>
              <a:rPr lang="vi-VN" altLang="en-US"/>
              <a:t>Có thể phát hiện sớm các lỗi về thiết kế và chức năng.</a:t>
            </a:r>
          </a:p>
          <a:p>
            <a:pPr>
              <a:lnSpc>
                <a:spcPct val="150000"/>
              </a:lnSpc>
            </a:pPr>
            <a:endParaRPr lang="en-US" altLang="en-US"/>
          </a:p>
        </p:txBody>
      </p:sp>
      <p:sp>
        <p:nvSpPr>
          <p:cNvPr id="18436" name="Slide Number Placeholder 3">
            <a:extLst>
              <a:ext uri="{FF2B5EF4-FFF2-40B4-BE49-F238E27FC236}">
                <a16:creationId xmlns:a16="http://schemas.microsoft.com/office/drawing/2014/main" id="{D0785DF6-F008-867B-30A9-09EFCC204FB7}"/>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A79A196A-AECD-49F2-974F-435AFEB59DC4}" type="slidenum">
              <a:rPr lang="nl-NL" altLang="en-US" sz="1200">
                <a:solidFill>
                  <a:schemeClr val="tx1"/>
                </a:solidFill>
                <a:latin typeface="Lucida Sans Unicode" panose="020B0602030504020204" pitchFamily="34" charset="0"/>
              </a:rPr>
              <a:pPr eaLnBrk="1" hangingPunct="1">
                <a:buClrTx/>
                <a:buFontTx/>
                <a:buNone/>
              </a:pPr>
              <a:t>15</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EC86359F-A63C-7A7E-E919-9F8C5F554E44}"/>
              </a:ext>
            </a:extLst>
          </p:cNvPr>
          <p:cNvSpPr>
            <a:spLocks noGrp="1"/>
          </p:cNvSpPr>
          <p:nvPr>
            <p:ph type="title"/>
          </p:nvPr>
        </p:nvSpPr>
        <p:spPr/>
        <p:txBody>
          <a:bodyPr/>
          <a:lstStyle/>
          <a:p>
            <a:r>
              <a:rPr lang="en-US" altLang="en-US"/>
              <a:t>6. Ưu nhược điểm (tt)</a:t>
            </a:r>
          </a:p>
        </p:txBody>
      </p:sp>
      <p:sp>
        <p:nvSpPr>
          <p:cNvPr id="19459" name="Content Placeholder 2">
            <a:extLst>
              <a:ext uri="{FF2B5EF4-FFF2-40B4-BE49-F238E27FC236}">
                <a16:creationId xmlns:a16="http://schemas.microsoft.com/office/drawing/2014/main" id="{F038C2CB-B525-6F36-7F58-69B427790BB5}"/>
              </a:ext>
            </a:extLst>
          </p:cNvPr>
          <p:cNvSpPr>
            <a:spLocks noGrp="1"/>
          </p:cNvSpPr>
          <p:nvPr>
            <p:ph idx="1"/>
          </p:nvPr>
        </p:nvSpPr>
        <p:spPr/>
        <p:txBody>
          <a:bodyPr/>
          <a:lstStyle/>
          <a:p>
            <a:pPr>
              <a:lnSpc>
                <a:spcPct val="150000"/>
              </a:lnSpc>
            </a:pPr>
            <a:r>
              <a:rPr lang="vi-VN" altLang="en-US" i="1"/>
              <a:t>Nhược điểm của Alpha testing</a:t>
            </a:r>
            <a:endParaRPr lang="vi-VN" altLang="en-US" b="0"/>
          </a:p>
          <a:p>
            <a:pPr lvl="1">
              <a:lnSpc>
                <a:spcPct val="150000"/>
              </a:lnSpc>
            </a:pPr>
            <a:r>
              <a:rPr lang="vi-VN" altLang="en-US"/>
              <a:t>Các chức năng không thể được kiểm tra vì phần mềm vẫn đang trong giai đoạn phát triển.</a:t>
            </a:r>
            <a:endParaRPr lang="en-US" altLang="en-US"/>
          </a:p>
          <a:p>
            <a:pPr lvl="1">
              <a:lnSpc>
                <a:spcPct val="150000"/>
              </a:lnSpc>
            </a:pPr>
            <a:r>
              <a:rPr lang="vi-VN" altLang="en-US"/>
              <a:t>Đôi khi developer và tester không hài lòng với kết quả của kiểm thử alpha.</a:t>
            </a:r>
          </a:p>
          <a:p>
            <a:pPr>
              <a:lnSpc>
                <a:spcPct val="150000"/>
              </a:lnSpc>
            </a:pPr>
            <a:endParaRPr lang="en-US" altLang="en-US"/>
          </a:p>
        </p:txBody>
      </p:sp>
      <p:sp>
        <p:nvSpPr>
          <p:cNvPr id="19460" name="Slide Number Placeholder 3">
            <a:extLst>
              <a:ext uri="{FF2B5EF4-FFF2-40B4-BE49-F238E27FC236}">
                <a16:creationId xmlns:a16="http://schemas.microsoft.com/office/drawing/2014/main" id="{EDF2801B-8048-DC3B-20BC-5D3532102E04}"/>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348D8963-BFA4-4DD4-99EC-D6F4F3DA89F2}" type="slidenum">
              <a:rPr lang="nl-NL" altLang="en-US" sz="1200">
                <a:solidFill>
                  <a:schemeClr val="tx1"/>
                </a:solidFill>
                <a:latin typeface="Lucida Sans Unicode" panose="020B0602030504020204" pitchFamily="34" charset="0"/>
              </a:rPr>
              <a:pPr eaLnBrk="1" hangingPunct="1">
                <a:buClrTx/>
                <a:buFontTx/>
                <a:buNone/>
              </a:pPr>
              <a:t>16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8CECF6C0-60FB-E9FA-77C8-2149FD899BD2}"/>
              </a:ext>
            </a:extLst>
          </p:cNvPr>
          <p:cNvSpPr>
            <a:spLocks noGrp="1"/>
          </p:cNvSpPr>
          <p:nvPr>
            <p:ph type="title"/>
          </p:nvPr>
        </p:nvSpPr>
        <p:spPr/>
        <p:txBody>
          <a:bodyPr/>
          <a:lstStyle/>
          <a:p>
            <a:r>
              <a:rPr lang="en-US" altLang="en-US"/>
              <a:t>6. Ưu nhược điểm (tt)</a:t>
            </a:r>
          </a:p>
        </p:txBody>
      </p:sp>
      <p:sp>
        <p:nvSpPr>
          <p:cNvPr id="20483" name="Content Placeholder 2">
            <a:extLst>
              <a:ext uri="{FF2B5EF4-FFF2-40B4-BE49-F238E27FC236}">
                <a16:creationId xmlns:a16="http://schemas.microsoft.com/office/drawing/2014/main" id="{30F21095-97A0-6F55-132C-3FA51D698FF8}"/>
              </a:ext>
            </a:extLst>
          </p:cNvPr>
          <p:cNvSpPr>
            <a:spLocks noGrp="1"/>
          </p:cNvSpPr>
          <p:nvPr>
            <p:ph idx="1"/>
          </p:nvPr>
        </p:nvSpPr>
        <p:spPr/>
        <p:txBody>
          <a:bodyPr/>
          <a:lstStyle/>
          <a:p>
            <a:pPr>
              <a:lnSpc>
                <a:spcPct val="150000"/>
              </a:lnSpc>
            </a:pPr>
            <a:r>
              <a:rPr lang="vi-VN" altLang="en-US" i="1"/>
              <a:t>Ưu điểm của Beta testing</a:t>
            </a:r>
            <a:endParaRPr lang="vi-VN" altLang="en-US" b="0"/>
          </a:p>
          <a:p>
            <a:pPr lvl="1">
              <a:lnSpc>
                <a:spcPct val="150000"/>
              </a:lnSpc>
            </a:pPr>
            <a:r>
              <a:rPr lang="vi-VN" altLang="en-US"/>
              <a:t>Giảm rủi ro cho sản phẩm thông qua việc xác nhận của người dùng.</a:t>
            </a:r>
          </a:p>
          <a:p>
            <a:pPr lvl="1">
              <a:lnSpc>
                <a:spcPct val="150000"/>
              </a:lnSpc>
            </a:pPr>
            <a:r>
              <a:rPr lang="vi-VN" altLang="en-US"/>
              <a:t>Beta test cho phép kiểm tra trên hệ thống cơ sở hạ tầng trước khi được giao cho khách hàng.</a:t>
            </a:r>
          </a:p>
          <a:p>
            <a:pPr lvl="1">
              <a:lnSpc>
                <a:spcPct val="150000"/>
              </a:lnSpc>
            </a:pPr>
            <a:r>
              <a:rPr lang="vi-VN" altLang="en-US"/>
              <a:t>Cải thiện chất lượng sản phẩm thông qua phản hồi của người dùng.</a:t>
            </a:r>
          </a:p>
          <a:p>
            <a:pPr lvl="1">
              <a:lnSpc>
                <a:spcPct val="150000"/>
              </a:lnSpc>
            </a:pPr>
            <a:r>
              <a:rPr lang="vi-VN" altLang="en-US"/>
              <a:t>Chi phí tương đương với phương pháp thu thập dữ liệu.</a:t>
            </a:r>
          </a:p>
          <a:p>
            <a:pPr lvl="1">
              <a:lnSpc>
                <a:spcPct val="150000"/>
              </a:lnSpc>
            </a:pPr>
            <a:r>
              <a:rPr lang="vi-VN" altLang="en-US"/>
              <a:t>Tạo ra thiện cảm với người dùng và tăng sự thỏa mãn của người dùng.</a:t>
            </a:r>
          </a:p>
          <a:p>
            <a:pPr>
              <a:lnSpc>
                <a:spcPct val="150000"/>
              </a:lnSpc>
            </a:pPr>
            <a:endParaRPr lang="en-US" altLang="en-US"/>
          </a:p>
        </p:txBody>
      </p:sp>
      <p:sp>
        <p:nvSpPr>
          <p:cNvPr id="20484" name="Slide Number Placeholder 3">
            <a:extLst>
              <a:ext uri="{FF2B5EF4-FFF2-40B4-BE49-F238E27FC236}">
                <a16:creationId xmlns:a16="http://schemas.microsoft.com/office/drawing/2014/main" id="{B5AEBFE2-90B8-29B9-0748-43D3514E7EF9}"/>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97C8247E-D814-4BCC-9CA0-64901F30DFA1}" type="slidenum">
              <a:rPr lang="nl-NL" altLang="en-US" sz="1200">
                <a:solidFill>
                  <a:schemeClr val="tx1"/>
                </a:solidFill>
                <a:latin typeface="Lucida Sans Unicode" panose="020B0602030504020204" pitchFamily="34" charset="0"/>
              </a:rPr>
              <a:pPr eaLnBrk="1" hangingPunct="1">
                <a:buClrTx/>
                <a:buFontTx/>
                <a:buNone/>
              </a:pPr>
              <a:t>17</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72D8BC4-4B8F-554B-C6D3-EBF5962CCCAF}"/>
              </a:ext>
            </a:extLst>
          </p:cNvPr>
          <p:cNvSpPr>
            <a:spLocks noGrp="1"/>
          </p:cNvSpPr>
          <p:nvPr>
            <p:ph type="title"/>
          </p:nvPr>
        </p:nvSpPr>
        <p:spPr/>
        <p:txBody>
          <a:bodyPr/>
          <a:lstStyle/>
          <a:p>
            <a:r>
              <a:rPr lang="en-US" altLang="en-US"/>
              <a:t>6. Ưu nhược điểm (tt)</a:t>
            </a:r>
          </a:p>
        </p:txBody>
      </p:sp>
      <p:sp>
        <p:nvSpPr>
          <p:cNvPr id="21507" name="Content Placeholder 2">
            <a:extLst>
              <a:ext uri="{FF2B5EF4-FFF2-40B4-BE49-F238E27FC236}">
                <a16:creationId xmlns:a16="http://schemas.microsoft.com/office/drawing/2014/main" id="{89A0A96E-98C8-8432-7FAF-A80E4AE0A23F}"/>
              </a:ext>
            </a:extLst>
          </p:cNvPr>
          <p:cNvSpPr>
            <a:spLocks noGrp="1"/>
          </p:cNvSpPr>
          <p:nvPr>
            <p:ph idx="1"/>
          </p:nvPr>
        </p:nvSpPr>
        <p:spPr/>
        <p:txBody>
          <a:bodyPr/>
          <a:lstStyle/>
          <a:p>
            <a:pPr>
              <a:lnSpc>
                <a:spcPct val="150000"/>
              </a:lnSpc>
            </a:pPr>
            <a:r>
              <a:rPr lang="vi-VN" altLang="en-US" i="1"/>
              <a:t>Nhược điểm của kiểm thử Beta testing</a:t>
            </a:r>
            <a:endParaRPr lang="vi-VN" altLang="en-US" b="0"/>
          </a:p>
          <a:p>
            <a:pPr lvl="1">
              <a:lnSpc>
                <a:spcPct val="150000"/>
              </a:lnSpc>
            </a:pPr>
            <a:r>
              <a:rPr lang="vi-VN" altLang="en-US"/>
              <a:t>Quản lý việc kiểm thử là một vấn đề. So với các phương pháp kiểm thử thường dùng trong môi trường có thể kiểm soát được khác, kiểm thử beta được thực hiện trong thế giới thực nơi mà ta rất khó có thể kiểm soát được.</a:t>
            </a:r>
          </a:p>
          <a:p>
            <a:pPr lvl="1">
              <a:lnSpc>
                <a:spcPct val="150000"/>
              </a:lnSpc>
            </a:pPr>
            <a:r>
              <a:rPr lang="vi-VN" altLang="en-US"/>
              <a:t>Tìm ra đúng người dùng và duy trì sự tham gia của họ là một thách thức.</a:t>
            </a:r>
          </a:p>
          <a:p>
            <a:pPr>
              <a:lnSpc>
                <a:spcPct val="150000"/>
              </a:lnSpc>
            </a:pPr>
            <a:endParaRPr lang="en-US" altLang="en-US"/>
          </a:p>
        </p:txBody>
      </p:sp>
      <p:sp>
        <p:nvSpPr>
          <p:cNvPr id="21508" name="Slide Number Placeholder 3">
            <a:extLst>
              <a:ext uri="{FF2B5EF4-FFF2-40B4-BE49-F238E27FC236}">
                <a16:creationId xmlns:a16="http://schemas.microsoft.com/office/drawing/2014/main" id="{B93FC2E1-221A-FFC7-599B-9BE7B9CCA592}"/>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65018638-4BAD-4750-B43C-27C946AE290B}" type="slidenum">
              <a:rPr lang="nl-NL" altLang="en-US" sz="1200">
                <a:solidFill>
                  <a:schemeClr val="tx1"/>
                </a:solidFill>
                <a:latin typeface="Lucida Sans Unicode" panose="020B0602030504020204" pitchFamily="34" charset="0"/>
              </a:rPr>
              <a:pPr eaLnBrk="1" hangingPunct="1">
                <a:buClrTx/>
                <a:buFontTx/>
                <a:buNone/>
              </a:pPr>
              <a:t>18</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5727DF9-98F3-22BF-E71B-37B77276B425}"/>
              </a:ext>
            </a:extLst>
          </p:cNvPr>
          <p:cNvSpPr>
            <a:spLocks noGrp="1"/>
          </p:cNvSpPr>
          <p:nvPr>
            <p:ph type="title"/>
          </p:nvPr>
        </p:nvSpPr>
        <p:spPr/>
        <p:txBody>
          <a:bodyPr/>
          <a:lstStyle/>
          <a:p>
            <a:r>
              <a:rPr lang="en-US" altLang="en-US"/>
              <a:t>7. Kết luận</a:t>
            </a:r>
          </a:p>
        </p:txBody>
      </p:sp>
      <p:sp>
        <p:nvSpPr>
          <p:cNvPr id="22531" name="Content Placeholder 2">
            <a:extLst>
              <a:ext uri="{FF2B5EF4-FFF2-40B4-BE49-F238E27FC236}">
                <a16:creationId xmlns:a16="http://schemas.microsoft.com/office/drawing/2014/main" id="{BC485B4F-0AE2-1DB2-EB0F-2E055E8B1DDA}"/>
              </a:ext>
            </a:extLst>
          </p:cNvPr>
          <p:cNvSpPr>
            <a:spLocks noGrp="1"/>
          </p:cNvSpPr>
          <p:nvPr>
            <p:ph idx="1"/>
          </p:nvPr>
        </p:nvSpPr>
        <p:spPr/>
        <p:txBody>
          <a:bodyPr/>
          <a:lstStyle/>
          <a:p>
            <a:pPr>
              <a:lnSpc>
                <a:spcPct val="150000"/>
              </a:lnSpc>
            </a:pPr>
            <a:r>
              <a:rPr lang="vi-VN" altLang="en-US" b="0"/>
              <a:t>Beta testing nhằm cung cấp thông tin từ những phản hồi của người dùng thực. </a:t>
            </a:r>
            <a:endParaRPr lang="en-US" altLang="en-US" b="0"/>
          </a:p>
          <a:p>
            <a:pPr>
              <a:lnSpc>
                <a:spcPct val="150000"/>
              </a:lnSpc>
            </a:pPr>
            <a:r>
              <a:rPr lang="vi-VN" altLang="en-US" b="0"/>
              <a:t>Alpha testing giúp bạn giả lập môi trường thực để kiểm thử phần mềm trước khi đến với quá trình Beta testting. </a:t>
            </a:r>
            <a:endParaRPr lang="en-US" altLang="en-US" b="0"/>
          </a:p>
          <a:p>
            <a:pPr>
              <a:lnSpc>
                <a:spcPct val="150000"/>
              </a:lnSpc>
            </a:pPr>
            <a:r>
              <a:rPr lang="vi-VN" altLang="en-US" b="0"/>
              <a:t>Alpha và Beta testing không thể thiếu vòng đời phát triển phần mềm.</a:t>
            </a:r>
            <a:endParaRPr lang="en-US" altLang="en-US"/>
          </a:p>
        </p:txBody>
      </p:sp>
      <p:sp>
        <p:nvSpPr>
          <p:cNvPr id="22532" name="Slide Number Placeholder 3">
            <a:extLst>
              <a:ext uri="{FF2B5EF4-FFF2-40B4-BE49-F238E27FC236}">
                <a16:creationId xmlns:a16="http://schemas.microsoft.com/office/drawing/2014/main" id="{260A083E-D696-C8E2-5918-373A69ABBEED}"/>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DFA601E7-C636-4EEF-980D-8E98F7CEC482}" type="slidenum">
              <a:rPr lang="nl-NL" altLang="en-US" sz="1200">
                <a:solidFill>
                  <a:schemeClr val="tx1"/>
                </a:solidFill>
                <a:latin typeface="Lucida Sans Unicode" panose="020B0602030504020204" pitchFamily="34" charset="0"/>
              </a:rPr>
              <a:pPr eaLnBrk="1" hangingPunct="1">
                <a:buClrTx/>
                <a:buFontTx/>
                <a:buNone/>
              </a:pPr>
              <a:t>19</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50FC478-FA74-2A97-C9CD-3EB9830CE84A}"/>
              </a:ext>
            </a:extLst>
          </p:cNvPr>
          <p:cNvSpPr>
            <a:spLocks noGrp="1"/>
          </p:cNvSpPr>
          <p:nvPr>
            <p:ph type="title"/>
          </p:nvPr>
        </p:nvSpPr>
        <p:spPr/>
        <p:txBody>
          <a:bodyPr/>
          <a:lstStyle/>
          <a:p>
            <a:endParaRPr lang="en-US" altLang="en-US"/>
          </a:p>
        </p:txBody>
      </p:sp>
      <p:sp>
        <p:nvSpPr>
          <p:cNvPr id="5123" name="Slide Number Placeholder 3">
            <a:extLst>
              <a:ext uri="{FF2B5EF4-FFF2-40B4-BE49-F238E27FC236}">
                <a16:creationId xmlns:a16="http://schemas.microsoft.com/office/drawing/2014/main" id="{F810ED61-40DD-E917-CF42-F71650263A80}"/>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D688B3C0-BF39-4DEA-9817-5E4823020833}" type="slidenum">
              <a:rPr lang="nl-NL" altLang="en-US" sz="1200">
                <a:solidFill>
                  <a:schemeClr val="tx1"/>
                </a:solidFill>
                <a:latin typeface="Lucida Sans Unicode" panose="020B0602030504020204" pitchFamily="34" charset="0"/>
              </a:rPr>
              <a:pPr eaLnBrk="1" hangingPunct="1">
                <a:buClrTx/>
                <a:buFontTx/>
                <a:buNone/>
              </a:pPr>
              <a:t>2</a:t>
            </a:fld>
            <a:endParaRPr lang="nl-NL" altLang="en-US" sz="1200">
              <a:solidFill>
                <a:schemeClr val="tx1"/>
              </a:solidFill>
              <a:latin typeface="Lucida Sans Unicode" panose="020B0602030504020204" pitchFamily="34" charset="0"/>
            </a:endParaRPr>
          </a:p>
        </p:txBody>
      </p:sp>
      <p:pic>
        <p:nvPicPr>
          <p:cNvPr id="5124" name="Picture 6">
            <a:extLst>
              <a:ext uri="{FF2B5EF4-FFF2-40B4-BE49-F238E27FC236}">
                <a16:creationId xmlns:a16="http://schemas.microsoft.com/office/drawing/2014/main" id="{CF11562A-6DC4-BF03-F859-613D09CFC4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763713" y="2168525"/>
            <a:ext cx="5534025" cy="3352800"/>
          </a:xfrm>
          <a:noFill/>
          <a:extLs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4D86BE68-FB76-5B5F-B9CC-F6985A18EFE6}"/>
              </a:ext>
            </a:extLst>
          </p:cNvPr>
          <p:cNvSpPr>
            <a:spLocks noGrp="1" noChangeArrowheads="1"/>
          </p:cNvSpPr>
          <p:nvPr>
            <p:ph type="title"/>
          </p:nvPr>
        </p:nvSpPr>
        <p:spPr>
          <a:xfrm>
            <a:off x="593725" y="0"/>
            <a:ext cx="8091488" cy="777875"/>
          </a:xfrm>
        </p:spPr>
        <p:txBody>
          <a:bodyPr/>
          <a:lstStyle/>
          <a:p>
            <a:pPr eaLnBrk="1" hangingPunct="1"/>
            <a:r>
              <a:rPr lang="en-US" altLang="en-US"/>
              <a:t>THE END</a:t>
            </a:r>
          </a:p>
        </p:txBody>
      </p:sp>
      <p:sp>
        <p:nvSpPr>
          <p:cNvPr id="501763" name="Rectangle 3">
            <a:extLst>
              <a:ext uri="{FF2B5EF4-FFF2-40B4-BE49-F238E27FC236}">
                <a16:creationId xmlns:a16="http://schemas.microsoft.com/office/drawing/2014/main" id="{F5414EE5-A776-DF1F-215E-5B3B68957BA2}"/>
              </a:ext>
            </a:extLst>
          </p:cNvPr>
          <p:cNvSpPr>
            <a:spLocks noGrp="1" noChangeArrowheads="1"/>
          </p:cNvSpPr>
          <p:nvPr>
            <p:ph type="body" idx="1"/>
          </p:nvPr>
        </p:nvSpPr>
        <p:spPr>
          <a:xfrm>
            <a:off x="2954338" y="2744788"/>
            <a:ext cx="4149725" cy="1323975"/>
          </a:xfrm>
          <a:effectLst>
            <a:outerShdw dist="107763" dir="18900000" algn="ctr" rotWithShape="0">
              <a:schemeClr val="bg2">
                <a:alpha val="50000"/>
              </a:schemeClr>
            </a:outerShdw>
          </a:effectLst>
        </p:spPr>
        <p:txBody>
          <a:bodyPr/>
          <a:lstStyle/>
          <a:p>
            <a:pPr eaLnBrk="1" hangingPunct="1">
              <a:buFont typeface="Wingdings" panose="05000000000000000000" pitchFamily="2" charset="2"/>
              <a:buNone/>
              <a:defRPr/>
            </a:pPr>
            <a:r>
              <a:rPr lang="en-US" sz="7700">
                <a:solidFill>
                  <a:srgbClr val="CC0000"/>
                </a:solidFill>
                <a:effectLst>
                  <a:outerShdw blurRad="38100" dist="38100" dir="2700000" algn="tl">
                    <a:srgbClr val="C0C0C0"/>
                  </a:outerShdw>
                </a:effectLst>
              </a:rPr>
              <a:t>Thanks!</a:t>
            </a:r>
          </a:p>
        </p:txBody>
      </p:sp>
      <p:pic>
        <p:nvPicPr>
          <p:cNvPr id="501764" name="Happy new year - Abba.wma">
            <a:hlinkClick r:id="" action="ppaction://media"/>
            <a:extLst>
              <a:ext uri="{FF2B5EF4-FFF2-40B4-BE49-F238E27FC236}">
                <a16:creationId xmlns:a16="http://schemas.microsoft.com/office/drawing/2014/main" id="{E1D032BA-DD07-B0E9-E3D2-EEAC09F5B09C}"/>
              </a:ext>
            </a:extLst>
          </p:cNvPr>
          <p:cNvPicPr>
            <a:picLocks noRot="1" noChangeAspect="1" noChangeArrowheads="1"/>
          </p:cNvPicPr>
          <p:nvPr>
            <a:audioFile r:link="rId1"/>
          </p:nvPr>
        </p:nvPicPr>
        <p:blipFill>
          <a:blip r:embed="rId3">
            <a:extLst>
              <a:ext uri="{28A0092B-C50C-407E-A947-70E740481C1C}">
                <a14:useLocalDpi xmlns:a14="http://schemas.microsoft.com/office/drawing/2010/main" val="0"/>
              </a:ext>
            </a:extLst>
          </a:blip>
          <a:srcRect/>
          <a:stretch>
            <a:fillRect/>
          </a:stretch>
        </p:blipFill>
        <p:spPr bwMode="auto">
          <a:xfrm>
            <a:off x="8543925" y="63087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7" name="Slide Number Placeholder 1">
            <a:extLst>
              <a:ext uri="{FF2B5EF4-FFF2-40B4-BE49-F238E27FC236}">
                <a16:creationId xmlns:a16="http://schemas.microsoft.com/office/drawing/2014/main" id="{F1E4CC3E-716B-6B58-1244-6F621C4D0304}"/>
              </a:ext>
            </a:extLst>
          </p:cNvPr>
          <p:cNvSpPr>
            <a:spLocks noGrp="1"/>
          </p:cNvSpPr>
          <p:nvPr>
            <p:ph type="sldNum" sz="quarter" idx="10"/>
          </p:nvPr>
        </p:nvSpPr>
        <p:spPr>
          <a:xfrm>
            <a:off x="8129588" y="5734050"/>
            <a:ext cx="609600" cy="520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28EE6FD9-2F77-49B1-9213-B2362013376C}" type="slidenum">
              <a:rPr lang="en-US" altLang="en-US" sz="1400">
                <a:solidFill>
                  <a:srgbClr val="FFFFFF"/>
                </a:solidFill>
                <a:latin typeface="Segoe Print" panose="02000600000000000000" pitchFamily="2" charset="0"/>
              </a:rPr>
              <a:pPr eaLnBrk="1" hangingPunct="1">
                <a:buClrTx/>
                <a:buFontTx/>
                <a:buNone/>
              </a:pPr>
              <a:t>20</a:t>
            </a:fld>
            <a:endParaRPr lang="en-US" altLang="en-US" sz="1400">
              <a:solidFill>
                <a:srgbClr val="FFFFFF"/>
              </a:solidFill>
              <a:latin typeface="Segoe Print" panose="02000600000000000000" pitchFamily="2"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nodeType="withEffect">
                                  <p:stCondLst>
                                    <p:cond delay="0"/>
                                  </p:stCondLst>
                                  <p:childTnLst>
                                    <p:set>
                                      <p:cBhvr>
                                        <p:cTn id="6" dur="1" fill="hold">
                                          <p:stCondLst>
                                            <p:cond delay="0"/>
                                          </p:stCondLst>
                                        </p:cTn>
                                        <p:tgtEl>
                                          <p:spTgt spid="501762"/>
                                        </p:tgtEl>
                                        <p:attrNameLst>
                                          <p:attrName>style.visibility</p:attrName>
                                        </p:attrNameLst>
                                      </p:cBhvr>
                                      <p:to>
                                        <p:strVal val="visible"/>
                                      </p:to>
                                    </p:set>
                                    <p:anim calcmode="lin" valueType="num">
                                      <p:cBhvr>
                                        <p:cTn id="7" dur="3000" fill="hold"/>
                                        <p:tgtEl>
                                          <p:spTgt spid="501762"/>
                                        </p:tgtEl>
                                        <p:attrNameLst>
                                          <p:attrName>ppt_w</p:attrName>
                                        </p:attrNameLst>
                                      </p:cBhvr>
                                      <p:tavLst>
                                        <p:tav tm="0">
                                          <p:val>
                                            <p:fltVal val="0"/>
                                          </p:val>
                                        </p:tav>
                                        <p:tav tm="100000">
                                          <p:val>
                                            <p:strVal val="#ppt_w"/>
                                          </p:val>
                                        </p:tav>
                                      </p:tavLst>
                                    </p:anim>
                                    <p:anim calcmode="lin" valueType="num">
                                      <p:cBhvr>
                                        <p:cTn id="8" dur="3000" fill="hold"/>
                                        <p:tgtEl>
                                          <p:spTgt spid="501762"/>
                                        </p:tgtEl>
                                        <p:attrNameLst>
                                          <p:attrName>ppt_h</p:attrName>
                                        </p:attrNameLst>
                                      </p:cBhvr>
                                      <p:tavLst>
                                        <p:tav tm="0">
                                          <p:val>
                                            <p:fltVal val="0"/>
                                          </p:val>
                                        </p:tav>
                                        <p:tav tm="100000">
                                          <p:val>
                                            <p:strVal val="#ppt_h"/>
                                          </p:val>
                                        </p:tav>
                                      </p:tavLst>
                                    </p:anim>
                                    <p:animEffect transition="in" filter="fade">
                                      <p:cBhvr>
                                        <p:cTn id="9" dur="3000"/>
                                        <p:tgtEl>
                                          <p:spTgt spid="501762"/>
                                        </p:tgtEl>
                                      </p:cBhvr>
                                    </p:animEffect>
                                  </p:childTnLst>
                                </p:cTn>
                              </p:par>
                            </p:childTnLst>
                          </p:cTn>
                        </p:par>
                        <p:par>
                          <p:cTn id="10" fill="hold" nodeType="afterGroup">
                            <p:stCondLst>
                              <p:cond delay="3000"/>
                            </p:stCondLst>
                            <p:childTnLst>
                              <p:par>
                                <p:cTn id="11" presetID="9" presetClass="path" presetSubtype="0" accel="50000" decel="50000" fill="hold" nodeType="afterEffect">
                                  <p:stCondLst>
                                    <p:cond delay="0"/>
                                  </p:stCondLst>
                                  <p:childTnLst>
                                    <p:animMotion origin="layout" path="M 0.00903 -0.0493 C 0.04566 -0.10092 0.11059 -0.175 0.18785 -0.175 C 0.30191 -0.175 0.39497 -0.09791 0.39497 -0.00023 C 0.39497 0.03102 0.38559 0.05996 0.36684 0.08588 C 0.36997 0.08588 0.00903 0.47292 0.00903 0.47616 C 0.00903 0.47292 -0.35243 0.08588 -0.3493 0.08588 C -0.36788 0.05996 -0.37691 0.03102 -0.37691 -0.00023 C -0.37691 -0.09791 -0.28437 -0.175 -0.16701 -0.175 C -0.09305 -0.175 -0.02812 -0.10092 0.00903 -0.0493 Z " pathEditMode="fixed" rAng="0" ptsTypes="fffffffff">
                                      <p:cBhvr>
                                        <p:cTn id="12" dur="5000" fill="hold"/>
                                        <p:tgtEl>
                                          <p:spTgt spid="501763">
                                            <p:txEl>
                                              <p:pRg st="0" end="0"/>
                                            </p:txEl>
                                          </p:spTgt>
                                        </p:tgtEl>
                                        <p:attrNameLst>
                                          <p:attrName>ppt_x</p:attrName>
                                          <p:attrName>ppt_y</p:attrName>
                                        </p:attrNameLst>
                                      </p:cBhvr>
                                      <p:rCtr x="0" y="19977"/>
                                    </p:animMotion>
                                  </p:childTnLst>
                                </p:cTn>
                              </p:par>
                            </p:childTnLst>
                          </p:cTn>
                        </p:par>
                        <p:par>
                          <p:cTn id="13" fill="hold" nodeType="afterGroup">
                            <p:stCondLst>
                              <p:cond delay="8000"/>
                            </p:stCondLst>
                            <p:childTnLst>
                              <p:par>
                                <p:cTn id="14" presetID="1" presetClass="mediacall" presetSubtype="0" fill="hold" nodeType="afterEffect">
                                  <p:stCondLst>
                                    <p:cond delay="0"/>
                                  </p:stCondLst>
                                  <p:childTnLst>
                                    <p:cmd type="call" cmd="playFrom(0.0)">
                                      <p:cBhvr>
                                        <p:cTn id="15" dur="264333" fill="hold"/>
                                        <p:tgtEl>
                                          <p:spTgt spid="50176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6" fill="hold" display="0">
                  <p:stCondLst>
                    <p:cond delay="indefinite"/>
                  </p:stCondLst>
                  <p:endCondLst>
                    <p:cond evt="onNext" delay="0">
                      <p:tgtEl>
                        <p:sldTgt/>
                      </p:tgtEl>
                    </p:cond>
                    <p:cond evt="onPrev" delay="0">
                      <p:tgtEl>
                        <p:sldTgt/>
                      </p:tgtEl>
                    </p:cond>
                    <p:cond evt="onStopAudio" delay="0">
                      <p:tgtEl>
                        <p:sldTgt/>
                      </p:tgtEl>
                    </p:cond>
                  </p:endCondLst>
                </p:cTn>
                <p:tgtEl>
                  <p:spTgt spid="501764"/>
                </p:tgtEl>
              </p:cMediaNode>
            </p:audio>
          </p:childTnLst>
        </p:cTn>
      </p:par>
    </p:tnLst>
    <p:bldLst>
      <p:bldP spid="501762" grpId="0"/>
      <p:bldP spid="50176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78BB5EF-97FB-E3F6-E89A-8717C124A479}"/>
              </a:ext>
            </a:extLst>
          </p:cNvPr>
          <p:cNvSpPr>
            <a:spLocks noGrp="1"/>
          </p:cNvSpPr>
          <p:nvPr>
            <p:ph type="title"/>
          </p:nvPr>
        </p:nvSpPr>
        <p:spPr/>
        <p:txBody>
          <a:bodyPr/>
          <a:lstStyle/>
          <a:p>
            <a:r>
              <a:rPr lang="en-US" altLang="en-US"/>
              <a:t>Nội dung</a:t>
            </a:r>
          </a:p>
        </p:txBody>
      </p:sp>
      <p:sp>
        <p:nvSpPr>
          <p:cNvPr id="6147" name="Content Placeholder 2">
            <a:extLst>
              <a:ext uri="{FF2B5EF4-FFF2-40B4-BE49-F238E27FC236}">
                <a16:creationId xmlns:a16="http://schemas.microsoft.com/office/drawing/2014/main" id="{8D1DBC28-824D-126A-533D-4B3FF86F6E7C}"/>
              </a:ext>
            </a:extLst>
          </p:cNvPr>
          <p:cNvSpPr>
            <a:spLocks noGrp="1"/>
          </p:cNvSpPr>
          <p:nvPr>
            <p:ph idx="1"/>
          </p:nvPr>
        </p:nvSpPr>
        <p:spPr/>
        <p:txBody>
          <a:bodyPr/>
          <a:lstStyle/>
          <a:p>
            <a:pPr marL="457200" indent="-457200">
              <a:lnSpc>
                <a:spcPct val="150000"/>
              </a:lnSpc>
              <a:buFont typeface="Arial" panose="020B0604020202020204" pitchFamily="34" charset="0"/>
              <a:buAutoNum type="arabicPeriod"/>
            </a:pPr>
            <a:r>
              <a:rPr lang="en-US" altLang="en-US" b="0"/>
              <a:t>Mục đích kiểm thử chấp nhận</a:t>
            </a:r>
          </a:p>
          <a:p>
            <a:pPr marL="457200" indent="-457200">
              <a:lnSpc>
                <a:spcPct val="150000"/>
              </a:lnSpc>
              <a:buFont typeface="Arial" panose="020B0604020202020204" pitchFamily="34" charset="0"/>
              <a:buAutoNum type="arabicPeriod"/>
            </a:pPr>
            <a:r>
              <a:rPr lang="vi-VN" altLang="en-US" b="0"/>
              <a:t>Kiểm thử Alpha</a:t>
            </a:r>
            <a:endParaRPr lang="en-US" altLang="en-US" b="0"/>
          </a:p>
          <a:p>
            <a:pPr marL="457200" indent="-457200">
              <a:lnSpc>
                <a:spcPct val="150000"/>
              </a:lnSpc>
              <a:buFont typeface="Arial" panose="020B0604020202020204" pitchFamily="34" charset="0"/>
              <a:buAutoNum type="arabicPeriod"/>
            </a:pPr>
            <a:r>
              <a:rPr lang="vi-VN" altLang="en-US" b="0"/>
              <a:t>Kiểm thử Beta</a:t>
            </a:r>
            <a:endParaRPr lang="en-US" altLang="en-US" b="0"/>
          </a:p>
          <a:p>
            <a:pPr marL="457200" indent="-457200">
              <a:lnSpc>
                <a:spcPct val="150000"/>
              </a:lnSpc>
              <a:buFont typeface="Arial" panose="020B0604020202020204" pitchFamily="34" charset="0"/>
              <a:buAutoNum type="arabicPeriod"/>
            </a:pPr>
            <a:r>
              <a:rPr lang="en-US" altLang="en-US" b="0"/>
              <a:t>So sánh Alpha testing và Beta testing</a:t>
            </a:r>
          </a:p>
          <a:p>
            <a:pPr marL="457200" indent="-457200">
              <a:lnSpc>
                <a:spcPct val="150000"/>
              </a:lnSpc>
              <a:buFont typeface="Arial" panose="020B0604020202020204" pitchFamily="34" charset="0"/>
              <a:buAutoNum type="arabicPeriod"/>
            </a:pPr>
            <a:r>
              <a:rPr lang="vi-VN" altLang="en-US" b="0"/>
              <a:t>Tiêu chuẩn đầu vào và đầu ra</a:t>
            </a:r>
            <a:endParaRPr lang="en-US" altLang="en-US" b="0"/>
          </a:p>
          <a:p>
            <a:pPr marL="457200" indent="-457200">
              <a:lnSpc>
                <a:spcPct val="150000"/>
              </a:lnSpc>
              <a:buFont typeface="Arial" panose="020B0604020202020204" pitchFamily="34" charset="0"/>
              <a:buAutoNum type="arabicPeriod"/>
            </a:pPr>
            <a:r>
              <a:rPr lang="vi-VN" altLang="en-US" b="0"/>
              <a:t>Ưu và nhược điểm</a:t>
            </a:r>
            <a:endParaRPr lang="en-US" altLang="en-US" b="0"/>
          </a:p>
          <a:p>
            <a:pPr marL="457200" indent="-457200">
              <a:lnSpc>
                <a:spcPct val="150000"/>
              </a:lnSpc>
              <a:buFont typeface="Arial" panose="020B0604020202020204" pitchFamily="34" charset="0"/>
              <a:buAutoNum type="arabicPeriod"/>
            </a:pPr>
            <a:r>
              <a:rPr lang="en-US" altLang="en-US" b="0"/>
              <a:t>Kết luận</a:t>
            </a:r>
          </a:p>
          <a:p>
            <a:pPr marL="457200" indent="-457200">
              <a:lnSpc>
                <a:spcPct val="150000"/>
              </a:lnSpc>
              <a:buFont typeface="Arial" panose="020B0604020202020204" pitchFamily="34" charset="0"/>
              <a:buAutoNum type="arabicPeriod"/>
            </a:pPr>
            <a:endParaRPr lang="en-US" altLang="en-US" b="0"/>
          </a:p>
          <a:p>
            <a:pPr marL="457200" indent="-457200">
              <a:lnSpc>
                <a:spcPct val="150000"/>
              </a:lnSpc>
              <a:buFont typeface="Arial" panose="020B0604020202020204" pitchFamily="34" charset="0"/>
              <a:buAutoNum type="arabicPeriod"/>
            </a:pPr>
            <a:endParaRPr lang="en-US" altLang="en-US" b="0"/>
          </a:p>
          <a:p>
            <a:pPr marL="457200" indent="-457200">
              <a:lnSpc>
                <a:spcPct val="150000"/>
              </a:lnSpc>
              <a:buFont typeface="Arial" panose="020B0604020202020204" pitchFamily="34" charset="0"/>
              <a:buAutoNum type="arabicPeriod"/>
            </a:pPr>
            <a:endParaRPr lang="en-US" altLang="en-US" b="0"/>
          </a:p>
          <a:p>
            <a:pPr marL="457200" indent="-457200">
              <a:lnSpc>
                <a:spcPct val="150000"/>
              </a:lnSpc>
              <a:buFont typeface="Arial" panose="020B0604020202020204" pitchFamily="34" charset="0"/>
              <a:buAutoNum type="arabicPeriod"/>
            </a:pPr>
            <a:endParaRPr lang="en-US" altLang="en-US" b="0"/>
          </a:p>
        </p:txBody>
      </p:sp>
      <p:sp>
        <p:nvSpPr>
          <p:cNvPr id="6148" name="Slide Number Placeholder 3">
            <a:extLst>
              <a:ext uri="{FF2B5EF4-FFF2-40B4-BE49-F238E27FC236}">
                <a16:creationId xmlns:a16="http://schemas.microsoft.com/office/drawing/2014/main" id="{E9A5EDBC-ACCB-830C-6DC8-0AE3AB3EE839}"/>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1112CD39-9B4A-4F6A-9A1E-ADDDC2913DD1}" type="slidenum">
              <a:rPr lang="nl-NL" altLang="en-US" sz="1200">
                <a:solidFill>
                  <a:schemeClr val="tx1"/>
                </a:solidFill>
                <a:latin typeface="Lucida Sans Unicode" panose="020B0602030504020204" pitchFamily="34" charset="0"/>
              </a:rPr>
              <a:pPr eaLnBrk="1" hangingPunct="1">
                <a:buClrTx/>
                <a:buFontTx/>
                <a:buNone/>
              </a:pPr>
              <a:t>3</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82389CB5-DBDA-BFF3-447A-FEC8D70F2D89}"/>
              </a:ext>
            </a:extLst>
          </p:cNvPr>
          <p:cNvSpPr>
            <a:spLocks noGrp="1"/>
          </p:cNvSpPr>
          <p:nvPr>
            <p:ph type="title"/>
          </p:nvPr>
        </p:nvSpPr>
        <p:spPr/>
        <p:txBody>
          <a:bodyPr/>
          <a:lstStyle/>
          <a:p>
            <a:r>
              <a:rPr lang="en-US" altLang="en-US"/>
              <a:t>1. Mục đích kiểm thử chấp nhận</a:t>
            </a:r>
          </a:p>
        </p:txBody>
      </p:sp>
      <p:sp>
        <p:nvSpPr>
          <p:cNvPr id="6147" name="Content Placeholder 2">
            <a:extLst>
              <a:ext uri="{FF2B5EF4-FFF2-40B4-BE49-F238E27FC236}">
                <a16:creationId xmlns:a16="http://schemas.microsoft.com/office/drawing/2014/main" id="{BF20043F-DFEC-155D-CD17-02580E8C5BBF}"/>
              </a:ext>
            </a:extLst>
          </p:cNvPr>
          <p:cNvSpPr>
            <a:spLocks noGrp="1"/>
          </p:cNvSpPr>
          <p:nvPr>
            <p:ph idx="1"/>
          </p:nvPr>
        </p:nvSpPr>
        <p:spPr/>
        <p:txBody>
          <a:bodyPr/>
          <a:lstStyle/>
          <a:p>
            <a:pPr>
              <a:lnSpc>
                <a:spcPct val="150000"/>
              </a:lnSpc>
            </a:pPr>
            <a:r>
              <a:rPr lang="vi-VN" altLang="en-US" b="0"/>
              <a:t>Nhằm kiểm tra sự chấp nhận của người dùng. </a:t>
            </a:r>
            <a:endParaRPr lang="en-US" altLang="en-US" b="0"/>
          </a:p>
          <a:p>
            <a:pPr lvl="1">
              <a:lnSpc>
                <a:spcPct val="150000"/>
              </a:lnSpc>
            </a:pPr>
            <a:r>
              <a:rPr lang="vi-VN" altLang="en-US"/>
              <a:t>Kiểm thử chấp nhận có thể dựa vào hợp đồng. </a:t>
            </a:r>
            <a:endParaRPr lang="en-US" altLang="en-US"/>
          </a:p>
          <a:p>
            <a:pPr lvl="1">
              <a:lnSpc>
                <a:spcPct val="150000"/>
              </a:lnSpc>
            </a:pPr>
            <a:r>
              <a:rPr lang="vi-VN" altLang="en-US"/>
              <a:t>Nếu không có hợp đồng thì có thể dùng kiểm thử Alpha hay Beta. </a:t>
            </a:r>
            <a:endParaRPr lang="en-US" altLang="en-US"/>
          </a:p>
        </p:txBody>
      </p:sp>
      <p:sp>
        <p:nvSpPr>
          <p:cNvPr id="7172" name="Slide Number Placeholder 3">
            <a:extLst>
              <a:ext uri="{FF2B5EF4-FFF2-40B4-BE49-F238E27FC236}">
                <a16:creationId xmlns:a16="http://schemas.microsoft.com/office/drawing/2014/main" id="{548E01B2-9DC9-0F96-9BE4-F53C45D842E4}"/>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A35247FE-9606-47F2-AF40-494E05BA1A56}" type="slidenum">
              <a:rPr lang="nl-NL" altLang="en-US" sz="1200">
                <a:solidFill>
                  <a:schemeClr val="tx1"/>
                </a:solidFill>
                <a:latin typeface="Lucida Sans Unicode" panose="020B0602030504020204" pitchFamily="34" charset="0"/>
              </a:rPr>
              <a:pPr eaLnBrk="1" hangingPunct="1">
                <a:buClrTx/>
                <a:buFontTx/>
                <a:buNone/>
              </a:pPr>
              <a:t>4</a:t>
            </a:fld>
            <a:endParaRPr lang="nl-NL" altLang="en-US" sz="1200">
              <a:solidFill>
                <a:schemeClr val="tx1"/>
              </a:solidFill>
              <a:latin typeface="Lucida Sans Unicode" panose="020B0602030504020204" pitchFamily="34" charset="0"/>
            </a:endParaRPr>
          </a:p>
        </p:txBody>
      </p:sp>
      <p:pic>
        <p:nvPicPr>
          <p:cNvPr id="6150" name="Picture 6">
            <a:extLst>
              <a:ext uri="{FF2B5EF4-FFF2-40B4-BE49-F238E27FC236}">
                <a16:creationId xmlns:a16="http://schemas.microsoft.com/office/drawing/2014/main" id="{87225ED0-F64D-B2ED-9604-06DD59504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4076700"/>
            <a:ext cx="8361362" cy="1987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 calcmode="lin" valueType="num">
                                      <p:cBhvr additive="base">
                                        <p:cTn id="7"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 calcmode="lin" valueType="num">
                                      <p:cBhvr additive="base">
                                        <p:cTn id="11"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150"/>
                                        </p:tgtEl>
                                        <p:attrNameLst>
                                          <p:attrName>style.visibility</p:attrName>
                                        </p:attrNameLst>
                                      </p:cBhvr>
                                      <p:to>
                                        <p:strVal val="visible"/>
                                      </p:to>
                                    </p:set>
                                    <p:anim calcmode="lin" valueType="num">
                                      <p:cBhvr additive="base">
                                        <p:cTn id="17" dur="500" fill="hold"/>
                                        <p:tgtEl>
                                          <p:spTgt spid="6150"/>
                                        </p:tgtEl>
                                        <p:attrNameLst>
                                          <p:attrName>ppt_x</p:attrName>
                                        </p:attrNameLst>
                                      </p:cBhvr>
                                      <p:tavLst>
                                        <p:tav tm="0">
                                          <p:val>
                                            <p:strVal val="#ppt_x"/>
                                          </p:val>
                                        </p:tav>
                                        <p:tav tm="100000">
                                          <p:val>
                                            <p:strVal val="#ppt_x"/>
                                          </p:val>
                                        </p:tav>
                                      </p:tavLst>
                                    </p:anim>
                                    <p:anim calcmode="lin" valueType="num">
                                      <p:cBhvr additive="base">
                                        <p:cTn id="18" dur="500" fill="hold"/>
                                        <p:tgtEl>
                                          <p:spTgt spid="61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E9C8DFD3-D13A-F1E3-AABB-C513EB231B88}"/>
              </a:ext>
            </a:extLst>
          </p:cNvPr>
          <p:cNvSpPr>
            <a:spLocks noGrp="1"/>
          </p:cNvSpPr>
          <p:nvPr>
            <p:ph type="title"/>
          </p:nvPr>
        </p:nvSpPr>
        <p:spPr/>
        <p:txBody>
          <a:bodyPr/>
          <a:lstStyle/>
          <a:p>
            <a:r>
              <a:rPr lang="en-US" altLang="en-US"/>
              <a:t>2. </a:t>
            </a:r>
            <a:r>
              <a:rPr lang="vi-VN" altLang="en-US"/>
              <a:t>Kiểm thử Alpha</a:t>
            </a:r>
            <a:endParaRPr lang="en-US" altLang="en-US"/>
          </a:p>
        </p:txBody>
      </p:sp>
      <p:sp>
        <p:nvSpPr>
          <p:cNvPr id="8195" name="Content Placeholder 2">
            <a:extLst>
              <a:ext uri="{FF2B5EF4-FFF2-40B4-BE49-F238E27FC236}">
                <a16:creationId xmlns:a16="http://schemas.microsoft.com/office/drawing/2014/main" id="{0EEFCC15-56CC-B5BF-6558-DA8076C9E807}"/>
              </a:ext>
            </a:extLst>
          </p:cNvPr>
          <p:cNvSpPr>
            <a:spLocks noGrp="1"/>
          </p:cNvSpPr>
          <p:nvPr>
            <p:ph idx="1"/>
          </p:nvPr>
        </p:nvSpPr>
        <p:spPr/>
        <p:txBody>
          <a:bodyPr/>
          <a:lstStyle/>
          <a:p>
            <a:pPr>
              <a:lnSpc>
                <a:spcPct val="150000"/>
              </a:lnSpc>
            </a:pPr>
            <a:r>
              <a:rPr lang="vi-VN" altLang="en-US" b="0"/>
              <a:t>Được tiến hành ngay tại nơi sản xuất phần mềm. </a:t>
            </a:r>
            <a:endParaRPr lang="en-US" altLang="en-US" b="0"/>
          </a:p>
          <a:p>
            <a:pPr>
              <a:lnSpc>
                <a:spcPct val="150000"/>
              </a:lnSpc>
            </a:pPr>
            <a:r>
              <a:rPr lang="vi-VN" altLang="en-US" b="0"/>
              <a:t>Nhà phát triển phần mềm sẽ quan sát người sử dụng dùng sản phẩm và ghi nhận lại những lỗi phát sinh để sửa chữa.</a:t>
            </a:r>
            <a:endParaRPr lang="en-US" altLang="en-US" b="0"/>
          </a:p>
        </p:txBody>
      </p:sp>
      <p:sp>
        <p:nvSpPr>
          <p:cNvPr id="8196" name="Slide Number Placeholder 3">
            <a:extLst>
              <a:ext uri="{FF2B5EF4-FFF2-40B4-BE49-F238E27FC236}">
                <a16:creationId xmlns:a16="http://schemas.microsoft.com/office/drawing/2014/main" id="{A3F4DCB5-0F9F-4502-E3E3-BF8677BFA3BF}"/>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EA3667AF-4097-49F0-8AD6-2DDE4CE2741B}" type="slidenum">
              <a:rPr lang="nl-NL" altLang="en-US" sz="1200">
                <a:solidFill>
                  <a:schemeClr val="tx1"/>
                </a:solidFill>
                <a:latin typeface="Lucida Sans Unicode" panose="020B0602030504020204" pitchFamily="34" charset="0"/>
              </a:rPr>
              <a:pPr eaLnBrk="1" hangingPunct="1">
                <a:buClrTx/>
                <a:buFontTx/>
                <a:buNone/>
              </a:pPr>
              <a:t>5</a:t>
            </a:fld>
            <a:endParaRPr lang="nl-NL" altLang="en-US" sz="1200">
              <a:solidFill>
                <a:schemeClr val="tx1"/>
              </a:solidFill>
              <a:latin typeface="Lucida Sans Unicode" panose="020B0602030504020204" pitchFamily="34" charset="0"/>
            </a:endParaRPr>
          </a:p>
        </p:txBody>
      </p:sp>
      <p:pic>
        <p:nvPicPr>
          <p:cNvPr id="8197" name="Picture 5">
            <a:extLst>
              <a:ext uri="{FF2B5EF4-FFF2-40B4-BE49-F238E27FC236}">
                <a16:creationId xmlns:a16="http://schemas.microsoft.com/office/drawing/2014/main" id="{739A31BF-E955-79E3-A505-2DCD405B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313" y="4329113"/>
            <a:ext cx="578167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32ADC46-CB41-3670-8975-412E7573D87E}"/>
              </a:ext>
            </a:extLst>
          </p:cNvPr>
          <p:cNvSpPr>
            <a:spLocks noGrp="1"/>
          </p:cNvSpPr>
          <p:nvPr>
            <p:ph type="title"/>
          </p:nvPr>
        </p:nvSpPr>
        <p:spPr/>
        <p:txBody>
          <a:bodyPr/>
          <a:lstStyle/>
          <a:p>
            <a:r>
              <a:rPr lang="en-US" altLang="en-US"/>
              <a:t>3. </a:t>
            </a:r>
            <a:r>
              <a:rPr lang="vi-VN" altLang="en-US"/>
              <a:t>Kiểm thử Beta</a:t>
            </a:r>
            <a:endParaRPr lang="en-US" altLang="en-US"/>
          </a:p>
        </p:txBody>
      </p:sp>
      <p:sp>
        <p:nvSpPr>
          <p:cNvPr id="9219" name="Content Placeholder 2">
            <a:extLst>
              <a:ext uri="{FF2B5EF4-FFF2-40B4-BE49-F238E27FC236}">
                <a16:creationId xmlns:a16="http://schemas.microsoft.com/office/drawing/2014/main" id="{9F4EE846-E3D6-A882-3629-444943677E33}"/>
              </a:ext>
            </a:extLst>
          </p:cNvPr>
          <p:cNvSpPr>
            <a:spLocks noGrp="1"/>
          </p:cNvSpPr>
          <p:nvPr>
            <p:ph idx="1"/>
          </p:nvPr>
        </p:nvSpPr>
        <p:spPr/>
        <p:txBody>
          <a:bodyPr/>
          <a:lstStyle/>
          <a:p>
            <a:pPr>
              <a:lnSpc>
                <a:spcPct val="150000"/>
              </a:lnSpc>
            </a:pPr>
            <a:r>
              <a:rPr lang="vi-VN" altLang="en-US" b="0"/>
              <a:t>Phần mềm được kiểm tra bên ngoài phạm vi của đơn vị sản xuất.</a:t>
            </a:r>
            <a:endParaRPr lang="en-US" altLang="en-US" b="0"/>
          </a:p>
          <a:p>
            <a:pPr>
              <a:lnSpc>
                <a:spcPct val="150000"/>
              </a:lnSpc>
            </a:pPr>
            <a:r>
              <a:rPr lang="vi-VN" altLang="en-US" b="0"/>
              <a:t>Khách hành trực tiếp sử dụng và ghi nhận lỗi để báo lại cho nhà phát triển sửa chữa. </a:t>
            </a:r>
            <a:endParaRPr lang="en-US" altLang="en-US" b="0"/>
          </a:p>
          <a:p>
            <a:pPr>
              <a:lnSpc>
                <a:spcPct val="150000"/>
              </a:lnSpc>
            </a:pPr>
            <a:endParaRPr lang="en-US" altLang="en-US" b="0"/>
          </a:p>
        </p:txBody>
      </p:sp>
      <p:sp>
        <p:nvSpPr>
          <p:cNvPr id="9220" name="Slide Number Placeholder 3">
            <a:extLst>
              <a:ext uri="{FF2B5EF4-FFF2-40B4-BE49-F238E27FC236}">
                <a16:creationId xmlns:a16="http://schemas.microsoft.com/office/drawing/2014/main" id="{F52DB0DA-5CA6-BECC-C784-CA2B5F24412C}"/>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746ABB4B-CC72-47B1-A399-0A7672296608}" type="slidenum">
              <a:rPr lang="nl-NL" altLang="en-US" sz="1200">
                <a:solidFill>
                  <a:schemeClr val="tx1"/>
                </a:solidFill>
                <a:latin typeface="Lucida Sans Unicode" panose="020B0602030504020204" pitchFamily="34" charset="0"/>
              </a:rPr>
              <a:pPr eaLnBrk="1" hangingPunct="1">
                <a:buClrTx/>
                <a:buFontTx/>
                <a:buNone/>
              </a:pPr>
              <a:t>6</a:t>
            </a:fld>
            <a:endParaRPr lang="nl-NL" altLang="en-US" sz="1200">
              <a:solidFill>
                <a:schemeClr val="tx1"/>
              </a:solidFill>
              <a:latin typeface="Lucida Sans Unicode" panose="020B0602030504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CADAA544-D6F9-EDA9-5422-B59D9ECB283F}"/>
              </a:ext>
            </a:extLst>
          </p:cNvPr>
          <p:cNvSpPr>
            <a:spLocks noGrp="1"/>
          </p:cNvSpPr>
          <p:nvPr>
            <p:ph type="title"/>
          </p:nvPr>
        </p:nvSpPr>
        <p:spPr/>
        <p:txBody>
          <a:bodyPr/>
          <a:lstStyle/>
          <a:p>
            <a:r>
              <a:rPr lang="en-US" altLang="en-US"/>
              <a:t>4. So sánh Alpha testing và Beta testing</a:t>
            </a:r>
          </a:p>
        </p:txBody>
      </p:sp>
      <p:sp>
        <p:nvSpPr>
          <p:cNvPr id="10243" name="Slide Number Placeholder 3">
            <a:extLst>
              <a:ext uri="{FF2B5EF4-FFF2-40B4-BE49-F238E27FC236}">
                <a16:creationId xmlns:a16="http://schemas.microsoft.com/office/drawing/2014/main" id="{64004449-9DDD-C6C2-5DD1-A19122D57B5E}"/>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E7234D1D-FC09-41EA-9496-D0289606CB97}" type="slidenum">
              <a:rPr lang="nl-NL" altLang="en-US" sz="1200">
                <a:solidFill>
                  <a:schemeClr val="tx1"/>
                </a:solidFill>
                <a:latin typeface="Lucida Sans Unicode" panose="020B0602030504020204" pitchFamily="34" charset="0"/>
              </a:rPr>
              <a:pPr eaLnBrk="1" hangingPunct="1">
                <a:buClrTx/>
                <a:buFontTx/>
                <a:buNone/>
              </a:pPr>
              <a:t>7</a:t>
            </a:fld>
            <a:endParaRPr lang="nl-NL" altLang="en-US" sz="1200">
              <a:solidFill>
                <a:schemeClr val="tx1"/>
              </a:solidFill>
              <a:latin typeface="Lucida Sans Unicode" panose="020B0602030504020204" pitchFamily="34" charset="0"/>
            </a:endParaRPr>
          </a:p>
        </p:txBody>
      </p:sp>
      <p:pic>
        <p:nvPicPr>
          <p:cNvPr id="10244" name="Picture 2">
            <a:extLst>
              <a:ext uri="{FF2B5EF4-FFF2-40B4-BE49-F238E27FC236}">
                <a16:creationId xmlns:a16="http://schemas.microsoft.com/office/drawing/2014/main" id="{C510E168-0946-1997-81A3-26F5DFE40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5" y="5145088"/>
            <a:ext cx="231616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grpSp>
        <p:nvGrpSpPr>
          <p:cNvPr id="10245" name="Group 1">
            <a:extLst>
              <a:ext uri="{FF2B5EF4-FFF2-40B4-BE49-F238E27FC236}">
                <a16:creationId xmlns:a16="http://schemas.microsoft.com/office/drawing/2014/main" id="{0BCC8ACC-5A08-77AC-F970-D9A77684EDD9}"/>
              </a:ext>
            </a:extLst>
          </p:cNvPr>
          <p:cNvGrpSpPr>
            <a:grpSpLocks/>
          </p:cNvGrpSpPr>
          <p:nvPr/>
        </p:nvGrpSpPr>
        <p:grpSpPr bwMode="auto">
          <a:xfrm>
            <a:off x="369888" y="1736725"/>
            <a:ext cx="8356600" cy="3578225"/>
            <a:chOff x="369888" y="1736725"/>
            <a:chExt cx="8356600" cy="3578225"/>
          </a:xfrm>
        </p:grpSpPr>
        <p:pic>
          <p:nvPicPr>
            <p:cNvPr id="10246" name="Picture 3">
              <a:extLst>
                <a:ext uri="{FF2B5EF4-FFF2-40B4-BE49-F238E27FC236}">
                  <a16:creationId xmlns:a16="http://schemas.microsoft.com/office/drawing/2014/main" id="{0B6604EF-E728-D539-24F6-68970B94F3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36725"/>
              <a:ext cx="8280400" cy="162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10247" name="Picture 4">
              <a:extLst>
                <a:ext uri="{FF2B5EF4-FFF2-40B4-BE49-F238E27FC236}">
                  <a16:creationId xmlns:a16="http://schemas.microsoft.com/office/drawing/2014/main" id="{ABCACFDF-C332-271F-8076-A8FBB2FEA8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063" y="3343275"/>
              <a:ext cx="8353425" cy="113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10248" name="Picture 5">
              <a:extLst>
                <a:ext uri="{FF2B5EF4-FFF2-40B4-BE49-F238E27FC236}">
                  <a16:creationId xmlns:a16="http://schemas.microsoft.com/office/drawing/2014/main" id="{B803E29D-1BAF-A12A-523E-35972D8AE94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888" y="4419600"/>
              <a:ext cx="8356600"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74051DDC-9097-E40D-67D3-429DCD63DBE0}"/>
              </a:ext>
            </a:extLst>
          </p:cNvPr>
          <p:cNvSpPr>
            <a:spLocks noGrp="1"/>
          </p:cNvSpPr>
          <p:nvPr>
            <p:ph type="title"/>
          </p:nvPr>
        </p:nvSpPr>
        <p:spPr/>
        <p:txBody>
          <a:bodyPr/>
          <a:lstStyle/>
          <a:p>
            <a:r>
              <a:rPr lang="en-US" altLang="en-US"/>
              <a:t>4. So sánh Alpha testing và Beta testing(tt)</a:t>
            </a:r>
          </a:p>
        </p:txBody>
      </p:sp>
      <p:sp>
        <p:nvSpPr>
          <p:cNvPr id="11267" name="Slide Number Placeholder 3">
            <a:extLst>
              <a:ext uri="{FF2B5EF4-FFF2-40B4-BE49-F238E27FC236}">
                <a16:creationId xmlns:a16="http://schemas.microsoft.com/office/drawing/2014/main" id="{7C02E5CA-5949-0924-DC69-958293E4B38E}"/>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CB2DD1BA-B396-43FA-B93F-5FE9C1A19578}" type="slidenum">
              <a:rPr lang="nl-NL" altLang="en-US" sz="1200">
                <a:solidFill>
                  <a:schemeClr val="tx1"/>
                </a:solidFill>
                <a:latin typeface="Lucida Sans Unicode" panose="020B0602030504020204" pitchFamily="34" charset="0"/>
              </a:rPr>
              <a:pPr eaLnBrk="1" hangingPunct="1">
                <a:buClrTx/>
                <a:buFontTx/>
                <a:buNone/>
              </a:pPr>
              <a:t>8</a:t>
            </a:fld>
            <a:endParaRPr lang="nl-NL" altLang="en-US" sz="1200">
              <a:solidFill>
                <a:schemeClr val="tx1"/>
              </a:solidFill>
              <a:latin typeface="Lucida Sans Unicode" panose="020B0602030504020204" pitchFamily="34" charset="0"/>
            </a:endParaRPr>
          </a:p>
        </p:txBody>
      </p:sp>
      <p:pic>
        <p:nvPicPr>
          <p:cNvPr id="11268" name="Picture 2">
            <a:extLst>
              <a:ext uri="{FF2B5EF4-FFF2-40B4-BE49-F238E27FC236}">
                <a16:creationId xmlns:a16="http://schemas.microsoft.com/office/drawing/2014/main" id="{269AB669-8261-EE6C-23B4-C56A225AD3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5" y="5145088"/>
            <a:ext cx="231616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11269" name="Picture 2">
            <a:extLst>
              <a:ext uri="{FF2B5EF4-FFF2-40B4-BE49-F238E27FC236}">
                <a16:creationId xmlns:a16="http://schemas.microsoft.com/office/drawing/2014/main" id="{F5F09B94-3FD8-11B1-45F9-0D9DCADCDB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984375"/>
            <a:ext cx="8891588" cy="54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grpSp>
        <p:nvGrpSpPr>
          <p:cNvPr id="11270" name="Group 1">
            <a:extLst>
              <a:ext uri="{FF2B5EF4-FFF2-40B4-BE49-F238E27FC236}">
                <a16:creationId xmlns:a16="http://schemas.microsoft.com/office/drawing/2014/main" id="{30896413-6869-9664-4154-081AD2282B32}"/>
              </a:ext>
            </a:extLst>
          </p:cNvPr>
          <p:cNvGrpSpPr>
            <a:grpSpLocks/>
          </p:cNvGrpSpPr>
          <p:nvPr/>
        </p:nvGrpSpPr>
        <p:grpSpPr bwMode="auto">
          <a:xfrm>
            <a:off x="61913" y="2527300"/>
            <a:ext cx="8951912" cy="1754188"/>
            <a:chOff x="61913" y="2527300"/>
            <a:chExt cx="8951912" cy="1754188"/>
          </a:xfrm>
        </p:grpSpPr>
        <p:pic>
          <p:nvPicPr>
            <p:cNvPr id="11271" name="Picture 3">
              <a:extLst>
                <a:ext uri="{FF2B5EF4-FFF2-40B4-BE49-F238E27FC236}">
                  <a16:creationId xmlns:a16="http://schemas.microsoft.com/office/drawing/2014/main" id="{E95997F2-C10D-416F-F818-D01427BB7B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2527300"/>
              <a:ext cx="8842375" cy="871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11272" name="Picture 4">
              <a:extLst>
                <a:ext uri="{FF2B5EF4-FFF2-40B4-BE49-F238E27FC236}">
                  <a16:creationId xmlns:a16="http://schemas.microsoft.com/office/drawing/2014/main" id="{5D722E13-9CDE-D278-7E17-48759A2E87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13" y="3368675"/>
              <a:ext cx="8951912" cy="9128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2C0525E-D833-25A9-F5D8-22B9BCCCCD0A}"/>
              </a:ext>
            </a:extLst>
          </p:cNvPr>
          <p:cNvSpPr>
            <a:spLocks noGrp="1"/>
          </p:cNvSpPr>
          <p:nvPr>
            <p:ph type="title"/>
          </p:nvPr>
        </p:nvSpPr>
        <p:spPr/>
        <p:txBody>
          <a:bodyPr/>
          <a:lstStyle/>
          <a:p>
            <a:r>
              <a:rPr lang="en-US" altLang="en-US"/>
              <a:t>4. So sánh Alpha testing và Beta testing(tt)</a:t>
            </a:r>
          </a:p>
        </p:txBody>
      </p:sp>
      <p:sp>
        <p:nvSpPr>
          <p:cNvPr id="12291" name="Slide Number Placeholder 3">
            <a:extLst>
              <a:ext uri="{FF2B5EF4-FFF2-40B4-BE49-F238E27FC236}">
                <a16:creationId xmlns:a16="http://schemas.microsoft.com/office/drawing/2014/main" id="{C849CC09-470C-FCB0-255C-AECE82CDDF54}"/>
              </a:ext>
            </a:extLst>
          </p:cNvPr>
          <p:cNvSpPr>
            <a:spLocks noGrp="1"/>
          </p:cNvSpPr>
          <p:nvPr>
            <p:ph type="sldNum" sz="quarter" idx="10"/>
          </p:nvPr>
        </p:nvSpPr>
        <p:spPr>
          <a:noFill/>
        </p:spPr>
        <p:txBody>
          <a:bodyPr/>
          <a:lstStyle>
            <a:lvl1pPr eaLnBrk="0" hangingPunct="0">
              <a:buClr>
                <a:srgbClr val="000090"/>
              </a:buClr>
              <a:buChar char="§"/>
              <a:defRPr sz="2400" b="1">
                <a:solidFill>
                  <a:srgbClr val="000066"/>
                </a:solidFill>
                <a:latin typeface="Arial" panose="020B0604020202020204" pitchFamily="34" charset="0"/>
              </a:defRPr>
            </a:lvl1pPr>
            <a:lvl2pPr marL="742950" indent="-285750" eaLnBrk="0" hangingPunct="0">
              <a:buClr>
                <a:srgbClr val="000090"/>
              </a:buClr>
              <a:buChar char="§"/>
              <a:defRPr sz="2000">
                <a:solidFill>
                  <a:srgbClr val="000066"/>
                </a:solidFill>
                <a:latin typeface="Arial" panose="020B0604020202020204" pitchFamily="34" charset="0"/>
              </a:defRPr>
            </a:lvl2pPr>
            <a:lvl3pPr marL="1143000" indent="-228600" eaLnBrk="0" hangingPunct="0">
              <a:buClr>
                <a:srgbClr val="000090"/>
              </a:buClr>
              <a:buChar char="§"/>
              <a:defRPr sz="2000">
                <a:solidFill>
                  <a:srgbClr val="000066"/>
                </a:solidFill>
                <a:latin typeface="Arial" panose="020B0604020202020204" pitchFamily="34" charset="0"/>
              </a:defRPr>
            </a:lvl3pPr>
            <a:lvl4pPr marL="1600200" indent="-228600" eaLnBrk="0" hangingPunct="0">
              <a:buClr>
                <a:srgbClr val="000090"/>
              </a:buClr>
              <a:buChar char="§"/>
              <a:defRPr sz="2000">
                <a:solidFill>
                  <a:srgbClr val="000066"/>
                </a:solidFill>
                <a:latin typeface="Arial" panose="020B0604020202020204" pitchFamily="34" charset="0"/>
              </a:defRPr>
            </a:lvl4pPr>
            <a:lvl5pPr marL="2057400" indent="-228600" eaLnBrk="0" hangingPunct="0">
              <a:buClr>
                <a:srgbClr val="000090"/>
              </a:buClr>
              <a:buChar char="§"/>
              <a:defRPr sz="2000">
                <a:solidFill>
                  <a:srgbClr val="000066"/>
                </a:solidFill>
                <a:latin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2000">
                <a:solidFill>
                  <a:srgbClr val="000066"/>
                </a:solidFill>
                <a:latin typeface="Arial" panose="020B0604020202020204" pitchFamily="34" charset="0"/>
              </a:defRPr>
            </a:lvl9pPr>
          </a:lstStyle>
          <a:p>
            <a:pPr eaLnBrk="1" hangingPunct="1">
              <a:buClrTx/>
              <a:buFontTx/>
              <a:buNone/>
            </a:pPr>
            <a:fld id="{8B3E5279-646A-46C7-911B-70F389C5F8B6}" type="slidenum">
              <a:rPr lang="nl-NL" altLang="en-US" sz="1200">
                <a:solidFill>
                  <a:schemeClr val="tx1"/>
                </a:solidFill>
                <a:latin typeface="Lucida Sans Unicode" panose="020B0602030504020204" pitchFamily="34" charset="0"/>
              </a:rPr>
              <a:pPr eaLnBrk="1" hangingPunct="1">
                <a:buClrTx/>
                <a:buFontTx/>
                <a:buNone/>
              </a:pPr>
              <a:t>9</a:t>
            </a:fld>
            <a:endParaRPr lang="nl-NL" altLang="en-US" sz="1200">
              <a:solidFill>
                <a:schemeClr val="tx1"/>
              </a:solidFill>
              <a:latin typeface="Lucida Sans Unicode" panose="020B0602030504020204" pitchFamily="34" charset="0"/>
            </a:endParaRPr>
          </a:p>
        </p:txBody>
      </p:sp>
      <p:pic>
        <p:nvPicPr>
          <p:cNvPr id="12292" name="Picture 2">
            <a:extLst>
              <a:ext uri="{FF2B5EF4-FFF2-40B4-BE49-F238E27FC236}">
                <a16:creationId xmlns:a16="http://schemas.microsoft.com/office/drawing/2014/main" id="{64B37A4F-9457-2BC0-1561-604DD9F3C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725" y="5145088"/>
            <a:ext cx="2316163" cy="137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12293" name="Picture 2">
            <a:extLst>
              <a:ext uri="{FF2B5EF4-FFF2-40B4-BE49-F238E27FC236}">
                <a16:creationId xmlns:a16="http://schemas.microsoft.com/office/drawing/2014/main" id="{FD494580-F0FE-27DD-75FD-E534113E3C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1984375"/>
            <a:ext cx="8891588" cy="54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28674" name="Picture 2">
            <a:extLst>
              <a:ext uri="{FF2B5EF4-FFF2-40B4-BE49-F238E27FC236}">
                <a16:creationId xmlns:a16="http://schemas.microsoft.com/office/drawing/2014/main" id="{C050F962-77BF-B52F-0D95-D41EAD1DA2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00" y="2527300"/>
            <a:ext cx="8848725"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pic>
        <p:nvPicPr>
          <p:cNvPr id="28675" name="Picture 3">
            <a:extLst>
              <a:ext uri="{FF2B5EF4-FFF2-40B4-BE49-F238E27FC236}">
                <a16:creationId xmlns:a16="http://schemas.microsoft.com/office/drawing/2014/main" id="{8843C3D5-CC64-FD72-634D-3F03240F54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8" y="4379913"/>
            <a:ext cx="8745537" cy="8937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gtEl>
                                        <p:attrNameLst>
                                          <p:attrName>style.visibility</p:attrName>
                                        </p:attrNameLst>
                                      </p:cBhvr>
                                      <p:to>
                                        <p:strVal val="visible"/>
                                      </p:to>
                                    </p:set>
                                    <p:anim calcmode="lin" valueType="num">
                                      <p:cBhvr additive="base">
                                        <p:cTn id="7" dur="500" fill="hold"/>
                                        <p:tgtEl>
                                          <p:spTgt spid="28674"/>
                                        </p:tgtEl>
                                        <p:attrNameLst>
                                          <p:attrName>ppt_x</p:attrName>
                                        </p:attrNameLst>
                                      </p:cBhvr>
                                      <p:tavLst>
                                        <p:tav tm="0">
                                          <p:val>
                                            <p:strVal val="#ppt_x"/>
                                          </p:val>
                                        </p:tav>
                                        <p:tav tm="100000">
                                          <p:val>
                                            <p:strVal val="#ppt_x"/>
                                          </p:val>
                                        </p:tav>
                                      </p:tavLst>
                                    </p:anim>
                                    <p:anim calcmode="lin" valueType="num">
                                      <p:cBhvr additive="base">
                                        <p:cTn id="8" dur="500" fill="hold"/>
                                        <p:tgtEl>
                                          <p:spTgt spid="286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gtEl>
                                        <p:attrNameLst>
                                          <p:attrName>style.visibility</p:attrName>
                                        </p:attrNameLst>
                                      </p:cBhvr>
                                      <p:to>
                                        <p:strVal val="visible"/>
                                      </p:to>
                                    </p:set>
                                    <p:anim calcmode="lin" valueType="num">
                                      <p:cBhvr additive="base">
                                        <p:cTn id="13" dur="500" fill="hold"/>
                                        <p:tgtEl>
                                          <p:spTgt spid="28675"/>
                                        </p:tgtEl>
                                        <p:attrNameLst>
                                          <p:attrName>ppt_x</p:attrName>
                                        </p:attrNameLst>
                                      </p:cBhvr>
                                      <p:tavLst>
                                        <p:tav tm="0">
                                          <p:val>
                                            <p:strVal val="#ppt_x"/>
                                          </p:val>
                                        </p:tav>
                                        <p:tav tm="100000">
                                          <p:val>
                                            <p:strVal val="#ppt_x"/>
                                          </p:val>
                                        </p:tav>
                                      </p:tavLst>
                                    </p:anim>
                                    <p:anim calcmode="lin" valueType="num">
                                      <p:cBhvr additive="base">
                                        <p:cTn id="14"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riffin">
  <a:themeElements>
    <a:clrScheme name="">
      <a:dk1>
        <a:srgbClr val="000066"/>
      </a:dk1>
      <a:lt1>
        <a:srgbClr val="FFFFFF"/>
      </a:lt1>
      <a:dk2>
        <a:srgbClr val="000066"/>
      </a:dk2>
      <a:lt2>
        <a:srgbClr val="000066"/>
      </a:lt2>
      <a:accent1>
        <a:srgbClr val="EBC817"/>
      </a:accent1>
      <a:accent2>
        <a:srgbClr val="990000"/>
      </a:accent2>
      <a:accent3>
        <a:srgbClr val="FFFFFF"/>
      </a:accent3>
      <a:accent4>
        <a:srgbClr val="000056"/>
      </a:accent4>
      <a:accent5>
        <a:srgbClr val="F3E0AB"/>
      </a:accent5>
      <a:accent6>
        <a:srgbClr val="8A0000"/>
      </a:accent6>
      <a:hlink>
        <a:srgbClr val="08C1EC"/>
      </a:hlink>
      <a:folHlink>
        <a:srgbClr val="6BD907"/>
      </a:folHlink>
    </a:clrScheme>
    <a:fontScheme name="Griffi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72000" tIns="72000" rIns="72000" bIns="72000" numCol="1" anchor="ctr" anchorCtr="0" compatLnSpc="1">
        <a:prstTxWarp prst="textNoShape">
          <a:avLst/>
        </a:prstTxWarp>
      </a:bodyPr>
      <a:lstStyle>
        <a:defPPr marL="185738" marR="0" indent="-185738" algn="l" defTabSz="914400" rtl="0" eaLnBrk="1" fontAlgn="base" latinLnBrk="0" hangingPunct="1">
          <a:lnSpc>
            <a:spcPct val="100000"/>
          </a:lnSpc>
          <a:spcBef>
            <a:spcPct val="20000"/>
          </a:spcBef>
          <a:spcAft>
            <a:spcPct val="0"/>
          </a:spcAft>
          <a:buClr>
            <a:schemeClr val="accent1"/>
          </a:buClr>
          <a:buSzTx/>
          <a:buFont typeface="Wingdings" pitchFamily="2" charset="2"/>
          <a:buNone/>
          <a:tabLst/>
          <a:defRPr kumimoji="0" lang="nl-NL" altLang="en-US" sz="2000" b="0" i="0" u="none" strike="noStrike" cap="none" normalizeH="0" baseline="0" smtClean="0">
            <a:ln>
              <a:noFill/>
            </a:ln>
            <a:solidFill>
              <a:schemeClr val="tx1"/>
            </a:solidFill>
            <a:effectLst/>
            <a:latin typeface="Arial" charset="0"/>
          </a:defRPr>
        </a:defPPr>
      </a:lstStyle>
    </a:lnDef>
  </a:objectDefaults>
  <a:extraClrSchemeLst>
    <a:extraClrScheme>
      <a:clrScheme name="Griffi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riffi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riffi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riffi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riffi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riffi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riffi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riffin 8">
        <a:dk1>
          <a:srgbClr val="000066"/>
        </a:dk1>
        <a:lt1>
          <a:srgbClr val="FFFFFF"/>
        </a:lt1>
        <a:dk2>
          <a:srgbClr val="000066"/>
        </a:dk2>
        <a:lt2>
          <a:srgbClr val="000066"/>
        </a:lt2>
        <a:accent1>
          <a:srgbClr val="E8A01E"/>
        </a:accent1>
        <a:accent2>
          <a:srgbClr val="990000"/>
        </a:accent2>
        <a:accent3>
          <a:srgbClr val="FFFFFF"/>
        </a:accent3>
        <a:accent4>
          <a:srgbClr val="000056"/>
        </a:accent4>
        <a:accent5>
          <a:srgbClr val="F2CDAB"/>
        </a:accent5>
        <a:accent6>
          <a:srgbClr val="8A0000"/>
        </a:accent6>
        <a:hlink>
          <a:srgbClr val="069CB0"/>
        </a:hlink>
        <a:folHlink>
          <a:srgbClr val="54AA0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3324</TotalTime>
  <Words>874</Words>
  <Application>Microsoft Office PowerPoint</Application>
  <PresentationFormat>On-screen Show (4:3)</PresentationFormat>
  <Paragraphs>100</Paragraphs>
  <Slides>20</Slides>
  <Notes>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Wingdings</vt:lpstr>
      <vt:lpstr>Times New Roman</vt:lpstr>
      <vt:lpstr>Lucida Sans Unicode</vt:lpstr>
      <vt:lpstr>NewsGothicBQ</vt:lpstr>
      <vt:lpstr>Segoe Print</vt:lpstr>
      <vt:lpstr>Griffin</vt:lpstr>
      <vt:lpstr>CHƯƠNG 10:  KIỂM THỬ CHẤP NHẬN</vt:lpstr>
      <vt:lpstr>PowerPoint Presentation</vt:lpstr>
      <vt:lpstr>Nội dung</vt:lpstr>
      <vt:lpstr>1. Mục đích kiểm thử chấp nhận</vt:lpstr>
      <vt:lpstr>2. Kiểm thử Alpha</vt:lpstr>
      <vt:lpstr>3. Kiểm thử Beta</vt:lpstr>
      <vt:lpstr>4. So sánh Alpha testing và Beta testing</vt:lpstr>
      <vt:lpstr>4. So sánh Alpha testing và Beta testing(tt)</vt:lpstr>
      <vt:lpstr>4. So sánh Alpha testing và Beta testing(tt)</vt:lpstr>
      <vt:lpstr>5. Tiêu chuẩn đầu vào và đầu ra</vt:lpstr>
      <vt:lpstr>Tiêu chuẩn đầu vào của Alpha testing</vt:lpstr>
      <vt:lpstr>Tiêu chuẩn đầu ra của Alpha testing</vt:lpstr>
      <vt:lpstr>Tiêu chuẩn đầu vào của Beta testing</vt:lpstr>
      <vt:lpstr>Tiêu chuẩn đầu ra của Beta testing</vt:lpstr>
      <vt:lpstr>6. Ưu nhược điểm</vt:lpstr>
      <vt:lpstr>6. Ưu nhược điểm (tt)</vt:lpstr>
      <vt:lpstr>6. Ưu nhược điểm (tt)</vt:lpstr>
      <vt:lpstr>6. Ưu nhược điểm (tt)</vt:lpstr>
      <vt:lpstr>7. Kết luận</vt:lpstr>
      <vt:lpstr>THE END</vt:lpstr>
    </vt:vector>
  </TitlesOfParts>
  <Company>Vrije Universiteit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Hans van Vliet</dc:creator>
  <cp:lastModifiedBy>Khang Nguyễn</cp:lastModifiedBy>
  <cp:revision>153</cp:revision>
  <dcterms:created xsi:type="dcterms:W3CDTF">2005-08-23T09:20:25Z</dcterms:created>
  <dcterms:modified xsi:type="dcterms:W3CDTF">2025-06-25T02:16:01Z</dcterms:modified>
</cp:coreProperties>
</file>