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handoutMasterIdLst>
    <p:handoutMasterId r:id="rId79"/>
  </p:handoutMasterIdLst>
  <p:sldIdLst>
    <p:sldId id="675" r:id="rId2"/>
    <p:sldId id="690" r:id="rId3"/>
    <p:sldId id="691" r:id="rId4"/>
    <p:sldId id="692" r:id="rId5"/>
    <p:sldId id="693" r:id="rId6"/>
    <p:sldId id="751" r:id="rId7"/>
    <p:sldId id="694" r:id="rId8"/>
    <p:sldId id="695" r:id="rId9"/>
    <p:sldId id="696" r:id="rId10"/>
    <p:sldId id="697" r:id="rId11"/>
    <p:sldId id="752" r:id="rId12"/>
    <p:sldId id="698" r:id="rId13"/>
    <p:sldId id="699" r:id="rId14"/>
    <p:sldId id="700" r:id="rId15"/>
    <p:sldId id="753" r:id="rId16"/>
    <p:sldId id="701" r:id="rId17"/>
    <p:sldId id="702" r:id="rId18"/>
    <p:sldId id="703" r:id="rId19"/>
    <p:sldId id="764" r:id="rId20"/>
    <p:sldId id="704" r:id="rId21"/>
    <p:sldId id="765" r:id="rId22"/>
    <p:sldId id="754" r:id="rId23"/>
    <p:sldId id="705" r:id="rId24"/>
    <p:sldId id="706" r:id="rId25"/>
    <p:sldId id="708" r:id="rId26"/>
    <p:sldId id="709" r:id="rId27"/>
    <p:sldId id="710" r:id="rId28"/>
    <p:sldId id="755" r:id="rId29"/>
    <p:sldId id="767" r:id="rId30"/>
    <p:sldId id="711" r:id="rId31"/>
    <p:sldId id="712" r:id="rId32"/>
    <p:sldId id="769" r:id="rId33"/>
    <p:sldId id="713" r:id="rId34"/>
    <p:sldId id="714" r:id="rId35"/>
    <p:sldId id="756" r:id="rId36"/>
    <p:sldId id="715" r:id="rId37"/>
    <p:sldId id="757" r:id="rId38"/>
    <p:sldId id="768" r:id="rId39"/>
    <p:sldId id="718" r:id="rId40"/>
    <p:sldId id="716" r:id="rId41"/>
    <p:sldId id="717" r:id="rId42"/>
    <p:sldId id="770" r:id="rId43"/>
    <p:sldId id="719" r:id="rId44"/>
    <p:sldId id="720" r:id="rId45"/>
    <p:sldId id="722" r:id="rId46"/>
    <p:sldId id="771" r:id="rId47"/>
    <p:sldId id="721" r:id="rId48"/>
    <p:sldId id="723" r:id="rId49"/>
    <p:sldId id="724" r:id="rId50"/>
    <p:sldId id="772" r:id="rId51"/>
    <p:sldId id="725" r:id="rId52"/>
    <p:sldId id="730" r:id="rId53"/>
    <p:sldId id="774" r:id="rId54"/>
    <p:sldId id="773" r:id="rId55"/>
    <p:sldId id="775" r:id="rId56"/>
    <p:sldId id="759" r:id="rId57"/>
    <p:sldId id="776" r:id="rId58"/>
    <p:sldId id="734" r:id="rId59"/>
    <p:sldId id="735" r:id="rId60"/>
    <p:sldId id="736" r:id="rId61"/>
    <p:sldId id="737" r:id="rId62"/>
    <p:sldId id="738" r:id="rId63"/>
    <p:sldId id="739" r:id="rId64"/>
    <p:sldId id="760" r:id="rId65"/>
    <p:sldId id="740" r:id="rId66"/>
    <p:sldId id="761" r:id="rId67"/>
    <p:sldId id="741" r:id="rId68"/>
    <p:sldId id="762" r:id="rId69"/>
    <p:sldId id="742" r:id="rId70"/>
    <p:sldId id="743" r:id="rId71"/>
    <p:sldId id="744" r:id="rId72"/>
    <p:sldId id="745" r:id="rId73"/>
    <p:sldId id="746" r:id="rId74"/>
    <p:sldId id="747" r:id="rId75"/>
    <p:sldId id="748" r:id="rId76"/>
    <p:sldId id="689" r:id="rId77"/>
  </p:sldIdLst>
  <p:sldSz cx="9144000" cy="6858000" type="screen4x3"/>
  <p:notesSz cx="7315200" cy="9601200"/>
  <p:defaultTextStyle>
    <a:defPPr>
      <a:defRPr lang="nl-NL"/>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8D15"/>
    <a:srgbClr val="EDB34B"/>
    <a:srgbClr val="F8ECCC"/>
    <a:srgbClr val="F5E3B1"/>
    <a:srgbClr val="F3DEA1"/>
    <a:srgbClr val="3399FF"/>
    <a:srgbClr val="40B4E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62" autoAdjust="0"/>
  </p:normalViewPr>
  <p:slideViewPr>
    <p:cSldViewPr>
      <p:cViewPr varScale="1">
        <p:scale>
          <a:sx n="107" d="100"/>
          <a:sy n="107" d="100"/>
        </p:scale>
        <p:origin x="1734" y="114"/>
      </p:cViewPr>
      <p:guideLst>
        <p:guide orient="horz" pos="2160"/>
        <p:guide pos="2880"/>
      </p:guideLst>
    </p:cSldViewPr>
  </p:slideViewPr>
  <p:outlineViewPr>
    <p:cViewPr>
      <p:scale>
        <a:sx n="33" d="100"/>
        <a:sy n="33" d="100"/>
      </p:scale>
      <p:origin x="54" y="28038"/>
    </p:cViewPr>
  </p:outlineViewPr>
  <p:notesTextViewPr>
    <p:cViewPr>
      <p:scale>
        <a:sx n="100" d="100"/>
        <a:sy n="100" d="100"/>
      </p:scale>
      <p:origin x="0" y="0"/>
    </p:cViewPr>
  </p:notesTextViewPr>
  <p:sorterViewPr>
    <p:cViewPr>
      <p:scale>
        <a:sx n="66" d="100"/>
        <a:sy n="66" d="100"/>
      </p:scale>
      <p:origin x="0" y="-3096"/>
    </p:cViewPr>
  </p:sorterViewPr>
  <p:notesViewPr>
    <p:cSldViewPr>
      <p:cViewPr varScale="1">
        <p:scale>
          <a:sx n="53" d="100"/>
          <a:sy n="53" d="100"/>
        </p:scale>
        <p:origin x="-1800" y="-102"/>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196F728-4989-5973-21F8-97B5D3065F56}"/>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spcBef>
                <a:spcPct val="0"/>
              </a:spcBef>
              <a:buClrTx/>
              <a:buFontTx/>
              <a:buNone/>
              <a:defRPr sz="1300" b="1">
                <a:latin typeface="NewsGothicBQ" pitchFamily="34" charset="0"/>
              </a:defRPr>
            </a:lvl1pPr>
          </a:lstStyle>
          <a:p>
            <a:pPr>
              <a:defRPr/>
            </a:pPr>
            <a:endParaRPr lang="nl-NL" altLang="en-US"/>
          </a:p>
        </p:txBody>
      </p:sp>
      <p:sp>
        <p:nvSpPr>
          <p:cNvPr id="5123" name="Rectangle 3">
            <a:extLst>
              <a:ext uri="{FF2B5EF4-FFF2-40B4-BE49-F238E27FC236}">
                <a16:creationId xmlns:a16="http://schemas.microsoft.com/office/drawing/2014/main" id="{ADFBF15C-C16A-D7E2-5712-D91854465B6E}"/>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spcBef>
                <a:spcPct val="0"/>
              </a:spcBef>
              <a:buClrTx/>
              <a:buFontTx/>
              <a:buNone/>
              <a:defRPr sz="1300" b="1">
                <a:latin typeface="NewsGothicBQ" pitchFamily="34" charset="0"/>
              </a:defRPr>
            </a:lvl1pPr>
          </a:lstStyle>
          <a:p>
            <a:pPr>
              <a:defRPr/>
            </a:pPr>
            <a:fld id="{3A0E4C6B-BDEC-4EE2-9E7C-3C2B61C957CA}" type="datetime1">
              <a:rPr lang="en-GB" altLang="en-US"/>
              <a:pPr>
                <a:defRPr/>
              </a:pPr>
              <a:t>25/06/2025</a:t>
            </a:fld>
            <a:endParaRPr lang="nl-NL" altLang="en-US"/>
          </a:p>
        </p:txBody>
      </p:sp>
      <p:sp>
        <p:nvSpPr>
          <p:cNvPr id="5124" name="Rectangle 4">
            <a:extLst>
              <a:ext uri="{FF2B5EF4-FFF2-40B4-BE49-F238E27FC236}">
                <a16:creationId xmlns:a16="http://schemas.microsoft.com/office/drawing/2014/main" id="{E8B05D6C-A08F-397F-5E44-0700A05E9EB2}"/>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spcBef>
                <a:spcPct val="0"/>
              </a:spcBef>
              <a:buClrTx/>
              <a:buFontTx/>
              <a:buNone/>
              <a:defRPr sz="1300" b="1">
                <a:latin typeface="NewsGothicBQ" pitchFamily="34" charset="0"/>
              </a:defRPr>
            </a:lvl1pPr>
          </a:lstStyle>
          <a:p>
            <a:pPr>
              <a:defRPr/>
            </a:pPr>
            <a:r>
              <a:rPr lang="nl-NL" altLang="en-US"/>
              <a:t>© SE, Testing, Hans van Vliet</a:t>
            </a:r>
          </a:p>
        </p:txBody>
      </p:sp>
      <p:sp>
        <p:nvSpPr>
          <p:cNvPr id="5125" name="Rectangle 5">
            <a:extLst>
              <a:ext uri="{FF2B5EF4-FFF2-40B4-BE49-F238E27FC236}">
                <a16:creationId xmlns:a16="http://schemas.microsoft.com/office/drawing/2014/main" id="{78E0B393-9553-FD82-8172-7F21269ADC98}"/>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b="1">
                <a:latin typeface="NewsGothicBQ" pitchFamily="34" charset="0"/>
              </a:defRPr>
            </a:lvl1pPr>
          </a:lstStyle>
          <a:p>
            <a:fld id="{BAC250E5-91E2-4F55-BF3B-2F49114B336C}" type="slidenum">
              <a:rPr lang="nl-NL" altLang="en-US"/>
              <a:pPr/>
              <a:t>‹#›</a:t>
            </a:fld>
            <a:endParaRPr lang="nl-NL"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CA749D5-C9F3-45D9-B0CB-6D38A4696535}"/>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spcBef>
                <a:spcPct val="20000"/>
              </a:spcBef>
              <a:buClr>
                <a:schemeClr val="accent1"/>
              </a:buClr>
              <a:buFont typeface="Wingdings" pitchFamily="2" charset="2"/>
              <a:buChar char="§"/>
              <a:defRPr sz="1300" b="1">
                <a:solidFill>
                  <a:srgbClr val="000066"/>
                </a:solidFill>
                <a:latin typeface="Arial" charset="0"/>
              </a:defRPr>
            </a:lvl1pPr>
          </a:lstStyle>
          <a:p>
            <a:pPr>
              <a:defRPr/>
            </a:pPr>
            <a:endParaRPr lang="nl-NL" altLang="en-US"/>
          </a:p>
        </p:txBody>
      </p:sp>
      <p:sp>
        <p:nvSpPr>
          <p:cNvPr id="9219" name="Rectangle 3">
            <a:extLst>
              <a:ext uri="{FF2B5EF4-FFF2-40B4-BE49-F238E27FC236}">
                <a16:creationId xmlns:a16="http://schemas.microsoft.com/office/drawing/2014/main" id="{4059332E-D5E8-A0E8-56B5-92F9AA5AF9CE}"/>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spcBef>
                <a:spcPct val="20000"/>
              </a:spcBef>
              <a:buClr>
                <a:schemeClr val="accent1"/>
              </a:buClr>
              <a:buFont typeface="Wingdings" pitchFamily="2" charset="2"/>
              <a:buChar char="§"/>
              <a:defRPr sz="1300" b="1">
                <a:solidFill>
                  <a:srgbClr val="000066"/>
                </a:solidFill>
                <a:latin typeface="Arial" charset="0"/>
              </a:defRPr>
            </a:lvl1pPr>
          </a:lstStyle>
          <a:p>
            <a:pPr>
              <a:defRPr/>
            </a:pPr>
            <a:fld id="{69F11760-97B5-476B-AAAC-521EF2548DBC}" type="datetime1">
              <a:rPr lang="en-GB" altLang="en-US"/>
              <a:pPr>
                <a:defRPr/>
              </a:pPr>
              <a:t>25/06/2025</a:t>
            </a:fld>
            <a:endParaRPr lang="nl-NL" altLang="en-US"/>
          </a:p>
        </p:txBody>
      </p:sp>
      <p:sp>
        <p:nvSpPr>
          <p:cNvPr id="4100" name="Rectangle 4">
            <a:extLst>
              <a:ext uri="{FF2B5EF4-FFF2-40B4-BE49-F238E27FC236}">
                <a16:creationId xmlns:a16="http://schemas.microsoft.com/office/drawing/2014/main" id="{44DD2F7E-25CD-5532-3C3C-9083E40C48A0}"/>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E59C971F-ECC9-4522-DA4C-F12893DA50D9}"/>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nl-NL" altLang="en-US" noProof="0"/>
              <a:t>Klik om de opmaakprofielen van de modeltekst te bewerken</a:t>
            </a:r>
          </a:p>
          <a:p>
            <a:pPr lvl="1"/>
            <a:r>
              <a:rPr lang="nl-NL" altLang="en-US" noProof="0"/>
              <a:t>Tweede niveau</a:t>
            </a:r>
          </a:p>
          <a:p>
            <a:pPr lvl="2"/>
            <a:r>
              <a:rPr lang="nl-NL" altLang="en-US" noProof="0"/>
              <a:t>Derde niveau</a:t>
            </a:r>
          </a:p>
          <a:p>
            <a:pPr lvl="3"/>
            <a:r>
              <a:rPr lang="nl-NL" altLang="en-US" noProof="0"/>
              <a:t>Vierde niveau</a:t>
            </a:r>
          </a:p>
          <a:p>
            <a:pPr lvl="4"/>
            <a:r>
              <a:rPr lang="nl-NL" altLang="en-US" noProof="0"/>
              <a:t>Vijfde niveau</a:t>
            </a:r>
          </a:p>
        </p:txBody>
      </p:sp>
      <p:sp>
        <p:nvSpPr>
          <p:cNvPr id="9222" name="Rectangle 6">
            <a:extLst>
              <a:ext uri="{FF2B5EF4-FFF2-40B4-BE49-F238E27FC236}">
                <a16:creationId xmlns:a16="http://schemas.microsoft.com/office/drawing/2014/main" id="{80E6FABD-F0BB-0178-7020-3775BC4DCE56}"/>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spcBef>
                <a:spcPct val="20000"/>
              </a:spcBef>
              <a:buClr>
                <a:schemeClr val="accent1"/>
              </a:buClr>
              <a:buFont typeface="Wingdings" pitchFamily="2" charset="2"/>
              <a:buChar char="§"/>
              <a:defRPr sz="1300" b="1">
                <a:solidFill>
                  <a:srgbClr val="000066"/>
                </a:solidFill>
                <a:latin typeface="Arial" charset="0"/>
              </a:defRPr>
            </a:lvl1pPr>
          </a:lstStyle>
          <a:p>
            <a:pPr>
              <a:defRPr/>
            </a:pPr>
            <a:r>
              <a:rPr lang="nl-NL" altLang="en-US"/>
              <a:t>© SE, Testing, Hans van Vliet</a:t>
            </a:r>
          </a:p>
        </p:txBody>
      </p:sp>
      <p:sp>
        <p:nvSpPr>
          <p:cNvPr id="9223" name="Rectangle 7">
            <a:extLst>
              <a:ext uri="{FF2B5EF4-FFF2-40B4-BE49-F238E27FC236}">
                <a16:creationId xmlns:a16="http://schemas.microsoft.com/office/drawing/2014/main" id="{E50486D6-6378-61D1-E70E-1919E14DADCB}"/>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spcBef>
                <a:spcPct val="20000"/>
              </a:spcBef>
              <a:buClr>
                <a:schemeClr val="accent1"/>
              </a:buClr>
              <a:buFont typeface="Wingdings" panose="05000000000000000000" pitchFamily="2" charset="2"/>
              <a:buChar char="§"/>
              <a:defRPr sz="1300" b="1">
                <a:solidFill>
                  <a:srgbClr val="000066"/>
                </a:solidFill>
              </a:defRPr>
            </a:lvl1pPr>
          </a:lstStyle>
          <a:p>
            <a:fld id="{B9213B22-C139-4C27-A691-49EEEF026215}" type="slidenum">
              <a:rPr lang="nl-NL" altLang="en-US"/>
              <a:pPr/>
              <a:t>‹#›</a:t>
            </a:fld>
            <a:endParaRPr lang="nl-NL"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193088EA-0AAE-8A00-D760-B89796294BFC}"/>
              </a:ext>
            </a:extLst>
          </p:cNvPr>
          <p:cNvSpPr>
            <a:spLocks noGrp="1" noChangeArrowheads="1"/>
          </p:cNvSpPr>
          <p:nvPr>
            <p:ph type="ftr" sz="quarter" idx="4"/>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r>
              <a:rPr lang="nl-NL" altLang="en-US" sz="1300">
                <a:solidFill>
                  <a:srgbClr val="000066"/>
                </a:solidFill>
                <a:latin typeface="Arial" panose="020B0604020202020204" pitchFamily="34" charset="0"/>
              </a:rPr>
              <a:t>© SE, Testing, Hans van Vliet</a:t>
            </a:r>
          </a:p>
        </p:txBody>
      </p:sp>
      <p:sp>
        <p:nvSpPr>
          <p:cNvPr id="7171" name="Rectangle 7">
            <a:extLst>
              <a:ext uri="{FF2B5EF4-FFF2-40B4-BE49-F238E27FC236}">
                <a16:creationId xmlns:a16="http://schemas.microsoft.com/office/drawing/2014/main" id="{78F52F50-CA1E-C9AB-1AA3-54990CB6DF77}"/>
              </a:ext>
            </a:extLst>
          </p:cNvPr>
          <p:cNvSpPr>
            <a:spLocks noGrp="1" noChangeArrowheads="1"/>
          </p:cNvSpPr>
          <p:nvPr>
            <p:ph type="sldNum" sz="quarter" idx="5"/>
          </p:nvPr>
        </p:nvSpPr>
        <p:spPr>
          <a:noFill/>
        </p:spPr>
        <p:txBody>
          <a:bodyPr/>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20000"/>
              </a:spcBef>
            </a:pPr>
            <a:fld id="{B280C260-0789-487F-9257-B41DA8365505}" type="slidenum">
              <a:rPr lang="nl-NL" altLang="en-US" sz="1300">
                <a:solidFill>
                  <a:srgbClr val="000066"/>
                </a:solidFill>
                <a:latin typeface="Arial" panose="020B0604020202020204" pitchFamily="34" charset="0"/>
              </a:rPr>
              <a:pPr>
                <a:spcBef>
                  <a:spcPct val="20000"/>
                </a:spcBef>
              </a:pPr>
              <a:t>1</a:t>
            </a:fld>
            <a:endParaRPr lang="nl-NL" altLang="en-US" sz="1300">
              <a:solidFill>
                <a:srgbClr val="000066"/>
              </a:solidFill>
              <a:latin typeface="Arial" panose="020B0604020202020204" pitchFamily="34" charset="0"/>
            </a:endParaRPr>
          </a:p>
        </p:txBody>
      </p:sp>
      <p:sp>
        <p:nvSpPr>
          <p:cNvPr id="7172" name="Rectangle 2">
            <a:extLst>
              <a:ext uri="{FF2B5EF4-FFF2-40B4-BE49-F238E27FC236}">
                <a16:creationId xmlns:a16="http://schemas.microsoft.com/office/drawing/2014/main" id="{FE68D8FB-7008-889A-D4B2-A32FFDFF9FEE}"/>
              </a:ext>
            </a:extLst>
          </p:cNvPr>
          <p:cNvSpPr>
            <a:spLocks noChangeArrowheads="1" noTextEdit="1"/>
          </p:cNvSpPr>
          <p:nvPr>
            <p:ph type="sldImg"/>
          </p:nvPr>
        </p:nvSpPr>
        <p:spPr>
          <a:ln/>
        </p:spPr>
      </p:sp>
      <p:sp>
        <p:nvSpPr>
          <p:cNvPr id="7173" name="Rectangle 3">
            <a:extLst>
              <a:ext uri="{FF2B5EF4-FFF2-40B4-BE49-F238E27FC236}">
                <a16:creationId xmlns:a16="http://schemas.microsoft.com/office/drawing/2014/main" id="{93597F4D-FB72-4C2F-9404-99A8A89EB360}"/>
              </a:ext>
            </a:extLst>
          </p:cNvPr>
          <p:cNvSpPr>
            <a:spLocks noGrp="1" noChangeArrowheads="1"/>
          </p:cNvSpPr>
          <p:nvPr>
            <p:ph type="body" idx="1"/>
          </p:nvPr>
        </p:nvSpPr>
        <p:spPr>
          <a:xfrm>
            <a:off x="977900" y="4562475"/>
            <a:ext cx="5359400" cy="4318000"/>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8" descr="background">
            <a:extLst>
              <a:ext uri="{FF2B5EF4-FFF2-40B4-BE49-F238E27FC236}">
                <a16:creationId xmlns:a16="http://schemas.microsoft.com/office/drawing/2014/main" id="{E8BFEAFD-3E86-CF75-6D1D-8FE8196E2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6" descr="logo-white">
            <a:extLst>
              <a:ext uri="{FF2B5EF4-FFF2-40B4-BE49-F238E27FC236}">
                <a16:creationId xmlns:a16="http://schemas.microsoft.com/office/drawing/2014/main" id="{DFED1AA3-3A69-4BE0-333C-7235C0AB9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773238"/>
            <a:ext cx="360045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0">
            <a:extLst>
              <a:ext uri="{FF2B5EF4-FFF2-40B4-BE49-F238E27FC236}">
                <a16:creationId xmlns:a16="http://schemas.microsoft.com/office/drawing/2014/main" id="{E2F3138F-ED71-6AA5-64FF-F8EBB73B0C20}"/>
              </a:ext>
            </a:extLst>
          </p:cNvPr>
          <p:cNvSpPr txBox="1">
            <a:spLocks noChangeArrowheads="1"/>
          </p:cNvSpPr>
          <p:nvPr/>
        </p:nvSpPr>
        <p:spPr bwMode="auto">
          <a:xfrm>
            <a:off x="1187450" y="4838700"/>
            <a:ext cx="352901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marL="185738" indent="-185738">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1" hangingPunct="1">
              <a:spcBef>
                <a:spcPct val="20000"/>
              </a:spcBef>
              <a:buClr>
                <a:schemeClr val="accent1"/>
              </a:buClr>
              <a:buFont typeface="Wingdings" panose="05000000000000000000" pitchFamily="2" charset="2"/>
              <a:buNone/>
              <a:defRPr/>
            </a:pPr>
            <a:endParaRPr lang="en-US" altLang="en-US" sz="2000">
              <a:latin typeface="Arial" charset="0"/>
            </a:endParaRPr>
          </a:p>
        </p:txBody>
      </p:sp>
      <p:sp>
        <p:nvSpPr>
          <p:cNvPr id="13315" name="Rectangle 3"/>
          <p:cNvSpPr>
            <a:spLocks noGrp="1" noChangeArrowheads="1"/>
          </p:cNvSpPr>
          <p:nvPr>
            <p:ph type="subTitle" idx="1"/>
          </p:nvPr>
        </p:nvSpPr>
        <p:spPr>
          <a:xfrm>
            <a:off x="755650" y="1844675"/>
            <a:ext cx="4392613" cy="3097213"/>
          </a:xfrm>
        </p:spPr>
        <p:txBody>
          <a:bodyPr/>
          <a:lstStyle>
            <a:lvl1pPr marL="0" indent="0" algn="ctr">
              <a:buFont typeface="Wingdings" pitchFamily="2" charset="2"/>
              <a:buNone/>
              <a:defRPr sz="2900"/>
            </a:lvl1pPr>
          </a:lstStyle>
          <a:p>
            <a:pPr lvl="0"/>
            <a:r>
              <a:rPr lang="en-GB" altLang="en-US" noProof="0"/>
              <a:t>Click to edit Master subtitle style</a:t>
            </a:r>
          </a:p>
        </p:txBody>
      </p:sp>
      <p:sp>
        <p:nvSpPr>
          <p:cNvPr id="13318" name="Rectangle 6"/>
          <p:cNvSpPr>
            <a:spLocks noGrp="1" noChangeArrowheads="1"/>
          </p:cNvSpPr>
          <p:nvPr>
            <p:ph type="ctrTitle"/>
          </p:nvPr>
        </p:nvSpPr>
        <p:spPr>
          <a:xfrm>
            <a:off x="755650" y="196850"/>
            <a:ext cx="7632700" cy="1216025"/>
          </a:xfrm>
        </p:spPr>
        <p:txBody>
          <a:bodyPr/>
          <a:lstStyle>
            <a:lvl1pPr algn="ctr">
              <a:defRPr sz="4400"/>
            </a:lvl1pPr>
          </a:lstStyle>
          <a:p>
            <a:pPr lvl="0"/>
            <a:r>
              <a:rPr lang="en-GB" altLang="en-US" noProof="0"/>
              <a:t>Click to edit Master title style</a:t>
            </a:r>
          </a:p>
        </p:txBody>
      </p:sp>
    </p:spTree>
    <p:extLst>
      <p:ext uri="{BB962C8B-B14F-4D97-AF65-F5344CB8AC3E}">
        <p14:creationId xmlns:p14="http://schemas.microsoft.com/office/powerpoint/2010/main" val="323110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F3BF05C-22EF-1FE5-ECED-15E0926EE609}"/>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FF8ED6B2-B23E-1B7C-D952-EC5E0A671A82}"/>
              </a:ext>
            </a:extLst>
          </p:cNvPr>
          <p:cNvSpPr>
            <a:spLocks noGrp="1" noChangeArrowheads="1"/>
          </p:cNvSpPr>
          <p:nvPr>
            <p:ph type="sldNum" sz="quarter" idx="11"/>
          </p:nvPr>
        </p:nvSpPr>
        <p:spPr>
          <a:ln/>
        </p:spPr>
        <p:txBody>
          <a:bodyPr/>
          <a:lstStyle>
            <a:lvl1pPr>
              <a:defRPr/>
            </a:lvl1pPr>
          </a:lstStyle>
          <a:p>
            <a:fld id="{05ECF61E-6E7F-4A09-8962-53F9545AB68F}" type="slidenum">
              <a:rPr lang="nl-NL" altLang="en-US"/>
              <a:pPr/>
              <a:t>‹#›</a:t>
            </a:fld>
            <a:endParaRPr lang="nl-NL" altLang="en-US"/>
          </a:p>
        </p:txBody>
      </p:sp>
    </p:spTree>
    <p:extLst>
      <p:ext uri="{BB962C8B-B14F-4D97-AF65-F5344CB8AC3E}">
        <p14:creationId xmlns:p14="http://schemas.microsoft.com/office/powerpoint/2010/main" val="263478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52400"/>
            <a:ext cx="1960563" cy="601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34050" cy="601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514B963-84D9-03E2-2D2F-B5EE010DA1FE}"/>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2CDA62F2-EA90-3E75-1561-9A7AE7993B35}"/>
              </a:ext>
            </a:extLst>
          </p:cNvPr>
          <p:cNvSpPr>
            <a:spLocks noGrp="1" noChangeArrowheads="1"/>
          </p:cNvSpPr>
          <p:nvPr>
            <p:ph type="sldNum" sz="quarter" idx="11"/>
          </p:nvPr>
        </p:nvSpPr>
        <p:spPr>
          <a:ln/>
        </p:spPr>
        <p:txBody>
          <a:bodyPr/>
          <a:lstStyle>
            <a:lvl1pPr>
              <a:defRPr/>
            </a:lvl1pPr>
          </a:lstStyle>
          <a:p>
            <a:fld id="{3987E184-9B0E-4597-830D-F15EF0ABE795}" type="slidenum">
              <a:rPr lang="nl-NL" altLang="en-US"/>
              <a:pPr/>
              <a:t>‹#›</a:t>
            </a:fld>
            <a:endParaRPr lang="nl-NL" altLang="en-US"/>
          </a:p>
        </p:txBody>
      </p:sp>
    </p:spTree>
    <p:extLst>
      <p:ext uri="{BB962C8B-B14F-4D97-AF65-F5344CB8AC3E}">
        <p14:creationId xmlns:p14="http://schemas.microsoft.com/office/powerpoint/2010/main" val="1323364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84713" y="1798638"/>
            <a:ext cx="3848100" cy="4367212"/>
          </a:xfrm>
        </p:spPr>
        <p:txBody>
          <a:bodyPr/>
          <a:lstStyle/>
          <a:p>
            <a:pPr lvl="0"/>
            <a:endParaRPr lang="en-US" noProof="0"/>
          </a:p>
        </p:txBody>
      </p:sp>
      <p:sp>
        <p:nvSpPr>
          <p:cNvPr id="5" name="Rectangle 5">
            <a:extLst>
              <a:ext uri="{FF2B5EF4-FFF2-40B4-BE49-F238E27FC236}">
                <a16:creationId xmlns:a16="http://schemas.microsoft.com/office/drawing/2014/main" id="{FEA7AF6F-3054-4858-5B09-989E1BA393BE}"/>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20D30C11-3032-8F70-44D2-4BE555412189}"/>
              </a:ext>
            </a:extLst>
          </p:cNvPr>
          <p:cNvSpPr>
            <a:spLocks noGrp="1" noChangeArrowheads="1"/>
          </p:cNvSpPr>
          <p:nvPr>
            <p:ph type="sldNum" sz="quarter" idx="11"/>
          </p:nvPr>
        </p:nvSpPr>
        <p:spPr>
          <a:ln/>
        </p:spPr>
        <p:txBody>
          <a:bodyPr/>
          <a:lstStyle>
            <a:lvl1pPr>
              <a:defRPr/>
            </a:lvl1pPr>
          </a:lstStyle>
          <a:p>
            <a:fld id="{F385D51C-6B4B-4C9D-967B-900E5051CB78}" type="slidenum">
              <a:rPr lang="nl-NL" altLang="en-US"/>
              <a:pPr/>
              <a:t>‹#›</a:t>
            </a:fld>
            <a:endParaRPr lang="nl-NL" altLang="en-US"/>
          </a:p>
        </p:txBody>
      </p:sp>
    </p:spTree>
    <p:extLst>
      <p:ext uri="{BB962C8B-B14F-4D97-AF65-F5344CB8AC3E}">
        <p14:creationId xmlns:p14="http://schemas.microsoft.com/office/powerpoint/2010/main" val="152954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84713" y="1798638"/>
            <a:ext cx="3848100" cy="4367212"/>
          </a:xfrm>
        </p:spPr>
        <p:txBody>
          <a:bodyPr/>
          <a:lstStyle/>
          <a:p>
            <a:pPr lvl="0"/>
            <a:endParaRPr lang="en-US" noProof="0"/>
          </a:p>
        </p:txBody>
      </p:sp>
      <p:sp>
        <p:nvSpPr>
          <p:cNvPr id="5" name="Rectangle 5">
            <a:extLst>
              <a:ext uri="{FF2B5EF4-FFF2-40B4-BE49-F238E27FC236}">
                <a16:creationId xmlns:a16="http://schemas.microsoft.com/office/drawing/2014/main" id="{8E01E026-557A-D625-4C3A-09E5DE582D24}"/>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2702719B-A5BB-D362-E5B0-9EB813D1407F}"/>
              </a:ext>
            </a:extLst>
          </p:cNvPr>
          <p:cNvSpPr>
            <a:spLocks noGrp="1" noChangeArrowheads="1"/>
          </p:cNvSpPr>
          <p:nvPr>
            <p:ph type="sldNum" sz="quarter" idx="11"/>
          </p:nvPr>
        </p:nvSpPr>
        <p:spPr>
          <a:ln/>
        </p:spPr>
        <p:txBody>
          <a:bodyPr/>
          <a:lstStyle>
            <a:lvl1pPr>
              <a:defRPr/>
            </a:lvl1pPr>
          </a:lstStyle>
          <a:p>
            <a:fld id="{F799B0D0-001C-4BEF-8743-A93789AF0A23}" type="slidenum">
              <a:rPr lang="nl-NL" altLang="en-US"/>
              <a:pPr/>
              <a:t>‹#›</a:t>
            </a:fld>
            <a:endParaRPr lang="nl-NL" altLang="en-US"/>
          </a:p>
        </p:txBody>
      </p:sp>
    </p:spTree>
    <p:extLst>
      <p:ext uri="{BB962C8B-B14F-4D97-AF65-F5344CB8AC3E}">
        <p14:creationId xmlns:p14="http://schemas.microsoft.com/office/powerpoint/2010/main" val="891186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2E66A6CE-F307-350E-B987-590185C19621}"/>
              </a:ext>
            </a:extLst>
          </p:cNvPr>
          <p:cNvSpPr>
            <a:spLocks noGrp="1" noChangeArrowheads="1"/>
          </p:cNvSpPr>
          <p:nvPr>
            <p:ph type="sldNum" sz="quarter" idx="10"/>
          </p:nvPr>
        </p:nvSpPr>
        <p:spPr/>
        <p:txBody>
          <a:bodyPr/>
          <a:lstStyle>
            <a:lvl1pPr>
              <a:defRPr/>
            </a:lvl1pPr>
          </a:lstStyle>
          <a:p>
            <a:fld id="{2C99DBEB-42B0-460A-BEE1-DB2B84619945}" type="slidenum">
              <a:rPr lang="nl-NL" altLang="en-US"/>
              <a:pPr/>
              <a:t>‹#›</a:t>
            </a:fld>
            <a:endParaRPr lang="nl-NL" altLang="en-US"/>
          </a:p>
        </p:txBody>
      </p:sp>
    </p:spTree>
    <p:extLst>
      <p:ext uri="{BB962C8B-B14F-4D97-AF65-F5344CB8AC3E}">
        <p14:creationId xmlns:p14="http://schemas.microsoft.com/office/powerpoint/2010/main" val="415340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0490B261-B5DA-E919-2B46-8BEA352D14D8}"/>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89793DC4-856A-6E43-AF89-834BAC71407C}"/>
              </a:ext>
            </a:extLst>
          </p:cNvPr>
          <p:cNvSpPr>
            <a:spLocks noGrp="1" noChangeArrowheads="1"/>
          </p:cNvSpPr>
          <p:nvPr>
            <p:ph type="sldNum" sz="quarter" idx="11"/>
          </p:nvPr>
        </p:nvSpPr>
        <p:spPr>
          <a:ln/>
        </p:spPr>
        <p:txBody>
          <a:bodyPr/>
          <a:lstStyle>
            <a:lvl1pPr>
              <a:defRPr/>
            </a:lvl1pPr>
          </a:lstStyle>
          <a:p>
            <a:fld id="{7620A05B-D66D-479E-A8F6-36C9A0C055F9}" type="slidenum">
              <a:rPr lang="nl-NL" altLang="en-US"/>
              <a:pPr/>
              <a:t>‹#›</a:t>
            </a:fld>
            <a:endParaRPr lang="nl-NL" altLang="en-US"/>
          </a:p>
        </p:txBody>
      </p:sp>
    </p:spTree>
    <p:extLst>
      <p:ext uri="{BB962C8B-B14F-4D97-AF65-F5344CB8AC3E}">
        <p14:creationId xmlns:p14="http://schemas.microsoft.com/office/powerpoint/2010/main" val="43889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98638"/>
            <a:ext cx="3846513" cy="436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4713" y="1798638"/>
            <a:ext cx="3848100" cy="436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B175F95-09C3-90AD-6214-4F85E82BB44F}"/>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15157C72-5A27-8296-4242-F76722FA9C0E}"/>
              </a:ext>
            </a:extLst>
          </p:cNvPr>
          <p:cNvSpPr>
            <a:spLocks noGrp="1" noChangeArrowheads="1"/>
          </p:cNvSpPr>
          <p:nvPr>
            <p:ph type="sldNum" sz="quarter" idx="11"/>
          </p:nvPr>
        </p:nvSpPr>
        <p:spPr>
          <a:ln/>
        </p:spPr>
        <p:txBody>
          <a:bodyPr/>
          <a:lstStyle>
            <a:lvl1pPr>
              <a:defRPr/>
            </a:lvl1pPr>
          </a:lstStyle>
          <a:p>
            <a:fld id="{B6113510-AFCF-48CE-AE1F-E9E8EEDDE136}" type="slidenum">
              <a:rPr lang="nl-NL" altLang="en-US"/>
              <a:pPr/>
              <a:t>‹#›</a:t>
            </a:fld>
            <a:endParaRPr lang="nl-NL" altLang="en-US"/>
          </a:p>
        </p:txBody>
      </p:sp>
    </p:spTree>
    <p:extLst>
      <p:ext uri="{BB962C8B-B14F-4D97-AF65-F5344CB8AC3E}">
        <p14:creationId xmlns:p14="http://schemas.microsoft.com/office/powerpoint/2010/main" val="73583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F025B72-7E83-1F9E-0C97-6DEAA66BA049}"/>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8" name="Rectangle 6">
            <a:extLst>
              <a:ext uri="{FF2B5EF4-FFF2-40B4-BE49-F238E27FC236}">
                <a16:creationId xmlns:a16="http://schemas.microsoft.com/office/drawing/2014/main" id="{0B7E2162-1B08-6C2E-44F9-272B3A4C273C}"/>
              </a:ext>
            </a:extLst>
          </p:cNvPr>
          <p:cNvSpPr>
            <a:spLocks noGrp="1" noChangeArrowheads="1"/>
          </p:cNvSpPr>
          <p:nvPr>
            <p:ph type="sldNum" sz="quarter" idx="11"/>
          </p:nvPr>
        </p:nvSpPr>
        <p:spPr>
          <a:ln/>
        </p:spPr>
        <p:txBody>
          <a:bodyPr/>
          <a:lstStyle>
            <a:lvl1pPr>
              <a:defRPr/>
            </a:lvl1pPr>
          </a:lstStyle>
          <a:p>
            <a:fld id="{C4F1FF13-30E2-4908-9145-65DBF9DAA7B8}" type="slidenum">
              <a:rPr lang="nl-NL" altLang="en-US"/>
              <a:pPr/>
              <a:t>‹#›</a:t>
            </a:fld>
            <a:endParaRPr lang="nl-NL" altLang="en-US"/>
          </a:p>
        </p:txBody>
      </p:sp>
    </p:spTree>
    <p:extLst>
      <p:ext uri="{BB962C8B-B14F-4D97-AF65-F5344CB8AC3E}">
        <p14:creationId xmlns:p14="http://schemas.microsoft.com/office/powerpoint/2010/main" val="395665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580BA507-C325-9940-349F-4960ECE80E2A}"/>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4" name="Rectangle 6">
            <a:extLst>
              <a:ext uri="{FF2B5EF4-FFF2-40B4-BE49-F238E27FC236}">
                <a16:creationId xmlns:a16="http://schemas.microsoft.com/office/drawing/2014/main" id="{4ED0AB8E-E760-E697-9693-DB1D63B5E67B}"/>
              </a:ext>
            </a:extLst>
          </p:cNvPr>
          <p:cNvSpPr>
            <a:spLocks noGrp="1" noChangeArrowheads="1"/>
          </p:cNvSpPr>
          <p:nvPr>
            <p:ph type="sldNum" sz="quarter" idx="11"/>
          </p:nvPr>
        </p:nvSpPr>
        <p:spPr>
          <a:ln/>
        </p:spPr>
        <p:txBody>
          <a:bodyPr/>
          <a:lstStyle>
            <a:lvl1pPr>
              <a:defRPr/>
            </a:lvl1pPr>
          </a:lstStyle>
          <a:p>
            <a:fld id="{E5450176-A9B2-4590-B0F7-A712819D423F}" type="slidenum">
              <a:rPr lang="nl-NL" altLang="en-US"/>
              <a:pPr/>
              <a:t>‹#›</a:t>
            </a:fld>
            <a:endParaRPr lang="nl-NL" altLang="en-US"/>
          </a:p>
        </p:txBody>
      </p:sp>
    </p:spTree>
    <p:extLst>
      <p:ext uri="{BB962C8B-B14F-4D97-AF65-F5344CB8AC3E}">
        <p14:creationId xmlns:p14="http://schemas.microsoft.com/office/powerpoint/2010/main" val="19540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5085C6B-8192-6A45-07D3-EC476C0E1DED}"/>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3" name="Rectangle 6">
            <a:extLst>
              <a:ext uri="{FF2B5EF4-FFF2-40B4-BE49-F238E27FC236}">
                <a16:creationId xmlns:a16="http://schemas.microsoft.com/office/drawing/2014/main" id="{487FC4E7-5628-E9C4-99FA-71FC69591982}"/>
              </a:ext>
            </a:extLst>
          </p:cNvPr>
          <p:cNvSpPr>
            <a:spLocks noGrp="1" noChangeArrowheads="1"/>
          </p:cNvSpPr>
          <p:nvPr>
            <p:ph type="sldNum" sz="quarter" idx="11"/>
          </p:nvPr>
        </p:nvSpPr>
        <p:spPr>
          <a:ln/>
        </p:spPr>
        <p:txBody>
          <a:bodyPr/>
          <a:lstStyle>
            <a:lvl1pPr>
              <a:defRPr/>
            </a:lvl1pPr>
          </a:lstStyle>
          <a:p>
            <a:fld id="{2A260359-4C5C-4CCF-B2AD-81D487C1FE30}" type="slidenum">
              <a:rPr lang="nl-NL" altLang="en-US"/>
              <a:pPr/>
              <a:t>‹#›</a:t>
            </a:fld>
            <a:endParaRPr lang="nl-NL" altLang="en-US"/>
          </a:p>
        </p:txBody>
      </p:sp>
    </p:spTree>
    <p:extLst>
      <p:ext uri="{BB962C8B-B14F-4D97-AF65-F5344CB8AC3E}">
        <p14:creationId xmlns:p14="http://schemas.microsoft.com/office/powerpoint/2010/main" val="15420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F8318E77-9A9F-FAAD-9CD1-3755CA23DDE2}"/>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44000306-8098-B23A-31CC-C1AE9F84C204}"/>
              </a:ext>
            </a:extLst>
          </p:cNvPr>
          <p:cNvSpPr>
            <a:spLocks noGrp="1" noChangeArrowheads="1"/>
          </p:cNvSpPr>
          <p:nvPr>
            <p:ph type="sldNum" sz="quarter" idx="11"/>
          </p:nvPr>
        </p:nvSpPr>
        <p:spPr>
          <a:ln/>
        </p:spPr>
        <p:txBody>
          <a:bodyPr/>
          <a:lstStyle>
            <a:lvl1pPr>
              <a:defRPr/>
            </a:lvl1pPr>
          </a:lstStyle>
          <a:p>
            <a:fld id="{DB1ACCFA-E868-4C80-BABF-26711E8E7653}" type="slidenum">
              <a:rPr lang="nl-NL" altLang="en-US"/>
              <a:pPr/>
              <a:t>‹#›</a:t>
            </a:fld>
            <a:endParaRPr lang="nl-NL" altLang="en-US"/>
          </a:p>
        </p:txBody>
      </p:sp>
    </p:spTree>
    <p:extLst>
      <p:ext uri="{BB962C8B-B14F-4D97-AF65-F5344CB8AC3E}">
        <p14:creationId xmlns:p14="http://schemas.microsoft.com/office/powerpoint/2010/main" val="99236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22822AF-D36E-7874-215D-84CC1AC601EC}"/>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DD4D42E0-8257-0E81-7C65-23B3A3CF99DD}"/>
              </a:ext>
            </a:extLst>
          </p:cNvPr>
          <p:cNvSpPr>
            <a:spLocks noGrp="1" noChangeArrowheads="1"/>
          </p:cNvSpPr>
          <p:nvPr>
            <p:ph type="sldNum" sz="quarter" idx="11"/>
          </p:nvPr>
        </p:nvSpPr>
        <p:spPr>
          <a:ln/>
        </p:spPr>
        <p:txBody>
          <a:bodyPr/>
          <a:lstStyle>
            <a:lvl1pPr>
              <a:defRPr/>
            </a:lvl1pPr>
          </a:lstStyle>
          <a:p>
            <a:fld id="{F0791641-D8CC-486F-93D1-B1CB92D242F8}" type="slidenum">
              <a:rPr lang="nl-NL" altLang="en-US"/>
              <a:pPr/>
              <a:t>‹#›</a:t>
            </a:fld>
            <a:endParaRPr lang="nl-NL" altLang="en-US"/>
          </a:p>
        </p:txBody>
      </p:sp>
    </p:spTree>
    <p:extLst>
      <p:ext uri="{BB962C8B-B14F-4D97-AF65-F5344CB8AC3E}">
        <p14:creationId xmlns:p14="http://schemas.microsoft.com/office/powerpoint/2010/main" val="296373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755936D-9870-AC2D-A4CD-C74C0ECC03BD}"/>
              </a:ext>
            </a:extLst>
          </p:cNvPr>
          <p:cNvSpPr>
            <a:spLocks noGrp="1" noChangeArrowheads="1"/>
          </p:cNvSpPr>
          <p:nvPr>
            <p:ph type="body" idx="1"/>
          </p:nvPr>
        </p:nvSpPr>
        <p:spPr bwMode="auto">
          <a:xfrm>
            <a:off x="685800" y="1798638"/>
            <a:ext cx="7847013"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a:t>Klik om de opmaakprofielen van de modeltekst te bewerken</a:t>
            </a:r>
          </a:p>
          <a:p>
            <a:pPr lvl="1"/>
            <a:r>
              <a:rPr lang="nl-NL" altLang="en-US"/>
              <a:t>Tweede niveau</a:t>
            </a:r>
          </a:p>
          <a:p>
            <a:pPr lvl="2"/>
            <a:r>
              <a:rPr lang="nl-NL" altLang="en-US"/>
              <a:t>Derde niveau</a:t>
            </a:r>
          </a:p>
          <a:p>
            <a:pPr lvl="3"/>
            <a:r>
              <a:rPr lang="nl-NL" altLang="en-US"/>
              <a:t>Vierde niveau</a:t>
            </a:r>
          </a:p>
          <a:p>
            <a:pPr lvl="4"/>
            <a:r>
              <a:rPr lang="nl-NL" altLang="en-US"/>
              <a:t>Vijfde niveau</a:t>
            </a:r>
          </a:p>
        </p:txBody>
      </p:sp>
      <p:sp>
        <p:nvSpPr>
          <p:cNvPr id="1029" name="Rectangle 5">
            <a:extLst>
              <a:ext uri="{FF2B5EF4-FFF2-40B4-BE49-F238E27FC236}">
                <a16:creationId xmlns:a16="http://schemas.microsoft.com/office/drawing/2014/main" id="{D9984F84-D236-02F6-9EF2-AF4F373099CB}"/>
              </a:ext>
            </a:extLst>
          </p:cNvPr>
          <p:cNvSpPr>
            <a:spLocks noGrp="1" noChangeArrowheads="1"/>
          </p:cNvSpPr>
          <p:nvPr>
            <p:ph type="ftr" sz="quarter" idx="3"/>
          </p:nvPr>
        </p:nvSpPr>
        <p:spPr bwMode="auto">
          <a:xfrm>
            <a:off x="2700338" y="6488113"/>
            <a:ext cx="56165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t" anchorCtr="0" compatLnSpc="1">
            <a:prstTxWarp prst="textNoShape">
              <a:avLst/>
            </a:prstTxWarp>
          </a:bodyPr>
          <a:lstStyle>
            <a:lvl1pPr algn="r" eaLnBrk="1" hangingPunct="1">
              <a:spcBef>
                <a:spcPct val="0"/>
              </a:spcBef>
              <a:buClrTx/>
              <a:buFontTx/>
              <a:buNone/>
              <a:defRPr sz="1200">
                <a:latin typeface="Lucida Sans Unicode" pitchFamily="34" charset="0"/>
              </a:defRPr>
            </a:lvl1pPr>
          </a:lstStyle>
          <a:p>
            <a:pPr>
              <a:defRPr/>
            </a:pPr>
            <a:r>
              <a:rPr lang="nl-NL" altLang="en-US"/>
              <a:t>SE, Testing, Hans van Vliet,  ©2008</a:t>
            </a:r>
          </a:p>
        </p:txBody>
      </p:sp>
      <p:sp>
        <p:nvSpPr>
          <p:cNvPr id="1030" name="Rectangle 6">
            <a:extLst>
              <a:ext uri="{FF2B5EF4-FFF2-40B4-BE49-F238E27FC236}">
                <a16:creationId xmlns:a16="http://schemas.microsoft.com/office/drawing/2014/main" id="{12F628F1-FEC8-F32A-37BC-4540994CB19D}"/>
              </a:ext>
            </a:extLst>
          </p:cNvPr>
          <p:cNvSpPr>
            <a:spLocks noGrp="1" noChangeArrowheads="1"/>
          </p:cNvSpPr>
          <p:nvPr>
            <p:ph type="sldNum" sz="quarter" idx="4"/>
          </p:nvPr>
        </p:nvSpPr>
        <p:spPr bwMode="auto">
          <a:xfrm>
            <a:off x="8389938" y="6526213"/>
            <a:ext cx="7191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ctr" eaLnBrk="1" hangingPunct="1">
              <a:defRPr sz="1200" b="1">
                <a:latin typeface="Lucida Sans Unicode" panose="020B0602030504020204" pitchFamily="34" charset="0"/>
              </a:defRPr>
            </a:lvl1pPr>
          </a:lstStyle>
          <a:p>
            <a:fld id="{04BE7E5A-CC9A-4C2B-A296-2DBE493FA696}" type="slidenum">
              <a:rPr lang="nl-NL" altLang="en-US"/>
              <a:pPr/>
              <a:t>‹#›</a:t>
            </a:fld>
            <a:endParaRPr lang="nl-NL" altLang="en-US"/>
          </a:p>
        </p:txBody>
      </p:sp>
      <p:sp>
        <p:nvSpPr>
          <p:cNvPr id="2" name="Rectangle 2">
            <a:extLst>
              <a:ext uri="{FF2B5EF4-FFF2-40B4-BE49-F238E27FC236}">
                <a16:creationId xmlns:a16="http://schemas.microsoft.com/office/drawing/2014/main" id="{7A5FB46C-9052-ACBC-F551-FA68D786E64D}"/>
              </a:ext>
            </a:extLst>
          </p:cNvPr>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altLang="en-US"/>
              <a:t>Klik om het opmaakprofiel van de modeltitel te bewerken</a:t>
            </a:r>
          </a:p>
        </p:txBody>
      </p:sp>
      <p:pic>
        <p:nvPicPr>
          <p:cNvPr id="3" name="Picture 34" descr="griffin_powerpoint_theme">
            <a:extLst>
              <a:ext uri="{FF2B5EF4-FFF2-40B4-BE49-F238E27FC236}">
                <a16:creationId xmlns:a16="http://schemas.microsoft.com/office/drawing/2014/main" id="{AA3446D2-4255-9C42-0E66-8682B84AF9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8" descr="logo-darkblue">
            <a:extLst>
              <a:ext uri="{FF2B5EF4-FFF2-40B4-BE49-F238E27FC236}">
                <a16:creationId xmlns:a16="http://schemas.microsoft.com/office/drawing/2014/main" id="{D28884AD-B3C9-0FE7-CDDB-1CF7848493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9388" y="5949950"/>
            <a:ext cx="8572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Text Box 39">
            <a:extLst>
              <a:ext uri="{FF2B5EF4-FFF2-40B4-BE49-F238E27FC236}">
                <a16:creationId xmlns:a16="http://schemas.microsoft.com/office/drawing/2014/main" id="{5A35A79D-9386-91CE-34E5-D752CBA244C5}"/>
              </a:ext>
            </a:extLst>
          </p:cNvPr>
          <p:cNvSpPr txBox="1">
            <a:spLocks noChangeArrowheads="1"/>
          </p:cNvSpPr>
          <p:nvPr/>
        </p:nvSpPr>
        <p:spPr bwMode="auto">
          <a:xfrm>
            <a:off x="2843213" y="6453188"/>
            <a:ext cx="27368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marL="185738" indent="-185738">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eaLnBrk="1" hangingPunct="1">
              <a:spcBef>
                <a:spcPct val="50000"/>
              </a:spcBef>
              <a:buClr>
                <a:schemeClr val="accent1"/>
              </a:buClr>
              <a:buFont typeface="Wingdings" panose="05000000000000000000" pitchFamily="2" charset="2"/>
              <a:buNone/>
              <a:defRPr/>
            </a:pPr>
            <a:endParaRPr lang="en-US" altLang="en-US" sz="2000">
              <a:latin typeface="Arial" charset="0"/>
            </a:endParaRPr>
          </a:p>
        </p:txBody>
      </p:sp>
    </p:spTree>
  </p:cSld>
  <p:clrMap bg1="lt1" tx1="dk1" bg2="lt2" tx2="dk2" accent1="accent1" accent2="accent2" accent3="accent3" accent4="accent4" accent5="accent5" accent6="accent6" hlink="hlink" folHlink="folHlink"/>
  <p:sldLayoutIdLst>
    <p:sldLayoutId id="2147484079" r:id="rId1"/>
    <p:sldLayoutId id="2147484080"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Lst>
  <p:hf hdr="0" dt="0"/>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charset="0"/>
        </a:defRPr>
      </a:lvl2pPr>
      <a:lvl3pPr algn="l" rtl="0" eaLnBrk="0" fontAlgn="base" hangingPunct="0">
        <a:spcBef>
          <a:spcPct val="0"/>
        </a:spcBef>
        <a:spcAft>
          <a:spcPct val="0"/>
        </a:spcAft>
        <a:defRPr sz="2800" b="1">
          <a:solidFill>
            <a:srgbClr val="000066"/>
          </a:solidFill>
          <a:latin typeface="Arial" charset="0"/>
        </a:defRPr>
      </a:lvl3pPr>
      <a:lvl4pPr algn="l" rtl="0" eaLnBrk="0" fontAlgn="base" hangingPunct="0">
        <a:spcBef>
          <a:spcPct val="0"/>
        </a:spcBef>
        <a:spcAft>
          <a:spcPct val="0"/>
        </a:spcAft>
        <a:defRPr sz="2800" b="1">
          <a:solidFill>
            <a:srgbClr val="000066"/>
          </a:solidFill>
          <a:latin typeface="Arial" charset="0"/>
        </a:defRPr>
      </a:lvl4pPr>
      <a:lvl5pPr algn="l" rtl="0" eaLnBrk="0" fontAlgn="base" hangingPunct="0">
        <a:spcBef>
          <a:spcPct val="0"/>
        </a:spcBef>
        <a:spcAft>
          <a:spcPct val="0"/>
        </a:spcAft>
        <a:defRPr sz="2800" b="1">
          <a:solidFill>
            <a:srgbClr val="000066"/>
          </a:solidFill>
          <a:latin typeface="Arial" charset="0"/>
        </a:defRPr>
      </a:lvl5pPr>
      <a:lvl6pPr marL="457200" algn="l" rtl="0" fontAlgn="base">
        <a:spcBef>
          <a:spcPct val="0"/>
        </a:spcBef>
        <a:spcAft>
          <a:spcPct val="0"/>
        </a:spcAft>
        <a:defRPr sz="2800" b="1">
          <a:solidFill>
            <a:srgbClr val="000066"/>
          </a:solidFill>
          <a:latin typeface="Arial" charset="0"/>
        </a:defRPr>
      </a:lvl6pPr>
      <a:lvl7pPr marL="914400" algn="l" rtl="0" fontAlgn="base">
        <a:spcBef>
          <a:spcPct val="0"/>
        </a:spcBef>
        <a:spcAft>
          <a:spcPct val="0"/>
        </a:spcAft>
        <a:defRPr sz="2800" b="1">
          <a:solidFill>
            <a:srgbClr val="000066"/>
          </a:solidFill>
          <a:latin typeface="Arial" charset="0"/>
        </a:defRPr>
      </a:lvl7pPr>
      <a:lvl8pPr marL="1371600" algn="l" rtl="0" fontAlgn="base">
        <a:spcBef>
          <a:spcPct val="0"/>
        </a:spcBef>
        <a:spcAft>
          <a:spcPct val="0"/>
        </a:spcAft>
        <a:defRPr sz="2800" b="1">
          <a:solidFill>
            <a:srgbClr val="000066"/>
          </a:solidFill>
          <a:latin typeface="Arial" charset="0"/>
        </a:defRPr>
      </a:lvl8pPr>
      <a:lvl9pPr marL="1828800" algn="l" rtl="0" fontAlgn="base">
        <a:spcBef>
          <a:spcPct val="0"/>
        </a:spcBef>
        <a:spcAft>
          <a:spcPct val="0"/>
        </a:spcAft>
        <a:defRPr sz="2800" b="1">
          <a:solidFill>
            <a:srgbClr val="000066"/>
          </a:solidFill>
          <a:latin typeface="Arial" charset="0"/>
        </a:defRPr>
      </a:lvl9pPr>
    </p:titleStyle>
    <p:bodyStyle>
      <a:lvl1pPr marL="185738" indent="-18573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400" b="1">
          <a:solidFill>
            <a:srgbClr val="000066"/>
          </a:solidFill>
          <a:latin typeface="+mn-lt"/>
          <a:ea typeface="+mn-ea"/>
          <a:cs typeface="+mn-cs"/>
        </a:defRPr>
      </a:lvl1pPr>
      <a:lvl2pPr marL="568325" indent="-19208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2pPr>
      <a:lvl3pPr marL="1046163" indent="-196850"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3pPr>
      <a:lvl4pPr marL="1435100" indent="-19843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4pPr>
      <a:lvl5pPr marL="2003425" indent="-284163"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5pPr>
      <a:lvl6pPr marL="24606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6pPr>
      <a:lvl7pPr marL="29178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7pPr>
      <a:lvl8pPr marL="33750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8pPr>
      <a:lvl9pPr marL="38322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audio" Target="file:///D:\MP3\NuocNgoai\Happy%20new%20year%20-%20Abba.wma"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4C2AB2E-8816-F9DA-3C12-C7081091802F}"/>
              </a:ext>
            </a:extLst>
          </p:cNvPr>
          <p:cNvSpPr>
            <a:spLocks noGrp="1" noChangeArrowheads="1"/>
          </p:cNvSpPr>
          <p:nvPr>
            <p:ph type="ctrTitle"/>
          </p:nvPr>
        </p:nvSpPr>
        <p:spPr>
          <a:xfrm>
            <a:off x="684213" y="1376363"/>
            <a:ext cx="7581900" cy="1403350"/>
          </a:xfrm>
        </p:spPr>
        <p:txBody>
          <a:bodyPr/>
          <a:lstStyle/>
          <a:p>
            <a:pPr eaLnBrk="1" hangingPunct="1"/>
            <a:r>
              <a:rPr lang="en-US" altLang="en-US" sz="2800"/>
              <a:t>CHƯƠNG 4: KIỂM THỬ DÒNG DỮ LIỆU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BAAD58A-FCAD-E9D7-C0DF-405142ED540F}"/>
              </a:ext>
            </a:extLst>
          </p:cNvPr>
          <p:cNvSpPr>
            <a:spLocks noGrp="1"/>
          </p:cNvSpPr>
          <p:nvPr>
            <p:ph type="title"/>
          </p:nvPr>
        </p:nvSpPr>
        <p:spPr/>
        <p:txBody>
          <a:bodyPr/>
          <a:lstStyle/>
          <a:p>
            <a:r>
              <a:rPr lang="en-US" altLang="en-US"/>
              <a:t>2.2. Các vấn đề phổ biến về dòng dữ liệu(tt)</a:t>
            </a:r>
          </a:p>
        </p:txBody>
      </p:sp>
      <p:sp>
        <p:nvSpPr>
          <p:cNvPr id="13315" name="Content Placeholder 2">
            <a:extLst>
              <a:ext uri="{FF2B5EF4-FFF2-40B4-BE49-F238E27FC236}">
                <a16:creationId xmlns:a16="http://schemas.microsoft.com/office/drawing/2014/main" id="{2B1E5B9C-4695-D2C4-0345-4A1F45C42C08}"/>
              </a:ext>
            </a:extLst>
          </p:cNvPr>
          <p:cNvSpPr>
            <a:spLocks noGrp="1"/>
          </p:cNvSpPr>
          <p:nvPr>
            <p:ph idx="1"/>
          </p:nvPr>
        </p:nvSpPr>
        <p:spPr>
          <a:xfrm>
            <a:off x="684213" y="1700213"/>
            <a:ext cx="7775575" cy="4465637"/>
          </a:xfrm>
        </p:spPr>
        <p:txBody>
          <a:bodyPr/>
          <a:lstStyle/>
          <a:p>
            <a:pPr>
              <a:lnSpc>
                <a:spcPct val="150000"/>
              </a:lnSpc>
            </a:pPr>
            <a:r>
              <a:rPr lang="en-US" altLang="en-US" b="0"/>
              <a:t>Phương pháp để xác định những bất thường trong việc sử dụng các biến dữ liệu bằng cách sử dụng sơ đồ chuyển trạng thái ứng với mỗi biến dữ liệu của chương trình. </a:t>
            </a:r>
          </a:p>
          <a:p>
            <a:pPr>
              <a:lnSpc>
                <a:spcPct val="150000"/>
              </a:lnSpc>
            </a:pPr>
            <a:r>
              <a:rPr lang="en-US" altLang="en-US" b="0"/>
              <a:t>Các trạng thái gồm:</a:t>
            </a:r>
          </a:p>
          <a:p>
            <a:pPr lvl="1">
              <a:lnSpc>
                <a:spcPct val="150000"/>
              </a:lnSpc>
            </a:pPr>
            <a:r>
              <a:rPr lang="en-US" altLang="en-US"/>
              <a:t>U: biến chưa được gán giá trị</a:t>
            </a:r>
          </a:p>
          <a:p>
            <a:pPr lvl="1">
              <a:lnSpc>
                <a:spcPct val="150000"/>
              </a:lnSpc>
            </a:pPr>
            <a:r>
              <a:rPr lang="en-US" altLang="en-US"/>
              <a:t>D: biến đã được gán giá trị nhưng chưa được sử dụng</a:t>
            </a:r>
          </a:p>
          <a:p>
            <a:pPr lvl="1">
              <a:lnSpc>
                <a:spcPct val="150000"/>
              </a:lnSpc>
            </a:pPr>
            <a:r>
              <a:rPr lang="en-US" altLang="en-US"/>
              <a:t>R: biến đã được sử dụng</a:t>
            </a:r>
          </a:p>
          <a:p>
            <a:pPr lvl="1">
              <a:lnSpc>
                <a:spcPct val="150000"/>
              </a:lnSpc>
            </a:pPr>
            <a:r>
              <a:rPr lang="en-US" altLang="en-US"/>
              <a:t>A: trạng thái lỗi</a:t>
            </a:r>
          </a:p>
          <a:p>
            <a:pPr lvl="1">
              <a:lnSpc>
                <a:spcPct val="150000"/>
              </a:lnSpc>
            </a:pPr>
            <a:endParaRPr lang="en-US" altLang="en-US"/>
          </a:p>
          <a:p>
            <a:pPr>
              <a:lnSpc>
                <a:spcPct val="150000"/>
              </a:lnSpc>
            </a:pPr>
            <a:endParaRPr lang="en-US" altLang="en-US" b="0"/>
          </a:p>
        </p:txBody>
      </p:sp>
      <p:sp>
        <p:nvSpPr>
          <p:cNvPr id="16388" name="Slide Number Placeholder 3">
            <a:extLst>
              <a:ext uri="{FF2B5EF4-FFF2-40B4-BE49-F238E27FC236}">
                <a16:creationId xmlns:a16="http://schemas.microsoft.com/office/drawing/2014/main" id="{807B89B6-3AE6-344D-4A0B-8A04BB21B06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D1A641BB-F36C-462C-87D2-F4A2692EC1B9}" type="slidenum">
              <a:rPr lang="nl-NL" altLang="en-US" sz="1200">
                <a:solidFill>
                  <a:schemeClr val="tx1"/>
                </a:solidFill>
                <a:latin typeface="Lucida Sans Unicode" panose="020B0602030504020204" pitchFamily="34" charset="0"/>
              </a:rPr>
              <a:pPr>
                <a:spcBef>
                  <a:spcPct val="0"/>
                </a:spcBef>
                <a:buClrTx/>
                <a:buFontTx/>
                <a:buNone/>
              </a:pPr>
              <a:t>10</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arn(inVertical)">
                                      <p:cBhvr>
                                        <p:cTn id="7" dur="500"/>
                                        <p:tgtEl>
                                          <p:spTgt spid="1331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barn(inVertical)">
                                      <p:cBhvr>
                                        <p:cTn id="10" dur="500"/>
                                        <p:tgtEl>
                                          <p:spTgt spid="1331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animEffect transition="in" filter="barn(inVertical)">
                                      <p:cBhvr>
                                        <p:cTn id="13" dur="500"/>
                                        <p:tgtEl>
                                          <p:spTgt spid="13315">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3315">
                                            <p:txEl>
                                              <p:pRg st="4" end="4"/>
                                            </p:txEl>
                                          </p:spTgt>
                                        </p:tgtEl>
                                        <p:attrNameLst>
                                          <p:attrName>style.visibility</p:attrName>
                                        </p:attrNameLst>
                                      </p:cBhvr>
                                      <p:to>
                                        <p:strVal val="visible"/>
                                      </p:to>
                                    </p:set>
                                    <p:animEffect transition="in" filter="barn(inVertical)">
                                      <p:cBhvr>
                                        <p:cTn id="16" dur="500"/>
                                        <p:tgtEl>
                                          <p:spTgt spid="13315">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3315">
                                            <p:txEl>
                                              <p:pRg st="5" end="5"/>
                                            </p:txEl>
                                          </p:spTgt>
                                        </p:tgtEl>
                                        <p:attrNameLst>
                                          <p:attrName>style.visibility</p:attrName>
                                        </p:attrNameLst>
                                      </p:cBhvr>
                                      <p:to>
                                        <p:strVal val="visible"/>
                                      </p:to>
                                    </p:set>
                                    <p:animEffect transition="in" filter="barn(inVertical)">
                                      <p:cBhvr>
                                        <p:cTn id="19"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EF3EAD0-F1E4-9DDC-7CA1-D527550EB6F6}"/>
              </a:ext>
            </a:extLst>
          </p:cNvPr>
          <p:cNvSpPr>
            <a:spLocks noGrp="1"/>
          </p:cNvSpPr>
          <p:nvPr>
            <p:ph type="title"/>
          </p:nvPr>
        </p:nvSpPr>
        <p:spPr/>
        <p:txBody>
          <a:bodyPr/>
          <a:lstStyle/>
          <a:p>
            <a:r>
              <a:rPr lang="en-US" altLang="en-US"/>
              <a:t>2.2. Các vấn đề phổ biến về dòng dữ liệu(tt)</a:t>
            </a:r>
          </a:p>
        </p:txBody>
      </p:sp>
      <p:sp>
        <p:nvSpPr>
          <p:cNvPr id="17411" name="Content Placeholder 2">
            <a:extLst>
              <a:ext uri="{FF2B5EF4-FFF2-40B4-BE49-F238E27FC236}">
                <a16:creationId xmlns:a16="http://schemas.microsoft.com/office/drawing/2014/main" id="{5534D3F3-E720-ADAE-92F0-F7CFB6625611}"/>
              </a:ext>
            </a:extLst>
          </p:cNvPr>
          <p:cNvSpPr>
            <a:spLocks noGrp="1"/>
          </p:cNvSpPr>
          <p:nvPr>
            <p:ph idx="1"/>
          </p:nvPr>
        </p:nvSpPr>
        <p:spPr>
          <a:xfrm>
            <a:off x="684213" y="1592263"/>
            <a:ext cx="7199312" cy="4465637"/>
          </a:xfrm>
        </p:spPr>
        <p:txBody>
          <a:bodyPr/>
          <a:lstStyle/>
          <a:p>
            <a:pPr>
              <a:lnSpc>
                <a:spcPct val="150000"/>
              </a:lnSpc>
            </a:pPr>
            <a:r>
              <a:rPr lang="en-US" altLang="en-US" b="0"/>
              <a:t>Các hành động gồm</a:t>
            </a:r>
          </a:p>
          <a:p>
            <a:pPr lvl="1">
              <a:lnSpc>
                <a:spcPct val="150000"/>
              </a:lnSpc>
            </a:pPr>
            <a:r>
              <a:rPr lang="en-US" altLang="en-US"/>
              <a:t>d: biến được gán giá trị</a:t>
            </a:r>
          </a:p>
          <a:p>
            <a:pPr lvl="1">
              <a:lnSpc>
                <a:spcPct val="150000"/>
              </a:lnSpc>
            </a:pPr>
            <a:r>
              <a:rPr lang="en-US" altLang="en-US"/>
              <a:t>r: biến được sử dụng</a:t>
            </a:r>
          </a:p>
          <a:p>
            <a:pPr lvl="1">
              <a:lnSpc>
                <a:spcPct val="150000"/>
              </a:lnSpc>
            </a:pPr>
            <a:r>
              <a:rPr lang="en-US" altLang="en-US"/>
              <a:t>u: biến chưa được gán giá trị hoặc được khai báo lại và chưa được gán giá trị</a:t>
            </a:r>
          </a:p>
          <a:p>
            <a:pPr lvl="1">
              <a:lnSpc>
                <a:spcPct val="150000"/>
              </a:lnSpc>
            </a:pPr>
            <a:endParaRPr lang="en-US" altLang="en-US"/>
          </a:p>
          <a:p>
            <a:pPr>
              <a:lnSpc>
                <a:spcPct val="150000"/>
              </a:lnSpc>
            </a:pPr>
            <a:endParaRPr lang="en-US" altLang="en-US" b="0"/>
          </a:p>
        </p:txBody>
      </p:sp>
      <p:sp>
        <p:nvSpPr>
          <p:cNvPr id="17412" name="Slide Number Placeholder 3">
            <a:extLst>
              <a:ext uri="{FF2B5EF4-FFF2-40B4-BE49-F238E27FC236}">
                <a16:creationId xmlns:a16="http://schemas.microsoft.com/office/drawing/2014/main" id="{75906738-42C9-E9FB-E539-F6349E7630A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F0E94C7-BCA2-428A-A952-BC4BA0239445}" type="slidenum">
              <a:rPr lang="nl-NL" altLang="en-US" sz="1200">
                <a:solidFill>
                  <a:schemeClr val="tx1"/>
                </a:solidFill>
                <a:latin typeface="Lucida Sans Unicode" panose="020B0602030504020204" pitchFamily="34" charset="0"/>
              </a:rPr>
              <a:pPr>
                <a:spcBef>
                  <a:spcPct val="0"/>
                </a:spcBef>
                <a:buClrTx/>
                <a:buFontTx/>
                <a:buNone/>
              </a:pPr>
              <a:t>11</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A8F9265-F16E-FE19-2063-7FDC67EECFF8}"/>
              </a:ext>
            </a:extLst>
          </p:cNvPr>
          <p:cNvSpPr>
            <a:spLocks noGrp="1"/>
          </p:cNvSpPr>
          <p:nvPr>
            <p:ph type="title"/>
          </p:nvPr>
        </p:nvSpPr>
        <p:spPr/>
        <p:txBody>
          <a:bodyPr/>
          <a:lstStyle/>
          <a:p>
            <a:r>
              <a:rPr lang="en-US" altLang="en-US"/>
              <a:t>Ví dụ</a:t>
            </a:r>
          </a:p>
        </p:txBody>
      </p:sp>
      <p:sp>
        <p:nvSpPr>
          <p:cNvPr id="18435" name="Content Placeholder 2">
            <a:extLst>
              <a:ext uri="{FF2B5EF4-FFF2-40B4-BE49-F238E27FC236}">
                <a16:creationId xmlns:a16="http://schemas.microsoft.com/office/drawing/2014/main" id="{F9F86B8B-6A46-D8E1-6380-A35D041F0176}"/>
              </a:ext>
            </a:extLst>
          </p:cNvPr>
          <p:cNvSpPr>
            <a:spLocks noGrp="1"/>
          </p:cNvSpPr>
          <p:nvPr>
            <p:ph idx="1"/>
          </p:nvPr>
        </p:nvSpPr>
        <p:spPr>
          <a:xfrm>
            <a:off x="647700" y="1808163"/>
            <a:ext cx="7197725" cy="4465637"/>
          </a:xfrm>
        </p:spPr>
        <p:txBody>
          <a:bodyPr/>
          <a:lstStyle/>
          <a:p>
            <a:r>
              <a:rPr lang="en-US" altLang="en-US" b="0"/>
              <a:t>Mô tả sơ đồ chuyển trạng thái của một biến trong một chương trình/đơn vị chương trình</a:t>
            </a:r>
          </a:p>
          <a:p>
            <a:pPr lvl="1"/>
            <a:endParaRPr lang="en-US" altLang="en-US"/>
          </a:p>
          <a:p>
            <a:endParaRPr lang="en-US" altLang="en-US" b="0"/>
          </a:p>
        </p:txBody>
      </p:sp>
      <p:sp>
        <p:nvSpPr>
          <p:cNvPr id="18436" name="Slide Number Placeholder 3">
            <a:extLst>
              <a:ext uri="{FF2B5EF4-FFF2-40B4-BE49-F238E27FC236}">
                <a16:creationId xmlns:a16="http://schemas.microsoft.com/office/drawing/2014/main" id="{B531CDF8-785C-9D95-D174-8C92EE76E58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B9683F18-4619-4F46-BBC3-F76A27137088}" type="slidenum">
              <a:rPr lang="nl-NL" altLang="en-US" sz="1200">
                <a:solidFill>
                  <a:schemeClr val="tx1"/>
                </a:solidFill>
                <a:latin typeface="Lucida Sans Unicode" panose="020B0602030504020204" pitchFamily="34" charset="0"/>
              </a:rPr>
              <a:pPr>
                <a:spcBef>
                  <a:spcPct val="0"/>
                </a:spcBef>
                <a:buClrTx/>
                <a:buFontTx/>
                <a:buNone/>
              </a:pPr>
              <a:t>12</a:t>
            </a:fld>
            <a:endParaRPr lang="nl-NL" altLang="en-US" sz="1200">
              <a:solidFill>
                <a:schemeClr val="tx1"/>
              </a:solidFill>
              <a:latin typeface="Lucida Sans Unicode" panose="020B0602030504020204" pitchFamily="34" charset="0"/>
            </a:endParaRPr>
          </a:p>
        </p:txBody>
      </p:sp>
      <p:pic>
        <p:nvPicPr>
          <p:cNvPr id="18437" name="Picture 4">
            <a:extLst>
              <a:ext uri="{FF2B5EF4-FFF2-40B4-BE49-F238E27FC236}">
                <a16:creationId xmlns:a16="http://schemas.microsoft.com/office/drawing/2014/main" id="{A8F13D52-5320-D39A-CA24-A7E3D3D67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1804"/>
          <a:stretch>
            <a:fillRect/>
          </a:stretch>
        </p:blipFill>
        <p:spPr bwMode="auto">
          <a:xfrm>
            <a:off x="1871663" y="2565400"/>
            <a:ext cx="51308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Scroll 1">
            <a:extLst>
              <a:ext uri="{FF2B5EF4-FFF2-40B4-BE49-F238E27FC236}">
                <a16:creationId xmlns:a16="http://schemas.microsoft.com/office/drawing/2014/main" id="{1C399A5D-CAF4-2DAC-C72A-83E67E32F526}"/>
              </a:ext>
            </a:extLst>
          </p:cNvPr>
          <p:cNvSpPr/>
          <p:nvPr/>
        </p:nvSpPr>
        <p:spPr bwMode="auto">
          <a:xfrm>
            <a:off x="6804025" y="4292600"/>
            <a:ext cx="1981200" cy="2124075"/>
          </a:xfrm>
          <a:prstGeom prst="verticalScroll">
            <a:avLst/>
          </a:prstGeom>
          <a:solidFill>
            <a:schemeClr val="accent1">
              <a:lumMod val="40000"/>
              <a:lumOff val="60000"/>
            </a:schemeClr>
          </a:solidFill>
          <a:ln w="19050" cap="flat" cmpd="sng" algn="ctr">
            <a:solidFill>
              <a:schemeClr val="tx1"/>
            </a:solidFill>
            <a:prstDash val="solid"/>
            <a:round/>
            <a:headEnd type="none" w="med" len="med"/>
            <a:tailEnd type="none" w="med" len="med"/>
          </a:ln>
          <a:effectLst/>
        </p:spPr>
        <p:txBody>
          <a:bodyPr wrap="none" lIns="72000" tIns="72000" rIns="72000" bIns="72000" anchor="ctr"/>
          <a:lstStyle/>
          <a:p>
            <a:pPr marL="185738" indent="-185738" eaLnBrk="1" hangingPunct="1">
              <a:spcBef>
                <a:spcPct val="20000"/>
              </a:spcBef>
              <a:buClr>
                <a:schemeClr val="accent1"/>
              </a:buClr>
              <a:buFont typeface="Wingdings" panose="05000000000000000000" pitchFamily="2" charset="2"/>
              <a:buNone/>
              <a:defRPr/>
            </a:pPr>
            <a:r>
              <a:rPr lang="en-US">
                <a:latin typeface="Arial" charset="0"/>
              </a:rPr>
              <a:t>Loại 1: dd</a:t>
            </a:r>
          </a:p>
          <a:p>
            <a:pPr marL="185738" indent="-185738" eaLnBrk="1" hangingPunct="1">
              <a:spcBef>
                <a:spcPct val="20000"/>
              </a:spcBef>
              <a:buClr>
                <a:schemeClr val="accent1"/>
              </a:buClr>
              <a:buFont typeface="Wingdings" panose="05000000000000000000" pitchFamily="2" charset="2"/>
              <a:buNone/>
              <a:defRPr/>
            </a:pPr>
            <a:r>
              <a:rPr lang="en-US">
                <a:latin typeface="Arial" charset="0"/>
              </a:rPr>
              <a:t>Loại 2: ur</a:t>
            </a:r>
          </a:p>
          <a:p>
            <a:pPr marL="185738" indent="-185738" eaLnBrk="1" hangingPunct="1">
              <a:spcBef>
                <a:spcPct val="20000"/>
              </a:spcBef>
              <a:buClr>
                <a:schemeClr val="accent1"/>
              </a:buClr>
              <a:buFont typeface="Wingdings" panose="05000000000000000000" pitchFamily="2" charset="2"/>
              <a:buNone/>
              <a:defRPr/>
            </a:pPr>
            <a:r>
              <a:rPr lang="en-US">
                <a:latin typeface="Arial" charset="0"/>
              </a:rPr>
              <a:t>Loại 3: du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EDC19A6-7461-623A-C662-C24FA0CEFC49}"/>
              </a:ext>
            </a:extLst>
          </p:cNvPr>
          <p:cNvSpPr>
            <a:spLocks noGrp="1"/>
          </p:cNvSpPr>
          <p:nvPr>
            <p:ph type="title"/>
          </p:nvPr>
        </p:nvSpPr>
        <p:spPr>
          <a:xfrm>
            <a:off x="395288" y="152400"/>
            <a:ext cx="8458200" cy="1143000"/>
          </a:xfrm>
        </p:spPr>
        <p:txBody>
          <a:bodyPr/>
          <a:lstStyle/>
          <a:p>
            <a:r>
              <a:rPr lang="en-US" altLang="en-US"/>
              <a:t>2.3. Tổng quan về kiểm thử dòng dữ liệu động</a:t>
            </a:r>
          </a:p>
        </p:txBody>
      </p:sp>
      <p:sp>
        <p:nvSpPr>
          <p:cNvPr id="19459" name="Content Placeholder 2">
            <a:extLst>
              <a:ext uri="{FF2B5EF4-FFF2-40B4-BE49-F238E27FC236}">
                <a16:creationId xmlns:a16="http://schemas.microsoft.com/office/drawing/2014/main" id="{50FFB584-67E6-F9BD-A057-EE31B441A1D7}"/>
              </a:ext>
            </a:extLst>
          </p:cNvPr>
          <p:cNvSpPr>
            <a:spLocks noGrp="1"/>
          </p:cNvSpPr>
          <p:nvPr>
            <p:ph idx="1"/>
          </p:nvPr>
        </p:nvSpPr>
        <p:spPr>
          <a:xfrm>
            <a:off x="611188" y="1773238"/>
            <a:ext cx="7956550" cy="4464050"/>
          </a:xfrm>
        </p:spPr>
        <p:txBody>
          <a:bodyPr/>
          <a:lstStyle/>
          <a:p>
            <a:pPr>
              <a:lnSpc>
                <a:spcPct val="150000"/>
              </a:lnSpc>
            </a:pPr>
            <a:r>
              <a:rPr lang="en-US" altLang="en-US" sz="2800" b="0"/>
              <a:t>Hai lý do chính khiến chúng ta phải tiến hành kiểm thử dòng dữ liệu của chương trình:</a:t>
            </a:r>
          </a:p>
          <a:p>
            <a:pPr lvl="1">
              <a:lnSpc>
                <a:spcPct val="150000"/>
              </a:lnSpc>
            </a:pPr>
            <a:r>
              <a:rPr lang="en-US" altLang="en-US" sz="2400"/>
              <a:t>Chúng ta cần chắc chắn rằng một biến phải được gán đúng giá trị.</a:t>
            </a:r>
          </a:p>
          <a:p>
            <a:pPr lvl="1">
              <a:lnSpc>
                <a:spcPct val="150000"/>
              </a:lnSpc>
            </a:pPr>
            <a:r>
              <a:rPr lang="en-US" altLang="en-US" sz="2400"/>
              <a:t>Ngay cả khi gán đúng giá trị cho biến thì các giá trị được sinh ra chưa chắc đã chính xác do tính toán hoặc các biểu thức điều kiện sai (biến được sử dụng sai).</a:t>
            </a:r>
          </a:p>
          <a:p>
            <a:pPr lvl="1">
              <a:lnSpc>
                <a:spcPct val="150000"/>
              </a:lnSpc>
            </a:pPr>
            <a:endParaRPr lang="en-US" altLang="en-US" sz="2400"/>
          </a:p>
          <a:p>
            <a:pPr>
              <a:lnSpc>
                <a:spcPct val="150000"/>
              </a:lnSpc>
            </a:pPr>
            <a:endParaRPr lang="en-US" altLang="en-US" sz="2800" b="0"/>
          </a:p>
        </p:txBody>
      </p:sp>
      <p:sp>
        <p:nvSpPr>
          <p:cNvPr id="19460" name="Slide Number Placeholder 3">
            <a:extLst>
              <a:ext uri="{FF2B5EF4-FFF2-40B4-BE49-F238E27FC236}">
                <a16:creationId xmlns:a16="http://schemas.microsoft.com/office/drawing/2014/main" id="{7CCCE45F-9B52-F0FE-EE69-B3E0F6909E7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0385D25-7D90-4C52-8AE4-2AB64DBBABB8}" type="slidenum">
              <a:rPr lang="nl-NL" altLang="en-US" sz="1200">
                <a:solidFill>
                  <a:schemeClr val="tx1"/>
                </a:solidFill>
                <a:latin typeface="Lucida Sans Unicode" panose="020B0602030504020204" pitchFamily="34" charset="0"/>
              </a:rPr>
              <a:pPr>
                <a:spcBef>
                  <a:spcPct val="0"/>
                </a:spcBef>
                <a:buClrTx/>
                <a:buFontTx/>
                <a:buNone/>
              </a:pPr>
              <a:t>13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EE4D584-A13E-1885-381E-E7267E0C62BD}"/>
              </a:ext>
            </a:extLst>
          </p:cNvPr>
          <p:cNvSpPr>
            <a:spLocks noGrp="1"/>
          </p:cNvSpPr>
          <p:nvPr>
            <p:ph type="title"/>
          </p:nvPr>
        </p:nvSpPr>
        <p:spPr>
          <a:xfrm>
            <a:off x="179388" y="152400"/>
            <a:ext cx="8674100" cy="1143000"/>
          </a:xfrm>
        </p:spPr>
        <p:txBody>
          <a:bodyPr/>
          <a:lstStyle/>
          <a:p>
            <a:r>
              <a:rPr lang="en-US" altLang="en-US"/>
              <a:t>2.3. Tổng quan về kiểm thử dòng dữ liệu động(tt)</a:t>
            </a:r>
          </a:p>
        </p:txBody>
      </p:sp>
      <p:sp>
        <p:nvSpPr>
          <p:cNvPr id="20483" name="Content Placeholder 2">
            <a:extLst>
              <a:ext uri="{FF2B5EF4-FFF2-40B4-BE49-F238E27FC236}">
                <a16:creationId xmlns:a16="http://schemas.microsoft.com/office/drawing/2014/main" id="{8D9DB914-5BBE-E561-A3C7-4FB6F9D927A7}"/>
              </a:ext>
            </a:extLst>
          </p:cNvPr>
          <p:cNvSpPr>
            <a:spLocks noGrp="1"/>
          </p:cNvSpPr>
          <p:nvPr>
            <p:ph idx="1"/>
          </p:nvPr>
        </p:nvSpPr>
        <p:spPr>
          <a:xfrm>
            <a:off x="611188" y="1736725"/>
            <a:ext cx="7848600" cy="4464050"/>
          </a:xfrm>
        </p:spPr>
        <p:txBody>
          <a:bodyPr/>
          <a:lstStyle/>
          <a:p>
            <a:pPr>
              <a:lnSpc>
                <a:spcPct val="150000"/>
              </a:lnSpc>
            </a:pPr>
            <a:r>
              <a:rPr lang="en-US" altLang="en-US" sz="2800" b="0"/>
              <a:t>Phương pháp kiểm thử dòng dữ liệu động</a:t>
            </a:r>
          </a:p>
          <a:p>
            <a:pPr lvl="1">
              <a:lnSpc>
                <a:spcPct val="150000"/>
              </a:lnSpc>
            </a:pPr>
            <a:r>
              <a:rPr lang="en-US" altLang="en-US"/>
              <a:t>Xây dựng đồ thị dòng dữ liệu của chương trình/đơn vị chương trình.</a:t>
            </a:r>
          </a:p>
          <a:p>
            <a:pPr lvl="1">
              <a:lnSpc>
                <a:spcPct val="150000"/>
              </a:lnSpc>
            </a:pPr>
            <a:r>
              <a:rPr lang="en-US" altLang="en-US"/>
              <a:t>Chọn một hoặc một số tiêu chí kiểm thử dòng dữ liệu.</a:t>
            </a:r>
          </a:p>
          <a:p>
            <a:pPr lvl="1">
              <a:lnSpc>
                <a:spcPct val="150000"/>
              </a:lnSpc>
            </a:pPr>
            <a:r>
              <a:rPr lang="en-US" altLang="en-US"/>
              <a:t>Xác định các đường dẫn chương trình phù hợp với tiêu chí kiểm thử đã chọn.</a:t>
            </a:r>
          </a:p>
          <a:p>
            <a:pPr>
              <a:lnSpc>
                <a:spcPct val="150000"/>
              </a:lnSpc>
            </a:pPr>
            <a:endParaRPr lang="en-US" altLang="en-US" sz="2800" b="0"/>
          </a:p>
          <a:p>
            <a:pPr lvl="1">
              <a:lnSpc>
                <a:spcPct val="150000"/>
              </a:lnSpc>
            </a:pPr>
            <a:endParaRPr lang="en-US" altLang="en-US" sz="2400"/>
          </a:p>
          <a:p>
            <a:pPr>
              <a:lnSpc>
                <a:spcPct val="150000"/>
              </a:lnSpc>
            </a:pPr>
            <a:endParaRPr lang="en-US" altLang="en-US" sz="2800" b="0"/>
          </a:p>
        </p:txBody>
      </p:sp>
      <p:sp>
        <p:nvSpPr>
          <p:cNvPr id="20484" name="Slide Number Placeholder 3">
            <a:extLst>
              <a:ext uri="{FF2B5EF4-FFF2-40B4-BE49-F238E27FC236}">
                <a16:creationId xmlns:a16="http://schemas.microsoft.com/office/drawing/2014/main" id="{32C7340B-C34E-4BF8-7D94-07E4EC7CAFC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520305DE-C233-4DF0-BEDA-B8274E23725B}" type="slidenum">
              <a:rPr lang="nl-NL" altLang="en-US" sz="1200">
                <a:solidFill>
                  <a:schemeClr val="tx1"/>
                </a:solidFill>
                <a:latin typeface="Lucida Sans Unicode" panose="020B0602030504020204" pitchFamily="34" charset="0"/>
              </a:rPr>
              <a:pPr>
                <a:spcBef>
                  <a:spcPct val="0"/>
                </a:spcBef>
                <a:buClrTx/>
                <a:buFontTx/>
                <a:buNone/>
              </a:pPr>
              <a:t>14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D9B2D1CC-C252-A9D1-2F3B-483BEB43D4A0}"/>
              </a:ext>
            </a:extLst>
          </p:cNvPr>
          <p:cNvSpPr>
            <a:spLocks noGrp="1"/>
          </p:cNvSpPr>
          <p:nvPr>
            <p:ph type="title"/>
          </p:nvPr>
        </p:nvSpPr>
        <p:spPr>
          <a:xfrm>
            <a:off x="179388" y="152400"/>
            <a:ext cx="8674100" cy="1143000"/>
          </a:xfrm>
        </p:spPr>
        <p:txBody>
          <a:bodyPr/>
          <a:lstStyle/>
          <a:p>
            <a:r>
              <a:rPr lang="en-US" altLang="en-US"/>
              <a:t>2.3. Tổng quan về kiểm thử dòng dữ liệu động(tt)</a:t>
            </a:r>
          </a:p>
        </p:txBody>
      </p:sp>
      <p:sp>
        <p:nvSpPr>
          <p:cNvPr id="21507" name="Content Placeholder 2">
            <a:extLst>
              <a:ext uri="{FF2B5EF4-FFF2-40B4-BE49-F238E27FC236}">
                <a16:creationId xmlns:a16="http://schemas.microsoft.com/office/drawing/2014/main" id="{BD6FFC3B-F9B2-E301-6CB4-B36EC4C681DE}"/>
              </a:ext>
            </a:extLst>
          </p:cNvPr>
          <p:cNvSpPr>
            <a:spLocks noGrp="1"/>
          </p:cNvSpPr>
          <p:nvPr>
            <p:ph idx="1"/>
          </p:nvPr>
        </p:nvSpPr>
        <p:spPr>
          <a:xfrm>
            <a:off x="611188" y="1736725"/>
            <a:ext cx="7848600" cy="4464050"/>
          </a:xfrm>
        </p:spPr>
        <p:txBody>
          <a:bodyPr/>
          <a:lstStyle/>
          <a:p>
            <a:pPr lvl="1">
              <a:lnSpc>
                <a:spcPct val="150000"/>
              </a:lnSpc>
            </a:pPr>
            <a:r>
              <a:rPr lang="en-US" altLang="en-US"/>
              <a:t>Lấy ra các biểu thức điều kiện từ tập các đường đi, thực hiện giải các biểu thức điều kiện để có được các giá trị đầu vào cho các ca kiểm thử tương ứng với các đường đi này và tính toán giá trị đầu ra mong đợi của mỗi ca kiểm thử.</a:t>
            </a:r>
          </a:p>
          <a:p>
            <a:pPr lvl="1">
              <a:lnSpc>
                <a:spcPct val="150000"/>
              </a:lnSpc>
            </a:pPr>
            <a:r>
              <a:rPr lang="en-US" altLang="en-US"/>
              <a:t>Thực hiện các ca kiểm thử để xác định các lỗi (có thể có) của chương trình.</a:t>
            </a:r>
          </a:p>
          <a:p>
            <a:pPr lvl="1">
              <a:lnSpc>
                <a:spcPct val="150000"/>
              </a:lnSpc>
            </a:pPr>
            <a:r>
              <a:rPr lang="en-US" altLang="en-US"/>
              <a:t>Sửa các lỗi (nếu có) và thực hiện lại tất cả các ca kiểm thử trong trường hợp bước trên phát hiện ra lỗi.</a:t>
            </a:r>
          </a:p>
          <a:p>
            <a:pPr>
              <a:lnSpc>
                <a:spcPct val="150000"/>
              </a:lnSpc>
            </a:pPr>
            <a:endParaRPr lang="en-US" altLang="en-US" sz="2800"/>
          </a:p>
          <a:p>
            <a:pPr lvl="1">
              <a:lnSpc>
                <a:spcPct val="150000"/>
              </a:lnSpc>
            </a:pPr>
            <a:endParaRPr lang="en-US" altLang="en-US" sz="2400"/>
          </a:p>
          <a:p>
            <a:pPr>
              <a:lnSpc>
                <a:spcPct val="150000"/>
              </a:lnSpc>
            </a:pPr>
            <a:endParaRPr lang="en-US" altLang="en-US" sz="2800" b="0"/>
          </a:p>
        </p:txBody>
      </p:sp>
      <p:sp>
        <p:nvSpPr>
          <p:cNvPr id="21508" name="Slide Number Placeholder 3">
            <a:extLst>
              <a:ext uri="{FF2B5EF4-FFF2-40B4-BE49-F238E27FC236}">
                <a16:creationId xmlns:a16="http://schemas.microsoft.com/office/drawing/2014/main" id="{4760A5BF-FB94-EFB9-17B2-53711436C00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1098734-5795-4AEB-9E44-BB0857051871}" type="slidenum">
              <a:rPr lang="nl-NL" altLang="en-US" sz="1200">
                <a:solidFill>
                  <a:schemeClr val="tx1"/>
                </a:solidFill>
                <a:latin typeface="Lucida Sans Unicode" panose="020B0602030504020204" pitchFamily="34" charset="0"/>
              </a:rPr>
              <a:pPr>
                <a:spcBef>
                  <a:spcPct val="0"/>
                </a:spcBef>
                <a:buClrTx/>
                <a:buFontTx/>
                <a:buNone/>
              </a:pPr>
              <a:t>15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2D8F68F-DE4F-6BCA-5BF7-259CD0D6688D}"/>
              </a:ext>
            </a:extLst>
          </p:cNvPr>
          <p:cNvSpPr>
            <a:spLocks noGrp="1"/>
          </p:cNvSpPr>
          <p:nvPr>
            <p:ph type="title"/>
          </p:nvPr>
        </p:nvSpPr>
        <p:spPr>
          <a:xfrm>
            <a:off x="900113" y="152400"/>
            <a:ext cx="7559675" cy="1143000"/>
          </a:xfrm>
        </p:spPr>
        <p:txBody>
          <a:bodyPr/>
          <a:lstStyle/>
          <a:p>
            <a:r>
              <a:rPr lang="en-US" altLang="en-US"/>
              <a:t>2.4. Đồ thị dòng dữ liệu </a:t>
            </a:r>
          </a:p>
        </p:txBody>
      </p:sp>
      <p:sp>
        <p:nvSpPr>
          <p:cNvPr id="22531" name="Content Placeholder 2">
            <a:extLst>
              <a:ext uri="{FF2B5EF4-FFF2-40B4-BE49-F238E27FC236}">
                <a16:creationId xmlns:a16="http://schemas.microsoft.com/office/drawing/2014/main" id="{8B3B2110-04AB-DD43-6296-9D3714358E09}"/>
              </a:ext>
            </a:extLst>
          </p:cNvPr>
          <p:cNvSpPr>
            <a:spLocks noGrp="1"/>
          </p:cNvSpPr>
          <p:nvPr>
            <p:ph idx="1"/>
          </p:nvPr>
        </p:nvSpPr>
        <p:spPr>
          <a:xfrm>
            <a:off x="611188" y="1736725"/>
            <a:ext cx="7848600" cy="4464050"/>
          </a:xfrm>
        </p:spPr>
        <p:txBody>
          <a:bodyPr/>
          <a:lstStyle/>
          <a:p>
            <a:r>
              <a:rPr lang="en-US" altLang="en-US" b="0"/>
              <a:t>Đoạn mã 4.1: về định nghĩa và sử dụng các biến</a:t>
            </a:r>
          </a:p>
          <a:p>
            <a:endParaRPr lang="en-US" altLang="en-US" sz="2800" b="0"/>
          </a:p>
        </p:txBody>
      </p:sp>
      <p:sp>
        <p:nvSpPr>
          <p:cNvPr id="22532" name="Slide Number Placeholder 3">
            <a:extLst>
              <a:ext uri="{FF2B5EF4-FFF2-40B4-BE49-F238E27FC236}">
                <a16:creationId xmlns:a16="http://schemas.microsoft.com/office/drawing/2014/main" id="{637A8CCE-B640-8A0C-9C2D-02A115E91FA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D5C3BA2-0CDD-4AA7-BFDE-A83EC614F42A}" type="slidenum">
              <a:rPr lang="nl-NL" altLang="en-US" sz="1200">
                <a:solidFill>
                  <a:schemeClr val="tx1"/>
                </a:solidFill>
                <a:latin typeface="Lucida Sans Unicode" panose="020B0602030504020204" pitchFamily="34" charset="0"/>
              </a:rPr>
              <a:pPr>
                <a:spcBef>
                  <a:spcPct val="0"/>
                </a:spcBef>
                <a:buClrTx/>
                <a:buFontTx/>
                <a:buNone/>
              </a:pPr>
              <a:t>16</a:t>
            </a:fld>
            <a:endParaRPr lang="nl-NL" altLang="en-US" sz="1200">
              <a:solidFill>
                <a:schemeClr val="tx1"/>
              </a:solidFill>
              <a:latin typeface="Lucida Sans Unicode" panose="020B0602030504020204" pitchFamily="34" charset="0"/>
            </a:endParaRPr>
          </a:p>
        </p:txBody>
      </p:sp>
      <p:pic>
        <p:nvPicPr>
          <p:cNvPr id="22533" name="Picture 4">
            <a:extLst>
              <a:ext uri="{FF2B5EF4-FFF2-40B4-BE49-F238E27FC236}">
                <a16:creationId xmlns:a16="http://schemas.microsoft.com/office/drawing/2014/main" id="{1A05D1C2-8FC5-16CB-5BC9-D0E79AD5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26" t="10164" r="11111"/>
          <a:stretch>
            <a:fillRect/>
          </a:stretch>
        </p:blipFill>
        <p:spPr bwMode="auto">
          <a:xfrm>
            <a:off x="1885950" y="2312988"/>
            <a:ext cx="65024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B5DF6D00-E3FC-B8BF-19CC-AB7A3C4E974D}"/>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20483" name="Content Placeholder 2">
            <a:extLst>
              <a:ext uri="{FF2B5EF4-FFF2-40B4-BE49-F238E27FC236}">
                <a16:creationId xmlns:a16="http://schemas.microsoft.com/office/drawing/2014/main" id="{F656F23D-3916-F912-9661-861F7A7F2904}"/>
              </a:ext>
            </a:extLst>
          </p:cNvPr>
          <p:cNvSpPr>
            <a:spLocks noGrp="1"/>
          </p:cNvSpPr>
          <p:nvPr>
            <p:ph idx="1"/>
          </p:nvPr>
        </p:nvSpPr>
        <p:spPr>
          <a:xfrm>
            <a:off x="611188" y="1736725"/>
            <a:ext cx="7848600" cy="4464050"/>
          </a:xfrm>
        </p:spPr>
        <p:txBody>
          <a:bodyPr/>
          <a:lstStyle/>
          <a:p>
            <a:pPr>
              <a:lnSpc>
                <a:spcPct val="150000"/>
              </a:lnSpc>
            </a:pPr>
            <a:r>
              <a:rPr lang="en-US" altLang="en-US" b="0"/>
              <a:t>Đồ thị dòng dữ liệu của một chương trình/đơn vị chương trình sử dụng các khái niệm liên quan đến việc định nghĩa và sử dụng các biến.</a:t>
            </a:r>
          </a:p>
          <a:p>
            <a:pPr>
              <a:lnSpc>
                <a:spcPct val="150000"/>
              </a:lnSpc>
            </a:pPr>
            <a:r>
              <a:rPr lang="en-US" altLang="en-US"/>
              <a:t>Định nghĩa 4.1.</a:t>
            </a:r>
            <a:r>
              <a:rPr lang="en-US" altLang="en-US" b="0"/>
              <a:t> (Định nghĩa của một biến.) Một câu lệnh thực hiện việc gán giá trị cho một biến được gọi là câu lệnh định nghĩa của biến đó (ký hiệu là def). </a:t>
            </a:r>
          </a:p>
          <a:p>
            <a:pPr lvl="1">
              <a:lnSpc>
                <a:spcPct val="150000"/>
              </a:lnSpc>
            </a:pPr>
            <a:r>
              <a:rPr lang="en-US" altLang="en-US"/>
              <a:t>Ví dụ câu lệnh i = x (dòng 3)</a:t>
            </a:r>
            <a:endParaRPr lang="en-US" altLang="en-US" sz="2400"/>
          </a:p>
          <a:p>
            <a:pPr>
              <a:lnSpc>
                <a:spcPct val="150000"/>
              </a:lnSpc>
            </a:pPr>
            <a:endParaRPr lang="en-US" altLang="en-US" sz="2800" b="0"/>
          </a:p>
        </p:txBody>
      </p:sp>
      <p:sp>
        <p:nvSpPr>
          <p:cNvPr id="23556" name="Slide Number Placeholder 3">
            <a:extLst>
              <a:ext uri="{FF2B5EF4-FFF2-40B4-BE49-F238E27FC236}">
                <a16:creationId xmlns:a16="http://schemas.microsoft.com/office/drawing/2014/main" id="{C317AC95-AE6C-BF0C-AECC-6C053738417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D7438F6-5236-490D-B3C8-4D5ACDD9BFA6}" type="slidenum">
              <a:rPr lang="nl-NL" altLang="en-US" sz="1200">
                <a:solidFill>
                  <a:schemeClr val="tx1"/>
                </a:solidFill>
                <a:latin typeface="Lucida Sans Unicode" panose="020B0602030504020204" pitchFamily="34" charset="0"/>
              </a:rPr>
              <a:pPr>
                <a:spcBef>
                  <a:spcPct val="0"/>
                </a:spcBef>
                <a:buClrTx/>
                <a:buFontTx/>
                <a:buNone/>
              </a:pPr>
              <a:t>17</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fade">
                                      <p:cBhvr>
                                        <p:cTn id="7" dur="1000"/>
                                        <p:tgtEl>
                                          <p:spTgt spid="20483">
                                            <p:txEl>
                                              <p:pRg st="2" end="2"/>
                                            </p:txEl>
                                          </p:spTgt>
                                        </p:tgtEl>
                                      </p:cBhvr>
                                    </p:animEffect>
                                    <p:anim calcmode="lin" valueType="num">
                                      <p:cBhvr>
                                        <p:cTn id="8" dur="10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04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8506154-349F-AAC0-4E4D-A53427E5D13E}"/>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21507" name="Content Placeholder 2">
            <a:extLst>
              <a:ext uri="{FF2B5EF4-FFF2-40B4-BE49-F238E27FC236}">
                <a16:creationId xmlns:a16="http://schemas.microsoft.com/office/drawing/2014/main" id="{0FFB015C-BC33-1274-BDC9-65A5783595EB}"/>
              </a:ext>
            </a:extLst>
          </p:cNvPr>
          <p:cNvSpPr>
            <a:spLocks noGrp="1"/>
          </p:cNvSpPr>
          <p:nvPr>
            <p:ph idx="1"/>
          </p:nvPr>
        </p:nvSpPr>
        <p:spPr>
          <a:xfrm>
            <a:off x="611188" y="1736725"/>
            <a:ext cx="7848600" cy="4464050"/>
          </a:xfrm>
        </p:spPr>
        <p:txBody>
          <a:bodyPr/>
          <a:lstStyle/>
          <a:p>
            <a:pPr>
              <a:lnSpc>
                <a:spcPct val="150000"/>
              </a:lnSpc>
            </a:pPr>
            <a:r>
              <a:rPr lang="en-US" altLang="en-US"/>
              <a:t>Định nghĩa 4.2</a:t>
            </a:r>
            <a:r>
              <a:rPr lang="en-US" altLang="en-US" b="0"/>
              <a:t>. (Chưa định nghĩa một biến.) Một câu lệnh khai báo một biến nhưng chưa thực hiện việc gán giá trị cho biến đó được  gọi là undef với biến đó. </a:t>
            </a:r>
          </a:p>
          <a:p>
            <a:pPr lvl="1">
              <a:lnSpc>
                <a:spcPct val="150000"/>
              </a:lnSpc>
            </a:pPr>
            <a:r>
              <a:rPr lang="en-US" altLang="en-US"/>
              <a:t>Ví dụ, câu lệnh iptr = malloc(sizeof(int)); (dòng 4) là một ví dụ về việc chưa định nghĩa biến iptr. Câu lệnh tiếp theo (*iptr = i + x; (dòng 5)) là một định nghĩa của biến này. Tuy nhiên, câu lệnh ở dòng 9 lại định nghĩa lại biến iptr và vì vậy câu lệnh này là một ví dụ khác về việc chưa định nghĩa biến này.</a:t>
            </a:r>
          </a:p>
          <a:p>
            <a:pPr lvl="1">
              <a:lnSpc>
                <a:spcPct val="150000"/>
              </a:lnSpc>
            </a:pPr>
            <a:endParaRPr lang="en-US" altLang="en-US" sz="2400"/>
          </a:p>
          <a:p>
            <a:pPr>
              <a:lnSpc>
                <a:spcPct val="150000"/>
              </a:lnSpc>
            </a:pPr>
            <a:endParaRPr lang="en-US" altLang="en-US" sz="2800" b="0"/>
          </a:p>
        </p:txBody>
      </p:sp>
      <p:sp>
        <p:nvSpPr>
          <p:cNvPr id="24580" name="Slide Number Placeholder 3">
            <a:extLst>
              <a:ext uri="{FF2B5EF4-FFF2-40B4-BE49-F238E27FC236}">
                <a16:creationId xmlns:a16="http://schemas.microsoft.com/office/drawing/2014/main" id="{E6D7B6C0-DA45-6E17-85F8-368728AB1E7C}"/>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0C77F048-1DD5-434E-BA17-DEFBFFB70C71}" type="slidenum">
              <a:rPr lang="nl-NL" altLang="en-US" sz="1200">
                <a:solidFill>
                  <a:schemeClr val="tx1"/>
                </a:solidFill>
                <a:latin typeface="Lucida Sans Unicode" panose="020B0602030504020204" pitchFamily="34" charset="0"/>
              </a:rPr>
              <a:pPr>
                <a:spcBef>
                  <a:spcPct val="0"/>
                </a:spcBef>
                <a:buClrTx/>
                <a:buFontTx/>
                <a:buNone/>
              </a:pPr>
              <a:t>18</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animEffect transition="in" filter="barn(inVertical)">
                                      <p:cBhvr>
                                        <p:cTn id="7"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CA50934-DE17-28FA-3010-76D671DAEF37}"/>
              </a:ext>
            </a:extLst>
          </p:cNvPr>
          <p:cNvSpPr>
            <a:spLocks noGrp="1"/>
          </p:cNvSpPr>
          <p:nvPr>
            <p:ph type="title"/>
          </p:nvPr>
        </p:nvSpPr>
        <p:spPr>
          <a:xfrm>
            <a:off x="900113" y="152400"/>
            <a:ext cx="7559675" cy="1143000"/>
          </a:xfrm>
        </p:spPr>
        <p:txBody>
          <a:bodyPr/>
          <a:lstStyle/>
          <a:p>
            <a:r>
              <a:rPr lang="en-US" altLang="en-US"/>
              <a:t>2.4. Đồ thị dòng dữ liệu </a:t>
            </a:r>
          </a:p>
        </p:txBody>
      </p:sp>
      <p:sp>
        <p:nvSpPr>
          <p:cNvPr id="25603" name="Content Placeholder 2">
            <a:extLst>
              <a:ext uri="{FF2B5EF4-FFF2-40B4-BE49-F238E27FC236}">
                <a16:creationId xmlns:a16="http://schemas.microsoft.com/office/drawing/2014/main" id="{D86F489B-855D-18D8-DE9B-D7D14BE16E8B}"/>
              </a:ext>
            </a:extLst>
          </p:cNvPr>
          <p:cNvSpPr>
            <a:spLocks noGrp="1"/>
          </p:cNvSpPr>
          <p:nvPr>
            <p:ph idx="1"/>
          </p:nvPr>
        </p:nvSpPr>
        <p:spPr>
          <a:xfrm>
            <a:off x="611188" y="1736725"/>
            <a:ext cx="7848600" cy="4464050"/>
          </a:xfrm>
        </p:spPr>
        <p:txBody>
          <a:bodyPr/>
          <a:lstStyle/>
          <a:p>
            <a:r>
              <a:rPr lang="en-US" altLang="en-US" b="0"/>
              <a:t>Đoạn mã 4.1: về định nghĩa và sử dụng các biến</a:t>
            </a:r>
          </a:p>
          <a:p>
            <a:endParaRPr lang="en-US" altLang="en-US" sz="2800" b="0"/>
          </a:p>
        </p:txBody>
      </p:sp>
      <p:sp>
        <p:nvSpPr>
          <p:cNvPr id="25604" name="Slide Number Placeholder 3">
            <a:extLst>
              <a:ext uri="{FF2B5EF4-FFF2-40B4-BE49-F238E27FC236}">
                <a16:creationId xmlns:a16="http://schemas.microsoft.com/office/drawing/2014/main" id="{4AE5355D-6B65-3300-D973-54163CA03C6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FCB9B54-073E-4277-AE6A-BCBE5870F503}" type="slidenum">
              <a:rPr lang="nl-NL" altLang="en-US" sz="1200">
                <a:solidFill>
                  <a:schemeClr val="tx1"/>
                </a:solidFill>
                <a:latin typeface="Lucida Sans Unicode" panose="020B0602030504020204" pitchFamily="34" charset="0"/>
              </a:rPr>
              <a:pPr>
                <a:spcBef>
                  <a:spcPct val="0"/>
                </a:spcBef>
                <a:buClrTx/>
                <a:buFontTx/>
                <a:buNone/>
              </a:pPr>
              <a:t>19</a:t>
            </a:fld>
            <a:endParaRPr lang="nl-NL" altLang="en-US" sz="1200">
              <a:solidFill>
                <a:schemeClr val="tx1"/>
              </a:solidFill>
              <a:latin typeface="Lucida Sans Unicode" panose="020B0602030504020204" pitchFamily="34" charset="0"/>
            </a:endParaRPr>
          </a:p>
        </p:txBody>
      </p:sp>
      <p:pic>
        <p:nvPicPr>
          <p:cNvPr id="25605" name="Picture 4">
            <a:extLst>
              <a:ext uri="{FF2B5EF4-FFF2-40B4-BE49-F238E27FC236}">
                <a16:creationId xmlns:a16="http://schemas.microsoft.com/office/drawing/2014/main" id="{7B2FBFEE-ED7B-CB78-5D0C-E564D3611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26" t="10164" r="11111"/>
          <a:stretch>
            <a:fillRect/>
          </a:stretch>
        </p:blipFill>
        <p:spPr bwMode="auto">
          <a:xfrm>
            <a:off x="1885950" y="2312988"/>
            <a:ext cx="65024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456283D-EA27-883C-34B4-0E2AA9EA5EF0}"/>
              </a:ext>
            </a:extLst>
          </p:cNvPr>
          <p:cNvSpPr>
            <a:spLocks noGrp="1"/>
          </p:cNvSpPr>
          <p:nvPr>
            <p:ph type="title"/>
          </p:nvPr>
        </p:nvSpPr>
        <p:spPr/>
        <p:txBody>
          <a:bodyPr/>
          <a:lstStyle/>
          <a:p>
            <a:r>
              <a:rPr lang="en-US" altLang="en-US"/>
              <a:t>NỘI DUNG</a:t>
            </a:r>
          </a:p>
        </p:txBody>
      </p:sp>
      <p:sp>
        <p:nvSpPr>
          <p:cNvPr id="8195" name="Content Placeholder 2">
            <a:extLst>
              <a:ext uri="{FF2B5EF4-FFF2-40B4-BE49-F238E27FC236}">
                <a16:creationId xmlns:a16="http://schemas.microsoft.com/office/drawing/2014/main" id="{ABDBC77A-D768-9108-2458-7BC69A61B7A9}"/>
              </a:ext>
            </a:extLst>
          </p:cNvPr>
          <p:cNvSpPr>
            <a:spLocks noGrp="1"/>
          </p:cNvSpPr>
          <p:nvPr>
            <p:ph idx="1"/>
          </p:nvPr>
        </p:nvSpPr>
        <p:spPr>
          <a:xfrm>
            <a:off x="685800" y="1798638"/>
            <a:ext cx="8134350" cy="4367212"/>
          </a:xfrm>
        </p:spPr>
        <p:txBody>
          <a:bodyPr/>
          <a:lstStyle/>
          <a:p>
            <a:pPr marL="514350" indent="-514350">
              <a:lnSpc>
                <a:spcPct val="150000"/>
              </a:lnSpc>
              <a:buFont typeface="Arial" panose="020B0604020202020204" pitchFamily="34" charset="0"/>
              <a:buAutoNum type="arabicPeriod"/>
            </a:pPr>
            <a:r>
              <a:rPr lang="en-US" altLang="en-US" sz="2800" b="0"/>
              <a:t>Mục đích kiểm thử dòng dữ liệu</a:t>
            </a:r>
          </a:p>
          <a:p>
            <a:pPr marL="514350" indent="-514350">
              <a:lnSpc>
                <a:spcPct val="150000"/>
              </a:lnSpc>
              <a:buFont typeface="Arial" panose="020B0604020202020204" pitchFamily="34" charset="0"/>
              <a:buAutoNum type="arabicPeriod"/>
            </a:pPr>
            <a:r>
              <a:rPr lang="pt-BR" altLang="en-US" sz="2800" b="0"/>
              <a:t>Kiểm thử dựa trên gán và sử dụng các biến</a:t>
            </a:r>
            <a:endParaRPr lang="en-US" altLang="en-US" sz="3200" b="0"/>
          </a:p>
          <a:p>
            <a:pPr marL="514350" indent="-514350">
              <a:lnSpc>
                <a:spcPct val="150000"/>
              </a:lnSpc>
              <a:buFont typeface="Arial" panose="020B0604020202020204" pitchFamily="34" charset="0"/>
              <a:buAutoNum type="arabicPeriod"/>
            </a:pPr>
            <a:r>
              <a:rPr lang="en-US" altLang="en-US" sz="2800" b="0"/>
              <a:t>Kiểm thử dựa trên lát cắt</a:t>
            </a:r>
          </a:p>
          <a:p>
            <a:pPr marL="514350" indent="-514350">
              <a:lnSpc>
                <a:spcPct val="150000"/>
              </a:lnSpc>
              <a:buFont typeface="Arial" panose="020B0604020202020204" pitchFamily="34" charset="0"/>
              <a:buAutoNum type="arabicPeriod"/>
            </a:pPr>
            <a:r>
              <a:rPr lang="pt-BR" altLang="en-US" sz="2800" b="0"/>
              <a:t>Tổng kết</a:t>
            </a:r>
            <a:endParaRPr lang="en-US" altLang="en-US" sz="2800" b="0"/>
          </a:p>
          <a:p>
            <a:pPr marL="514350" indent="-514350">
              <a:lnSpc>
                <a:spcPct val="150000"/>
              </a:lnSpc>
              <a:buFont typeface="Arial" panose="020B0604020202020204" pitchFamily="34" charset="0"/>
              <a:buAutoNum type="arabicParenR"/>
            </a:pPr>
            <a:endParaRPr lang="en-US" altLang="en-US" sz="2800" b="0"/>
          </a:p>
        </p:txBody>
      </p:sp>
      <p:sp>
        <p:nvSpPr>
          <p:cNvPr id="8196" name="Slide Number Placeholder 3">
            <a:extLst>
              <a:ext uri="{FF2B5EF4-FFF2-40B4-BE49-F238E27FC236}">
                <a16:creationId xmlns:a16="http://schemas.microsoft.com/office/drawing/2014/main" id="{CDA17100-65F4-0A21-44ED-16B44E41678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60198DB-CF72-40D5-9B42-9D5317BF5570}" type="slidenum">
              <a:rPr lang="nl-NL" altLang="en-US" sz="1200">
                <a:solidFill>
                  <a:schemeClr val="tx1"/>
                </a:solidFill>
                <a:latin typeface="Lucida Sans Unicode" panose="020B0602030504020204" pitchFamily="34" charset="0"/>
              </a:rPr>
              <a:pPr>
                <a:spcBef>
                  <a:spcPct val="0"/>
                </a:spcBef>
                <a:buClrTx/>
                <a:buFontTx/>
                <a:buNone/>
              </a:pPr>
              <a:t>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7928C1DF-8E05-5D50-CE44-C4D7A7254D59}"/>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23555" name="Content Placeholder 2">
            <a:extLst>
              <a:ext uri="{FF2B5EF4-FFF2-40B4-BE49-F238E27FC236}">
                <a16:creationId xmlns:a16="http://schemas.microsoft.com/office/drawing/2014/main" id="{DA0639A2-5B1B-1475-F3BF-B09DBC4610F3}"/>
              </a:ext>
            </a:extLst>
          </p:cNvPr>
          <p:cNvSpPr>
            <a:spLocks noGrp="1"/>
          </p:cNvSpPr>
          <p:nvPr>
            <p:ph idx="1"/>
          </p:nvPr>
        </p:nvSpPr>
        <p:spPr>
          <a:xfrm>
            <a:off x="611188" y="1736725"/>
            <a:ext cx="7848600" cy="4464050"/>
          </a:xfrm>
        </p:spPr>
        <p:txBody>
          <a:bodyPr/>
          <a:lstStyle/>
          <a:p>
            <a:pPr>
              <a:lnSpc>
                <a:spcPct val="150000"/>
              </a:lnSpc>
            </a:pPr>
            <a:r>
              <a:rPr lang="en-US" altLang="en-US"/>
              <a:t>Định nghĩa 4.3. </a:t>
            </a:r>
            <a:r>
              <a:rPr lang="en-US" altLang="en-US" b="0"/>
              <a:t>( use) Một câu lệnh sử dụng một biến (để tính toán hoặc để kiểm tra các điều kiện) được gọi là use của biến đó. </a:t>
            </a:r>
          </a:p>
          <a:p>
            <a:pPr>
              <a:lnSpc>
                <a:spcPct val="150000"/>
              </a:lnSpc>
            </a:pPr>
            <a:r>
              <a:rPr lang="en-US" altLang="en-US"/>
              <a:t>Định nghĩa 4.4.</a:t>
            </a:r>
            <a:r>
              <a:rPr lang="en-US" altLang="en-US" b="0"/>
              <a:t> ( c- use) Một câu lệnh sử dụng một biến để tính toán giá trị của một biến khác được gọi là c- use với biến đó. </a:t>
            </a:r>
          </a:p>
          <a:p>
            <a:pPr lvl="1">
              <a:lnSpc>
                <a:spcPct val="150000"/>
              </a:lnSpc>
            </a:pPr>
            <a:r>
              <a:rPr lang="en-US" altLang="en-US"/>
              <a:t>Ví dụ, câu lệnh *iptr = i + x; (dòng 5) là c- use ứng với biến i và biến x.</a:t>
            </a:r>
          </a:p>
          <a:p>
            <a:pPr lvl="1">
              <a:lnSpc>
                <a:spcPct val="150000"/>
              </a:lnSpc>
            </a:pPr>
            <a:endParaRPr lang="en-US" altLang="en-US" sz="2400"/>
          </a:p>
          <a:p>
            <a:pPr>
              <a:lnSpc>
                <a:spcPct val="150000"/>
              </a:lnSpc>
            </a:pPr>
            <a:endParaRPr lang="en-US" altLang="en-US" sz="2800" b="0"/>
          </a:p>
        </p:txBody>
      </p:sp>
      <p:sp>
        <p:nvSpPr>
          <p:cNvPr id="26628" name="Slide Number Placeholder 3">
            <a:extLst>
              <a:ext uri="{FF2B5EF4-FFF2-40B4-BE49-F238E27FC236}">
                <a16:creationId xmlns:a16="http://schemas.microsoft.com/office/drawing/2014/main" id="{208167D6-42EB-2727-C83E-07C2925649F1}"/>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DAD27C7-63D3-427B-B650-EDF618364989}" type="slidenum">
              <a:rPr lang="nl-NL" altLang="en-US" sz="1200">
                <a:solidFill>
                  <a:schemeClr val="tx1"/>
                </a:solidFill>
                <a:latin typeface="Lucida Sans Unicode" panose="020B0602030504020204" pitchFamily="34" charset="0"/>
              </a:rPr>
              <a:pPr>
                <a:spcBef>
                  <a:spcPct val="0"/>
                </a:spcBef>
                <a:buClrTx/>
                <a:buFontTx/>
                <a:buNone/>
              </a:pPr>
              <a:t>20</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wipe(down)">
                                      <p:cBhvr>
                                        <p:cTn id="7"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27341BE-BFC5-8B72-4D3B-5D2A9F016BB7}"/>
              </a:ext>
            </a:extLst>
          </p:cNvPr>
          <p:cNvSpPr>
            <a:spLocks noGrp="1"/>
          </p:cNvSpPr>
          <p:nvPr>
            <p:ph type="title"/>
          </p:nvPr>
        </p:nvSpPr>
        <p:spPr>
          <a:xfrm>
            <a:off x="900113" y="152400"/>
            <a:ext cx="7559675" cy="1143000"/>
          </a:xfrm>
        </p:spPr>
        <p:txBody>
          <a:bodyPr/>
          <a:lstStyle/>
          <a:p>
            <a:r>
              <a:rPr lang="en-US" altLang="en-US"/>
              <a:t>2.4. Đồ thị dòng dữ liệu </a:t>
            </a:r>
          </a:p>
        </p:txBody>
      </p:sp>
      <p:sp>
        <p:nvSpPr>
          <p:cNvPr id="27651" name="Content Placeholder 2">
            <a:extLst>
              <a:ext uri="{FF2B5EF4-FFF2-40B4-BE49-F238E27FC236}">
                <a16:creationId xmlns:a16="http://schemas.microsoft.com/office/drawing/2014/main" id="{6049CC06-0CFB-9AA5-6532-8C38D48B3989}"/>
              </a:ext>
            </a:extLst>
          </p:cNvPr>
          <p:cNvSpPr>
            <a:spLocks noGrp="1"/>
          </p:cNvSpPr>
          <p:nvPr>
            <p:ph idx="1"/>
          </p:nvPr>
        </p:nvSpPr>
        <p:spPr>
          <a:xfrm>
            <a:off x="611188" y="1736725"/>
            <a:ext cx="7848600" cy="4464050"/>
          </a:xfrm>
        </p:spPr>
        <p:txBody>
          <a:bodyPr/>
          <a:lstStyle/>
          <a:p>
            <a:r>
              <a:rPr lang="en-US" altLang="en-US" b="0"/>
              <a:t>Đoạn mã 4.1: về định nghĩa và sử dụng các biến</a:t>
            </a:r>
          </a:p>
          <a:p>
            <a:endParaRPr lang="en-US" altLang="en-US" sz="2800" b="0"/>
          </a:p>
        </p:txBody>
      </p:sp>
      <p:sp>
        <p:nvSpPr>
          <p:cNvPr id="27652" name="Slide Number Placeholder 3">
            <a:extLst>
              <a:ext uri="{FF2B5EF4-FFF2-40B4-BE49-F238E27FC236}">
                <a16:creationId xmlns:a16="http://schemas.microsoft.com/office/drawing/2014/main" id="{06DCE5EE-7148-4975-102B-C5957B2809C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8C707E9-DF8A-4860-8DBB-8DB816AF3B18}" type="slidenum">
              <a:rPr lang="nl-NL" altLang="en-US" sz="1200">
                <a:solidFill>
                  <a:schemeClr val="tx1"/>
                </a:solidFill>
                <a:latin typeface="Lucida Sans Unicode" panose="020B0602030504020204" pitchFamily="34" charset="0"/>
              </a:rPr>
              <a:pPr>
                <a:spcBef>
                  <a:spcPct val="0"/>
                </a:spcBef>
                <a:buClrTx/>
                <a:buFontTx/>
                <a:buNone/>
              </a:pPr>
              <a:t>21</a:t>
            </a:fld>
            <a:endParaRPr lang="nl-NL" altLang="en-US" sz="1200">
              <a:solidFill>
                <a:schemeClr val="tx1"/>
              </a:solidFill>
              <a:latin typeface="Lucida Sans Unicode" panose="020B0602030504020204" pitchFamily="34" charset="0"/>
            </a:endParaRPr>
          </a:p>
        </p:txBody>
      </p:sp>
      <p:pic>
        <p:nvPicPr>
          <p:cNvPr id="27653" name="Picture 4">
            <a:extLst>
              <a:ext uri="{FF2B5EF4-FFF2-40B4-BE49-F238E27FC236}">
                <a16:creationId xmlns:a16="http://schemas.microsoft.com/office/drawing/2014/main" id="{AF4FE4DD-FC65-7B16-87F9-2D298CC57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26" t="10164" r="11111"/>
          <a:stretch>
            <a:fillRect/>
          </a:stretch>
        </p:blipFill>
        <p:spPr bwMode="auto">
          <a:xfrm>
            <a:off x="1885950" y="2312988"/>
            <a:ext cx="6502400" cy="432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DCDC56D2-FCDD-12E3-000F-5CF8712843F9}"/>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25603" name="Content Placeholder 2">
            <a:extLst>
              <a:ext uri="{FF2B5EF4-FFF2-40B4-BE49-F238E27FC236}">
                <a16:creationId xmlns:a16="http://schemas.microsoft.com/office/drawing/2014/main" id="{D4A0CD3D-7F86-FAB2-1964-8006AB09F823}"/>
              </a:ext>
            </a:extLst>
          </p:cNvPr>
          <p:cNvSpPr>
            <a:spLocks noGrp="1"/>
          </p:cNvSpPr>
          <p:nvPr>
            <p:ph idx="1"/>
          </p:nvPr>
        </p:nvSpPr>
        <p:spPr>
          <a:xfrm>
            <a:off x="611188" y="1736725"/>
            <a:ext cx="7848600" cy="4464050"/>
          </a:xfrm>
        </p:spPr>
        <p:txBody>
          <a:bodyPr/>
          <a:lstStyle/>
          <a:p>
            <a:pPr>
              <a:lnSpc>
                <a:spcPct val="150000"/>
              </a:lnSpc>
            </a:pPr>
            <a:r>
              <a:rPr lang="en-US" altLang="en-US"/>
              <a:t>Định nghĩa 4.5.</a:t>
            </a:r>
            <a:r>
              <a:rPr lang="en-US" altLang="en-US" b="0"/>
              <a:t> ( p- use.) Một câu lệnh sử dụng một biến trong các biểu thức điều kiện (câu lệnh rẽ nhánh, lặp, v.v.) được gọi là p- use với biến đó.</a:t>
            </a:r>
          </a:p>
          <a:p>
            <a:pPr lvl="1"/>
            <a:r>
              <a:rPr lang="en-US" altLang="en-US"/>
              <a:t>Ví dụ, câu lệnh if (*iptr &gt; y) ... (dòng lệnh 6) p- use ứng với biến iptr và biến y.</a:t>
            </a:r>
          </a:p>
          <a:p>
            <a:pPr lvl="1"/>
            <a:endParaRPr lang="en-US" altLang="en-US" sz="2400"/>
          </a:p>
          <a:p>
            <a:endParaRPr lang="en-US" altLang="en-US" sz="2800" b="0"/>
          </a:p>
        </p:txBody>
      </p:sp>
      <p:sp>
        <p:nvSpPr>
          <p:cNvPr id="28676" name="Slide Number Placeholder 3">
            <a:extLst>
              <a:ext uri="{FF2B5EF4-FFF2-40B4-BE49-F238E27FC236}">
                <a16:creationId xmlns:a16="http://schemas.microsoft.com/office/drawing/2014/main" id="{4688FBE2-56AD-358E-0783-7D27463D1D0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26CBE3B-9E33-43C7-B4DF-574225D3F17B}" type="slidenum">
              <a:rPr lang="nl-NL" altLang="en-US" sz="1200">
                <a:solidFill>
                  <a:schemeClr val="tx1"/>
                </a:solidFill>
                <a:latin typeface="Lucida Sans Unicode" panose="020B0602030504020204" pitchFamily="34" charset="0"/>
              </a:rPr>
              <a:pPr>
                <a:spcBef>
                  <a:spcPct val="0"/>
                </a:spcBef>
                <a:buClrTx/>
                <a:buFontTx/>
                <a:buNone/>
              </a:pPr>
              <a:t>22</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circle(in)">
                                      <p:cBhvr>
                                        <p:cTn id="7" dur="20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C6A4FD6-BC16-8594-9CDA-45177D342E5B}"/>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29699" name="Content Placeholder 2">
            <a:extLst>
              <a:ext uri="{FF2B5EF4-FFF2-40B4-BE49-F238E27FC236}">
                <a16:creationId xmlns:a16="http://schemas.microsoft.com/office/drawing/2014/main" id="{FDF25ACD-349F-26E0-EBEF-EC3E260C1508}"/>
              </a:ext>
            </a:extLst>
          </p:cNvPr>
          <p:cNvSpPr>
            <a:spLocks noGrp="1"/>
          </p:cNvSpPr>
          <p:nvPr>
            <p:ph idx="1"/>
          </p:nvPr>
        </p:nvSpPr>
        <p:spPr>
          <a:xfrm>
            <a:off x="576263" y="1773238"/>
            <a:ext cx="8172450" cy="4464050"/>
          </a:xfrm>
        </p:spPr>
        <p:txBody>
          <a:bodyPr/>
          <a:lstStyle/>
          <a:p>
            <a:pPr>
              <a:lnSpc>
                <a:spcPct val="150000"/>
              </a:lnSpc>
            </a:pPr>
            <a:r>
              <a:rPr lang="en-US" altLang="en-US"/>
              <a:t>Định nghĩa 4.6. </a:t>
            </a:r>
            <a:r>
              <a:rPr lang="en-US" altLang="en-US" b="0"/>
              <a:t>(Đồ thị dòng dữ liệu (Data Flow Graph - DFG)) . Đồ thị dòng dữ liệu của một chương trình/đơn vị chương trình là một đồ thị có hướng G = &lt;N, E&gt;, với:</a:t>
            </a:r>
          </a:p>
          <a:p>
            <a:pPr lvl="1">
              <a:lnSpc>
                <a:spcPct val="150000"/>
              </a:lnSpc>
            </a:pPr>
            <a:r>
              <a:rPr lang="en-US" altLang="en-US"/>
              <a:t>N là tập các đỉnh tương ứng với các câu lệnh def hoặc c-use của các biến được sử dụng trong đơn vị chương trình. Đồ thị G có hai đỉnh đặc biệt là đỉnh bắt đầu (tương ứng với lệnh def của các biến tham số) và đỉnh kết thúc đơn vị chương trình</a:t>
            </a:r>
          </a:p>
          <a:p>
            <a:pPr lvl="1">
              <a:lnSpc>
                <a:spcPct val="150000"/>
              </a:lnSpc>
            </a:pPr>
            <a:r>
              <a:rPr lang="en-US" altLang="en-US"/>
              <a:t>E là tập các cạnh tương ứng với các câu lệnh p-use của các biến.</a:t>
            </a:r>
          </a:p>
          <a:p>
            <a:pPr lvl="1">
              <a:lnSpc>
                <a:spcPct val="150000"/>
              </a:lnSpc>
            </a:pPr>
            <a:endParaRPr lang="en-US" altLang="en-US" sz="2400"/>
          </a:p>
          <a:p>
            <a:pPr>
              <a:lnSpc>
                <a:spcPct val="150000"/>
              </a:lnSpc>
            </a:pPr>
            <a:endParaRPr lang="en-US" altLang="en-US" sz="2800" b="0"/>
          </a:p>
        </p:txBody>
      </p:sp>
      <p:sp>
        <p:nvSpPr>
          <p:cNvPr id="29700" name="Slide Number Placeholder 3">
            <a:extLst>
              <a:ext uri="{FF2B5EF4-FFF2-40B4-BE49-F238E27FC236}">
                <a16:creationId xmlns:a16="http://schemas.microsoft.com/office/drawing/2014/main" id="{F5391EB0-6CCB-7B7C-5ED1-F5A4BCCFB863}"/>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DCDF4A9-F3F2-4C1E-B3D5-200B6E372D18}" type="slidenum">
              <a:rPr lang="nl-NL" altLang="en-US" sz="1200">
                <a:solidFill>
                  <a:schemeClr val="tx1"/>
                </a:solidFill>
                <a:latin typeface="Lucida Sans Unicode" panose="020B0602030504020204" pitchFamily="34" charset="0"/>
              </a:rPr>
              <a:pPr>
                <a:spcBef>
                  <a:spcPct val="0"/>
                </a:spcBef>
                <a:buClrTx/>
                <a:buFontTx/>
                <a:buNone/>
              </a:pPr>
              <a:t>23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D13C3CD-96CF-68A4-6676-11E8D8197B5A}"/>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30723" name="Content Placeholder 2">
            <a:extLst>
              <a:ext uri="{FF2B5EF4-FFF2-40B4-BE49-F238E27FC236}">
                <a16:creationId xmlns:a16="http://schemas.microsoft.com/office/drawing/2014/main" id="{ABA99909-75F3-672C-11C5-653FBEF19D75}"/>
              </a:ext>
            </a:extLst>
          </p:cNvPr>
          <p:cNvSpPr>
            <a:spLocks noGrp="1"/>
          </p:cNvSpPr>
          <p:nvPr>
            <p:ph idx="1"/>
          </p:nvPr>
        </p:nvSpPr>
        <p:spPr>
          <a:xfrm>
            <a:off x="611188" y="1773238"/>
            <a:ext cx="7848600" cy="4464050"/>
          </a:xfrm>
        </p:spPr>
        <p:txBody>
          <a:bodyPr/>
          <a:lstStyle/>
          <a:p>
            <a:r>
              <a:rPr lang="en-US" altLang="en-US" b="0"/>
              <a:t>Đoạn mã 4.2:</a:t>
            </a:r>
            <a:endParaRPr lang="en-US" altLang="en-US"/>
          </a:p>
          <a:p>
            <a:endParaRPr lang="en-US" altLang="en-US" sz="2800" b="0"/>
          </a:p>
        </p:txBody>
      </p:sp>
      <p:sp>
        <p:nvSpPr>
          <p:cNvPr id="30724" name="Slide Number Placeholder 3">
            <a:extLst>
              <a:ext uri="{FF2B5EF4-FFF2-40B4-BE49-F238E27FC236}">
                <a16:creationId xmlns:a16="http://schemas.microsoft.com/office/drawing/2014/main" id="{9BCC50CB-B2D0-4914-3831-1EA3F083D42F}"/>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37F5CBE-751C-48A7-B5FB-4A8E9901F5B7}" type="slidenum">
              <a:rPr lang="nl-NL" altLang="en-US" sz="1200">
                <a:solidFill>
                  <a:schemeClr val="tx1"/>
                </a:solidFill>
                <a:latin typeface="Lucida Sans Unicode" panose="020B0602030504020204" pitchFamily="34" charset="0"/>
              </a:rPr>
              <a:pPr>
                <a:spcBef>
                  <a:spcPct val="0"/>
                </a:spcBef>
                <a:buClrTx/>
                <a:buFontTx/>
                <a:buNone/>
              </a:pPr>
              <a:t>24</a:t>
            </a:fld>
            <a:endParaRPr lang="nl-NL" altLang="en-US" sz="1200">
              <a:solidFill>
                <a:schemeClr val="tx1"/>
              </a:solidFill>
              <a:latin typeface="Lucida Sans Unicode" panose="020B0602030504020204" pitchFamily="34" charset="0"/>
            </a:endParaRPr>
          </a:p>
        </p:txBody>
      </p:sp>
      <p:grpSp>
        <p:nvGrpSpPr>
          <p:cNvPr id="30725" name="Group 1">
            <a:extLst>
              <a:ext uri="{FF2B5EF4-FFF2-40B4-BE49-F238E27FC236}">
                <a16:creationId xmlns:a16="http://schemas.microsoft.com/office/drawing/2014/main" id="{2B2B4D91-5495-4905-798D-9E3E1A40098B}"/>
              </a:ext>
            </a:extLst>
          </p:cNvPr>
          <p:cNvGrpSpPr>
            <a:grpSpLocks/>
          </p:cNvGrpSpPr>
          <p:nvPr/>
        </p:nvGrpSpPr>
        <p:grpSpPr bwMode="auto">
          <a:xfrm>
            <a:off x="3167063" y="1060450"/>
            <a:ext cx="5942012" cy="5608638"/>
            <a:chOff x="3162758" y="1248108"/>
            <a:chExt cx="5942012" cy="5609892"/>
          </a:xfrm>
        </p:grpSpPr>
        <p:pic>
          <p:nvPicPr>
            <p:cNvPr id="30726" name="Picture 4">
              <a:extLst>
                <a:ext uri="{FF2B5EF4-FFF2-40B4-BE49-F238E27FC236}">
                  <a16:creationId xmlns:a16="http://schemas.microsoft.com/office/drawing/2014/main" id="{1CEB6A41-7028-65E7-8217-FB1BE244D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725" b="3801"/>
            <a:stretch>
              <a:fillRect/>
            </a:stretch>
          </p:blipFill>
          <p:spPr bwMode="auto">
            <a:xfrm>
              <a:off x="3162758" y="1248108"/>
              <a:ext cx="59420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5">
              <a:extLst>
                <a:ext uri="{FF2B5EF4-FFF2-40B4-BE49-F238E27FC236}">
                  <a16:creationId xmlns:a16="http://schemas.microsoft.com/office/drawing/2014/main" id="{D989542F-3515-3E80-14EA-AEC0649A7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2280"/>
            <a:stretch>
              <a:fillRect/>
            </a:stretch>
          </p:blipFill>
          <p:spPr bwMode="auto">
            <a:xfrm>
              <a:off x="3162758" y="5270500"/>
              <a:ext cx="53911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BEC3764-F9E5-16D0-5EFA-769E1641B1AD}"/>
              </a:ext>
            </a:extLst>
          </p:cNvPr>
          <p:cNvSpPr>
            <a:spLocks noGrp="1"/>
          </p:cNvSpPr>
          <p:nvPr>
            <p:ph type="title"/>
          </p:nvPr>
        </p:nvSpPr>
        <p:spPr>
          <a:xfrm>
            <a:off x="900113" y="152400"/>
            <a:ext cx="7559675" cy="1143000"/>
          </a:xfrm>
        </p:spPr>
        <p:txBody>
          <a:bodyPr/>
          <a:lstStyle/>
          <a:p>
            <a:r>
              <a:rPr lang="en-US" altLang="en-US"/>
              <a:t>2.4. Đồ thị dòng dữ liệu (tt) </a:t>
            </a:r>
          </a:p>
        </p:txBody>
      </p:sp>
      <p:sp>
        <p:nvSpPr>
          <p:cNvPr id="31747" name="Content Placeholder 2">
            <a:extLst>
              <a:ext uri="{FF2B5EF4-FFF2-40B4-BE49-F238E27FC236}">
                <a16:creationId xmlns:a16="http://schemas.microsoft.com/office/drawing/2014/main" id="{11D824A0-3203-DFDD-ECDD-4700587C768A}"/>
              </a:ext>
            </a:extLst>
          </p:cNvPr>
          <p:cNvSpPr>
            <a:spLocks noGrp="1"/>
          </p:cNvSpPr>
          <p:nvPr>
            <p:ph idx="1"/>
          </p:nvPr>
        </p:nvSpPr>
        <p:spPr>
          <a:xfrm>
            <a:off x="576263" y="1520825"/>
            <a:ext cx="7848600" cy="4464050"/>
          </a:xfrm>
        </p:spPr>
        <p:txBody>
          <a:bodyPr/>
          <a:lstStyle/>
          <a:p>
            <a:r>
              <a:rPr lang="en-US" altLang="en-US" b="0"/>
              <a:t>Đồ thị dòng dữ liệu</a:t>
            </a:r>
            <a:endParaRPr lang="en-US" altLang="en-US"/>
          </a:p>
          <a:p>
            <a:endParaRPr lang="en-US" altLang="en-US" sz="2800" b="0"/>
          </a:p>
        </p:txBody>
      </p:sp>
      <p:sp>
        <p:nvSpPr>
          <p:cNvPr id="31748" name="Slide Number Placeholder 3">
            <a:extLst>
              <a:ext uri="{FF2B5EF4-FFF2-40B4-BE49-F238E27FC236}">
                <a16:creationId xmlns:a16="http://schemas.microsoft.com/office/drawing/2014/main" id="{4A853ACD-F8EB-2181-FCD5-AC18C5B0508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8C20F38-62C5-4D70-B695-6CCB3BB96812}" type="slidenum">
              <a:rPr lang="nl-NL" altLang="en-US" sz="1200">
                <a:solidFill>
                  <a:schemeClr val="tx1"/>
                </a:solidFill>
                <a:latin typeface="Lucida Sans Unicode" panose="020B0602030504020204" pitchFamily="34" charset="0"/>
              </a:rPr>
              <a:pPr>
                <a:spcBef>
                  <a:spcPct val="0"/>
                </a:spcBef>
                <a:buClrTx/>
                <a:buFontTx/>
                <a:buNone/>
              </a:pPr>
              <a:t>25</a:t>
            </a:fld>
            <a:endParaRPr lang="nl-NL" altLang="en-US" sz="1200">
              <a:solidFill>
                <a:schemeClr val="tx1"/>
              </a:solidFill>
              <a:latin typeface="Lucida Sans Unicode" panose="020B0602030504020204" pitchFamily="34" charset="0"/>
            </a:endParaRPr>
          </a:p>
        </p:txBody>
      </p:sp>
      <p:pic>
        <p:nvPicPr>
          <p:cNvPr id="31749" name="Picture 6">
            <a:extLst>
              <a:ext uri="{FF2B5EF4-FFF2-40B4-BE49-F238E27FC236}">
                <a16:creationId xmlns:a16="http://schemas.microsoft.com/office/drawing/2014/main" id="{B90E26E9-5F1B-C4C4-3916-F63E6230C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1598613" y="2100263"/>
            <a:ext cx="6877050"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BF246D7-CFDE-4879-420C-A57A5701550C}"/>
              </a:ext>
            </a:extLst>
          </p:cNvPr>
          <p:cNvSpPr>
            <a:spLocks noGrp="1"/>
          </p:cNvSpPr>
          <p:nvPr>
            <p:ph type="title"/>
          </p:nvPr>
        </p:nvSpPr>
        <p:spPr>
          <a:xfrm>
            <a:off x="900113" y="152400"/>
            <a:ext cx="7559675" cy="1143000"/>
          </a:xfrm>
        </p:spPr>
        <p:txBody>
          <a:bodyPr/>
          <a:lstStyle/>
          <a:p>
            <a:pPr marL="342900" indent="-342900"/>
            <a:r>
              <a:rPr lang="en-US" altLang="en-US"/>
              <a:t>2.5. Các khái niệm về dòng dữ liệu</a:t>
            </a:r>
          </a:p>
        </p:txBody>
      </p:sp>
      <p:sp>
        <p:nvSpPr>
          <p:cNvPr id="30723" name="Content Placeholder 2">
            <a:extLst>
              <a:ext uri="{FF2B5EF4-FFF2-40B4-BE49-F238E27FC236}">
                <a16:creationId xmlns:a16="http://schemas.microsoft.com/office/drawing/2014/main" id="{E6BB8470-2639-AF5E-D0BD-445A90202FDE}"/>
              </a:ext>
            </a:extLst>
          </p:cNvPr>
          <p:cNvSpPr>
            <a:spLocks noGrp="1"/>
          </p:cNvSpPr>
          <p:nvPr>
            <p:ph idx="1"/>
          </p:nvPr>
        </p:nvSpPr>
        <p:spPr>
          <a:xfrm>
            <a:off x="576263" y="1520825"/>
            <a:ext cx="7848600" cy="4464050"/>
          </a:xfrm>
        </p:spPr>
        <p:txBody>
          <a:bodyPr/>
          <a:lstStyle/>
          <a:p>
            <a:pPr>
              <a:lnSpc>
                <a:spcPct val="150000"/>
              </a:lnSpc>
            </a:pPr>
            <a:r>
              <a:rPr lang="en-US" altLang="en-US"/>
              <a:t>Định nghĩa 4.7. </a:t>
            </a:r>
            <a:r>
              <a:rPr lang="en-US" altLang="en-US" b="0"/>
              <a:t>( Global c- use.) Giả sử biến x được sử dụng để tính toán (c-use) tại đỉnh i của đồ thị dòng dữ liệu. Việc sử dụng biến x tại đỉnh i được gọi là Global c-use nếu x đã được định nghĩa ở các đỉnh trước đó. </a:t>
            </a:r>
          </a:p>
          <a:p>
            <a:pPr lvl="1">
              <a:lnSpc>
                <a:spcPct val="150000"/>
              </a:lnSpc>
            </a:pPr>
            <a:r>
              <a:rPr lang="en-US" altLang="en-US"/>
              <a:t>Ví dụ: việc sử dụng biến tv tại đỉnh 9 là Global c-use vì biến này đã được định nghĩa tại các đỉnh 2 và 5.</a:t>
            </a:r>
          </a:p>
          <a:p>
            <a:pPr>
              <a:lnSpc>
                <a:spcPct val="150000"/>
              </a:lnSpc>
            </a:pPr>
            <a:endParaRPr lang="en-US" altLang="en-US" sz="2800" b="0"/>
          </a:p>
        </p:txBody>
      </p:sp>
      <p:sp>
        <p:nvSpPr>
          <p:cNvPr id="32772" name="Slide Number Placeholder 3">
            <a:extLst>
              <a:ext uri="{FF2B5EF4-FFF2-40B4-BE49-F238E27FC236}">
                <a16:creationId xmlns:a16="http://schemas.microsoft.com/office/drawing/2014/main" id="{71D6B17A-02BC-EF0B-F2B9-79D25C769D10}"/>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BCE57555-8473-4D3A-8B69-1ACC567CB70D}" type="slidenum">
              <a:rPr lang="nl-NL" altLang="en-US" sz="1200">
                <a:solidFill>
                  <a:schemeClr val="tx1"/>
                </a:solidFill>
                <a:latin typeface="Lucida Sans Unicode" panose="020B0602030504020204" pitchFamily="34" charset="0"/>
              </a:rPr>
              <a:pPr>
                <a:spcBef>
                  <a:spcPct val="0"/>
                </a:spcBef>
                <a:buClrTx/>
                <a:buFontTx/>
                <a:buNone/>
              </a:pPr>
              <a:t>26</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39580EE-9A0C-B8A3-F295-FB580636383A}"/>
              </a:ext>
            </a:extLst>
          </p:cNvPr>
          <p:cNvSpPr>
            <a:spLocks noGrp="1"/>
          </p:cNvSpPr>
          <p:nvPr>
            <p:ph type="title"/>
          </p:nvPr>
        </p:nvSpPr>
        <p:spPr>
          <a:xfrm>
            <a:off x="900113" y="152400"/>
            <a:ext cx="7559675" cy="1143000"/>
          </a:xfrm>
        </p:spPr>
        <p:txBody>
          <a:bodyPr/>
          <a:lstStyle/>
          <a:p>
            <a:pPr marL="342900" indent="-342900"/>
            <a:r>
              <a:rPr lang="en-US" altLang="en-US"/>
              <a:t>2.5. Các khái niệm về dòng dữ liệu(tt)</a:t>
            </a:r>
          </a:p>
        </p:txBody>
      </p:sp>
      <p:sp>
        <p:nvSpPr>
          <p:cNvPr id="33795" name="Content Placeholder 2">
            <a:extLst>
              <a:ext uri="{FF2B5EF4-FFF2-40B4-BE49-F238E27FC236}">
                <a16:creationId xmlns:a16="http://schemas.microsoft.com/office/drawing/2014/main" id="{33C45AE0-7960-FD9C-FF4B-94E951C6F48F}"/>
              </a:ext>
            </a:extLst>
          </p:cNvPr>
          <p:cNvSpPr>
            <a:spLocks noGrp="1"/>
          </p:cNvSpPr>
          <p:nvPr>
            <p:ph idx="1"/>
          </p:nvPr>
        </p:nvSpPr>
        <p:spPr>
          <a:xfrm>
            <a:off x="576263" y="1520825"/>
            <a:ext cx="7848600" cy="4464050"/>
          </a:xfrm>
        </p:spPr>
        <p:txBody>
          <a:bodyPr/>
          <a:lstStyle/>
          <a:p>
            <a:pPr>
              <a:lnSpc>
                <a:spcPct val="150000"/>
              </a:lnSpc>
            </a:pPr>
            <a:r>
              <a:rPr lang="en-US" altLang="en-US"/>
              <a:t>Định nghĩa 4.8. </a:t>
            </a:r>
            <a:r>
              <a:rPr lang="en-US" altLang="en-US" b="0"/>
              <a:t>(Def-clear path.) Giả sử biến x được định nghĩa (def) tại đỉnh i và được sử dụng tại đỉnh j. Một đường đi từ i đến j ký hiệu là (i - n1 - ... - nm - j) với m ≥ 0 được gọi là Def-clear path ứng với biến x nếu biến này không được định nghĩa tại các đỉnh từ n1 đến nm.</a:t>
            </a:r>
          </a:p>
          <a:p>
            <a:pPr>
              <a:lnSpc>
                <a:spcPct val="150000"/>
              </a:lnSpc>
            </a:pPr>
            <a:endParaRPr lang="en-US" altLang="en-US" sz="2800" b="0"/>
          </a:p>
        </p:txBody>
      </p:sp>
      <p:sp>
        <p:nvSpPr>
          <p:cNvPr id="33796" name="Slide Number Placeholder 3">
            <a:extLst>
              <a:ext uri="{FF2B5EF4-FFF2-40B4-BE49-F238E27FC236}">
                <a16:creationId xmlns:a16="http://schemas.microsoft.com/office/drawing/2014/main" id="{0B953B82-5F4C-C763-D3D9-C04A1493B4E1}"/>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F30FA63-22BD-4C64-A9FF-1F22F97B1731}" type="slidenum">
              <a:rPr lang="nl-NL" altLang="en-US" sz="1200">
                <a:solidFill>
                  <a:schemeClr val="tx1"/>
                </a:solidFill>
                <a:latin typeface="Lucida Sans Unicode" panose="020B0602030504020204" pitchFamily="34" charset="0"/>
              </a:rPr>
              <a:pPr>
                <a:spcBef>
                  <a:spcPct val="0"/>
                </a:spcBef>
                <a:buClrTx/>
                <a:buFontTx/>
                <a:buNone/>
              </a:pPr>
              <a:t>27</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4C15E990-BA2C-791D-B4CE-AAAC03922225}"/>
              </a:ext>
            </a:extLst>
          </p:cNvPr>
          <p:cNvSpPr>
            <a:spLocks noGrp="1"/>
          </p:cNvSpPr>
          <p:nvPr>
            <p:ph type="title"/>
          </p:nvPr>
        </p:nvSpPr>
        <p:spPr>
          <a:xfrm>
            <a:off x="900113" y="152400"/>
            <a:ext cx="7559675" cy="1143000"/>
          </a:xfrm>
        </p:spPr>
        <p:txBody>
          <a:bodyPr/>
          <a:lstStyle/>
          <a:p>
            <a:pPr marL="342900" indent="-342900"/>
            <a:r>
              <a:rPr lang="en-US" altLang="en-US"/>
              <a:t>2.5. Các khái niệm về dòng dữ liệu(tt)</a:t>
            </a:r>
          </a:p>
        </p:txBody>
      </p:sp>
      <p:sp>
        <p:nvSpPr>
          <p:cNvPr id="32771" name="Content Placeholder 2">
            <a:extLst>
              <a:ext uri="{FF2B5EF4-FFF2-40B4-BE49-F238E27FC236}">
                <a16:creationId xmlns:a16="http://schemas.microsoft.com/office/drawing/2014/main" id="{7FA984DE-2706-0A3D-0841-D9CF2EBFF3D7}"/>
              </a:ext>
            </a:extLst>
          </p:cNvPr>
          <p:cNvSpPr>
            <a:spLocks noGrp="1"/>
          </p:cNvSpPr>
          <p:nvPr>
            <p:ph idx="1"/>
          </p:nvPr>
        </p:nvSpPr>
        <p:spPr>
          <a:xfrm>
            <a:off x="576263" y="1916113"/>
            <a:ext cx="7848600" cy="4464050"/>
          </a:xfrm>
        </p:spPr>
        <p:txBody>
          <a:bodyPr/>
          <a:lstStyle/>
          <a:p>
            <a:pPr>
              <a:lnSpc>
                <a:spcPct val="150000"/>
              </a:lnSpc>
            </a:pPr>
            <a:r>
              <a:rPr lang="en-US" altLang="en-US" b="0"/>
              <a:t>Ví dụ: </a:t>
            </a:r>
          </a:p>
          <a:p>
            <a:pPr lvl="1">
              <a:lnSpc>
                <a:spcPct val="150000"/>
              </a:lnSpc>
            </a:pPr>
            <a:r>
              <a:rPr lang="en-US" altLang="en-US"/>
              <a:t>Đường đi (2 - 3 - 4 - 5) là một Def-clear path ứng với biến tv vì biến này được định nghĩa tại đỉnh 2, được sử dụng tại đỉnh 5, và không được định nghĩa tại các đỉnh 3 và 4. </a:t>
            </a:r>
          </a:p>
          <a:p>
            <a:pPr lvl="1">
              <a:lnSpc>
                <a:spcPct val="150000"/>
              </a:lnSpc>
            </a:pPr>
            <a:r>
              <a:rPr lang="en-US" altLang="en-US"/>
              <a:t>Tương tự, đường đi (2 - 3 - 4 - 6 - 3 - 4 - 6 - 3 - 4 - 5) cũng là một Def-clear path ứng với biến tv.</a:t>
            </a:r>
          </a:p>
          <a:p>
            <a:pPr>
              <a:lnSpc>
                <a:spcPct val="150000"/>
              </a:lnSpc>
            </a:pPr>
            <a:endParaRPr lang="en-US" altLang="en-US" sz="2800" b="0"/>
          </a:p>
        </p:txBody>
      </p:sp>
      <p:sp>
        <p:nvSpPr>
          <p:cNvPr id="34820" name="Slide Number Placeholder 3">
            <a:extLst>
              <a:ext uri="{FF2B5EF4-FFF2-40B4-BE49-F238E27FC236}">
                <a16:creationId xmlns:a16="http://schemas.microsoft.com/office/drawing/2014/main" id="{FEAA68F5-A6BB-FD69-877D-108EC062E99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FDCDD54-58E4-4E5F-A025-373C39700307}" type="slidenum">
              <a:rPr lang="nl-NL" altLang="en-US" sz="1200">
                <a:solidFill>
                  <a:schemeClr val="tx1"/>
                </a:solidFill>
                <a:latin typeface="Lucida Sans Unicode" panose="020B0602030504020204" pitchFamily="34" charset="0"/>
              </a:rPr>
              <a:pPr>
                <a:spcBef>
                  <a:spcPct val="0"/>
                </a:spcBef>
                <a:buClrTx/>
                <a:buFontTx/>
                <a:buNone/>
              </a:pPr>
              <a:t>28</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wipe(down)">
                                      <p:cBhvr>
                                        <p:cTn id="7" dur="500"/>
                                        <p:tgtEl>
                                          <p:spTgt spid="32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F9382746-43D4-0AE7-4685-878DE4EB076D}"/>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35843" name="Slide Number Placeholder 3">
            <a:extLst>
              <a:ext uri="{FF2B5EF4-FFF2-40B4-BE49-F238E27FC236}">
                <a16:creationId xmlns:a16="http://schemas.microsoft.com/office/drawing/2014/main" id="{EF4A505D-F733-1B1D-B7ED-7719C6EC6420}"/>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53C2368F-7AEC-4412-A2E1-FFFE088FF988}" type="slidenum">
              <a:rPr lang="nl-NL" altLang="en-US" sz="1200">
                <a:solidFill>
                  <a:schemeClr val="tx1"/>
                </a:solidFill>
                <a:latin typeface="Lucida Sans Unicode" panose="020B0602030504020204" pitchFamily="34" charset="0"/>
              </a:rPr>
              <a:pPr>
                <a:spcBef>
                  <a:spcPct val="0"/>
                </a:spcBef>
                <a:buClrTx/>
                <a:buFontTx/>
                <a:buNone/>
              </a:pPr>
              <a:t>29</a:t>
            </a:fld>
            <a:endParaRPr lang="nl-NL" altLang="en-US" sz="1200">
              <a:solidFill>
                <a:schemeClr val="tx1"/>
              </a:solidFill>
              <a:latin typeface="Lucida Sans Unicode" panose="020B0602030504020204" pitchFamily="34" charset="0"/>
            </a:endParaRPr>
          </a:p>
        </p:txBody>
      </p:sp>
      <p:pic>
        <p:nvPicPr>
          <p:cNvPr id="35844" name="Picture 6">
            <a:extLst>
              <a:ext uri="{FF2B5EF4-FFF2-40B4-BE49-F238E27FC236}">
                <a16:creationId xmlns:a16="http://schemas.microsoft.com/office/drawing/2014/main" id="{B4CBED76-3E30-B93D-D584-010128AF9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itle 1">
            <a:extLst>
              <a:ext uri="{FF2B5EF4-FFF2-40B4-BE49-F238E27FC236}">
                <a16:creationId xmlns:a16="http://schemas.microsoft.com/office/drawing/2014/main" id="{0A337428-80EB-EE9C-4B42-F460340ABF99}"/>
              </a:ext>
            </a:extLst>
          </p:cNvPr>
          <p:cNvSpPr>
            <a:spLocks noGrp="1"/>
          </p:cNvSpPr>
          <p:nvPr>
            <p:ph type="title"/>
          </p:nvPr>
        </p:nvSpPr>
        <p:spPr/>
        <p:txBody>
          <a:body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4" descr="j0195812">
            <a:extLst>
              <a:ext uri="{FF2B5EF4-FFF2-40B4-BE49-F238E27FC236}">
                <a16:creationId xmlns:a16="http://schemas.microsoft.com/office/drawing/2014/main" id="{271B626D-1129-12B8-4D90-9B4E4AB49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8" y="3644900"/>
            <a:ext cx="180816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487F9962-3788-1B4F-8D8F-F2597B9FFE18}"/>
              </a:ext>
            </a:extLst>
          </p:cNvPr>
          <p:cNvSpPr>
            <a:spLocks noGrp="1"/>
          </p:cNvSpPr>
          <p:nvPr>
            <p:ph type="title"/>
          </p:nvPr>
        </p:nvSpPr>
        <p:spPr/>
        <p:txBody>
          <a:bodyPr/>
          <a:lstStyle/>
          <a:p>
            <a:r>
              <a:rPr lang="en-US" altLang="en-US"/>
              <a:t>1. Mục đích kiểm thử dòng dữ liệu</a:t>
            </a:r>
          </a:p>
        </p:txBody>
      </p:sp>
      <p:sp>
        <p:nvSpPr>
          <p:cNvPr id="9220" name="Content Placeholder 2">
            <a:extLst>
              <a:ext uri="{FF2B5EF4-FFF2-40B4-BE49-F238E27FC236}">
                <a16:creationId xmlns:a16="http://schemas.microsoft.com/office/drawing/2014/main" id="{DB285556-E2AD-94AC-9266-FBE71E0D67A3}"/>
              </a:ext>
            </a:extLst>
          </p:cNvPr>
          <p:cNvSpPr>
            <a:spLocks noGrp="1"/>
          </p:cNvSpPr>
          <p:nvPr>
            <p:ph idx="1"/>
          </p:nvPr>
        </p:nvSpPr>
        <p:spPr>
          <a:xfrm>
            <a:off x="685800" y="1798638"/>
            <a:ext cx="7847013" cy="2170112"/>
          </a:xfrm>
        </p:spPr>
        <p:txBody>
          <a:bodyPr/>
          <a:lstStyle/>
          <a:p>
            <a:pPr>
              <a:lnSpc>
                <a:spcPct val="150000"/>
              </a:lnSpc>
            </a:pPr>
            <a:r>
              <a:rPr lang="en-US" altLang="en-US" b="0"/>
              <a:t>Phương pháp kiểm thử dòng dữ liệu (data flow testing) được đề xuất nhằm phát hiện những lỗi thường hay xuất hiện liên quan đến việc gán và sử dụng các biến trong chương trình/đơn vị chương trình. </a:t>
            </a:r>
          </a:p>
        </p:txBody>
      </p:sp>
      <p:sp>
        <p:nvSpPr>
          <p:cNvPr id="9221" name="Slide Number Placeholder 3">
            <a:extLst>
              <a:ext uri="{FF2B5EF4-FFF2-40B4-BE49-F238E27FC236}">
                <a16:creationId xmlns:a16="http://schemas.microsoft.com/office/drawing/2014/main" id="{FE3C988D-0BDC-4B53-7B89-B70994F1DAD2}"/>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4B9B7AD-24BA-4474-9EFF-BBBC720C37F1}" type="slidenum">
              <a:rPr lang="nl-NL" altLang="en-US" sz="1200">
                <a:solidFill>
                  <a:schemeClr val="tx1"/>
                </a:solidFill>
                <a:latin typeface="Lucida Sans Unicode" panose="020B0602030504020204" pitchFamily="34" charset="0"/>
              </a:rPr>
              <a:pPr>
                <a:spcBef>
                  <a:spcPct val="0"/>
                </a:spcBef>
                <a:buClrTx/>
                <a:buFontTx/>
                <a:buNone/>
              </a:pPr>
              <a:t>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DA42A6A-9A9A-BD53-AD9C-7833629BE62C}"/>
              </a:ext>
            </a:extLst>
          </p:cNvPr>
          <p:cNvSpPr>
            <a:spLocks noGrp="1"/>
          </p:cNvSpPr>
          <p:nvPr>
            <p:ph type="title"/>
          </p:nvPr>
        </p:nvSpPr>
        <p:spPr>
          <a:xfrm>
            <a:off x="900113" y="152400"/>
            <a:ext cx="7559675" cy="1143000"/>
          </a:xfrm>
        </p:spPr>
        <p:txBody>
          <a:bodyPr/>
          <a:lstStyle/>
          <a:p>
            <a:pPr marL="342900" indent="-342900"/>
            <a:r>
              <a:rPr lang="en-US" altLang="en-US"/>
              <a:t>2.5. Các khái niệm về dòng dữ liệu(tt)</a:t>
            </a:r>
          </a:p>
        </p:txBody>
      </p:sp>
      <p:sp>
        <p:nvSpPr>
          <p:cNvPr id="36867" name="Content Placeholder 2">
            <a:extLst>
              <a:ext uri="{FF2B5EF4-FFF2-40B4-BE49-F238E27FC236}">
                <a16:creationId xmlns:a16="http://schemas.microsoft.com/office/drawing/2014/main" id="{82893C5C-5E7F-055D-DECC-800686D0E972}"/>
              </a:ext>
            </a:extLst>
          </p:cNvPr>
          <p:cNvSpPr>
            <a:spLocks noGrp="1"/>
          </p:cNvSpPr>
          <p:nvPr>
            <p:ph idx="1"/>
          </p:nvPr>
        </p:nvSpPr>
        <p:spPr>
          <a:xfrm>
            <a:off x="576263" y="1520825"/>
            <a:ext cx="7848600" cy="4464050"/>
          </a:xfrm>
        </p:spPr>
        <p:txBody>
          <a:bodyPr/>
          <a:lstStyle/>
          <a:p>
            <a:pPr>
              <a:lnSpc>
                <a:spcPct val="150000"/>
              </a:lnSpc>
            </a:pPr>
            <a:r>
              <a:rPr lang="en-US" altLang="en-US"/>
              <a:t>Định nghĩa 4.9. </a:t>
            </a:r>
            <a:r>
              <a:rPr lang="en-US" altLang="en-US" b="0"/>
              <a:t>(Global def.) Một đỉnh i được gọi là Global def của biến x nếu đỉnh này định nghĩa biến x (def) và có một Def-clear path của x từ đỉnh i tới đỉnh chứa một Global c-use hoặc cạnh chứa một p-use của biến này.</a:t>
            </a:r>
          </a:p>
          <a:p>
            <a:pPr>
              <a:lnSpc>
                <a:spcPct val="150000"/>
              </a:lnSpc>
            </a:pPr>
            <a:endParaRPr lang="en-US" altLang="en-US" sz="2800" b="0"/>
          </a:p>
        </p:txBody>
      </p:sp>
      <p:sp>
        <p:nvSpPr>
          <p:cNvPr id="36868" name="Slide Number Placeholder 3">
            <a:extLst>
              <a:ext uri="{FF2B5EF4-FFF2-40B4-BE49-F238E27FC236}">
                <a16:creationId xmlns:a16="http://schemas.microsoft.com/office/drawing/2014/main" id="{A9849201-77E7-5439-1012-181B89D684C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8D35645-F369-452C-B30C-9250BFACC13E}" type="slidenum">
              <a:rPr lang="nl-NL" altLang="en-US" sz="1200">
                <a:solidFill>
                  <a:schemeClr val="tx1"/>
                </a:solidFill>
                <a:latin typeface="Lucida Sans Unicode" panose="020B0602030504020204" pitchFamily="34" charset="0"/>
              </a:rPr>
              <a:pPr>
                <a:spcBef>
                  <a:spcPct val="0"/>
                </a:spcBef>
                <a:buClrTx/>
                <a:buFontTx/>
                <a:buNone/>
              </a:pPr>
              <a:t>30</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83B26B92-A232-6ACF-F50A-685199BB86A0}"/>
              </a:ext>
            </a:extLst>
          </p:cNvPr>
          <p:cNvSpPr>
            <a:spLocks noGrp="1"/>
          </p:cNvSpPr>
          <p:nvPr>
            <p:ph type="title"/>
          </p:nvPr>
        </p:nvSpPr>
        <p:spPr>
          <a:xfrm>
            <a:off x="900113" y="152400"/>
            <a:ext cx="7559675" cy="1143000"/>
          </a:xfrm>
        </p:spPr>
        <p:txBody>
          <a:bodyPr/>
          <a:lstStyle/>
          <a:p>
            <a:pPr marL="342900" indent="-342900"/>
            <a:r>
              <a:rPr lang="en-US" altLang="en-US"/>
              <a:t>2.5. Các khái niệm về dòng dữ liệu(tt)</a:t>
            </a:r>
          </a:p>
        </p:txBody>
      </p:sp>
      <p:sp>
        <p:nvSpPr>
          <p:cNvPr id="37891" name="Content Placeholder 2">
            <a:extLst>
              <a:ext uri="{FF2B5EF4-FFF2-40B4-BE49-F238E27FC236}">
                <a16:creationId xmlns:a16="http://schemas.microsoft.com/office/drawing/2014/main" id="{AE07C7AC-CB73-FEFD-1244-B19BDFC151F4}"/>
              </a:ext>
            </a:extLst>
          </p:cNvPr>
          <p:cNvSpPr>
            <a:spLocks noGrp="1"/>
          </p:cNvSpPr>
          <p:nvPr>
            <p:ph idx="1"/>
          </p:nvPr>
        </p:nvSpPr>
        <p:spPr>
          <a:xfrm>
            <a:off x="576263" y="1304925"/>
            <a:ext cx="7848600" cy="4464050"/>
          </a:xfrm>
        </p:spPr>
        <p:txBody>
          <a:bodyPr/>
          <a:lstStyle/>
          <a:p>
            <a:r>
              <a:rPr lang="en-US" altLang="en-US" b="0"/>
              <a:t>def() và c-use() của các đỉnh trong đồ thị dòng dữ liệu của hàm ReturnAverage </a:t>
            </a:r>
          </a:p>
        </p:txBody>
      </p:sp>
      <p:sp>
        <p:nvSpPr>
          <p:cNvPr id="37892" name="Slide Number Placeholder 3">
            <a:extLst>
              <a:ext uri="{FF2B5EF4-FFF2-40B4-BE49-F238E27FC236}">
                <a16:creationId xmlns:a16="http://schemas.microsoft.com/office/drawing/2014/main" id="{8CA2AEF0-E497-9050-483E-468E1B5D418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B5367B10-3E94-44ED-975D-9759F7C1EE72}" type="slidenum">
              <a:rPr lang="nl-NL" altLang="en-US" sz="1200">
                <a:solidFill>
                  <a:schemeClr val="tx1"/>
                </a:solidFill>
                <a:latin typeface="Lucida Sans Unicode" panose="020B0602030504020204" pitchFamily="34" charset="0"/>
              </a:rPr>
              <a:pPr>
                <a:spcBef>
                  <a:spcPct val="0"/>
                </a:spcBef>
                <a:buClrTx/>
                <a:buFontTx/>
                <a:buNone/>
              </a:pPr>
              <a:t>31</a:t>
            </a:fld>
            <a:endParaRPr lang="nl-NL" altLang="en-US" sz="1200">
              <a:solidFill>
                <a:schemeClr val="tx1"/>
              </a:solidFill>
              <a:latin typeface="Lucida Sans Unicode" panose="020B0602030504020204" pitchFamily="34" charset="0"/>
            </a:endParaRPr>
          </a:p>
        </p:txBody>
      </p:sp>
      <p:graphicFrame>
        <p:nvGraphicFramePr>
          <p:cNvPr id="3" name="Table 2">
            <a:extLst>
              <a:ext uri="{FF2B5EF4-FFF2-40B4-BE49-F238E27FC236}">
                <a16:creationId xmlns:a16="http://schemas.microsoft.com/office/drawing/2014/main" id="{4D613301-9E66-803D-4635-702A593CB53A}"/>
              </a:ext>
            </a:extLst>
          </p:cNvPr>
          <p:cNvGraphicFramePr>
            <a:graphicFrameLocks noGrp="1"/>
          </p:cNvGraphicFramePr>
          <p:nvPr/>
        </p:nvGraphicFramePr>
        <p:xfrm>
          <a:off x="1150938" y="2205038"/>
          <a:ext cx="6589712" cy="4171950"/>
        </p:xfrm>
        <a:graphic>
          <a:graphicData uri="http://schemas.openxmlformats.org/drawingml/2006/table">
            <a:tbl>
              <a:tblPr/>
              <a:tblGrid>
                <a:gridCol w="1271587">
                  <a:extLst>
                    <a:ext uri="{9D8B030D-6E8A-4147-A177-3AD203B41FA5}">
                      <a16:colId xmlns:a16="http://schemas.microsoft.com/office/drawing/2014/main" val="20000"/>
                    </a:ext>
                  </a:extLst>
                </a:gridCol>
                <a:gridCol w="2659063">
                  <a:extLst>
                    <a:ext uri="{9D8B030D-6E8A-4147-A177-3AD203B41FA5}">
                      <a16:colId xmlns:a16="http://schemas.microsoft.com/office/drawing/2014/main" val="20001"/>
                    </a:ext>
                  </a:extLst>
                </a:gridCol>
                <a:gridCol w="2659062">
                  <a:extLst>
                    <a:ext uri="{9D8B030D-6E8A-4147-A177-3AD203B41FA5}">
                      <a16:colId xmlns:a16="http://schemas.microsoft.com/office/drawing/2014/main" val="20002"/>
                    </a:ext>
                  </a:extLst>
                </a:gridCol>
              </a:tblGrid>
              <a:tr h="316934">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Đỉnh 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def(i)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c-use(i)</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55016">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1</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2</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3</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4</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5</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6</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7</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8</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9</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10</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{value, AS, MIN, MAX}</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{i, ti, tv, sum}</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{ti}</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{tv, sum}</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{i}</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{av}</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{av}</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{ti}</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{tv, i, sum, value}</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{i}</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{sum, tv}</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{av}</a:t>
                      </a:r>
                      <a:endParaRPr kumimoji="0" lang="en-US" altLang="en-US" sz="16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08AEEED9-E4CC-3175-09E7-91B3A1A89491}"/>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38915" name="Slide Number Placeholder 3">
            <a:extLst>
              <a:ext uri="{FF2B5EF4-FFF2-40B4-BE49-F238E27FC236}">
                <a16:creationId xmlns:a16="http://schemas.microsoft.com/office/drawing/2014/main" id="{F534D35A-DC5D-7E21-67F4-52647BA1A87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4EB6F53-B59F-48D1-9A5D-6D841AA87369}" type="slidenum">
              <a:rPr lang="nl-NL" altLang="en-US" sz="1200">
                <a:solidFill>
                  <a:schemeClr val="tx1"/>
                </a:solidFill>
                <a:latin typeface="Lucida Sans Unicode" panose="020B0602030504020204" pitchFamily="34" charset="0"/>
              </a:rPr>
              <a:pPr>
                <a:spcBef>
                  <a:spcPct val="0"/>
                </a:spcBef>
                <a:buClrTx/>
                <a:buFontTx/>
                <a:buNone/>
              </a:pPr>
              <a:t>32</a:t>
            </a:fld>
            <a:endParaRPr lang="nl-NL" altLang="en-US" sz="1200">
              <a:solidFill>
                <a:schemeClr val="tx1"/>
              </a:solidFill>
              <a:latin typeface="Lucida Sans Unicode" panose="020B0602030504020204" pitchFamily="34" charset="0"/>
            </a:endParaRPr>
          </a:p>
        </p:txBody>
      </p:sp>
      <p:pic>
        <p:nvPicPr>
          <p:cNvPr id="38916" name="Picture 6">
            <a:extLst>
              <a:ext uri="{FF2B5EF4-FFF2-40B4-BE49-F238E27FC236}">
                <a16:creationId xmlns:a16="http://schemas.microsoft.com/office/drawing/2014/main" id="{E9B2C2D5-9A47-BCAC-E6EF-7DD085FB8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itle 1">
            <a:extLst>
              <a:ext uri="{FF2B5EF4-FFF2-40B4-BE49-F238E27FC236}">
                <a16:creationId xmlns:a16="http://schemas.microsoft.com/office/drawing/2014/main" id="{4E9C3C82-A3C0-9BFD-87AC-FFD0195DE279}"/>
              </a:ext>
            </a:extLst>
          </p:cNvPr>
          <p:cNvSpPr>
            <a:spLocks noGrp="1"/>
          </p:cNvSpPr>
          <p:nvPr>
            <p:ph type="title"/>
          </p:nvPr>
        </p:nvSpPr>
        <p:spPr/>
        <p:txBody>
          <a:body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16DDACA-7D03-FADE-13E4-33DEEB6F01D0}"/>
              </a:ext>
            </a:extLst>
          </p:cNvPr>
          <p:cNvSpPr>
            <a:spLocks noGrp="1"/>
          </p:cNvSpPr>
          <p:nvPr>
            <p:ph type="title"/>
          </p:nvPr>
        </p:nvSpPr>
        <p:spPr>
          <a:xfrm>
            <a:off x="900113" y="152400"/>
            <a:ext cx="7559675" cy="1143000"/>
          </a:xfrm>
        </p:spPr>
        <p:txBody>
          <a:bodyPr/>
          <a:lstStyle/>
          <a:p>
            <a:pPr marL="342900" indent="-342900"/>
            <a:r>
              <a:rPr lang="en-US" altLang="en-US"/>
              <a:t>2.5. Các khái niệm về dòng dữ liệu(tt)</a:t>
            </a:r>
          </a:p>
        </p:txBody>
      </p:sp>
      <p:sp>
        <p:nvSpPr>
          <p:cNvPr id="39939" name="Content Placeholder 2">
            <a:extLst>
              <a:ext uri="{FF2B5EF4-FFF2-40B4-BE49-F238E27FC236}">
                <a16:creationId xmlns:a16="http://schemas.microsoft.com/office/drawing/2014/main" id="{93AC05DE-2CA2-B985-01B1-700B0442D9E1}"/>
              </a:ext>
            </a:extLst>
          </p:cNvPr>
          <p:cNvSpPr>
            <a:spLocks noGrp="1"/>
          </p:cNvSpPr>
          <p:nvPr>
            <p:ph idx="1"/>
          </p:nvPr>
        </p:nvSpPr>
        <p:spPr>
          <a:xfrm>
            <a:off x="576263" y="1304925"/>
            <a:ext cx="7848600" cy="936625"/>
          </a:xfrm>
        </p:spPr>
        <p:txBody>
          <a:bodyPr/>
          <a:lstStyle/>
          <a:p>
            <a:r>
              <a:rPr lang="en-US" altLang="en-US" b="0"/>
              <a:t>Các điều kiện và p-use() của các cạnh trong đồ thị dòng dữ liệu của hàm ReturnAverage </a:t>
            </a:r>
          </a:p>
        </p:txBody>
      </p:sp>
      <p:sp>
        <p:nvSpPr>
          <p:cNvPr id="39940" name="Slide Number Placeholder 3">
            <a:extLst>
              <a:ext uri="{FF2B5EF4-FFF2-40B4-BE49-F238E27FC236}">
                <a16:creationId xmlns:a16="http://schemas.microsoft.com/office/drawing/2014/main" id="{8A7351CB-72AC-61A0-1213-C16B68495C7B}"/>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D94EF92C-72CE-4A35-8379-818E6622BB53}" type="slidenum">
              <a:rPr lang="nl-NL" altLang="en-US" sz="1200">
                <a:solidFill>
                  <a:schemeClr val="tx1"/>
                </a:solidFill>
                <a:latin typeface="Lucida Sans Unicode" panose="020B0602030504020204" pitchFamily="34" charset="0"/>
              </a:rPr>
              <a:pPr>
                <a:spcBef>
                  <a:spcPct val="0"/>
                </a:spcBef>
                <a:buClrTx/>
                <a:buFontTx/>
                <a:buNone/>
              </a:pPr>
              <a:t>33</a:t>
            </a:fld>
            <a:endParaRPr lang="nl-NL" altLang="en-US" sz="1200">
              <a:solidFill>
                <a:schemeClr val="tx1"/>
              </a:solidFill>
              <a:latin typeface="Lucida Sans Unicode" panose="020B0602030504020204" pitchFamily="34" charset="0"/>
            </a:endParaRPr>
          </a:p>
        </p:txBody>
      </p:sp>
      <p:graphicFrame>
        <p:nvGraphicFramePr>
          <p:cNvPr id="4" name="Table 3">
            <a:extLst>
              <a:ext uri="{FF2B5EF4-FFF2-40B4-BE49-F238E27FC236}">
                <a16:creationId xmlns:a16="http://schemas.microsoft.com/office/drawing/2014/main" id="{BFE88E82-4762-C97A-DA91-05B1DB1BCE96}"/>
              </a:ext>
            </a:extLst>
          </p:cNvPr>
          <p:cNvGraphicFramePr>
            <a:graphicFrameLocks noGrp="1"/>
          </p:cNvGraphicFramePr>
          <p:nvPr/>
        </p:nvGraphicFramePr>
        <p:xfrm>
          <a:off x="1692275" y="2193925"/>
          <a:ext cx="6588125" cy="4443413"/>
        </p:xfrm>
        <a:graphic>
          <a:graphicData uri="http://schemas.openxmlformats.org/drawingml/2006/table">
            <a:tbl>
              <a:tblPr/>
              <a:tblGrid>
                <a:gridCol w="920750">
                  <a:extLst>
                    <a:ext uri="{9D8B030D-6E8A-4147-A177-3AD203B41FA5}">
                      <a16:colId xmlns:a16="http://schemas.microsoft.com/office/drawing/2014/main" val="20000"/>
                    </a:ext>
                  </a:extLst>
                </a:gridCol>
                <a:gridCol w="3575050">
                  <a:extLst>
                    <a:ext uri="{9D8B030D-6E8A-4147-A177-3AD203B41FA5}">
                      <a16:colId xmlns:a16="http://schemas.microsoft.com/office/drawing/2014/main" val="20001"/>
                    </a:ext>
                  </a:extLst>
                </a:gridCol>
                <a:gridCol w="2092325">
                  <a:extLst>
                    <a:ext uri="{9D8B030D-6E8A-4147-A177-3AD203B41FA5}">
                      <a16:colId xmlns:a16="http://schemas.microsoft.com/office/drawing/2014/main" val="20002"/>
                    </a:ext>
                  </a:extLst>
                </a:gridCol>
              </a:tblGrid>
              <a:tr h="277332">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(i,j)</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Điều kiện tại cạnh (i,j)</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1" i="0" u="none" strike="noStrike" cap="none" normalizeH="0" baseline="0">
                          <a:ln>
                            <a:noFill/>
                          </a:ln>
                          <a:solidFill>
                            <a:schemeClr val="tx1"/>
                          </a:solidFill>
                          <a:effectLst/>
                          <a:latin typeface="Times New Roman" pitchFamily="18" charset="0"/>
                          <a:cs typeface="Times New Roman" pitchFamily="18" charset="0"/>
                        </a:rPr>
                        <a:t>p-use(i,j)</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66081">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(1,2)</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(2,3)</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(3,4)</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(4,5)</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(4,6)</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(5,6)</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(6,3)</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(3,7)</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(7,8)</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(7,9)</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(8,10)</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(9,10)</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True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True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(ti&lt;AS) &amp;&amp; (value[i]!=-999)</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(value[i]&gt;=MIN)&amp;&amp;(value[i]&lt;=MAX)</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~((value[i]&gt;=MIN) &amp;&amp; (value[i]&lt;=MAX))</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True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True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~((ti&lt;AS) &amp;&amp; (value[i]!=-999))</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~(ti&gt;0)</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(tv&gt;0)</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True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True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{i, ti, AS, value}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{i, MIN, MAX, value}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{i, MIN, MAX, value}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{i, ti, AS, value}</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{ti}</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{tv}</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4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400" b="1"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4BB3F002-76EA-ED28-2D48-06B460227D9B}"/>
              </a:ext>
            </a:extLst>
          </p:cNvPr>
          <p:cNvSpPr>
            <a:spLocks noGrp="1"/>
          </p:cNvSpPr>
          <p:nvPr>
            <p:ph type="title"/>
          </p:nvPr>
        </p:nvSpPr>
        <p:spPr/>
        <p:txBody>
          <a:bodyPr/>
          <a:lstStyle/>
          <a:p>
            <a:r>
              <a:rPr lang="en-US" altLang="en-US"/>
              <a:t>2.5. Các khái niệm về dòng dữ liệu(tt)</a:t>
            </a:r>
          </a:p>
        </p:txBody>
      </p:sp>
      <p:sp>
        <p:nvSpPr>
          <p:cNvPr id="38915" name="Content Placeholder 2">
            <a:extLst>
              <a:ext uri="{FF2B5EF4-FFF2-40B4-BE49-F238E27FC236}">
                <a16:creationId xmlns:a16="http://schemas.microsoft.com/office/drawing/2014/main" id="{F937A51C-0384-2B3D-D90D-E4AC5042A3B7}"/>
              </a:ext>
            </a:extLst>
          </p:cNvPr>
          <p:cNvSpPr>
            <a:spLocks noGrp="1"/>
          </p:cNvSpPr>
          <p:nvPr>
            <p:ph idx="1"/>
          </p:nvPr>
        </p:nvSpPr>
        <p:spPr>
          <a:xfrm>
            <a:off x="576263" y="1700213"/>
            <a:ext cx="7847012" cy="4367212"/>
          </a:xfrm>
        </p:spPr>
        <p:txBody>
          <a:bodyPr/>
          <a:lstStyle/>
          <a:p>
            <a:pPr>
              <a:lnSpc>
                <a:spcPct val="150000"/>
              </a:lnSpc>
            </a:pPr>
            <a:r>
              <a:rPr lang="en-US" altLang="en-US"/>
              <a:t>Định nghĩa 4.10. </a:t>
            </a:r>
            <a:r>
              <a:rPr lang="en-US" altLang="en-US" b="0"/>
              <a:t>( Simple path.) Một đường đi trong đồ thị dòng dữ liệu được gọi là một Simple path nếu các đỉnh chỉ xuất hiện đúng một lần trừ đỉnh đầu và đỉnh cuối.</a:t>
            </a:r>
          </a:p>
          <a:p>
            <a:pPr lvl="1">
              <a:lnSpc>
                <a:spcPct val="150000"/>
              </a:lnSpc>
            </a:pPr>
            <a:r>
              <a:rPr lang="en-US" altLang="en-US"/>
              <a:t>Trong đồ thị dòng dữ liệu của hàm ReturnAverage  các đường đi (2 - 3 - 4 - 5) và (3 - 4 - 6 - 3) là các Simple paths.</a:t>
            </a:r>
          </a:p>
          <a:p>
            <a:pPr>
              <a:lnSpc>
                <a:spcPct val="150000"/>
              </a:lnSpc>
            </a:pPr>
            <a:endParaRPr lang="en-US" altLang="en-US" b="0"/>
          </a:p>
        </p:txBody>
      </p:sp>
      <p:sp>
        <p:nvSpPr>
          <p:cNvPr id="40964" name="Slide Number Placeholder 3">
            <a:extLst>
              <a:ext uri="{FF2B5EF4-FFF2-40B4-BE49-F238E27FC236}">
                <a16:creationId xmlns:a16="http://schemas.microsoft.com/office/drawing/2014/main" id="{FDF75344-5BF5-ED89-6CDC-EC10A6F65921}"/>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DC919E4-D93A-49F6-A84B-6D2BDB759D64}" type="slidenum">
              <a:rPr lang="nl-NL" altLang="en-US" sz="1200">
                <a:solidFill>
                  <a:schemeClr val="tx1"/>
                </a:solidFill>
                <a:latin typeface="Lucida Sans Unicode" panose="020B0602030504020204" pitchFamily="34" charset="0"/>
              </a:rPr>
              <a:pPr>
                <a:spcBef>
                  <a:spcPct val="0"/>
                </a:spcBef>
                <a:buClrTx/>
                <a:buFontTx/>
                <a:buNone/>
              </a:pPr>
              <a:t>34</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animEffect transition="in" filter="wipe(down)">
                                      <p:cBhvr>
                                        <p:cTn id="7" dur="5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5AD8052-062B-6B5C-A788-F7E63217EE05}"/>
              </a:ext>
            </a:extLst>
          </p:cNvPr>
          <p:cNvSpPr>
            <a:spLocks noGrp="1"/>
          </p:cNvSpPr>
          <p:nvPr>
            <p:ph type="title"/>
          </p:nvPr>
        </p:nvSpPr>
        <p:spPr/>
        <p:txBody>
          <a:bodyPr/>
          <a:lstStyle/>
          <a:p>
            <a:r>
              <a:rPr lang="en-US" altLang="en-US"/>
              <a:t>2.5. Các khái niệm về dòng dữ liệu(tt)</a:t>
            </a:r>
          </a:p>
        </p:txBody>
      </p:sp>
      <p:sp>
        <p:nvSpPr>
          <p:cNvPr id="41987" name="Content Placeholder 2">
            <a:extLst>
              <a:ext uri="{FF2B5EF4-FFF2-40B4-BE49-F238E27FC236}">
                <a16:creationId xmlns:a16="http://schemas.microsoft.com/office/drawing/2014/main" id="{CACD8070-2394-7DB8-6ABF-918F83CB00F2}"/>
              </a:ext>
            </a:extLst>
          </p:cNvPr>
          <p:cNvSpPr>
            <a:spLocks noGrp="1"/>
          </p:cNvSpPr>
          <p:nvPr>
            <p:ph idx="1"/>
          </p:nvPr>
        </p:nvSpPr>
        <p:spPr>
          <a:xfrm>
            <a:off x="647700" y="1665288"/>
            <a:ext cx="7847013" cy="4367212"/>
          </a:xfrm>
        </p:spPr>
        <p:txBody>
          <a:bodyPr/>
          <a:lstStyle/>
          <a:p>
            <a:pPr>
              <a:lnSpc>
                <a:spcPct val="150000"/>
              </a:lnSpc>
            </a:pPr>
            <a:r>
              <a:rPr lang="en-US" altLang="en-US"/>
              <a:t>Định nghĩa 4.11. </a:t>
            </a:r>
            <a:r>
              <a:rPr lang="en-US" altLang="en-US" b="0"/>
              <a:t>(Loop-free path.) Một đường đi trong đồ thị dòng dữ liệu được gọi là một Loop-free path nếu các đỉnh chỉ xuất hiện đúng một lần.</a:t>
            </a:r>
          </a:p>
          <a:p>
            <a:pPr>
              <a:lnSpc>
                <a:spcPct val="150000"/>
              </a:lnSpc>
            </a:pPr>
            <a:r>
              <a:rPr lang="en-US" altLang="en-US"/>
              <a:t>Định nghĩa 4.12. </a:t>
            </a:r>
            <a:r>
              <a:rPr lang="en-US" altLang="en-US" b="0"/>
              <a:t>(Complete-path.) Một đường đi được gọi là một Complete-path nếu nó có điểm bắt đầu và điểm kết thúc chính là điểm bắt đầu và điểm kết thúc của đồ thị dòng dữ liệu.</a:t>
            </a:r>
          </a:p>
          <a:p>
            <a:pPr>
              <a:lnSpc>
                <a:spcPct val="150000"/>
              </a:lnSpc>
            </a:pPr>
            <a:endParaRPr lang="en-US" altLang="en-US" b="0"/>
          </a:p>
        </p:txBody>
      </p:sp>
      <p:sp>
        <p:nvSpPr>
          <p:cNvPr id="41988" name="Slide Number Placeholder 3">
            <a:extLst>
              <a:ext uri="{FF2B5EF4-FFF2-40B4-BE49-F238E27FC236}">
                <a16:creationId xmlns:a16="http://schemas.microsoft.com/office/drawing/2014/main" id="{C55F0DFC-27EB-09F3-C88F-2C174053AEC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0EA243EB-E091-4984-AEBB-1CD16D59CC85}" type="slidenum">
              <a:rPr lang="nl-NL" altLang="en-US" sz="1200">
                <a:solidFill>
                  <a:schemeClr val="tx1"/>
                </a:solidFill>
                <a:latin typeface="Lucida Sans Unicode" panose="020B0602030504020204" pitchFamily="34" charset="0"/>
              </a:rPr>
              <a:pPr>
                <a:spcBef>
                  <a:spcPct val="0"/>
                </a:spcBef>
                <a:buClrTx/>
                <a:buFontTx/>
                <a:buNone/>
              </a:pPr>
              <a:t>35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927B4B86-D7ED-5390-1DFE-D83C4131838C}"/>
              </a:ext>
            </a:extLst>
          </p:cNvPr>
          <p:cNvSpPr>
            <a:spLocks noGrp="1"/>
          </p:cNvSpPr>
          <p:nvPr>
            <p:ph type="title"/>
          </p:nvPr>
        </p:nvSpPr>
        <p:spPr/>
        <p:txBody>
          <a:bodyPr/>
          <a:lstStyle/>
          <a:p>
            <a:r>
              <a:rPr lang="en-US" altLang="en-US"/>
              <a:t>2.5. Các khái niệm về dòng dữ liệu(tt)</a:t>
            </a:r>
          </a:p>
        </p:txBody>
      </p:sp>
      <p:sp>
        <p:nvSpPr>
          <p:cNvPr id="43011" name="Content Placeholder 2">
            <a:extLst>
              <a:ext uri="{FF2B5EF4-FFF2-40B4-BE49-F238E27FC236}">
                <a16:creationId xmlns:a16="http://schemas.microsoft.com/office/drawing/2014/main" id="{0A020C8A-822A-1B2B-55A6-7037F34671FD}"/>
              </a:ext>
            </a:extLst>
          </p:cNvPr>
          <p:cNvSpPr>
            <a:spLocks noGrp="1"/>
          </p:cNvSpPr>
          <p:nvPr>
            <p:ph idx="1"/>
          </p:nvPr>
        </p:nvSpPr>
        <p:spPr>
          <a:xfrm>
            <a:off x="647700" y="1412875"/>
            <a:ext cx="7847013" cy="4367213"/>
          </a:xfrm>
        </p:spPr>
        <p:txBody>
          <a:bodyPr/>
          <a:lstStyle/>
          <a:p>
            <a:pPr>
              <a:lnSpc>
                <a:spcPct val="150000"/>
              </a:lnSpc>
            </a:pPr>
            <a:r>
              <a:rPr lang="en-US" altLang="en-US"/>
              <a:t>Định nghĩa 4.13</a:t>
            </a:r>
            <a:r>
              <a:rPr lang="en-US" altLang="en-US" b="0"/>
              <a:t>. (Du-path.) Một đường đi (n1 - n2 - ... - nj nk) được gọi là một Du-path (definition-use path) ứng với biến x nếu đỉnh n1 là Global def của biến x và </a:t>
            </a:r>
            <a:r>
              <a:rPr lang="en-US" altLang="en-US" b="0">
                <a:solidFill>
                  <a:srgbClr val="FF0000"/>
                </a:solidFill>
              </a:rPr>
              <a:t>đỉnh nk có một Global c-use với biến x và (n1 - n2 - ... - nj - nk) là một Def-clear simple path với biến x</a:t>
            </a:r>
            <a:r>
              <a:rPr lang="en-US" altLang="en-US" b="0"/>
              <a:t>, hoặc cạnh (nj, nk) có p-use với biến x và (n1 - n2 - ... - nj) là Def-clear loop-free path với biến này.</a:t>
            </a:r>
          </a:p>
          <a:p>
            <a:pPr>
              <a:lnSpc>
                <a:spcPct val="150000"/>
              </a:lnSpc>
            </a:pPr>
            <a:endParaRPr lang="en-US" altLang="en-US" b="0"/>
          </a:p>
        </p:txBody>
      </p:sp>
      <p:sp>
        <p:nvSpPr>
          <p:cNvPr id="43012" name="Slide Number Placeholder 3">
            <a:extLst>
              <a:ext uri="{FF2B5EF4-FFF2-40B4-BE49-F238E27FC236}">
                <a16:creationId xmlns:a16="http://schemas.microsoft.com/office/drawing/2014/main" id="{2DF0AE84-8F22-CDD9-D609-6ED8B137976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3BEA5E9-9B29-4179-B71C-3C79C02BD067}" type="slidenum">
              <a:rPr lang="nl-NL" altLang="en-US" sz="1200">
                <a:solidFill>
                  <a:schemeClr val="tx1"/>
                </a:solidFill>
                <a:latin typeface="Lucida Sans Unicode" panose="020B0602030504020204" pitchFamily="34" charset="0"/>
              </a:rPr>
              <a:pPr>
                <a:spcBef>
                  <a:spcPct val="0"/>
                </a:spcBef>
                <a:buClrTx/>
                <a:buFontTx/>
                <a:buNone/>
              </a:pPr>
              <a:t>36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55B9599A-4D52-5F59-4C77-AA1F81B42DBB}"/>
              </a:ext>
            </a:extLst>
          </p:cNvPr>
          <p:cNvSpPr>
            <a:spLocks noGrp="1"/>
          </p:cNvSpPr>
          <p:nvPr>
            <p:ph type="title"/>
          </p:nvPr>
        </p:nvSpPr>
        <p:spPr/>
        <p:txBody>
          <a:bodyPr/>
          <a:lstStyle/>
          <a:p>
            <a:r>
              <a:rPr lang="en-US" altLang="en-US"/>
              <a:t>2.5. Các khái niệm về dòng dữ liệu(tt)</a:t>
            </a:r>
          </a:p>
        </p:txBody>
      </p:sp>
      <p:sp>
        <p:nvSpPr>
          <p:cNvPr id="41987" name="Content Placeholder 2">
            <a:extLst>
              <a:ext uri="{FF2B5EF4-FFF2-40B4-BE49-F238E27FC236}">
                <a16:creationId xmlns:a16="http://schemas.microsoft.com/office/drawing/2014/main" id="{D93E7F92-ACF3-2B95-312D-D7448B7FFBF1}"/>
              </a:ext>
            </a:extLst>
          </p:cNvPr>
          <p:cNvSpPr>
            <a:spLocks noGrp="1"/>
          </p:cNvSpPr>
          <p:nvPr>
            <p:ph idx="1"/>
          </p:nvPr>
        </p:nvSpPr>
        <p:spPr>
          <a:xfrm>
            <a:off x="647700" y="1557338"/>
            <a:ext cx="7847013" cy="4367212"/>
          </a:xfrm>
        </p:spPr>
        <p:txBody>
          <a:bodyPr/>
          <a:lstStyle/>
          <a:p>
            <a:pPr>
              <a:lnSpc>
                <a:spcPct val="150000"/>
              </a:lnSpc>
            </a:pPr>
            <a:r>
              <a:rPr lang="en-US" altLang="en-US" b="0"/>
              <a:t>Trong đồ thị dòng dữ liệu của hàm ReturnAverage:</a:t>
            </a:r>
          </a:p>
          <a:p>
            <a:pPr lvl="1">
              <a:lnSpc>
                <a:spcPct val="150000"/>
              </a:lnSpc>
            </a:pPr>
            <a:r>
              <a:rPr lang="en-US" altLang="en-US"/>
              <a:t>Đường đi (2 - 3 - 4 - 5) là một Du-path ứng với biến tv vì đỉnh 2 là Global def của biến tv, đỉnh 5 có Global c-use với biến này và (2 - 3 - 4 - 5) là một Def-clear simple path với biến tv. </a:t>
            </a:r>
          </a:p>
          <a:p>
            <a:pPr lvl="1">
              <a:lnSpc>
                <a:spcPct val="150000"/>
              </a:lnSpc>
            </a:pPr>
            <a:r>
              <a:rPr lang="en-US" altLang="en-US"/>
              <a:t>Một ví dụ khác, đường đi (2 - 3 - 7 - 9) cũng là một Du-path ứng với biến tv vì đỉnh 2 là Global def của biến này, cạnh (7, 9) có p-use với biến tv và (2 - 3 - 7) là một Def-clear loop-free path với tv.</a:t>
            </a:r>
          </a:p>
          <a:p>
            <a:pPr>
              <a:lnSpc>
                <a:spcPct val="150000"/>
              </a:lnSpc>
            </a:pPr>
            <a:endParaRPr lang="en-US" altLang="en-US" b="0"/>
          </a:p>
        </p:txBody>
      </p:sp>
      <p:sp>
        <p:nvSpPr>
          <p:cNvPr id="44036" name="Slide Number Placeholder 3">
            <a:extLst>
              <a:ext uri="{FF2B5EF4-FFF2-40B4-BE49-F238E27FC236}">
                <a16:creationId xmlns:a16="http://schemas.microsoft.com/office/drawing/2014/main" id="{81F02D52-1742-872B-0A13-2ADCDD4201D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1C03EF9D-8468-491F-937D-F45066758F76}" type="slidenum">
              <a:rPr lang="nl-NL" altLang="en-US" sz="1200">
                <a:solidFill>
                  <a:schemeClr val="tx1"/>
                </a:solidFill>
                <a:latin typeface="Lucida Sans Unicode" panose="020B0602030504020204" pitchFamily="34" charset="0"/>
              </a:rPr>
              <a:pPr>
                <a:spcBef>
                  <a:spcPct val="0"/>
                </a:spcBef>
                <a:buClrTx/>
                <a:buFontTx/>
                <a:buNone/>
              </a:pPr>
              <a:t>37</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barn(inVertical)">
                                      <p:cBhvr>
                                        <p:cTn id="7"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28DE3567-8A18-AE25-E7AF-FF374C3CCE05}"/>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45059" name="Slide Number Placeholder 3">
            <a:extLst>
              <a:ext uri="{FF2B5EF4-FFF2-40B4-BE49-F238E27FC236}">
                <a16:creationId xmlns:a16="http://schemas.microsoft.com/office/drawing/2014/main" id="{24915C8E-D0EF-D2A9-6E04-EE1DB3B2C5E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2766DE3-3C7A-4494-A679-BB8E9E92BA98}" type="slidenum">
              <a:rPr lang="nl-NL" altLang="en-US" sz="1200">
                <a:solidFill>
                  <a:schemeClr val="tx1"/>
                </a:solidFill>
                <a:latin typeface="Lucida Sans Unicode" panose="020B0602030504020204" pitchFamily="34" charset="0"/>
              </a:rPr>
              <a:pPr>
                <a:spcBef>
                  <a:spcPct val="0"/>
                </a:spcBef>
                <a:buClrTx/>
                <a:buFontTx/>
                <a:buNone/>
              </a:pPr>
              <a:t>38</a:t>
            </a:fld>
            <a:endParaRPr lang="nl-NL" altLang="en-US" sz="1200">
              <a:solidFill>
                <a:schemeClr val="tx1"/>
              </a:solidFill>
              <a:latin typeface="Lucida Sans Unicode" panose="020B0602030504020204" pitchFamily="34" charset="0"/>
            </a:endParaRPr>
          </a:p>
        </p:txBody>
      </p:sp>
      <p:pic>
        <p:nvPicPr>
          <p:cNvPr id="45060" name="Picture 6">
            <a:extLst>
              <a:ext uri="{FF2B5EF4-FFF2-40B4-BE49-F238E27FC236}">
                <a16:creationId xmlns:a16="http://schemas.microsoft.com/office/drawing/2014/main" id="{EAA86E70-F78C-F8F6-0F16-61F9FF4A2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itle 1">
            <a:extLst>
              <a:ext uri="{FF2B5EF4-FFF2-40B4-BE49-F238E27FC236}">
                <a16:creationId xmlns:a16="http://schemas.microsoft.com/office/drawing/2014/main" id="{5615521F-65BE-E84A-4DD1-9492CF665A74}"/>
              </a:ext>
            </a:extLst>
          </p:cNvPr>
          <p:cNvSpPr>
            <a:spLocks noGrp="1"/>
          </p:cNvSpPr>
          <p:nvPr>
            <p:ph type="title"/>
          </p:nvPr>
        </p:nvSpPr>
        <p:spPr/>
        <p:txBody>
          <a:bodyPr/>
          <a:lstStyle/>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C281B48B-EA8A-77BA-E748-B665481CE505}"/>
              </a:ext>
            </a:extLst>
          </p:cNvPr>
          <p:cNvSpPr>
            <a:spLocks noGrp="1"/>
          </p:cNvSpPr>
          <p:nvPr>
            <p:ph type="title"/>
          </p:nvPr>
        </p:nvSpPr>
        <p:spPr/>
        <p:txBody>
          <a:bodyPr/>
          <a:lstStyle/>
          <a:p>
            <a:pPr marL="342900" indent="-342900"/>
            <a:r>
              <a:rPr lang="en-US" altLang="en-US"/>
              <a:t>2.6. Các độ đo cho kiểm thử dòng dữ liệu</a:t>
            </a:r>
          </a:p>
        </p:txBody>
      </p:sp>
      <p:sp>
        <p:nvSpPr>
          <p:cNvPr id="46083" name="Content Placeholder 2">
            <a:extLst>
              <a:ext uri="{FF2B5EF4-FFF2-40B4-BE49-F238E27FC236}">
                <a16:creationId xmlns:a16="http://schemas.microsoft.com/office/drawing/2014/main" id="{93C58CEA-78E2-37D4-E2D6-FA2EA90743E7}"/>
              </a:ext>
            </a:extLst>
          </p:cNvPr>
          <p:cNvSpPr>
            <a:spLocks noGrp="1"/>
          </p:cNvSpPr>
          <p:nvPr>
            <p:ph idx="1"/>
          </p:nvPr>
        </p:nvSpPr>
        <p:spPr>
          <a:xfrm>
            <a:off x="755650" y="1881188"/>
            <a:ext cx="7847013" cy="4367212"/>
          </a:xfrm>
        </p:spPr>
        <p:txBody>
          <a:bodyPr/>
          <a:lstStyle/>
          <a:p>
            <a:pPr>
              <a:lnSpc>
                <a:spcPct val="150000"/>
              </a:lnSpc>
            </a:pPr>
            <a:r>
              <a:rPr lang="en-US" altLang="en-US" b="0"/>
              <a:t>Các độ đo hay các tiêu chí kiểm thử dòng dữ liệu là đầu vào cùng với đồ thị dòng dữ liệu nhằm xác định các đường đi cho mục đích kiểm thử tương ứng.</a:t>
            </a:r>
          </a:p>
          <a:p>
            <a:pPr>
              <a:lnSpc>
                <a:spcPct val="150000"/>
              </a:lnSpc>
            </a:pPr>
            <a:r>
              <a:rPr lang="en-US" altLang="en-US" b="0"/>
              <a:t>Có ba độ đo</a:t>
            </a:r>
          </a:p>
          <a:p>
            <a:pPr lvl="1">
              <a:lnSpc>
                <a:spcPct val="150000"/>
              </a:lnSpc>
            </a:pPr>
            <a:r>
              <a:rPr lang="en-US" altLang="en-US"/>
              <a:t>All- defs: tương ứng với tất cả các đường đi</a:t>
            </a:r>
          </a:p>
          <a:p>
            <a:pPr lvl="1">
              <a:lnSpc>
                <a:spcPct val="150000"/>
              </a:lnSpc>
            </a:pPr>
            <a:r>
              <a:rPr lang="en-US" altLang="en-US"/>
              <a:t>All- c- uses: đường đi qua tất cả các đỉnh</a:t>
            </a:r>
          </a:p>
          <a:p>
            <a:pPr lvl="1">
              <a:lnSpc>
                <a:spcPct val="150000"/>
              </a:lnSpc>
            </a:pPr>
            <a:r>
              <a:rPr lang="en-US" altLang="en-US"/>
              <a:t>All- p- uses: đường đi qua tất cả các cạnh</a:t>
            </a:r>
          </a:p>
        </p:txBody>
      </p:sp>
      <p:sp>
        <p:nvSpPr>
          <p:cNvPr id="46084" name="Slide Number Placeholder 3">
            <a:extLst>
              <a:ext uri="{FF2B5EF4-FFF2-40B4-BE49-F238E27FC236}">
                <a16:creationId xmlns:a16="http://schemas.microsoft.com/office/drawing/2014/main" id="{30060759-887F-47D4-66EF-35AAC0200E3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6B16F66-FBCD-4D8B-B1FB-0DAD5ACA74D7}" type="slidenum">
              <a:rPr lang="nl-NL" altLang="en-US" sz="1200">
                <a:solidFill>
                  <a:schemeClr val="tx1"/>
                </a:solidFill>
                <a:latin typeface="Lucida Sans Unicode" panose="020B0602030504020204" pitchFamily="34" charset="0"/>
              </a:rPr>
              <a:pPr>
                <a:spcBef>
                  <a:spcPct val="0"/>
                </a:spcBef>
                <a:buClrTx/>
                <a:buFontTx/>
                <a:buNone/>
              </a:pPr>
              <a:t>39</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11D63C1-BD6F-A7F9-B498-C32795657589}"/>
              </a:ext>
            </a:extLst>
          </p:cNvPr>
          <p:cNvSpPr>
            <a:spLocks noGrp="1"/>
          </p:cNvSpPr>
          <p:nvPr>
            <p:ph type="title"/>
          </p:nvPr>
        </p:nvSpPr>
        <p:spPr>
          <a:xfrm>
            <a:off x="685800" y="152400"/>
            <a:ext cx="8134350" cy="1143000"/>
          </a:xfrm>
        </p:spPr>
        <p:txBody>
          <a:bodyPr/>
          <a:lstStyle/>
          <a:p>
            <a:r>
              <a:rPr lang="pt-BR" altLang="en-US"/>
              <a:t>2. Kiểm thử dựa trên gán và sử dụng các biến</a:t>
            </a:r>
            <a:endParaRPr lang="en-US" altLang="en-US"/>
          </a:p>
        </p:txBody>
      </p:sp>
      <p:sp>
        <p:nvSpPr>
          <p:cNvPr id="10243" name="Content Placeholder 2">
            <a:extLst>
              <a:ext uri="{FF2B5EF4-FFF2-40B4-BE49-F238E27FC236}">
                <a16:creationId xmlns:a16="http://schemas.microsoft.com/office/drawing/2014/main" id="{460F840A-2C6C-5197-73D9-BA9E8AE72A93}"/>
              </a:ext>
            </a:extLst>
          </p:cNvPr>
          <p:cNvSpPr>
            <a:spLocks noGrp="1"/>
          </p:cNvSpPr>
          <p:nvPr>
            <p:ph idx="1"/>
          </p:nvPr>
        </p:nvSpPr>
        <p:spPr/>
        <p:txBody>
          <a:bodyPr/>
          <a:lstStyle/>
          <a:p>
            <a:pPr marL="0" indent="0">
              <a:lnSpc>
                <a:spcPct val="150000"/>
              </a:lnSpc>
              <a:buFont typeface="Wingdings" panose="05000000000000000000" pitchFamily="2" charset="2"/>
              <a:buNone/>
            </a:pPr>
            <a:r>
              <a:rPr lang="en-US" altLang="en-US" b="0"/>
              <a:t>2.1. Ý tưởng</a:t>
            </a:r>
          </a:p>
          <a:p>
            <a:pPr marL="0" indent="0">
              <a:lnSpc>
                <a:spcPct val="150000"/>
              </a:lnSpc>
              <a:buFont typeface="Wingdings" panose="05000000000000000000" pitchFamily="2" charset="2"/>
              <a:buNone/>
            </a:pPr>
            <a:r>
              <a:rPr lang="en-US" altLang="en-US" b="0"/>
              <a:t>2.2. Các vấn đề phổ biến về dòng dữ liệu</a:t>
            </a:r>
          </a:p>
          <a:p>
            <a:pPr marL="0" indent="0">
              <a:lnSpc>
                <a:spcPct val="150000"/>
              </a:lnSpc>
              <a:buFont typeface="Wingdings" panose="05000000000000000000" pitchFamily="2" charset="2"/>
              <a:buNone/>
            </a:pPr>
            <a:r>
              <a:rPr lang="en-US" altLang="en-US" b="0"/>
              <a:t>2.3. Tổng quan về kiểm thử dòng dữ liệu động</a:t>
            </a:r>
          </a:p>
          <a:p>
            <a:pPr marL="0" indent="0">
              <a:lnSpc>
                <a:spcPct val="150000"/>
              </a:lnSpc>
              <a:buFont typeface="Wingdings" panose="05000000000000000000" pitchFamily="2" charset="2"/>
              <a:buNone/>
            </a:pPr>
            <a:r>
              <a:rPr lang="en-US" altLang="en-US" b="0"/>
              <a:t>2.4. Đồ thị dòng dữ liệu</a:t>
            </a:r>
          </a:p>
          <a:p>
            <a:pPr marL="0" indent="0">
              <a:lnSpc>
                <a:spcPct val="150000"/>
              </a:lnSpc>
              <a:buFont typeface="Wingdings" panose="05000000000000000000" pitchFamily="2" charset="2"/>
              <a:buNone/>
            </a:pPr>
            <a:r>
              <a:rPr lang="en-US" altLang="en-US" b="0"/>
              <a:t>2.5. Các khái niệm về dòng dữ liệu</a:t>
            </a:r>
          </a:p>
          <a:p>
            <a:pPr marL="0" indent="0">
              <a:lnSpc>
                <a:spcPct val="150000"/>
              </a:lnSpc>
              <a:buFont typeface="Wingdings" panose="05000000000000000000" pitchFamily="2" charset="2"/>
              <a:buNone/>
            </a:pPr>
            <a:r>
              <a:rPr lang="en-US" altLang="en-US" b="0"/>
              <a:t>2.6. Các độ đo kiểm thử dòng dữ liệu</a:t>
            </a:r>
          </a:p>
          <a:p>
            <a:pPr marL="0" indent="0">
              <a:lnSpc>
                <a:spcPct val="150000"/>
              </a:lnSpc>
              <a:buFont typeface="Wingdings" panose="05000000000000000000" pitchFamily="2" charset="2"/>
              <a:buNone/>
            </a:pPr>
            <a:r>
              <a:rPr lang="en-US" altLang="en-US" b="0"/>
              <a:t>2.7. Sinh các ca kiểm thử</a:t>
            </a:r>
          </a:p>
          <a:p>
            <a:pPr marL="0" indent="0">
              <a:lnSpc>
                <a:spcPct val="150000"/>
              </a:lnSpc>
              <a:buFont typeface="Wingdings" panose="05000000000000000000" pitchFamily="2" charset="2"/>
              <a:buNone/>
            </a:pPr>
            <a:endParaRPr lang="en-US" altLang="en-US" b="0"/>
          </a:p>
          <a:p>
            <a:pPr marL="0" indent="0">
              <a:lnSpc>
                <a:spcPct val="150000"/>
              </a:lnSpc>
              <a:buFont typeface="Wingdings" panose="05000000000000000000" pitchFamily="2" charset="2"/>
              <a:buNone/>
            </a:pPr>
            <a:endParaRPr lang="en-US" altLang="en-US" b="0"/>
          </a:p>
        </p:txBody>
      </p:sp>
      <p:sp>
        <p:nvSpPr>
          <p:cNvPr id="10244" name="Slide Number Placeholder 3">
            <a:extLst>
              <a:ext uri="{FF2B5EF4-FFF2-40B4-BE49-F238E27FC236}">
                <a16:creationId xmlns:a16="http://schemas.microsoft.com/office/drawing/2014/main" id="{C6ED20FB-CB94-2155-C12E-7F8BFC2213F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9DB47AB-D111-4250-B6AB-621DF0D63B89}" type="slidenum">
              <a:rPr lang="nl-NL" altLang="en-US" sz="1200">
                <a:solidFill>
                  <a:schemeClr val="tx1"/>
                </a:solidFill>
                <a:latin typeface="Lucida Sans Unicode" panose="020B0602030504020204" pitchFamily="34" charset="0"/>
              </a:rPr>
              <a:pPr>
                <a:spcBef>
                  <a:spcPct val="0"/>
                </a:spcBef>
                <a:buClrTx/>
                <a:buFontTx/>
                <a:buNone/>
              </a:pPr>
              <a:t>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3B6CFBF2-86BA-9C67-3676-33C9111DC777}"/>
              </a:ext>
            </a:extLst>
          </p:cNvPr>
          <p:cNvSpPr>
            <a:spLocks noGrp="1"/>
          </p:cNvSpPr>
          <p:nvPr>
            <p:ph type="title"/>
          </p:nvPr>
        </p:nvSpPr>
        <p:spPr/>
        <p:txBody>
          <a:bodyPr/>
          <a:lstStyle/>
          <a:p>
            <a:pPr marL="342900" indent="-342900"/>
            <a:r>
              <a:rPr lang="en-US" altLang="en-US"/>
              <a:t>All-defs</a:t>
            </a:r>
          </a:p>
        </p:txBody>
      </p:sp>
      <p:sp>
        <p:nvSpPr>
          <p:cNvPr id="45059" name="Content Placeholder 2">
            <a:extLst>
              <a:ext uri="{FF2B5EF4-FFF2-40B4-BE49-F238E27FC236}">
                <a16:creationId xmlns:a16="http://schemas.microsoft.com/office/drawing/2014/main" id="{37BB877B-4C8E-9797-5670-95B9B796316B}"/>
              </a:ext>
            </a:extLst>
          </p:cNvPr>
          <p:cNvSpPr>
            <a:spLocks noGrp="1"/>
          </p:cNvSpPr>
          <p:nvPr>
            <p:ph idx="1"/>
          </p:nvPr>
        </p:nvSpPr>
        <p:spPr>
          <a:xfrm>
            <a:off x="647700" y="1412875"/>
            <a:ext cx="7847013" cy="4367213"/>
          </a:xfrm>
        </p:spPr>
        <p:txBody>
          <a:bodyPr/>
          <a:lstStyle/>
          <a:p>
            <a:pPr>
              <a:lnSpc>
                <a:spcPct val="130000"/>
              </a:lnSpc>
            </a:pPr>
            <a:r>
              <a:rPr lang="en-US" altLang="en-US" b="0"/>
              <a:t>Mỗi một biến x ∈ V và mỗi đỉnh i ∈ N, giả sử x có một Global def tại i, chọn một Complete-path chứa một Def-clear path từ đỉnh i tới đỉnh j sao cho tại j có chứa một Global c-use của x, hoặc cạnh (j, k ) chứa một p-use của biến x. </a:t>
            </a:r>
          </a:p>
          <a:p>
            <a:pPr>
              <a:lnSpc>
                <a:spcPct val="130000"/>
              </a:lnSpc>
            </a:pPr>
            <a:r>
              <a:rPr lang="en-US" altLang="en-US" b="0"/>
              <a:t>Có nghĩa là đối với mỗi một định nghĩa (def) của x tại một đỉnh ta cần ít nhất một đường đi xuất phát từ đỉnh đó tới một đỉnh khác sử dụng biến x sao cho đường đi này chứa một Def-clear path của biến đó và thuộc về một Complete-path nào đó.</a:t>
            </a:r>
          </a:p>
          <a:p>
            <a:pPr>
              <a:lnSpc>
                <a:spcPct val="130000"/>
              </a:lnSpc>
            </a:pPr>
            <a:endParaRPr lang="en-US" altLang="en-US" b="0"/>
          </a:p>
        </p:txBody>
      </p:sp>
      <p:sp>
        <p:nvSpPr>
          <p:cNvPr id="47108" name="Slide Number Placeholder 3">
            <a:extLst>
              <a:ext uri="{FF2B5EF4-FFF2-40B4-BE49-F238E27FC236}">
                <a16:creationId xmlns:a16="http://schemas.microsoft.com/office/drawing/2014/main" id="{F37C547A-DCF2-8469-0557-2998D0F510A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C4CBA66-876D-45C3-BC5B-82830FFC27EB}" type="slidenum">
              <a:rPr lang="nl-NL" altLang="en-US" sz="1200">
                <a:solidFill>
                  <a:schemeClr val="tx1"/>
                </a:solidFill>
                <a:latin typeface="Lucida Sans Unicode" panose="020B0602030504020204" pitchFamily="34" charset="0"/>
              </a:rPr>
              <a:pPr>
                <a:spcBef>
                  <a:spcPct val="0"/>
                </a:spcBef>
                <a:buClrTx/>
                <a:buFontTx/>
                <a:buNone/>
              </a:pPr>
              <a:t>40</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fade">
                                      <p:cBhvr>
                                        <p:cTn id="7" dur="1000"/>
                                        <p:tgtEl>
                                          <p:spTgt spid="45059">
                                            <p:txEl>
                                              <p:pRg st="1" end="1"/>
                                            </p:txEl>
                                          </p:spTgt>
                                        </p:tgtEl>
                                      </p:cBhvr>
                                    </p:animEffect>
                                    <p:anim calcmode="lin" valueType="num">
                                      <p:cBhvr>
                                        <p:cTn id="8"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683275E7-A52E-ABC3-F262-A30628613075}"/>
              </a:ext>
            </a:extLst>
          </p:cNvPr>
          <p:cNvSpPr>
            <a:spLocks noGrp="1"/>
          </p:cNvSpPr>
          <p:nvPr>
            <p:ph type="title"/>
          </p:nvPr>
        </p:nvSpPr>
        <p:spPr/>
        <p:txBody>
          <a:bodyPr/>
          <a:lstStyle/>
          <a:p>
            <a:pPr marL="342900" indent="-342900"/>
            <a:r>
              <a:rPr lang="en-US" altLang="en-US"/>
              <a:t>Ví dụ</a:t>
            </a:r>
          </a:p>
        </p:txBody>
      </p:sp>
      <p:sp>
        <p:nvSpPr>
          <p:cNvPr id="46083" name="Content Placeholder 2">
            <a:extLst>
              <a:ext uri="{FF2B5EF4-FFF2-40B4-BE49-F238E27FC236}">
                <a16:creationId xmlns:a16="http://schemas.microsoft.com/office/drawing/2014/main" id="{A48CBB7E-F92F-5BF5-3D0D-E8A06C295893}"/>
              </a:ext>
            </a:extLst>
          </p:cNvPr>
          <p:cNvSpPr>
            <a:spLocks noGrp="1"/>
          </p:cNvSpPr>
          <p:nvPr>
            <p:ph idx="1"/>
          </p:nvPr>
        </p:nvSpPr>
        <p:spPr>
          <a:xfrm>
            <a:off x="684213" y="1196975"/>
            <a:ext cx="7847012" cy="4367213"/>
          </a:xfrm>
        </p:spPr>
        <p:txBody>
          <a:bodyPr/>
          <a:lstStyle/>
          <a:p>
            <a:pPr>
              <a:lnSpc>
                <a:spcPct val="150000"/>
              </a:lnSpc>
            </a:pPr>
            <a:r>
              <a:rPr lang="en-US" altLang="en-US" b="0"/>
              <a:t> Biến tv có hai Global def tại các đỉnh 2 và 5 </a:t>
            </a:r>
          </a:p>
          <a:p>
            <a:pPr>
              <a:lnSpc>
                <a:spcPct val="150000"/>
              </a:lnSpc>
            </a:pPr>
            <a:r>
              <a:rPr lang="en-US" altLang="en-US" b="0"/>
              <a:t>Global def tại đỉnh 2</a:t>
            </a:r>
          </a:p>
          <a:p>
            <a:pPr lvl="1">
              <a:lnSpc>
                <a:spcPct val="150000"/>
              </a:lnSpc>
            </a:pPr>
            <a:r>
              <a:rPr lang="en-US" altLang="en-US"/>
              <a:t>Có một Global c-use của biến tv tại đỉnh 5 và tồn tại một Def-clear path (2 - 3 - 4 - 5) từ đỉnh 2 tới đỉnh 5. Có được một Complete-path (1 – 2 – 3 – 4 – 5 – 6 – 3 – 7 – 9 – 10) chứa đường đi này. Do vậy ta kết luận (2 - 3 - 4 - 5) thỏa mãn độ đo All-defs.</a:t>
            </a:r>
          </a:p>
          <a:p>
            <a:pPr lvl="1">
              <a:lnSpc>
                <a:spcPct val="150000"/>
              </a:lnSpc>
            </a:pPr>
            <a:r>
              <a:rPr lang="en-US" altLang="en-US"/>
              <a:t>Đường đi (2 - 3 - 7 - 8) của biến tv cũng thỏa mãn độ đo All-defs do có một Global def tại đỉnh 2, có một p-use tại cạnh (7, 8), có một Def-clear path là (2 – 3 - 7 - 8) từ đỉnh 2 tới cạnh (7, 8) và nó thuộc về một Complete-path (1 - 2 - 3 - 7 - 8 - 10). </a:t>
            </a:r>
          </a:p>
          <a:p>
            <a:pPr>
              <a:lnSpc>
                <a:spcPct val="150000"/>
              </a:lnSpc>
            </a:pPr>
            <a:endParaRPr lang="en-US" altLang="en-US" b="0"/>
          </a:p>
        </p:txBody>
      </p:sp>
      <p:sp>
        <p:nvSpPr>
          <p:cNvPr id="48132" name="Slide Number Placeholder 3">
            <a:extLst>
              <a:ext uri="{FF2B5EF4-FFF2-40B4-BE49-F238E27FC236}">
                <a16:creationId xmlns:a16="http://schemas.microsoft.com/office/drawing/2014/main" id="{F26619FC-3F27-0FB8-CB13-07B6520A82B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5711EB3-9698-4604-A1B5-2AB487A56A0A}" type="slidenum">
              <a:rPr lang="nl-NL" altLang="en-US" sz="1200">
                <a:solidFill>
                  <a:schemeClr val="tx1"/>
                </a:solidFill>
                <a:latin typeface="Lucida Sans Unicode" panose="020B0602030504020204" pitchFamily="34" charset="0"/>
              </a:rPr>
              <a:pPr>
                <a:spcBef>
                  <a:spcPct val="0"/>
                </a:spcBef>
                <a:buClrTx/>
                <a:buFontTx/>
                <a:buNone/>
              </a:pPr>
              <a:t>41</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6083">
                                            <p:txEl>
                                              <p:pRg st="3" end="3"/>
                                            </p:txEl>
                                          </p:spTgt>
                                        </p:tgtEl>
                                        <p:attrNameLst>
                                          <p:attrName>style.visibility</p:attrName>
                                        </p:attrNameLst>
                                      </p:cBhvr>
                                      <p:to>
                                        <p:strVal val="visible"/>
                                      </p:to>
                                    </p:set>
                                    <p:animEffect transition="in" filter="barn(inVertical)">
                                      <p:cBhvr>
                                        <p:cTn id="7"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293F1C56-361A-CC17-CD7A-15C5C4C089BE}"/>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49155" name="Slide Number Placeholder 3">
            <a:extLst>
              <a:ext uri="{FF2B5EF4-FFF2-40B4-BE49-F238E27FC236}">
                <a16:creationId xmlns:a16="http://schemas.microsoft.com/office/drawing/2014/main" id="{869B9FB9-9595-C90C-57C7-EE0AD37B78E5}"/>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9D85EE89-5A8C-43B8-A416-36B7831D6B04}" type="slidenum">
              <a:rPr lang="nl-NL" altLang="en-US" sz="1200">
                <a:solidFill>
                  <a:schemeClr val="tx1"/>
                </a:solidFill>
                <a:latin typeface="Lucida Sans Unicode" panose="020B0602030504020204" pitchFamily="34" charset="0"/>
              </a:rPr>
              <a:pPr>
                <a:spcBef>
                  <a:spcPct val="0"/>
                </a:spcBef>
                <a:buClrTx/>
                <a:buFontTx/>
                <a:buNone/>
              </a:pPr>
              <a:t>42</a:t>
            </a:fld>
            <a:endParaRPr lang="nl-NL" altLang="en-US" sz="1200">
              <a:solidFill>
                <a:schemeClr val="tx1"/>
              </a:solidFill>
              <a:latin typeface="Lucida Sans Unicode" panose="020B0602030504020204" pitchFamily="34" charset="0"/>
            </a:endParaRPr>
          </a:p>
        </p:txBody>
      </p:sp>
      <p:pic>
        <p:nvPicPr>
          <p:cNvPr id="49156" name="Picture 6">
            <a:extLst>
              <a:ext uri="{FF2B5EF4-FFF2-40B4-BE49-F238E27FC236}">
                <a16:creationId xmlns:a16="http://schemas.microsoft.com/office/drawing/2014/main" id="{D4BB5010-8F18-FE54-D518-2F5F65CC4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itle 1">
            <a:extLst>
              <a:ext uri="{FF2B5EF4-FFF2-40B4-BE49-F238E27FC236}">
                <a16:creationId xmlns:a16="http://schemas.microsoft.com/office/drawing/2014/main" id="{C716BCB8-6492-04C6-C035-739C52DA86E2}"/>
              </a:ext>
            </a:extLst>
          </p:cNvPr>
          <p:cNvSpPr>
            <a:spLocks noGrp="1"/>
          </p:cNvSpPr>
          <p:nvPr>
            <p:ph type="title"/>
          </p:nvPr>
        </p:nvSpPr>
        <p:spPr/>
        <p:txBody>
          <a:bodyPr/>
          <a:lstStyle/>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8C71F89-FF0B-0769-4DCF-9C753A6B9FA4}"/>
              </a:ext>
            </a:extLst>
          </p:cNvPr>
          <p:cNvSpPr>
            <a:spLocks noGrp="1"/>
          </p:cNvSpPr>
          <p:nvPr>
            <p:ph type="title"/>
          </p:nvPr>
        </p:nvSpPr>
        <p:spPr/>
        <p:txBody>
          <a:bodyPr/>
          <a:lstStyle/>
          <a:p>
            <a:pPr marL="342900" indent="-342900"/>
            <a:r>
              <a:rPr lang="en-US" altLang="en-US"/>
              <a:t>Ví dụ (tt)</a:t>
            </a:r>
          </a:p>
        </p:txBody>
      </p:sp>
      <p:sp>
        <p:nvSpPr>
          <p:cNvPr id="48131" name="Content Placeholder 2">
            <a:extLst>
              <a:ext uri="{FF2B5EF4-FFF2-40B4-BE49-F238E27FC236}">
                <a16:creationId xmlns:a16="http://schemas.microsoft.com/office/drawing/2014/main" id="{C89047F3-622C-208B-D76A-211B945F5314}"/>
              </a:ext>
            </a:extLst>
          </p:cNvPr>
          <p:cNvSpPr>
            <a:spLocks noGrp="1"/>
          </p:cNvSpPr>
          <p:nvPr>
            <p:ph idx="1"/>
          </p:nvPr>
        </p:nvSpPr>
        <p:spPr>
          <a:xfrm>
            <a:off x="684213" y="1844675"/>
            <a:ext cx="7847012" cy="4367213"/>
          </a:xfrm>
        </p:spPr>
        <p:txBody>
          <a:bodyPr/>
          <a:lstStyle/>
          <a:p>
            <a:pPr>
              <a:lnSpc>
                <a:spcPct val="150000"/>
              </a:lnSpc>
            </a:pPr>
            <a:r>
              <a:rPr lang="en-US" altLang="en-US" b="0"/>
              <a:t>Global def tại đỉnh 5</a:t>
            </a:r>
          </a:p>
          <a:p>
            <a:pPr lvl="1">
              <a:lnSpc>
                <a:spcPct val="150000"/>
              </a:lnSpc>
            </a:pPr>
            <a:r>
              <a:rPr lang="en-US" altLang="en-US"/>
              <a:t>Có một Global c-use tại đỉnh 9, (5 - 6 - 3 - 7 - 9) là một Def-clear path và tồn tại một Complete-path là (1 - 2 - 3 - 4 - 5 - 6 - 3 - 7 – 9 - 10) chứa đường đi này. Vì vậy (5 - 6 - 3 - 7 - 9) cũng thỏa mãn độ đo All-defs. </a:t>
            </a:r>
          </a:p>
          <a:p>
            <a:pPr>
              <a:lnSpc>
                <a:spcPct val="150000"/>
              </a:lnSpc>
            </a:pPr>
            <a:r>
              <a:rPr lang="en-US" altLang="en-US" b="0"/>
              <a:t>Để quá trình kiểm thử dòng dữ liệu thỏa mãn độ đo All-defs, chúng ta cần tiến hành một cách tương tự với các biến còn lại.</a:t>
            </a:r>
          </a:p>
          <a:p>
            <a:pPr>
              <a:lnSpc>
                <a:spcPct val="150000"/>
              </a:lnSpc>
            </a:pPr>
            <a:endParaRPr lang="en-US" altLang="en-US" b="0"/>
          </a:p>
        </p:txBody>
      </p:sp>
      <p:sp>
        <p:nvSpPr>
          <p:cNvPr id="50180" name="Slide Number Placeholder 3">
            <a:extLst>
              <a:ext uri="{FF2B5EF4-FFF2-40B4-BE49-F238E27FC236}">
                <a16:creationId xmlns:a16="http://schemas.microsoft.com/office/drawing/2014/main" id="{C011867A-D42A-9312-C49D-68198ED36B0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9EB7EAF5-4909-40C2-830F-0CEA6148F126}" type="slidenum">
              <a:rPr lang="nl-NL" altLang="en-US" sz="1200">
                <a:solidFill>
                  <a:schemeClr val="tx1"/>
                </a:solidFill>
                <a:latin typeface="Lucida Sans Unicode" panose="020B0602030504020204" pitchFamily="34" charset="0"/>
              </a:rPr>
              <a:pPr>
                <a:spcBef>
                  <a:spcPct val="0"/>
                </a:spcBef>
                <a:buClrTx/>
                <a:buFontTx/>
                <a:buNone/>
              </a:pPr>
              <a:t>43</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animEffect transition="in" filter="barn(inVertical)">
                                      <p:cBhvr>
                                        <p:cTn id="7" dur="500"/>
                                        <p:tgtEl>
                                          <p:spTgt spid="4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0046925-436E-995A-3C12-EFF23371FBEA}"/>
              </a:ext>
            </a:extLst>
          </p:cNvPr>
          <p:cNvSpPr>
            <a:spLocks noGrp="1"/>
          </p:cNvSpPr>
          <p:nvPr>
            <p:ph type="title"/>
          </p:nvPr>
        </p:nvSpPr>
        <p:spPr/>
        <p:txBody>
          <a:bodyPr/>
          <a:lstStyle/>
          <a:p>
            <a:pPr marL="342900" indent="-342900"/>
            <a:r>
              <a:rPr lang="en-US" altLang="en-US"/>
              <a:t>All-c-uses</a:t>
            </a:r>
          </a:p>
        </p:txBody>
      </p:sp>
      <p:sp>
        <p:nvSpPr>
          <p:cNvPr id="51203" name="Content Placeholder 2">
            <a:extLst>
              <a:ext uri="{FF2B5EF4-FFF2-40B4-BE49-F238E27FC236}">
                <a16:creationId xmlns:a16="http://schemas.microsoft.com/office/drawing/2014/main" id="{236F0216-5F55-202C-5013-D5D5352EA402}"/>
              </a:ext>
            </a:extLst>
          </p:cNvPr>
          <p:cNvSpPr>
            <a:spLocks noGrp="1"/>
          </p:cNvSpPr>
          <p:nvPr>
            <p:ph idx="1"/>
          </p:nvPr>
        </p:nvSpPr>
        <p:spPr>
          <a:xfrm>
            <a:off x="647700" y="1700213"/>
            <a:ext cx="7847013" cy="4367212"/>
          </a:xfrm>
        </p:spPr>
        <p:txBody>
          <a:bodyPr/>
          <a:lstStyle/>
          <a:p>
            <a:pPr>
              <a:lnSpc>
                <a:spcPct val="150000"/>
              </a:lnSpc>
            </a:pPr>
            <a:r>
              <a:rPr lang="en-US" altLang="en-US" b="0"/>
              <a:t>Với mỗi một biến x và mỗi đỉnh i sao cho i là Global def với biến x, chọn các Complete-path bao gồm các Def-clear path từ đỉnh i tới tất cả các đỉnh j sao cho j là Global c-use của x. </a:t>
            </a:r>
          </a:p>
          <a:p>
            <a:pPr>
              <a:lnSpc>
                <a:spcPct val="150000"/>
              </a:lnSpc>
            </a:pPr>
            <a:r>
              <a:rPr lang="en-US" altLang="en-US" b="0"/>
              <a:t>Điều này có nghĩa là cứ mỗi định nghĩa (def) của x ta tìm tất cả các đường đi xuất phát từ def của x tới tất cả các c-use của biến x sao cho các đường đi này có chứa một Def-clear path của x và thuộc về một Complete-path nào đó.</a:t>
            </a:r>
          </a:p>
          <a:p>
            <a:pPr>
              <a:lnSpc>
                <a:spcPct val="150000"/>
              </a:lnSpc>
            </a:pPr>
            <a:endParaRPr lang="en-US" altLang="en-US" b="0"/>
          </a:p>
        </p:txBody>
      </p:sp>
      <p:sp>
        <p:nvSpPr>
          <p:cNvPr id="51204" name="Slide Number Placeholder 3">
            <a:extLst>
              <a:ext uri="{FF2B5EF4-FFF2-40B4-BE49-F238E27FC236}">
                <a16:creationId xmlns:a16="http://schemas.microsoft.com/office/drawing/2014/main" id="{A665640E-E348-BADC-1566-1630E8A104D2}"/>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1A9B9AD-6870-46CC-B864-F9BFD1A23296}" type="slidenum">
              <a:rPr lang="nl-NL" altLang="en-US" sz="1200">
                <a:solidFill>
                  <a:schemeClr val="tx1"/>
                </a:solidFill>
                <a:latin typeface="Lucida Sans Unicode" panose="020B0602030504020204" pitchFamily="34" charset="0"/>
              </a:rPr>
              <a:pPr>
                <a:spcBef>
                  <a:spcPct val="0"/>
                </a:spcBef>
                <a:buClrTx/>
                <a:buFontTx/>
                <a:buNone/>
              </a:pPr>
              <a:t>44</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arn(inVertical)">
                                      <p:cBhvr>
                                        <p:cTn id="7"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20F3EC1-812E-CA9A-4DE3-655CC7A3028B}"/>
              </a:ext>
            </a:extLst>
          </p:cNvPr>
          <p:cNvSpPr>
            <a:spLocks noGrp="1"/>
          </p:cNvSpPr>
          <p:nvPr>
            <p:ph type="title"/>
          </p:nvPr>
        </p:nvSpPr>
        <p:spPr/>
        <p:txBody>
          <a:bodyPr/>
          <a:lstStyle/>
          <a:p>
            <a:pPr marL="342900" indent="-342900"/>
            <a:r>
              <a:rPr lang="en-US" altLang="en-US"/>
              <a:t>Ví dụ</a:t>
            </a:r>
          </a:p>
        </p:txBody>
      </p:sp>
      <p:sp>
        <p:nvSpPr>
          <p:cNvPr id="52227" name="Content Placeholder 2">
            <a:extLst>
              <a:ext uri="{FF2B5EF4-FFF2-40B4-BE49-F238E27FC236}">
                <a16:creationId xmlns:a16="http://schemas.microsoft.com/office/drawing/2014/main" id="{297DCDB3-ADC4-ACEF-933E-84774DE639D3}"/>
              </a:ext>
            </a:extLst>
          </p:cNvPr>
          <p:cNvSpPr>
            <a:spLocks noGrp="1"/>
          </p:cNvSpPr>
          <p:nvPr>
            <p:ph idx="1"/>
          </p:nvPr>
        </p:nvSpPr>
        <p:spPr>
          <a:xfrm>
            <a:off x="647700" y="1341438"/>
            <a:ext cx="7847013" cy="4367212"/>
          </a:xfrm>
        </p:spPr>
        <p:txBody>
          <a:bodyPr/>
          <a:lstStyle/>
          <a:p>
            <a:pPr>
              <a:lnSpc>
                <a:spcPct val="150000"/>
              </a:lnSpc>
            </a:pPr>
            <a:r>
              <a:rPr lang="en-US" altLang="en-US" b="0"/>
              <a:t>Ta sẽ tìm tất cả các đường đi thỏa mãn độ đo All-c-uses ứng với biến ti </a:t>
            </a:r>
          </a:p>
          <a:p>
            <a:pPr>
              <a:lnSpc>
                <a:spcPct val="150000"/>
              </a:lnSpc>
            </a:pPr>
            <a:r>
              <a:rPr lang="en-US" altLang="en-US" b="0"/>
              <a:t>Chúng ta tìm thấy hai Global def của biến này tại các đỉnh 2 và 4</a:t>
            </a:r>
          </a:p>
          <a:p>
            <a:pPr lvl="1">
              <a:lnSpc>
                <a:spcPct val="150000"/>
              </a:lnSpc>
            </a:pPr>
            <a:r>
              <a:rPr lang="en-US" altLang="en-US"/>
              <a:t>Với đỉnh 2, có một Global c-use của biến ti tại đỉnh 4. </a:t>
            </a:r>
          </a:p>
          <a:p>
            <a:pPr lvl="1">
              <a:lnSpc>
                <a:spcPct val="150000"/>
              </a:lnSpc>
            </a:pPr>
            <a:r>
              <a:rPr lang="en-US" altLang="en-US"/>
              <a:t>Tuy nhiên, với Global def của biến này tại đỉnh 4, ta không tìm thấy Global c-use nào của biến ti. </a:t>
            </a:r>
          </a:p>
          <a:p>
            <a:pPr lvl="1">
              <a:lnSpc>
                <a:spcPct val="150000"/>
              </a:lnSpc>
            </a:pPr>
            <a:r>
              <a:rPr lang="en-US" altLang="en-US"/>
              <a:t>Từ đỉnh 2, ta có một Def-clear path tới đỉnh 4 là (2 - 3 - 4). </a:t>
            </a:r>
          </a:p>
          <a:p>
            <a:pPr>
              <a:lnSpc>
                <a:spcPct val="150000"/>
              </a:lnSpc>
            </a:pPr>
            <a:endParaRPr lang="en-US" altLang="en-US" b="0"/>
          </a:p>
        </p:txBody>
      </p:sp>
      <p:sp>
        <p:nvSpPr>
          <p:cNvPr id="52228" name="Slide Number Placeholder 3">
            <a:extLst>
              <a:ext uri="{FF2B5EF4-FFF2-40B4-BE49-F238E27FC236}">
                <a16:creationId xmlns:a16="http://schemas.microsoft.com/office/drawing/2014/main" id="{3E5BB213-95FD-0DA7-2705-0969D932B2BC}"/>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083DE90-BDA8-4AC5-ABE2-DC714B00C11E}" type="slidenum">
              <a:rPr lang="nl-NL" altLang="en-US" sz="1200">
                <a:solidFill>
                  <a:schemeClr val="tx1"/>
                </a:solidFill>
                <a:latin typeface="Lucida Sans Unicode" panose="020B0602030504020204" pitchFamily="34" charset="0"/>
              </a:rPr>
              <a:pPr>
                <a:spcBef>
                  <a:spcPct val="0"/>
                </a:spcBef>
                <a:buClrTx/>
                <a:buFontTx/>
                <a:buNone/>
              </a:pPr>
              <a:t>45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89D415D6-385E-6099-5A24-A6E9F42760C8}"/>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53251" name="Slide Number Placeholder 3">
            <a:extLst>
              <a:ext uri="{FF2B5EF4-FFF2-40B4-BE49-F238E27FC236}">
                <a16:creationId xmlns:a16="http://schemas.microsoft.com/office/drawing/2014/main" id="{F7CF6C62-4FDB-790D-5802-D7556002A7D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4CBF3DE-BA58-4B37-9D2A-DED2D36CA169}" type="slidenum">
              <a:rPr lang="nl-NL" altLang="en-US" sz="1200">
                <a:solidFill>
                  <a:schemeClr val="tx1"/>
                </a:solidFill>
                <a:latin typeface="Lucida Sans Unicode" panose="020B0602030504020204" pitchFamily="34" charset="0"/>
              </a:rPr>
              <a:pPr>
                <a:spcBef>
                  <a:spcPct val="0"/>
                </a:spcBef>
                <a:buClrTx/>
                <a:buFontTx/>
                <a:buNone/>
              </a:pPr>
              <a:t>46</a:t>
            </a:fld>
            <a:endParaRPr lang="nl-NL" altLang="en-US" sz="1200">
              <a:solidFill>
                <a:schemeClr val="tx1"/>
              </a:solidFill>
              <a:latin typeface="Lucida Sans Unicode" panose="020B0602030504020204" pitchFamily="34" charset="0"/>
            </a:endParaRPr>
          </a:p>
        </p:txBody>
      </p:sp>
      <p:pic>
        <p:nvPicPr>
          <p:cNvPr id="53252" name="Picture 6">
            <a:extLst>
              <a:ext uri="{FF2B5EF4-FFF2-40B4-BE49-F238E27FC236}">
                <a16:creationId xmlns:a16="http://schemas.microsoft.com/office/drawing/2014/main" id="{BB6D9745-68FB-6037-FF8F-B37DB9282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itle 1">
            <a:extLst>
              <a:ext uri="{FF2B5EF4-FFF2-40B4-BE49-F238E27FC236}">
                <a16:creationId xmlns:a16="http://schemas.microsoft.com/office/drawing/2014/main" id="{00777F49-AFFA-2094-D8D6-2B946D48527A}"/>
              </a:ext>
            </a:extLst>
          </p:cNvPr>
          <p:cNvSpPr>
            <a:spLocks noGrp="1"/>
          </p:cNvSpPr>
          <p:nvPr>
            <p:ph type="title"/>
          </p:nvPr>
        </p:nvSpPr>
        <p:spPr/>
        <p:txBody>
          <a:bodyPr/>
          <a:lstStyle/>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C0E4A1BF-DE90-F1D1-BC0D-4AC810B3798E}"/>
              </a:ext>
            </a:extLst>
          </p:cNvPr>
          <p:cNvSpPr>
            <a:spLocks noGrp="1"/>
          </p:cNvSpPr>
          <p:nvPr>
            <p:ph type="title"/>
          </p:nvPr>
        </p:nvSpPr>
        <p:spPr/>
        <p:txBody>
          <a:bodyPr/>
          <a:lstStyle/>
          <a:p>
            <a:pPr marL="342900" indent="-342900"/>
            <a:r>
              <a:rPr lang="en-US" altLang="en-US"/>
              <a:t>Ví dụ (tt)</a:t>
            </a:r>
          </a:p>
        </p:txBody>
      </p:sp>
      <p:sp>
        <p:nvSpPr>
          <p:cNvPr id="52227" name="Content Placeholder 2">
            <a:extLst>
              <a:ext uri="{FF2B5EF4-FFF2-40B4-BE49-F238E27FC236}">
                <a16:creationId xmlns:a16="http://schemas.microsoft.com/office/drawing/2014/main" id="{B9912F75-3D4A-7A53-899C-8188FF3A3D9C}"/>
              </a:ext>
            </a:extLst>
          </p:cNvPr>
          <p:cNvSpPr>
            <a:spLocks noGrp="1"/>
          </p:cNvSpPr>
          <p:nvPr>
            <p:ph idx="1"/>
          </p:nvPr>
        </p:nvSpPr>
        <p:spPr>
          <a:xfrm>
            <a:off x="647700" y="1341438"/>
            <a:ext cx="7847013" cy="4367212"/>
          </a:xfrm>
        </p:spPr>
        <p:txBody>
          <a:bodyPr/>
          <a:lstStyle/>
          <a:p>
            <a:pPr>
              <a:lnSpc>
                <a:spcPct val="130000"/>
              </a:lnSpc>
            </a:pPr>
            <a:r>
              <a:rPr lang="en-US" altLang="en-US" b="0"/>
              <a:t>Chúng ta có thể tìm thấy bốn Complete-path từ đồ thị dòng dữ liệu chứa đường đi này như sau:</a:t>
            </a:r>
          </a:p>
          <a:p>
            <a:pPr lvl="1">
              <a:lnSpc>
                <a:spcPct val="130000"/>
              </a:lnSpc>
            </a:pPr>
            <a:r>
              <a:rPr lang="en-US" altLang="en-US"/>
              <a:t>(1 - 2 - 3 - 4 - 5 - 6 - 3 - 7 - 8 - 10),</a:t>
            </a:r>
          </a:p>
          <a:p>
            <a:pPr lvl="1">
              <a:lnSpc>
                <a:spcPct val="130000"/>
              </a:lnSpc>
            </a:pPr>
            <a:r>
              <a:rPr lang="en-US" altLang="en-US"/>
              <a:t>(1 - 2 - 3 - 4 - 5 - 6 - 3 - 7 - 9 - 10),</a:t>
            </a:r>
          </a:p>
          <a:p>
            <a:pPr lvl="1">
              <a:lnSpc>
                <a:spcPct val="130000"/>
              </a:lnSpc>
            </a:pPr>
            <a:r>
              <a:rPr lang="en-US" altLang="en-US"/>
              <a:t>(1 - 2 - 3 - 4 - 6 - 3 - 7 - 8 - 10), và</a:t>
            </a:r>
          </a:p>
          <a:p>
            <a:pPr lvl="1">
              <a:lnSpc>
                <a:spcPct val="130000"/>
              </a:lnSpc>
            </a:pPr>
            <a:r>
              <a:rPr lang="en-US" altLang="en-US"/>
              <a:t>(1 - 2 - 3 - 4 - 6 - 3 - 7 - 9 - 10).</a:t>
            </a:r>
          </a:p>
          <a:p>
            <a:pPr>
              <a:lnSpc>
                <a:spcPct val="130000"/>
              </a:lnSpc>
            </a:pPr>
            <a:r>
              <a:rPr lang="en-US" altLang="en-US" b="0"/>
              <a:t>Chúng ta có thể chọn một hoặc một số trong bốn đường đi trên để đảm bảo độ đo này ứng với biến ti.</a:t>
            </a:r>
          </a:p>
          <a:p>
            <a:pPr>
              <a:lnSpc>
                <a:spcPct val="130000"/>
              </a:lnSpc>
            </a:pPr>
            <a:r>
              <a:rPr lang="en-US" altLang="en-US" b="0"/>
              <a:t>Để quá trình kiểm thử dòng dữ liệu thỏa mãn độ đo All-c-uses, chúng ta cần tiến hành một cách tương tự với các biến còn lại (i, tv, và sum) .</a:t>
            </a:r>
          </a:p>
          <a:p>
            <a:pPr>
              <a:lnSpc>
                <a:spcPct val="130000"/>
              </a:lnSpc>
            </a:pPr>
            <a:endParaRPr lang="en-US" altLang="en-US" b="0"/>
          </a:p>
        </p:txBody>
      </p:sp>
      <p:sp>
        <p:nvSpPr>
          <p:cNvPr id="54276" name="Slide Number Placeholder 3">
            <a:extLst>
              <a:ext uri="{FF2B5EF4-FFF2-40B4-BE49-F238E27FC236}">
                <a16:creationId xmlns:a16="http://schemas.microsoft.com/office/drawing/2014/main" id="{0EF5DF4B-4D90-8698-CFFC-8EFCDC878A4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F5A543A-77C4-4E4F-880E-4E1C7CDB9AD8}" type="slidenum">
              <a:rPr lang="nl-NL" altLang="en-US" sz="1200">
                <a:solidFill>
                  <a:schemeClr val="tx1"/>
                </a:solidFill>
                <a:latin typeface="Lucida Sans Unicode" panose="020B0602030504020204" pitchFamily="34" charset="0"/>
              </a:rPr>
              <a:pPr>
                <a:spcBef>
                  <a:spcPct val="0"/>
                </a:spcBef>
                <a:buClrTx/>
                <a:buFontTx/>
                <a:buNone/>
              </a:pPr>
              <a:t>47</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2227">
                                            <p:txEl>
                                              <p:pRg st="6" end="6"/>
                                            </p:txEl>
                                          </p:spTgt>
                                        </p:tgtEl>
                                        <p:attrNameLst>
                                          <p:attrName>style.visibility</p:attrName>
                                        </p:attrNameLst>
                                      </p:cBhvr>
                                      <p:to>
                                        <p:strVal val="visible"/>
                                      </p:to>
                                    </p:set>
                                    <p:animEffect transition="in" filter="fade">
                                      <p:cBhvr>
                                        <p:cTn id="7" dur="1000"/>
                                        <p:tgtEl>
                                          <p:spTgt spid="52227">
                                            <p:txEl>
                                              <p:pRg st="6" end="6"/>
                                            </p:txEl>
                                          </p:spTgt>
                                        </p:tgtEl>
                                      </p:cBhvr>
                                    </p:animEffect>
                                    <p:anim calcmode="lin" valueType="num">
                                      <p:cBhvr>
                                        <p:cTn id="8" dur="1000" fill="hold"/>
                                        <p:tgtEl>
                                          <p:spTgt spid="52227">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5222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65D14CCE-F03F-542B-DD5B-D0764DF24D3D}"/>
              </a:ext>
            </a:extLst>
          </p:cNvPr>
          <p:cNvSpPr>
            <a:spLocks noGrp="1"/>
          </p:cNvSpPr>
          <p:nvPr>
            <p:ph type="title"/>
          </p:nvPr>
        </p:nvSpPr>
        <p:spPr/>
        <p:txBody>
          <a:bodyPr/>
          <a:lstStyle/>
          <a:p>
            <a:pPr marL="342900" indent="-342900"/>
            <a:r>
              <a:rPr lang="en-US" altLang="en-US"/>
              <a:t>All-p-uses</a:t>
            </a:r>
          </a:p>
        </p:txBody>
      </p:sp>
      <p:sp>
        <p:nvSpPr>
          <p:cNvPr id="53251" name="Content Placeholder 2">
            <a:extLst>
              <a:ext uri="{FF2B5EF4-FFF2-40B4-BE49-F238E27FC236}">
                <a16:creationId xmlns:a16="http://schemas.microsoft.com/office/drawing/2014/main" id="{96E3D309-877F-77B4-6D92-621A60DD0CB0}"/>
              </a:ext>
            </a:extLst>
          </p:cNvPr>
          <p:cNvSpPr>
            <a:spLocks noGrp="1"/>
          </p:cNvSpPr>
          <p:nvPr>
            <p:ph idx="1"/>
          </p:nvPr>
        </p:nvSpPr>
        <p:spPr>
          <a:xfrm>
            <a:off x="576263" y="1808163"/>
            <a:ext cx="7847012" cy="4367212"/>
          </a:xfrm>
        </p:spPr>
        <p:txBody>
          <a:bodyPr/>
          <a:lstStyle/>
          <a:p>
            <a:pPr>
              <a:lnSpc>
                <a:spcPct val="130000"/>
              </a:lnSpc>
            </a:pPr>
            <a:r>
              <a:rPr lang="en-US" altLang="en-US" b="0"/>
              <a:t>Với mỗi một biến x và mỗi đỉnh i sao cho i là Global def với biến x, chọn các Complete-path bao gồm các Def-clear path từ đỉnh i tới tất cả các cạnh (j, k ) sao cho có một p-use của x tại cạnh này. </a:t>
            </a:r>
          </a:p>
          <a:p>
            <a:pPr>
              <a:lnSpc>
                <a:spcPct val="130000"/>
              </a:lnSpc>
            </a:pPr>
            <a:r>
              <a:rPr lang="en-US" altLang="en-US" b="0"/>
              <a:t>Điều này có nghĩa là cứ mỗi định nghĩa (def) của x ta tìm tất cả các đường đi xuất phát từ def của x tới tất cả các p-use của biến đó sao cho các đường đi này có chứa một Def-clear path của x và thuộc về một Complete-path nào đó.</a:t>
            </a:r>
          </a:p>
          <a:p>
            <a:pPr>
              <a:lnSpc>
                <a:spcPct val="130000"/>
              </a:lnSpc>
            </a:pPr>
            <a:endParaRPr lang="en-US" altLang="en-US" b="0"/>
          </a:p>
        </p:txBody>
      </p:sp>
      <p:sp>
        <p:nvSpPr>
          <p:cNvPr id="55300" name="Slide Number Placeholder 3">
            <a:extLst>
              <a:ext uri="{FF2B5EF4-FFF2-40B4-BE49-F238E27FC236}">
                <a16:creationId xmlns:a16="http://schemas.microsoft.com/office/drawing/2014/main" id="{FB13C46F-A0F9-EDA7-255D-F2C8F09B252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369A732-CC4D-4736-8772-EBDB61FBE792}" type="slidenum">
              <a:rPr lang="nl-NL" altLang="en-US" sz="1200">
                <a:solidFill>
                  <a:schemeClr val="tx1"/>
                </a:solidFill>
                <a:latin typeface="Lucida Sans Unicode" panose="020B0602030504020204" pitchFamily="34" charset="0"/>
              </a:rPr>
              <a:pPr>
                <a:spcBef>
                  <a:spcPct val="0"/>
                </a:spcBef>
                <a:buClrTx/>
                <a:buFontTx/>
                <a:buNone/>
              </a:pPr>
              <a:t>48</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circle(in)">
                                      <p:cBhvr>
                                        <p:cTn id="7" dur="20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26FC2C0C-5D3F-5F01-AE03-CE6BA65AFC3C}"/>
              </a:ext>
            </a:extLst>
          </p:cNvPr>
          <p:cNvSpPr>
            <a:spLocks noGrp="1"/>
          </p:cNvSpPr>
          <p:nvPr>
            <p:ph type="title"/>
          </p:nvPr>
        </p:nvSpPr>
        <p:spPr/>
        <p:txBody>
          <a:bodyPr/>
          <a:lstStyle/>
          <a:p>
            <a:pPr marL="342900" indent="-342900"/>
            <a:r>
              <a:rPr lang="en-US" altLang="en-US"/>
              <a:t>Ví dụ</a:t>
            </a:r>
          </a:p>
        </p:txBody>
      </p:sp>
      <p:sp>
        <p:nvSpPr>
          <p:cNvPr id="56323" name="Content Placeholder 2">
            <a:extLst>
              <a:ext uri="{FF2B5EF4-FFF2-40B4-BE49-F238E27FC236}">
                <a16:creationId xmlns:a16="http://schemas.microsoft.com/office/drawing/2014/main" id="{3997F6F3-6775-41B7-BC66-51FC80E0946A}"/>
              </a:ext>
            </a:extLst>
          </p:cNvPr>
          <p:cNvSpPr>
            <a:spLocks noGrp="1"/>
          </p:cNvSpPr>
          <p:nvPr>
            <p:ph idx="1"/>
          </p:nvPr>
        </p:nvSpPr>
        <p:spPr>
          <a:xfrm>
            <a:off x="684213" y="1665288"/>
            <a:ext cx="7847012" cy="4367212"/>
          </a:xfrm>
        </p:spPr>
        <p:txBody>
          <a:bodyPr/>
          <a:lstStyle/>
          <a:p>
            <a:pPr>
              <a:lnSpc>
                <a:spcPct val="150000"/>
              </a:lnSpc>
            </a:pPr>
            <a:r>
              <a:rPr lang="en-US" altLang="en-US" b="0"/>
              <a:t>Ta sẽ tìm tất cả các đường đi thỏa mãn độ đo All-p-uses ứng với biến tv. </a:t>
            </a:r>
          </a:p>
          <a:p>
            <a:pPr>
              <a:lnSpc>
                <a:spcPct val="150000"/>
              </a:lnSpc>
            </a:pPr>
            <a:r>
              <a:rPr lang="en-US" altLang="en-US" b="0"/>
              <a:t>Biến tv có hai Global def tại các đỉnh 2 và 5. </a:t>
            </a:r>
          </a:p>
          <a:p>
            <a:pPr>
              <a:lnSpc>
                <a:spcPct val="150000"/>
              </a:lnSpc>
            </a:pPr>
            <a:r>
              <a:rPr lang="en-US" altLang="en-US" b="0"/>
              <a:t>Tại đỉnh 2, ta có hai p-use của biến này tại các cạnh (7, 8) và (7, 9). Dễ thấy (2 - 3 - 7 - 8) là một Def-clear path của tv từ đỉnh 2 đến cạnh (7, 8) và (2 - 3 - 7 - 9) là một Def-clear path của tv từ đỉnh 2 đến cạnh (7, 9). </a:t>
            </a:r>
          </a:p>
        </p:txBody>
      </p:sp>
      <p:sp>
        <p:nvSpPr>
          <p:cNvPr id="56324" name="Slide Number Placeholder 3">
            <a:extLst>
              <a:ext uri="{FF2B5EF4-FFF2-40B4-BE49-F238E27FC236}">
                <a16:creationId xmlns:a16="http://schemas.microsoft.com/office/drawing/2014/main" id="{E255112C-425A-8DE2-FEC8-8E3D61EF723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0307019-79FC-4CB6-8AB9-17300876B33D}" type="slidenum">
              <a:rPr lang="nl-NL" altLang="en-US" sz="1200">
                <a:solidFill>
                  <a:schemeClr val="tx1"/>
                </a:solidFill>
                <a:latin typeface="Lucida Sans Unicode" panose="020B0602030504020204" pitchFamily="34" charset="0"/>
              </a:rPr>
              <a:pPr>
                <a:spcBef>
                  <a:spcPct val="0"/>
                </a:spcBef>
                <a:buClrTx/>
                <a:buFontTx/>
                <a:buNone/>
              </a:pPr>
              <a:t>49</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0378115-A6C9-64ED-2911-59597FD59020}"/>
              </a:ext>
            </a:extLst>
          </p:cNvPr>
          <p:cNvSpPr>
            <a:spLocks noGrp="1"/>
          </p:cNvSpPr>
          <p:nvPr>
            <p:ph type="title"/>
          </p:nvPr>
        </p:nvSpPr>
        <p:spPr/>
        <p:txBody>
          <a:bodyPr/>
          <a:lstStyle/>
          <a:p>
            <a:r>
              <a:rPr lang="en-US" altLang="en-US"/>
              <a:t>2.1. Ý tưởng</a:t>
            </a:r>
          </a:p>
        </p:txBody>
      </p:sp>
      <p:sp>
        <p:nvSpPr>
          <p:cNvPr id="8195" name="Content Placeholder 2">
            <a:extLst>
              <a:ext uri="{FF2B5EF4-FFF2-40B4-BE49-F238E27FC236}">
                <a16:creationId xmlns:a16="http://schemas.microsoft.com/office/drawing/2014/main" id="{CBD4A416-F1A4-59AF-AEF4-C2E61932A92B}"/>
              </a:ext>
            </a:extLst>
          </p:cNvPr>
          <p:cNvSpPr>
            <a:spLocks noGrp="1"/>
          </p:cNvSpPr>
          <p:nvPr>
            <p:ph idx="1"/>
          </p:nvPr>
        </p:nvSpPr>
        <p:spPr/>
        <p:txBody>
          <a:bodyPr/>
          <a:lstStyle/>
          <a:p>
            <a:pPr>
              <a:lnSpc>
                <a:spcPct val="150000"/>
              </a:lnSpc>
            </a:pPr>
            <a:r>
              <a:rPr lang="en-US" altLang="en-US" b="0"/>
              <a:t>Phương pháp kiểm thử dòng dữ liệu xem đơn vị chương trình gồm các đường đi tương ứng với các dòng dữ liệu nơi mà </a:t>
            </a:r>
            <a:r>
              <a:rPr lang="en-US" altLang="en-US"/>
              <a:t>các biến được khai báo, được gán giá trị, được sử dụng để tính toán và trả lại kết quả </a:t>
            </a:r>
            <a:r>
              <a:rPr lang="en-US" altLang="en-US" b="0"/>
              <a:t>mong muốn của đơn vị chương trình ứng với đường đi này. </a:t>
            </a:r>
          </a:p>
          <a:p>
            <a:pPr>
              <a:lnSpc>
                <a:spcPct val="150000"/>
              </a:lnSpc>
            </a:pPr>
            <a:r>
              <a:rPr lang="en-US" altLang="en-US" b="0"/>
              <a:t>Với mỗi đường đi, chúng ta sẽ sinh một ca kiểm thử để kiểm tra tính đúng đắn của nó.</a:t>
            </a:r>
          </a:p>
        </p:txBody>
      </p:sp>
      <p:sp>
        <p:nvSpPr>
          <p:cNvPr id="11268" name="Slide Number Placeholder 3">
            <a:extLst>
              <a:ext uri="{FF2B5EF4-FFF2-40B4-BE49-F238E27FC236}">
                <a16:creationId xmlns:a16="http://schemas.microsoft.com/office/drawing/2014/main" id="{E30B4B0E-F90D-5C57-6C45-EC49864B17AB}"/>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E1F53C7-8A3C-4DDF-9990-D94EB3CDE484}" type="slidenum">
              <a:rPr lang="nl-NL" altLang="en-US" sz="1200">
                <a:solidFill>
                  <a:schemeClr val="tx1"/>
                </a:solidFill>
                <a:latin typeface="Lucida Sans Unicode" panose="020B0602030504020204" pitchFamily="34" charset="0"/>
              </a:rPr>
              <a:pPr>
                <a:spcBef>
                  <a:spcPct val="0"/>
                </a:spcBef>
                <a:buClrTx/>
                <a:buFontTx/>
                <a:buNone/>
              </a:pPr>
              <a:t>5</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1000"/>
                                        <p:tgtEl>
                                          <p:spTgt spid="8195">
                                            <p:txEl>
                                              <p:pRg st="1" end="1"/>
                                            </p:txEl>
                                          </p:spTgt>
                                        </p:tgtEl>
                                      </p:cBhvr>
                                    </p:animEffect>
                                    <p:anim calcmode="lin" valueType="num">
                                      <p:cBhvr>
                                        <p:cTn id="8" dur="1000" fill="hold"/>
                                        <p:tgtEl>
                                          <p:spTgt spid="81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a:extLst>
              <a:ext uri="{FF2B5EF4-FFF2-40B4-BE49-F238E27FC236}">
                <a16:creationId xmlns:a16="http://schemas.microsoft.com/office/drawing/2014/main" id="{6C35ECD8-2135-A44A-B403-522BB28FB624}"/>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57347" name="Slide Number Placeholder 3">
            <a:extLst>
              <a:ext uri="{FF2B5EF4-FFF2-40B4-BE49-F238E27FC236}">
                <a16:creationId xmlns:a16="http://schemas.microsoft.com/office/drawing/2014/main" id="{57CF46FD-4D0E-E14C-59CC-E9C72C6DFC6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53DA580-977D-4408-9BB0-730A67D910DF}" type="slidenum">
              <a:rPr lang="nl-NL" altLang="en-US" sz="1200">
                <a:solidFill>
                  <a:schemeClr val="tx1"/>
                </a:solidFill>
                <a:latin typeface="Lucida Sans Unicode" panose="020B0602030504020204" pitchFamily="34" charset="0"/>
              </a:rPr>
              <a:pPr>
                <a:spcBef>
                  <a:spcPct val="0"/>
                </a:spcBef>
                <a:buClrTx/>
                <a:buFontTx/>
                <a:buNone/>
              </a:pPr>
              <a:t>50</a:t>
            </a:fld>
            <a:endParaRPr lang="nl-NL" altLang="en-US" sz="1200">
              <a:solidFill>
                <a:schemeClr val="tx1"/>
              </a:solidFill>
              <a:latin typeface="Lucida Sans Unicode" panose="020B0602030504020204" pitchFamily="34" charset="0"/>
            </a:endParaRPr>
          </a:p>
        </p:txBody>
      </p:sp>
      <p:pic>
        <p:nvPicPr>
          <p:cNvPr id="57348" name="Picture 6">
            <a:extLst>
              <a:ext uri="{FF2B5EF4-FFF2-40B4-BE49-F238E27FC236}">
                <a16:creationId xmlns:a16="http://schemas.microsoft.com/office/drawing/2014/main" id="{5C8AFD38-4C0A-002C-8DB9-4EF30FFEB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Title 1">
            <a:extLst>
              <a:ext uri="{FF2B5EF4-FFF2-40B4-BE49-F238E27FC236}">
                <a16:creationId xmlns:a16="http://schemas.microsoft.com/office/drawing/2014/main" id="{2D0D197F-4965-E506-FEF4-DC417AD8537E}"/>
              </a:ext>
            </a:extLst>
          </p:cNvPr>
          <p:cNvSpPr>
            <a:spLocks noGrp="1"/>
          </p:cNvSpPr>
          <p:nvPr>
            <p:ph type="title"/>
          </p:nvPr>
        </p:nvSpPr>
        <p:spPr/>
        <p:txBody>
          <a:body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BDA52D46-79F0-65FE-6BCC-422AF103F4F6}"/>
              </a:ext>
            </a:extLst>
          </p:cNvPr>
          <p:cNvSpPr>
            <a:spLocks noGrp="1"/>
          </p:cNvSpPr>
          <p:nvPr>
            <p:ph type="title"/>
          </p:nvPr>
        </p:nvSpPr>
        <p:spPr/>
        <p:txBody>
          <a:bodyPr/>
          <a:lstStyle/>
          <a:p>
            <a:pPr marL="342900" indent="-342900"/>
            <a:r>
              <a:rPr lang="en-US" altLang="en-US"/>
              <a:t>Ví dụ (tt)</a:t>
            </a:r>
          </a:p>
        </p:txBody>
      </p:sp>
      <p:sp>
        <p:nvSpPr>
          <p:cNvPr id="56323" name="Content Placeholder 2">
            <a:extLst>
              <a:ext uri="{FF2B5EF4-FFF2-40B4-BE49-F238E27FC236}">
                <a16:creationId xmlns:a16="http://schemas.microsoft.com/office/drawing/2014/main" id="{7D97600E-7A3C-323C-9026-F24CD92B5225}"/>
              </a:ext>
            </a:extLst>
          </p:cNvPr>
          <p:cNvSpPr>
            <a:spLocks noGrp="1"/>
          </p:cNvSpPr>
          <p:nvPr>
            <p:ph idx="1"/>
          </p:nvPr>
        </p:nvSpPr>
        <p:spPr>
          <a:xfrm>
            <a:off x="684213" y="1808163"/>
            <a:ext cx="7847012" cy="4367212"/>
          </a:xfrm>
        </p:spPr>
        <p:txBody>
          <a:bodyPr/>
          <a:lstStyle/>
          <a:p>
            <a:pPr>
              <a:lnSpc>
                <a:spcPct val="150000"/>
              </a:lnSpc>
            </a:pPr>
            <a:r>
              <a:rPr lang="en-US" altLang="en-US" b="0"/>
              <a:t>Tương tự, (5 - 6 - 3 - 7 - 8) là một Def-clear path của tv từ đỉnh 5 đến cạnh (7, 8) và (5 - 6 - 3 - 7 - 9) là một Def-clear path của tv từ đỉnh 5 đến cạnh (7, 9). </a:t>
            </a:r>
          </a:p>
          <a:p>
            <a:pPr>
              <a:lnSpc>
                <a:spcPct val="150000"/>
              </a:lnSpc>
            </a:pPr>
            <a:r>
              <a:rPr lang="en-US" altLang="en-US" b="0"/>
              <a:t>Chúng ta có thể tìm thấy bốn Complete-path từ đồ thị dòng dữ liệu chứa các đường đi này như sau:</a:t>
            </a:r>
          </a:p>
          <a:p>
            <a:pPr lvl="1">
              <a:lnSpc>
                <a:spcPct val="150000"/>
              </a:lnSpc>
            </a:pPr>
            <a:r>
              <a:rPr lang="en-US" altLang="en-US"/>
              <a:t>(1 - 2 - 3 - 7 - 8 - 10),</a:t>
            </a:r>
          </a:p>
          <a:p>
            <a:pPr lvl="1">
              <a:lnSpc>
                <a:spcPct val="150000"/>
              </a:lnSpc>
            </a:pPr>
            <a:r>
              <a:rPr lang="en-US" altLang="en-US"/>
              <a:t>(1 - 2 - 3 - 7 - 9 - 10),</a:t>
            </a:r>
          </a:p>
          <a:p>
            <a:pPr lvl="1">
              <a:lnSpc>
                <a:spcPct val="150000"/>
              </a:lnSpc>
            </a:pPr>
            <a:r>
              <a:rPr lang="en-US" altLang="en-US"/>
              <a:t>(1 - 2 - 3 - 4 - 5 - 6 - 3 - 7 - 8 - 10), và</a:t>
            </a:r>
          </a:p>
          <a:p>
            <a:pPr lvl="1">
              <a:lnSpc>
                <a:spcPct val="150000"/>
              </a:lnSpc>
            </a:pPr>
            <a:r>
              <a:rPr lang="en-US" altLang="en-US" i="1"/>
              <a:t> </a:t>
            </a:r>
            <a:r>
              <a:rPr lang="en-US" altLang="en-US"/>
              <a:t>(1 - 2 - 3 - 4 - 5 - 6 - 3 - 7 - 9 - 10).</a:t>
            </a:r>
          </a:p>
          <a:p>
            <a:pPr>
              <a:lnSpc>
                <a:spcPct val="150000"/>
              </a:lnSpc>
            </a:pPr>
            <a:endParaRPr lang="en-US" altLang="en-US" b="0"/>
          </a:p>
        </p:txBody>
      </p:sp>
      <p:sp>
        <p:nvSpPr>
          <p:cNvPr id="58372" name="Slide Number Placeholder 3">
            <a:extLst>
              <a:ext uri="{FF2B5EF4-FFF2-40B4-BE49-F238E27FC236}">
                <a16:creationId xmlns:a16="http://schemas.microsoft.com/office/drawing/2014/main" id="{A0F2D170-A299-18D5-8C6A-36423606976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8424D92-CA06-49DB-AF1C-96727B68BEE6}" type="slidenum">
              <a:rPr lang="nl-NL" altLang="en-US" sz="1200">
                <a:solidFill>
                  <a:schemeClr val="tx1"/>
                </a:solidFill>
                <a:latin typeface="Lucida Sans Unicode" panose="020B0602030504020204" pitchFamily="34" charset="0"/>
              </a:rPr>
              <a:pPr>
                <a:spcBef>
                  <a:spcPct val="0"/>
                </a:spcBef>
                <a:buClrTx/>
                <a:buFontTx/>
                <a:buNone/>
              </a:pPr>
              <a:t>51</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arn(inVertical)">
                                      <p:cBhvr>
                                        <p:cTn id="7" dur="500"/>
                                        <p:tgtEl>
                                          <p:spTgt spid="5632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6323">
                                            <p:txEl>
                                              <p:pRg st="2" end="2"/>
                                            </p:txEl>
                                          </p:spTgt>
                                        </p:tgtEl>
                                        <p:attrNameLst>
                                          <p:attrName>style.visibility</p:attrName>
                                        </p:attrNameLst>
                                      </p:cBhvr>
                                      <p:to>
                                        <p:strVal val="visible"/>
                                      </p:to>
                                    </p:set>
                                    <p:animEffect transition="in" filter="barn(inVertical)">
                                      <p:cBhvr>
                                        <p:cTn id="10" dur="500"/>
                                        <p:tgtEl>
                                          <p:spTgt spid="5632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6323">
                                            <p:txEl>
                                              <p:pRg st="3" end="3"/>
                                            </p:txEl>
                                          </p:spTgt>
                                        </p:tgtEl>
                                        <p:attrNameLst>
                                          <p:attrName>style.visibility</p:attrName>
                                        </p:attrNameLst>
                                      </p:cBhvr>
                                      <p:to>
                                        <p:strVal val="visible"/>
                                      </p:to>
                                    </p:set>
                                    <p:animEffect transition="in" filter="barn(inVertical)">
                                      <p:cBhvr>
                                        <p:cTn id="13" dur="500"/>
                                        <p:tgtEl>
                                          <p:spTgt spid="56323">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6323">
                                            <p:txEl>
                                              <p:pRg st="4" end="4"/>
                                            </p:txEl>
                                          </p:spTgt>
                                        </p:tgtEl>
                                        <p:attrNameLst>
                                          <p:attrName>style.visibility</p:attrName>
                                        </p:attrNameLst>
                                      </p:cBhvr>
                                      <p:to>
                                        <p:strVal val="visible"/>
                                      </p:to>
                                    </p:set>
                                    <p:animEffect transition="in" filter="barn(inVertical)">
                                      <p:cBhvr>
                                        <p:cTn id="16" dur="500"/>
                                        <p:tgtEl>
                                          <p:spTgt spid="56323">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6323">
                                            <p:txEl>
                                              <p:pRg st="5" end="5"/>
                                            </p:txEl>
                                          </p:spTgt>
                                        </p:tgtEl>
                                        <p:attrNameLst>
                                          <p:attrName>style.visibility</p:attrName>
                                        </p:attrNameLst>
                                      </p:cBhvr>
                                      <p:to>
                                        <p:strVal val="visible"/>
                                      </p:to>
                                    </p:set>
                                    <p:animEffect transition="in" filter="barn(inVertical)">
                                      <p:cBhvr>
                                        <p:cTn id="19"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2FDB06F-7CCB-093C-BB4C-6A692A25E2F9}"/>
              </a:ext>
            </a:extLst>
          </p:cNvPr>
          <p:cNvSpPr>
            <a:spLocks noGrp="1"/>
          </p:cNvSpPr>
          <p:nvPr>
            <p:ph type="title"/>
          </p:nvPr>
        </p:nvSpPr>
        <p:spPr/>
        <p:txBody>
          <a:bodyPr/>
          <a:lstStyle/>
          <a:p>
            <a:pPr marL="342900" indent="-342900"/>
            <a:r>
              <a:rPr lang="en-US" altLang="en-US"/>
              <a:t>2.7. Sinh các ca kiểm thử</a:t>
            </a:r>
          </a:p>
        </p:txBody>
      </p:sp>
      <p:sp>
        <p:nvSpPr>
          <p:cNvPr id="59395" name="Content Placeholder 2">
            <a:extLst>
              <a:ext uri="{FF2B5EF4-FFF2-40B4-BE49-F238E27FC236}">
                <a16:creationId xmlns:a16="http://schemas.microsoft.com/office/drawing/2014/main" id="{7D183D43-1392-B877-A194-A9EDECDBFD9C}"/>
              </a:ext>
            </a:extLst>
          </p:cNvPr>
          <p:cNvSpPr>
            <a:spLocks noGrp="1"/>
          </p:cNvSpPr>
          <p:nvPr>
            <p:ph idx="1"/>
          </p:nvPr>
        </p:nvSpPr>
        <p:spPr/>
        <p:txBody>
          <a:bodyPr/>
          <a:lstStyle/>
          <a:p>
            <a:pPr>
              <a:lnSpc>
                <a:spcPct val="150000"/>
              </a:lnSpc>
            </a:pPr>
            <a:r>
              <a:rPr lang="en-US" altLang="en-US" b="0"/>
              <a:t> Để tiến hành phương pháp kiểm thử dòng dữ liệu, trước hết chúng ta phải sinh đồ thị dòng dữ liệu của đơn vị chương trình. </a:t>
            </a:r>
          </a:p>
          <a:p>
            <a:pPr>
              <a:lnSpc>
                <a:spcPct val="150000"/>
              </a:lnSpc>
            </a:pPr>
            <a:r>
              <a:rPr lang="en-US" altLang="en-US" b="0"/>
              <a:t>Với độ đo kiểm thử C, chúng ta sẽ xác định tất cả các đường đi đầy đủ ( Complete- paths) thỏa mãn độ đo này. </a:t>
            </a:r>
          </a:p>
          <a:p>
            <a:pPr>
              <a:lnSpc>
                <a:spcPct val="150000"/>
              </a:lnSpc>
            </a:pPr>
            <a:endParaRPr lang="en-US" altLang="en-US" b="0"/>
          </a:p>
          <a:p>
            <a:pPr>
              <a:lnSpc>
                <a:spcPct val="150000"/>
              </a:lnSpc>
            </a:pPr>
            <a:endParaRPr lang="en-US" altLang="en-US" b="0"/>
          </a:p>
        </p:txBody>
      </p:sp>
      <p:sp>
        <p:nvSpPr>
          <p:cNvPr id="59396" name="Slide Number Placeholder 3">
            <a:extLst>
              <a:ext uri="{FF2B5EF4-FFF2-40B4-BE49-F238E27FC236}">
                <a16:creationId xmlns:a16="http://schemas.microsoft.com/office/drawing/2014/main" id="{9707E924-0FAC-EE0F-8454-188C590B57D3}"/>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8DC73F1-6372-43EE-A8EA-EF168E0079CD}" type="slidenum">
              <a:rPr lang="nl-NL" altLang="en-US" sz="1200">
                <a:solidFill>
                  <a:schemeClr val="tx1"/>
                </a:solidFill>
                <a:latin typeface="Lucida Sans Unicode" panose="020B0602030504020204" pitchFamily="34" charset="0"/>
              </a:rPr>
              <a:pPr>
                <a:spcBef>
                  <a:spcPct val="0"/>
                </a:spcBef>
                <a:buClrTx/>
                <a:buFontTx/>
                <a:buNone/>
              </a:pPr>
              <a:t>52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A22041E6-3B17-6D58-E431-A2B34269AB27}"/>
              </a:ext>
            </a:extLst>
          </p:cNvPr>
          <p:cNvSpPr>
            <a:spLocks noGrp="1"/>
          </p:cNvSpPr>
          <p:nvPr>
            <p:ph type="title"/>
          </p:nvPr>
        </p:nvSpPr>
        <p:spPr/>
        <p:txBody>
          <a:bodyPr/>
          <a:lstStyle/>
          <a:p>
            <a:pPr marL="342900" indent="-342900"/>
            <a:r>
              <a:rPr lang="en-US" altLang="en-US"/>
              <a:t>2.7. Sinh các ca kiểm thử (tt)</a:t>
            </a:r>
          </a:p>
        </p:txBody>
      </p:sp>
      <p:sp>
        <p:nvSpPr>
          <p:cNvPr id="64515" name="Content Placeholder 2">
            <a:extLst>
              <a:ext uri="{FF2B5EF4-FFF2-40B4-BE49-F238E27FC236}">
                <a16:creationId xmlns:a16="http://schemas.microsoft.com/office/drawing/2014/main" id="{14E9AA07-762B-1C2C-1596-10036E14BF23}"/>
              </a:ext>
            </a:extLst>
          </p:cNvPr>
          <p:cNvSpPr>
            <a:spLocks noGrp="1"/>
          </p:cNvSpPr>
          <p:nvPr>
            <p:ph idx="1"/>
          </p:nvPr>
        </p:nvSpPr>
        <p:spPr>
          <a:xfrm>
            <a:off x="684213" y="1592263"/>
            <a:ext cx="7847012" cy="4367212"/>
          </a:xfrm>
        </p:spPr>
        <p:txBody>
          <a:bodyPr/>
          <a:lstStyle/>
          <a:p>
            <a:pPr>
              <a:lnSpc>
                <a:spcPct val="150000"/>
              </a:lnSpc>
            </a:pPr>
            <a:r>
              <a:rPr lang="en-US" altLang="en-US" b="0"/>
              <a:t> Tuy nhiên, không phải đường đi nào cũng có thể tìm được một bộ dữ liệu đầu vào để nó được thực thi khi chạy đơn vị chương trình. </a:t>
            </a:r>
          </a:p>
          <a:p>
            <a:pPr>
              <a:lnSpc>
                <a:spcPct val="150000"/>
              </a:lnSpc>
            </a:pPr>
            <a:r>
              <a:rPr lang="en-US" altLang="en-US" b="0"/>
              <a:t>Nếu tồn tại một bộ dữ liệu đầu vào như vậy thì đường đi tương ứng được gọi là đường đi thực thi được. </a:t>
            </a:r>
          </a:p>
          <a:p>
            <a:pPr>
              <a:lnSpc>
                <a:spcPct val="150000"/>
              </a:lnSpc>
            </a:pPr>
            <a:r>
              <a:rPr lang="en-US" altLang="en-US" b="0">
                <a:solidFill>
                  <a:srgbClr val="FF0000"/>
                </a:solidFill>
              </a:rPr>
              <a:t>Như vậy, bài toán còn lại hiện nay là làm thế nào để sinh được bộ đầu vào cho từng đường đi đầy đủ trên. Bộ đầu vào này cùng với giá trị đầu ra mong đợi sẽ là ca kiểm thử cho đường đi này.</a:t>
            </a:r>
          </a:p>
          <a:p>
            <a:pPr>
              <a:lnSpc>
                <a:spcPct val="150000"/>
              </a:lnSpc>
            </a:pPr>
            <a:endParaRPr lang="en-US" altLang="en-US" b="0"/>
          </a:p>
        </p:txBody>
      </p:sp>
      <p:sp>
        <p:nvSpPr>
          <p:cNvPr id="60420" name="Slide Number Placeholder 3">
            <a:extLst>
              <a:ext uri="{FF2B5EF4-FFF2-40B4-BE49-F238E27FC236}">
                <a16:creationId xmlns:a16="http://schemas.microsoft.com/office/drawing/2014/main" id="{48B51C9B-3FAB-85F9-2317-8A6718C1D87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3456F9E7-4257-43D9-8054-980A595C346F}" type="slidenum">
              <a:rPr lang="nl-NL" altLang="en-US" sz="1200">
                <a:solidFill>
                  <a:schemeClr val="tx1"/>
                </a:solidFill>
                <a:latin typeface="Lucida Sans Unicode" panose="020B0602030504020204" pitchFamily="34" charset="0"/>
              </a:rPr>
              <a:pPr>
                <a:spcBef>
                  <a:spcPct val="0"/>
                </a:spcBef>
                <a:buClrTx/>
                <a:buFontTx/>
                <a:buNone/>
              </a:pPr>
              <a:t>53</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arn(inVertical)">
                                      <p:cBhvr>
                                        <p:cTn id="7" dur="500"/>
                                        <p:tgtEl>
                                          <p:spTgt spid="64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wipe(down)">
                                      <p:cBhvr>
                                        <p:cTn id="12"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5CA1AC9B-F4D5-C7A9-FD83-C211DF222649}"/>
              </a:ext>
            </a:extLst>
          </p:cNvPr>
          <p:cNvSpPr>
            <a:spLocks noGrp="1"/>
          </p:cNvSpPr>
          <p:nvPr>
            <p:ph type="title"/>
          </p:nvPr>
        </p:nvSpPr>
        <p:spPr/>
        <p:txBody>
          <a:bodyPr/>
          <a:lstStyle/>
          <a:p>
            <a:pPr marL="342900" indent="-342900"/>
            <a:r>
              <a:rPr lang="en-US" altLang="en-US"/>
              <a:t>2.7. Sinh các ca kiểm thử (tt)</a:t>
            </a:r>
          </a:p>
        </p:txBody>
      </p:sp>
      <p:sp>
        <p:nvSpPr>
          <p:cNvPr id="61443" name="Content Placeholder 2">
            <a:extLst>
              <a:ext uri="{FF2B5EF4-FFF2-40B4-BE49-F238E27FC236}">
                <a16:creationId xmlns:a16="http://schemas.microsoft.com/office/drawing/2014/main" id="{30CE574F-AFA5-CE89-F33B-A66A832A884E}"/>
              </a:ext>
            </a:extLst>
          </p:cNvPr>
          <p:cNvSpPr>
            <a:spLocks noGrp="1"/>
          </p:cNvSpPr>
          <p:nvPr>
            <p:ph idx="1"/>
          </p:nvPr>
        </p:nvSpPr>
        <p:spPr/>
        <p:txBody>
          <a:bodyPr/>
          <a:lstStyle/>
          <a:p>
            <a:pPr>
              <a:lnSpc>
                <a:spcPct val="150000"/>
              </a:lnSpc>
            </a:pPr>
            <a:r>
              <a:rPr lang="en-US" altLang="en-US" b="0"/>
              <a:t> Xét đường đi đầy đủ (1 - 2 - 3 - 4 - 5 - 6 - 3 - 7 - 9) từ đồ thị dòng dữ liệu. Từ đường đi này, ta sẽ xác định các biểu thức thuộc các p-uses nằm trên các cạnh của nó. Cụ thể, ta có các biểu thức sau:</a:t>
            </a:r>
          </a:p>
          <a:p>
            <a:pPr marL="831850" lvl="1" indent="-457200">
              <a:lnSpc>
                <a:spcPct val="150000"/>
              </a:lnSpc>
              <a:buFont typeface="Arial" panose="020B0604020202020204" pitchFamily="34" charset="0"/>
              <a:buAutoNum type="arabicPeriod"/>
            </a:pPr>
            <a:r>
              <a:rPr lang="en-US" altLang="en-US"/>
              <a:t> ((ti&lt;AS) &amp;&amp; (value[i]!=-999)) (thuộc cạnh (3, 4)),</a:t>
            </a:r>
          </a:p>
          <a:p>
            <a:pPr marL="831850" lvl="1" indent="-457200">
              <a:lnSpc>
                <a:spcPct val="150000"/>
              </a:lnSpc>
              <a:buFont typeface="Arial" panose="020B0604020202020204" pitchFamily="34" charset="0"/>
              <a:buAutoNum type="arabicPeriod"/>
            </a:pPr>
            <a:r>
              <a:rPr lang="en-US" altLang="en-US"/>
              <a:t>((value[i] &gt;= MIN) &amp;&amp; (value[i] &lt;= MAX)) (điều kiện này thuộc cạnh (4, 5)),</a:t>
            </a:r>
          </a:p>
          <a:p>
            <a:pPr marL="831850" lvl="1" indent="-457200">
              <a:lnSpc>
                <a:spcPct val="150000"/>
              </a:lnSpc>
              <a:buFont typeface="Arial" panose="020B0604020202020204" pitchFamily="34" charset="0"/>
              <a:buAutoNum type="arabicPeriod"/>
            </a:pPr>
            <a:r>
              <a:rPr lang="en-US" altLang="en-US"/>
              <a:t>∼((ti&lt;AS) &amp;&amp; (value[i] != -999)) (thuộc cạnh (3, 7)), và</a:t>
            </a:r>
          </a:p>
          <a:p>
            <a:pPr marL="831850" lvl="1" indent="-457200">
              <a:lnSpc>
                <a:spcPct val="150000"/>
              </a:lnSpc>
              <a:buFont typeface="Arial" panose="020B0604020202020204" pitchFamily="34" charset="0"/>
              <a:buAutoNum type="arabicPeriod"/>
            </a:pPr>
            <a:r>
              <a:rPr lang="en-US" altLang="en-US"/>
              <a:t> tv &gt; 0 (thuộc cạnh (7, 9))</a:t>
            </a:r>
          </a:p>
          <a:p>
            <a:pPr>
              <a:lnSpc>
                <a:spcPct val="150000"/>
              </a:lnSpc>
            </a:pPr>
            <a:endParaRPr lang="en-US" altLang="en-US" b="0"/>
          </a:p>
        </p:txBody>
      </p:sp>
      <p:sp>
        <p:nvSpPr>
          <p:cNvPr id="61444" name="Slide Number Placeholder 3">
            <a:extLst>
              <a:ext uri="{FF2B5EF4-FFF2-40B4-BE49-F238E27FC236}">
                <a16:creationId xmlns:a16="http://schemas.microsoft.com/office/drawing/2014/main" id="{F405565C-0E48-D924-B636-DA57D9AAEA92}"/>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D183403-F788-4448-94D5-4FE3C6EA1D2D}" type="slidenum">
              <a:rPr lang="nl-NL" altLang="en-US" sz="1200">
                <a:solidFill>
                  <a:schemeClr val="tx1"/>
                </a:solidFill>
                <a:latin typeface="Lucida Sans Unicode" panose="020B0602030504020204" pitchFamily="34" charset="0"/>
              </a:rPr>
              <a:pPr>
                <a:spcBef>
                  <a:spcPct val="0"/>
                </a:spcBef>
                <a:buClrTx/>
                <a:buFontTx/>
                <a:buNone/>
              </a:pPr>
              <a:t>54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2">
            <a:extLst>
              <a:ext uri="{FF2B5EF4-FFF2-40B4-BE49-F238E27FC236}">
                <a16:creationId xmlns:a16="http://schemas.microsoft.com/office/drawing/2014/main" id="{7F964B75-BE9C-341D-2187-D7FA59FD9D8E}"/>
              </a:ext>
            </a:extLst>
          </p:cNvPr>
          <p:cNvSpPr>
            <a:spLocks noGrp="1"/>
          </p:cNvSpPr>
          <p:nvPr>
            <p:ph idx="1"/>
          </p:nvPr>
        </p:nvSpPr>
        <p:spPr>
          <a:xfrm>
            <a:off x="544513" y="1481138"/>
            <a:ext cx="8275637" cy="4900612"/>
          </a:xfrm>
        </p:spPr>
        <p:txBody>
          <a:bodyPr/>
          <a:lstStyle/>
          <a:p>
            <a:pPr lvl="1"/>
            <a:endParaRPr lang="en-US" altLang="en-US" sz="2400"/>
          </a:p>
          <a:p>
            <a:endParaRPr lang="en-US" altLang="en-US" sz="2800" b="0"/>
          </a:p>
        </p:txBody>
      </p:sp>
      <p:sp>
        <p:nvSpPr>
          <p:cNvPr id="62467" name="Slide Number Placeholder 3">
            <a:extLst>
              <a:ext uri="{FF2B5EF4-FFF2-40B4-BE49-F238E27FC236}">
                <a16:creationId xmlns:a16="http://schemas.microsoft.com/office/drawing/2014/main" id="{58C13E8A-FA13-5D80-DE30-6CF1F37E66B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CCDC927-926A-464B-84C7-854EB1E8318D}" type="slidenum">
              <a:rPr lang="nl-NL" altLang="en-US" sz="1200">
                <a:solidFill>
                  <a:schemeClr val="tx1"/>
                </a:solidFill>
                <a:latin typeface="Lucida Sans Unicode" panose="020B0602030504020204" pitchFamily="34" charset="0"/>
              </a:rPr>
              <a:pPr>
                <a:spcBef>
                  <a:spcPct val="0"/>
                </a:spcBef>
                <a:buClrTx/>
                <a:buFontTx/>
                <a:buNone/>
              </a:pPr>
              <a:t>55</a:t>
            </a:fld>
            <a:endParaRPr lang="nl-NL" altLang="en-US" sz="1200">
              <a:solidFill>
                <a:schemeClr val="tx1"/>
              </a:solidFill>
              <a:latin typeface="Lucida Sans Unicode" panose="020B0602030504020204" pitchFamily="34" charset="0"/>
            </a:endParaRPr>
          </a:p>
        </p:txBody>
      </p:sp>
      <p:pic>
        <p:nvPicPr>
          <p:cNvPr id="62468" name="Picture 6">
            <a:extLst>
              <a:ext uri="{FF2B5EF4-FFF2-40B4-BE49-F238E27FC236}">
                <a16:creationId xmlns:a16="http://schemas.microsoft.com/office/drawing/2014/main" id="{571C0D13-DDC8-5972-8BD6-6A9894D29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1" t="5342" r="4488" b="14091"/>
          <a:stretch>
            <a:fillRect/>
          </a:stretch>
        </p:blipFill>
        <p:spPr bwMode="auto">
          <a:xfrm>
            <a:off x="647700" y="1341438"/>
            <a:ext cx="7920038"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itle 1">
            <a:extLst>
              <a:ext uri="{FF2B5EF4-FFF2-40B4-BE49-F238E27FC236}">
                <a16:creationId xmlns:a16="http://schemas.microsoft.com/office/drawing/2014/main" id="{6456DE16-E5AD-7EBE-59AB-E48B4E61C62C}"/>
              </a:ext>
            </a:extLst>
          </p:cNvPr>
          <p:cNvSpPr>
            <a:spLocks noGrp="1"/>
          </p:cNvSpPr>
          <p:nvPr>
            <p:ph type="title"/>
          </p:nvPr>
        </p:nvSpPr>
        <p:spPr/>
        <p:txBody>
          <a:bodyPr/>
          <a:lstStyle/>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64D5FA3-61BE-5704-0C18-E6A13AF14CC2}"/>
              </a:ext>
            </a:extLst>
          </p:cNvPr>
          <p:cNvSpPr>
            <a:spLocks noGrp="1"/>
          </p:cNvSpPr>
          <p:nvPr>
            <p:ph type="title"/>
          </p:nvPr>
        </p:nvSpPr>
        <p:spPr/>
        <p:txBody>
          <a:bodyPr/>
          <a:lstStyle/>
          <a:p>
            <a:pPr marL="342900" indent="-342900"/>
            <a:r>
              <a:rPr lang="en-US" altLang="en-US"/>
              <a:t>2.7. Sinh các ca kiểm thử(tt)</a:t>
            </a:r>
          </a:p>
        </p:txBody>
      </p:sp>
      <p:sp>
        <p:nvSpPr>
          <p:cNvPr id="66563" name="Content Placeholder 2">
            <a:extLst>
              <a:ext uri="{FF2B5EF4-FFF2-40B4-BE49-F238E27FC236}">
                <a16:creationId xmlns:a16="http://schemas.microsoft.com/office/drawing/2014/main" id="{8F3E7049-D0B7-E18C-B55D-4115F9325A8E}"/>
              </a:ext>
            </a:extLst>
          </p:cNvPr>
          <p:cNvSpPr>
            <a:spLocks noGrp="1"/>
          </p:cNvSpPr>
          <p:nvPr>
            <p:ph idx="1"/>
          </p:nvPr>
        </p:nvSpPr>
        <p:spPr/>
        <p:txBody>
          <a:bodyPr/>
          <a:lstStyle/>
          <a:p>
            <a:pPr>
              <a:lnSpc>
                <a:spcPct val="150000"/>
              </a:lnSpc>
              <a:defRPr/>
            </a:pPr>
            <a:r>
              <a:rPr lang="en-US" altLang="en-US" b="0"/>
              <a:t>Chúng ta sẽ sinh ra các giá trị đầu vào và kiểm tra các giá trị đó sao cho thỏa mãn hết các điều kiện trên.</a:t>
            </a:r>
          </a:p>
          <a:p>
            <a:pPr>
              <a:lnSpc>
                <a:spcPct val="150000"/>
              </a:lnSpc>
              <a:defRPr/>
            </a:pPr>
            <a:r>
              <a:rPr lang="en-US" altLang="en-US" b="0"/>
              <a:t>Ví dụ, bộ đầu vào ([1, -999], 2, 1, 2) thỏa mãn tất cả các điều kiện trên. </a:t>
            </a:r>
          </a:p>
          <a:p>
            <a:pPr marL="0" indent="0">
              <a:lnSpc>
                <a:spcPct val="150000"/>
              </a:lnSpc>
              <a:buFont typeface="Wingdings" panose="05000000000000000000" pitchFamily="2" charset="2"/>
              <a:buNone/>
              <a:defRPr/>
            </a:pPr>
            <a:endParaRPr lang="en-US" altLang="en-US" b="0"/>
          </a:p>
        </p:txBody>
      </p:sp>
      <p:sp>
        <p:nvSpPr>
          <p:cNvPr id="63492" name="Slide Number Placeholder 3">
            <a:extLst>
              <a:ext uri="{FF2B5EF4-FFF2-40B4-BE49-F238E27FC236}">
                <a16:creationId xmlns:a16="http://schemas.microsoft.com/office/drawing/2014/main" id="{98AED10C-E8A5-0F3F-4874-93EBF6CDF118}"/>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5A7670F-3AA0-4093-8F41-39BE3CB4C9A3}" type="slidenum">
              <a:rPr lang="nl-NL" altLang="en-US" sz="1200">
                <a:solidFill>
                  <a:schemeClr val="tx1"/>
                </a:solidFill>
                <a:latin typeface="Lucida Sans Unicode" panose="020B0602030504020204" pitchFamily="34" charset="0"/>
              </a:rPr>
              <a:pPr>
                <a:spcBef>
                  <a:spcPct val="0"/>
                </a:spcBef>
                <a:buClrTx/>
                <a:buFontTx/>
                <a:buNone/>
              </a:pPr>
              <a:t>56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7A9B760-90FA-A169-9DD4-66F7C48AD60F}"/>
              </a:ext>
            </a:extLst>
          </p:cNvPr>
          <p:cNvSpPr>
            <a:spLocks noGrp="1"/>
          </p:cNvSpPr>
          <p:nvPr>
            <p:ph type="title"/>
          </p:nvPr>
        </p:nvSpPr>
        <p:spPr/>
        <p:txBody>
          <a:bodyPr/>
          <a:lstStyle/>
          <a:p>
            <a:pPr marL="342900" indent="-342900"/>
            <a:r>
              <a:rPr lang="en-US" altLang="en-US"/>
              <a:t>Lưu ý</a:t>
            </a:r>
          </a:p>
        </p:txBody>
      </p:sp>
      <p:sp>
        <p:nvSpPr>
          <p:cNvPr id="64515" name="Content Placeholder 2">
            <a:extLst>
              <a:ext uri="{FF2B5EF4-FFF2-40B4-BE49-F238E27FC236}">
                <a16:creationId xmlns:a16="http://schemas.microsoft.com/office/drawing/2014/main" id="{A99B06BD-46A8-CC50-6D60-44A0BB8FE286}"/>
              </a:ext>
            </a:extLst>
          </p:cNvPr>
          <p:cNvSpPr>
            <a:spLocks noGrp="1"/>
          </p:cNvSpPr>
          <p:nvPr>
            <p:ph idx="1"/>
          </p:nvPr>
        </p:nvSpPr>
        <p:spPr/>
        <p:txBody>
          <a:bodyPr/>
          <a:lstStyle/>
          <a:p>
            <a:pPr>
              <a:lnSpc>
                <a:spcPct val="150000"/>
              </a:lnSpc>
            </a:pPr>
            <a:r>
              <a:rPr lang="en-US" altLang="en-US" b="0"/>
              <a:t>Để lựa chọn các bộ đầu vào ứng với các đường đi đầy đủ thỏa mãn một độ đo cho trước, chúng ta phải đảm bảo rằng các đường đi này là thực thi được. </a:t>
            </a:r>
          </a:p>
        </p:txBody>
      </p:sp>
      <p:sp>
        <p:nvSpPr>
          <p:cNvPr id="64516" name="Slide Number Placeholder 3">
            <a:extLst>
              <a:ext uri="{FF2B5EF4-FFF2-40B4-BE49-F238E27FC236}">
                <a16:creationId xmlns:a16="http://schemas.microsoft.com/office/drawing/2014/main" id="{7E57A4C4-1289-7D18-0818-01277CE8D53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4B2E136E-75DB-4917-8FE5-86CCB9E87E9D}" type="slidenum">
              <a:rPr lang="nl-NL" altLang="en-US" sz="1200">
                <a:solidFill>
                  <a:schemeClr val="tx1"/>
                </a:solidFill>
                <a:latin typeface="Lucida Sans Unicode" panose="020B0602030504020204" pitchFamily="34" charset="0"/>
              </a:rPr>
              <a:pPr>
                <a:spcBef>
                  <a:spcPct val="0"/>
                </a:spcBef>
                <a:buClrTx/>
                <a:buFontTx/>
                <a:buNone/>
              </a:pPr>
              <a:t>57</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AD5D2CF-12DE-1E19-FAF1-41CEC4739A75}"/>
              </a:ext>
            </a:extLst>
          </p:cNvPr>
          <p:cNvSpPr>
            <a:spLocks noGrp="1"/>
          </p:cNvSpPr>
          <p:nvPr>
            <p:ph type="title"/>
          </p:nvPr>
        </p:nvSpPr>
        <p:spPr/>
        <p:txBody>
          <a:bodyPr/>
          <a:lstStyle/>
          <a:p>
            <a:r>
              <a:rPr lang="en-US" altLang="en-US"/>
              <a:t>3. Kiểm thử dựa trên lát cắt</a:t>
            </a:r>
          </a:p>
        </p:txBody>
      </p:sp>
      <p:sp>
        <p:nvSpPr>
          <p:cNvPr id="65539" name="Content Placeholder 2">
            <a:extLst>
              <a:ext uri="{FF2B5EF4-FFF2-40B4-BE49-F238E27FC236}">
                <a16:creationId xmlns:a16="http://schemas.microsoft.com/office/drawing/2014/main" id="{FB93CCD5-2E55-9DF5-B3D1-53BD9AC1E4F1}"/>
              </a:ext>
            </a:extLst>
          </p:cNvPr>
          <p:cNvSpPr>
            <a:spLocks noGrp="1"/>
          </p:cNvSpPr>
          <p:nvPr>
            <p:ph idx="1"/>
          </p:nvPr>
        </p:nvSpPr>
        <p:spPr/>
        <p:txBody>
          <a:bodyPr/>
          <a:lstStyle/>
          <a:p>
            <a:r>
              <a:rPr lang="en-US" altLang="en-US"/>
              <a:t>Ví dụ về lát cắt chương trình</a:t>
            </a:r>
          </a:p>
          <a:p>
            <a:endParaRPr lang="en-US" altLang="en-US"/>
          </a:p>
        </p:txBody>
      </p:sp>
      <p:sp>
        <p:nvSpPr>
          <p:cNvPr id="65540" name="Slide Number Placeholder 3">
            <a:extLst>
              <a:ext uri="{FF2B5EF4-FFF2-40B4-BE49-F238E27FC236}">
                <a16:creationId xmlns:a16="http://schemas.microsoft.com/office/drawing/2014/main" id="{1B560F11-8865-F797-6B1E-AFF46708ACBC}"/>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FF8110E1-1DC8-46AA-B5B9-9BAFBAFE12FA}" type="slidenum">
              <a:rPr lang="nl-NL" altLang="en-US" sz="1200">
                <a:solidFill>
                  <a:schemeClr val="tx1"/>
                </a:solidFill>
                <a:latin typeface="Lucida Sans Unicode" panose="020B0602030504020204" pitchFamily="34" charset="0"/>
              </a:rPr>
              <a:pPr>
                <a:spcBef>
                  <a:spcPct val="0"/>
                </a:spcBef>
                <a:buClrTx/>
                <a:buFontTx/>
                <a:buNone/>
              </a:pPr>
              <a:t>58</a:t>
            </a:fld>
            <a:endParaRPr lang="nl-NL" altLang="en-US" sz="1200">
              <a:solidFill>
                <a:schemeClr val="tx1"/>
              </a:solidFill>
              <a:latin typeface="Lucida Sans Unicode" panose="020B0602030504020204" pitchFamily="34" charset="0"/>
            </a:endParaRPr>
          </a:p>
        </p:txBody>
      </p:sp>
      <p:pic>
        <p:nvPicPr>
          <p:cNvPr id="65541" name="Picture 4">
            <a:extLst>
              <a:ext uri="{FF2B5EF4-FFF2-40B4-BE49-F238E27FC236}">
                <a16:creationId xmlns:a16="http://schemas.microsoft.com/office/drawing/2014/main" id="{404DEBEA-30EC-8655-535D-ACF9FC5E9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76" r="7584" b="8841"/>
          <a:stretch>
            <a:fillRect/>
          </a:stretch>
        </p:blipFill>
        <p:spPr bwMode="auto">
          <a:xfrm>
            <a:off x="1079500" y="2565400"/>
            <a:ext cx="6704013" cy="294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01386C9-7D02-91F2-0D38-D20625DB0BC9}"/>
              </a:ext>
            </a:extLst>
          </p:cNvPr>
          <p:cNvSpPr>
            <a:spLocks noGrp="1"/>
          </p:cNvSpPr>
          <p:nvPr>
            <p:ph type="title"/>
          </p:nvPr>
        </p:nvSpPr>
        <p:spPr/>
        <p:txBody>
          <a:bodyPr/>
          <a:lstStyle/>
          <a:p>
            <a:r>
              <a:rPr lang="en-US" altLang="en-US"/>
              <a:t>3. Kiểm thử dựa trên lát cắt (tt)</a:t>
            </a:r>
          </a:p>
        </p:txBody>
      </p:sp>
      <p:sp>
        <p:nvSpPr>
          <p:cNvPr id="66563" name="Content Placeholder 2">
            <a:extLst>
              <a:ext uri="{FF2B5EF4-FFF2-40B4-BE49-F238E27FC236}">
                <a16:creationId xmlns:a16="http://schemas.microsoft.com/office/drawing/2014/main" id="{15047894-DA9A-0EB0-C043-05AF18AF8732}"/>
              </a:ext>
            </a:extLst>
          </p:cNvPr>
          <p:cNvSpPr>
            <a:spLocks noGrp="1"/>
          </p:cNvSpPr>
          <p:nvPr>
            <p:ph idx="1"/>
          </p:nvPr>
        </p:nvSpPr>
        <p:spPr/>
        <p:txBody>
          <a:bodyPr/>
          <a:lstStyle/>
          <a:p>
            <a:pPr>
              <a:lnSpc>
                <a:spcPct val="150000"/>
              </a:lnSpc>
            </a:pPr>
            <a:r>
              <a:rPr lang="en-US" altLang="en-US"/>
              <a:t>Định nghĩa 4.17. </a:t>
            </a:r>
            <a:r>
              <a:rPr lang="en-US" altLang="en-US" b="0"/>
              <a:t>(Lát cắt.) Cho một chương trình P và V là tập các biến trong chương trình này. Một lát cắt trên V tại câu lệnh n, kí hiệu S (V, n ), là tập tất các lệnh trong P có góp phần làm thay đổi giá trị của tập biến trong V. </a:t>
            </a:r>
          </a:p>
        </p:txBody>
      </p:sp>
      <p:sp>
        <p:nvSpPr>
          <p:cNvPr id="66564" name="Slide Number Placeholder 3">
            <a:extLst>
              <a:ext uri="{FF2B5EF4-FFF2-40B4-BE49-F238E27FC236}">
                <a16:creationId xmlns:a16="http://schemas.microsoft.com/office/drawing/2014/main" id="{88BBA1F6-AE32-23C6-21A7-D1241577FEAC}"/>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B5DED8B-D20E-415A-A4E5-C6429D60B5D8}" type="slidenum">
              <a:rPr lang="nl-NL" altLang="en-US" sz="1200">
                <a:solidFill>
                  <a:schemeClr val="tx1"/>
                </a:solidFill>
                <a:latin typeface="Lucida Sans Unicode" panose="020B0602030504020204" pitchFamily="34" charset="0"/>
              </a:rPr>
              <a:pPr>
                <a:spcBef>
                  <a:spcPct val="0"/>
                </a:spcBef>
                <a:buClrTx/>
                <a:buFontTx/>
                <a:buNone/>
              </a:pPr>
              <a:t>59</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10FCC20-7E92-8E59-FB63-EDD4118FD91C}"/>
              </a:ext>
            </a:extLst>
          </p:cNvPr>
          <p:cNvSpPr>
            <a:spLocks noGrp="1"/>
          </p:cNvSpPr>
          <p:nvPr>
            <p:ph type="title"/>
          </p:nvPr>
        </p:nvSpPr>
        <p:spPr/>
        <p:txBody>
          <a:bodyPr/>
          <a:lstStyle/>
          <a:p>
            <a:r>
              <a:rPr lang="en-US" altLang="en-US"/>
              <a:t>2.1. Ý tưởng (tt)</a:t>
            </a:r>
          </a:p>
        </p:txBody>
      </p:sp>
      <p:sp>
        <p:nvSpPr>
          <p:cNvPr id="9219" name="Content Placeholder 2">
            <a:extLst>
              <a:ext uri="{FF2B5EF4-FFF2-40B4-BE49-F238E27FC236}">
                <a16:creationId xmlns:a16="http://schemas.microsoft.com/office/drawing/2014/main" id="{737EF1FB-FBF5-2C22-263C-D0168403A76B}"/>
              </a:ext>
            </a:extLst>
          </p:cNvPr>
          <p:cNvSpPr>
            <a:spLocks noGrp="1"/>
          </p:cNvSpPr>
          <p:nvPr>
            <p:ph idx="1"/>
          </p:nvPr>
        </p:nvSpPr>
        <p:spPr/>
        <p:txBody>
          <a:bodyPr/>
          <a:lstStyle/>
          <a:p>
            <a:pPr>
              <a:lnSpc>
                <a:spcPct val="150000"/>
              </a:lnSpc>
            </a:pPr>
            <a:r>
              <a:rPr lang="en-US" altLang="en-US" b="0"/>
              <a:t>Quá trình kiểm thử dòng dữ liệu được chia thành hai pha riêng biệt</a:t>
            </a:r>
          </a:p>
          <a:p>
            <a:pPr lvl="1">
              <a:lnSpc>
                <a:spcPct val="150000"/>
              </a:lnSpc>
            </a:pPr>
            <a:r>
              <a:rPr lang="en-US" altLang="en-US"/>
              <a:t>Kiểm thử dòng dữ liệu tĩnh (static data flow testing)</a:t>
            </a:r>
          </a:p>
          <a:p>
            <a:pPr lvl="2">
              <a:lnSpc>
                <a:spcPct val="150000"/>
              </a:lnSpc>
            </a:pPr>
            <a:r>
              <a:rPr lang="en-US" altLang="en-US"/>
              <a:t>Phân tích mã nguồn mà không cần chạy chương trình nhằm phát hiện các vấn đề về khai báo, khởi tạo giá trị cho các biến và sử dụng chúng. </a:t>
            </a:r>
          </a:p>
          <a:p>
            <a:pPr lvl="1">
              <a:lnSpc>
                <a:spcPct val="150000"/>
              </a:lnSpc>
            </a:pPr>
            <a:r>
              <a:rPr lang="en-US" altLang="en-US"/>
              <a:t>Kiểm thử dòng dữ liệu động (dynamic data flow testing)</a:t>
            </a:r>
          </a:p>
          <a:p>
            <a:pPr lvl="2">
              <a:lnSpc>
                <a:spcPct val="150000"/>
              </a:lnSpc>
            </a:pPr>
            <a:r>
              <a:rPr lang="en-US" altLang="en-US"/>
              <a:t>Chạy các ca kiểm thử nhằm phát hiện các lỗi tiềm ẩn mà kiểm thử tĩnh không phát hiện được.</a:t>
            </a:r>
          </a:p>
          <a:p>
            <a:pPr lvl="2">
              <a:lnSpc>
                <a:spcPct val="150000"/>
              </a:lnSpc>
            </a:pPr>
            <a:endParaRPr lang="en-US" altLang="en-US"/>
          </a:p>
        </p:txBody>
      </p:sp>
      <p:sp>
        <p:nvSpPr>
          <p:cNvPr id="12292" name="Slide Number Placeholder 3">
            <a:extLst>
              <a:ext uri="{FF2B5EF4-FFF2-40B4-BE49-F238E27FC236}">
                <a16:creationId xmlns:a16="http://schemas.microsoft.com/office/drawing/2014/main" id="{DBF16AA5-32D3-0782-5A75-472E52DF0A16}"/>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0EF1230-E2ED-4734-8679-963C3AC461C1}" type="slidenum">
              <a:rPr lang="nl-NL" altLang="en-US" sz="1200">
                <a:solidFill>
                  <a:schemeClr val="tx1"/>
                </a:solidFill>
                <a:latin typeface="Lucida Sans Unicode" panose="020B0602030504020204" pitchFamily="34" charset="0"/>
              </a:rPr>
              <a:pPr>
                <a:spcBef>
                  <a:spcPct val="0"/>
                </a:spcBef>
                <a:buClrTx/>
                <a:buFontTx/>
                <a:buNone/>
              </a:pPr>
              <a:t>6</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animEffect transition="in" filter="wipe(down)">
                                      <p:cBhvr>
                                        <p:cTn id="7" dur="500"/>
                                        <p:tgtEl>
                                          <p:spTgt spid="92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219">
                                            <p:txEl>
                                              <p:pRg st="4" end="4"/>
                                            </p:txEl>
                                          </p:spTgt>
                                        </p:tgtEl>
                                        <p:attrNameLst>
                                          <p:attrName>style.visibility</p:attrName>
                                        </p:attrNameLst>
                                      </p:cBhvr>
                                      <p:to>
                                        <p:strVal val="visible"/>
                                      </p:to>
                                    </p:set>
                                    <p:animEffect transition="in" filter="wipe(down)">
                                      <p:cBhvr>
                                        <p:cTn id="1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EBDBD19D-53F8-E926-CBCF-33488A6430DA}"/>
              </a:ext>
            </a:extLst>
          </p:cNvPr>
          <p:cNvSpPr>
            <a:spLocks noGrp="1"/>
          </p:cNvSpPr>
          <p:nvPr>
            <p:ph type="title"/>
          </p:nvPr>
        </p:nvSpPr>
        <p:spPr/>
        <p:txBody>
          <a:bodyPr/>
          <a:lstStyle/>
          <a:p>
            <a:r>
              <a:rPr lang="en-US" altLang="en-US"/>
              <a:t>3. Kiểm thử dựa trên lát cắt (tt)</a:t>
            </a:r>
          </a:p>
        </p:txBody>
      </p:sp>
      <p:sp>
        <p:nvSpPr>
          <p:cNvPr id="67587" name="Content Placeholder 2">
            <a:extLst>
              <a:ext uri="{FF2B5EF4-FFF2-40B4-BE49-F238E27FC236}">
                <a16:creationId xmlns:a16="http://schemas.microsoft.com/office/drawing/2014/main" id="{BC08A304-228C-9CAC-5820-63B676BAD4E6}"/>
              </a:ext>
            </a:extLst>
          </p:cNvPr>
          <p:cNvSpPr>
            <a:spLocks noGrp="1"/>
          </p:cNvSpPr>
          <p:nvPr>
            <p:ph idx="1"/>
          </p:nvPr>
        </p:nvSpPr>
        <p:spPr>
          <a:xfrm>
            <a:off x="611188" y="1773238"/>
            <a:ext cx="7847012" cy="4367212"/>
          </a:xfrm>
        </p:spPr>
        <p:txBody>
          <a:bodyPr/>
          <a:lstStyle/>
          <a:p>
            <a:pPr>
              <a:lnSpc>
                <a:spcPct val="130000"/>
              </a:lnSpc>
            </a:pPr>
            <a:r>
              <a:rPr lang="en-US" altLang="en-US"/>
              <a:t>Định nghĩa 4.18</a:t>
            </a:r>
            <a:r>
              <a:rPr lang="en-US" altLang="en-US" b="0"/>
              <a:t>. (Lát cắt chương trình.) Cho một chương trình P với đồ thị chương trình G (P ) (</a:t>
            </a:r>
            <a:r>
              <a:rPr lang="en-US" altLang="en-US" b="0">
                <a:solidFill>
                  <a:srgbClr val="FF0000"/>
                </a:solidFill>
              </a:rPr>
              <a:t>trong đó các câu lệnh và các đoạn câu lệnh được đánh số</a:t>
            </a:r>
            <a:r>
              <a:rPr lang="en-US" altLang="en-US" b="0"/>
              <a:t>) và một tập các biến V trong P, lát cắt trên tập biến V tại đoạn câu lệnh n, ký hiệu là S (V, n ), là tập các số nút của tất cả các câu lệnh và đoạn câu lệnh trong P “trước thời điểm” n “ảnh hưởng” đến các giá trị của các biến trong V tại đoạn mã lệnh thứ n. </a:t>
            </a:r>
          </a:p>
        </p:txBody>
      </p:sp>
      <p:sp>
        <p:nvSpPr>
          <p:cNvPr id="67588" name="Slide Number Placeholder 3">
            <a:extLst>
              <a:ext uri="{FF2B5EF4-FFF2-40B4-BE49-F238E27FC236}">
                <a16:creationId xmlns:a16="http://schemas.microsoft.com/office/drawing/2014/main" id="{6B176685-7FB3-1B23-F8C3-7966F83B2DF5}"/>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2DC3A0A-5749-4091-BD18-912B5D5C32D8}" type="slidenum">
              <a:rPr lang="nl-NL" altLang="en-US" sz="1200">
                <a:solidFill>
                  <a:schemeClr val="tx1"/>
                </a:solidFill>
                <a:latin typeface="Lucida Sans Unicode" panose="020B0602030504020204" pitchFamily="34" charset="0"/>
              </a:rPr>
              <a:pPr>
                <a:spcBef>
                  <a:spcPct val="0"/>
                </a:spcBef>
                <a:buClrTx/>
                <a:buFontTx/>
                <a:buNone/>
              </a:pPr>
              <a:t>60</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636D9CC6-E5AF-03A8-9E0A-7F4F3A93B945}"/>
              </a:ext>
            </a:extLst>
          </p:cNvPr>
          <p:cNvSpPr>
            <a:spLocks noGrp="1"/>
          </p:cNvSpPr>
          <p:nvPr>
            <p:ph type="title"/>
          </p:nvPr>
        </p:nvSpPr>
        <p:spPr/>
        <p:txBody>
          <a:bodyPr/>
          <a:lstStyle/>
          <a:p>
            <a:r>
              <a:rPr lang="en-US" altLang="en-US"/>
              <a:t>3. Kiểm thử dựa trên lát cắt (tt)</a:t>
            </a:r>
          </a:p>
        </p:txBody>
      </p:sp>
      <p:sp>
        <p:nvSpPr>
          <p:cNvPr id="68611" name="Content Placeholder 2">
            <a:extLst>
              <a:ext uri="{FF2B5EF4-FFF2-40B4-BE49-F238E27FC236}">
                <a16:creationId xmlns:a16="http://schemas.microsoft.com/office/drawing/2014/main" id="{DCFE2110-5372-C0A2-E740-44E5CC43C457}"/>
              </a:ext>
            </a:extLst>
          </p:cNvPr>
          <p:cNvSpPr>
            <a:spLocks noGrp="1"/>
          </p:cNvSpPr>
          <p:nvPr>
            <p:ph idx="1"/>
          </p:nvPr>
        </p:nvSpPr>
        <p:spPr/>
        <p:txBody>
          <a:bodyPr/>
          <a:lstStyle/>
          <a:p>
            <a:r>
              <a:rPr lang="en-US" altLang="en-US"/>
              <a:t>Đoạn mã 4.3: Hàm tính tổng các số chẵn nhỏ hơn n</a:t>
            </a:r>
            <a:endParaRPr lang="en-US" altLang="en-US" b="0"/>
          </a:p>
          <a:p>
            <a:endParaRPr lang="en-US" altLang="en-US" b="0"/>
          </a:p>
        </p:txBody>
      </p:sp>
      <p:sp>
        <p:nvSpPr>
          <p:cNvPr id="68612" name="Slide Number Placeholder 3">
            <a:extLst>
              <a:ext uri="{FF2B5EF4-FFF2-40B4-BE49-F238E27FC236}">
                <a16:creationId xmlns:a16="http://schemas.microsoft.com/office/drawing/2014/main" id="{22727A36-07E7-4CC9-67C3-34E8D4C05D7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4004AF5-3406-452F-B176-1B0F99B66EAF}" type="slidenum">
              <a:rPr lang="nl-NL" altLang="en-US" sz="1200">
                <a:solidFill>
                  <a:schemeClr val="tx1"/>
                </a:solidFill>
                <a:latin typeface="Lucida Sans Unicode" panose="020B0602030504020204" pitchFamily="34" charset="0"/>
              </a:rPr>
              <a:pPr>
                <a:spcBef>
                  <a:spcPct val="0"/>
                </a:spcBef>
                <a:buClrTx/>
                <a:buFontTx/>
                <a:buNone/>
              </a:pPr>
              <a:t>61</a:t>
            </a:fld>
            <a:endParaRPr lang="nl-NL" altLang="en-US" sz="1200">
              <a:solidFill>
                <a:schemeClr val="tx1"/>
              </a:solidFill>
              <a:latin typeface="Lucida Sans Unicode" panose="020B0602030504020204" pitchFamily="34" charset="0"/>
            </a:endParaRPr>
          </a:p>
        </p:txBody>
      </p:sp>
      <p:pic>
        <p:nvPicPr>
          <p:cNvPr id="68613" name="Picture 5">
            <a:extLst>
              <a:ext uri="{FF2B5EF4-FFF2-40B4-BE49-F238E27FC236}">
                <a16:creationId xmlns:a16="http://schemas.microsoft.com/office/drawing/2014/main" id="{F92F7E4E-4F96-9735-F47D-6CC12D338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28" t="14317" r="19707"/>
          <a:stretch>
            <a:fillRect/>
          </a:stretch>
        </p:blipFill>
        <p:spPr bwMode="auto">
          <a:xfrm>
            <a:off x="1943100" y="2582863"/>
            <a:ext cx="58483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90F20578-EF65-4FC4-4260-791E4BBA1DD7}"/>
              </a:ext>
            </a:extLst>
          </p:cNvPr>
          <p:cNvSpPr>
            <a:spLocks noGrp="1"/>
          </p:cNvSpPr>
          <p:nvPr>
            <p:ph type="title"/>
          </p:nvPr>
        </p:nvSpPr>
        <p:spPr/>
        <p:txBody>
          <a:bodyPr/>
          <a:lstStyle/>
          <a:p>
            <a:r>
              <a:rPr lang="en-US" altLang="en-US"/>
              <a:t>3. Kiểm thử dựa trên lát cắt (tt)</a:t>
            </a:r>
          </a:p>
        </p:txBody>
      </p:sp>
      <p:sp>
        <p:nvSpPr>
          <p:cNvPr id="69635" name="Content Placeholder 2">
            <a:extLst>
              <a:ext uri="{FF2B5EF4-FFF2-40B4-BE49-F238E27FC236}">
                <a16:creationId xmlns:a16="http://schemas.microsoft.com/office/drawing/2014/main" id="{396D22A3-194D-B89E-50A4-0A967F21065B}"/>
              </a:ext>
            </a:extLst>
          </p:cNvPr>
          <p:cNvSpPr>
            <a:spLocks noGrp="1"/>
          </p:cNvSpPr>
          <p:nvPr>
            <p:ph idx="1"/>
          </p:nvPr>
        </p:nvSpPr>
        <p:spPr/>
        <p:txBody>
          <a:bodyPr/>
          <a:lstStyle/>
          <a:p>
            <a:pPr>
              <a:lnSpc>
                <a:spcPct val="150000"/>
              </a:lnSpc>
            </a:pPr>
            <a:r>
              <a:rPr lang="en-US" altLang="en-US" b="0"/>
              <a:t>Ý tưởng của các lát cắt là để tách một chương trình thành các thành phần, mỗi một thành phần có một số ý nghĩa nhất định. </a:t>
            </a:r>
          </a:p>
          <a:p>
            <a:pPr>
              <a:lnSpc>
                <a:spcPct val="150000"/>
              </a:lnSpc>
            </a:pPr>
            <a:r>
              <a:rPr lang="en-US" altLang="en-US" b="0"/>
              <a:t>Các phần ảnh hưởng tới giá trị của các biến bằng việc sử dụng các định nghĩa và sử dụng của từng biến (Def, C-use, P-use), nhưng chúng ta cần phải tinh chỉnh lại một số hình thức sử dụng biến. </a:t>
            </a:r>
          </a:p>
        </p:txBody>
      </p:sp>
      <p:sp>
        <p:nvSpPr>
          <p:cNvPr id="69636" name="Slide Number Placeholder 3">
            <a:extLst>
              <a:ext uri="{FF2B5EF4-FFF2-40B4-BE49-F238E27FC236}">
                <a16:creationId xmlns:a16="http://schemas.microsoft.com/office/drawing/2014/main" id="{A25AB698-0AA0-269C-9ED2-12B4CCA4D243}"/>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B9E13A66-0313-44A9-AFA3-4813E377176F}" type="slidenum">
              <a:rPr lang="nl-NL" altLang="en-US" sz="1200">
                <a:solidFill>
                  <a:schemeClr val="tx1"/>
                </a:solidFill>
                <a:latin typeface="Lucida Sans Unicode" panose="020B0602030504020204" pitchFamily="34" charset="0"/>
              </a:rPr>
              <a:pPr>
                <a:spcBef>
                  <a:spcPct val="0"/>
                </a:spcBef>
                <a:buClrTx/>
                <a:buFontTx/>
                <a:buNone/>
              </a:pPr>
              <a:t>62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02177516-56AC-6C02-D44E-564BE0A736C6}"/>
              </a:ext>
            </a:extLst>
          </p:cNvPr>
          <p:cNvSpPr>
            <a:spLocks noGrp="1"/>
          </p:cNvSpPr>
          <p:nvPr>
            <p:ph type="title"/>
          </p:nvPr>
        </p:nvSpPr>
        <p:spPr/>
        <p:txBody>
          <a:bodyPr/>
          <a:lstStyle/>
          <a:p>
            <a:r>
              <a:rPr lang="en-US" altLang="en-US"/>
              <a:t>3. Kiểm thử dựa trên lát cắt (tt)</a:t>
            </a:r>
          </a:p>
        </p:txBody>
      </p:sp>
      <p:sp>
        <p:nvSpPr>
          <p:cNvPr id="70659" name="Content Placeholder 2">
            <a:extLst>
              <a:ext uri="{FF2B5EF4-FFF2-40B4-BE49-F238E27FC236}">
                <a16:creationId xmlns:a16="http://schemas.microsoft.com/office/drawing/2014/main" id="{BDC70F5C-CA7B-327A-6888-9ABCD69EF442}"/>
              </a:ext>
            </a:extLst>
          </p:cNvPr>
          <p:cNvSpPr>
            <a:spLocks noGrp="1"/>
          </p:cNvSpPr>
          <p:nvPr>
            <p:ph idx="1"/>
          </p:nvPr>
        </p:nvSpPr>
        <p:spPr>
          <a:xfrm>
            <a:off x="684213" y="2097088"/>
            <a:ext cx="7847012" cy="4367212"/>
          </a:xfrm>
        </p:spPr>
        <p:txBody>
          <a:bodyPr/>
          <a:lstStyle/>
          <a:p>
            <a:pPr>
              <a:lnSpc>
                <a:spcPct val="150000"/>
              </a:lnSpc>
            </a:pPr>
            <a:r>
              <a:rPr lang="en-US" altLang="en-US" b="0"/>
              <a:t>Mối quan hệ sử dụng (Use) của biến gắn liền với năm hình thức sử dụng như sau:</a:t>
            </a:r>
          </a:p>
          <a:p>
            <a:pPr lvl="1">
              <a:lnSpc>
                <a:spcPct val="150000"/>
              </a:lnSpc>
            </a:pPr>
            <a:r>
              <a:rPr lang="en-US" altLang="en-US"/>
              <a:t>P-use: Biến được sử dụng trong các câu lệnh rẽ nhánh. Ví dụ, if(x&gt;0){...}</a:t>
            </a:r>
          </a:p>
          <a:p>
            <a:pPr lvl="1">
              <a:lnSpc>
                <a:spcPct val="150000"/>
              </a:lnSpc>
            </a:pPr>
            <a:r>
              <a:rPr lang="en-US" altLang="en-US"/>
              <a:t>C-use: Biến được sử dụng trong các câu lệnh tính toán. Ví dụ, x = x + y;</a:t>
            </a:r>
          </a:p>
          <a:p>
            <a:pPr>
              <a:lnSpc>
                <a:spcPct val="150000"/>
              </a:lnSpc>
            </a:pPr>
            <a:endParaRPr lang="en-US" altLang="en-US" b="0"/>
          </a:p>
        </p:txBody>
      </p:sp>
      <p:sp>
        <p:nvSpPr>
          <p:cNvPr id="70660" name="Slide Number Placeholder 3">
            <a:extLst>
              <a:ext uri="{FF2B5EF4-FFF2-40B4-BE49-F238E27FC236}">
                <a16:creationId xmlns:a16="http://schemas.microsoft.com/office/drawing/2014/main" id="{29105ACF-1940-4CAA-34F3-539B04CC8B81}"/>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8C2C090A-EA31-48F2-9D64-718005678517}" type="slidenum">
              <a:rPr lang="nl-NL" altLang="en-US" sz="1200">
                <a:solidFill>
                  <a:schemeClr val="tx1"/>
                </a:solidFill>
                <a:latin typeface="Lucida Sans Unicode" panose="020B0602030504020204" pitchFamily="34" charset="0"/>
              </a:rPr>
              <a:pPr>
                <a:spcBef>
                  <a:spcPct val="0"/>
                </a:spcBef>
                <a:buClrTx/>
                <a:buFontTx/>
                <a:buNone/>
              </a:pPr>
              <a:t>63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124319E6-1A45-4028-97D5-CE7380551A18}"/>
              </a:ext>
            </a:extLst>
          </p:cNvPr>
          <p:cNvSpPr>
            <a:spLocks noGrp="1"/>
          </p:cNvSpPr>
          <p:nvPr>
            <p:ph type="title"/>
          </p:nvPr>
        </p:nvSpPr>
        <p:spPr/>
        <p:txBody>
          <a:bodyPr/>
          <a:lstStyle/>
          <a:p>
            <a:r>
              <a:rPr lang="en-US" altLang="en-US"/>
              <a:t>3. Kiểm thử dựa trên lát cắt (tt)</a:t>
            </a:r>
          </a:p>
        </p:txBody>
      </p:sp>
      <p:sp>
        <p:nvSpPr>
          <p:cNvPr id="71683" name="Content Placeholder 2">
            <a:extLst>
              <a:ext uri="{FF2B5EF4-FFF2-40B4-BE49-F238E27FC236}">
                <a16:creationId xmlns:a16="http://schemas.microsoft.com/office/drawing/2014/main" id="{FFAD9C0D-71A0-8774-314A-6587B47F569F}"/>
              </a:ext>
            </a:extLst>
          </p:cNvPr>
          <p:cNvSpPr>
            <a:spLocks noGrp="1"/>
          </p:cNvSpPr>
          <p:nvPr>
            <p:ph idx="1"/>
          </p:nvPr>
        </p:nvSpPr>
        <p:spPr/>
        <p:txBody>
          <a:bodyPr/>
          <a:lstStyle/>
          <a:p>
            <a:pPr lvl="1">
              <a:lnSpc>
                <a:spcPct val="150000"/>
              </a:lnSpc>
            </a:pPr>
            <a:r>
              <a:rPr lang="en-US" altLang="en-US"/>
              <a:t>O- use: Biến được sử dụng cho các câu lệnh hiển thị hoặc trả về kết quả. Ví dụ, return x; hoặc printf("%d",x);</a:t>
            </a:r>
          </a:p>
          <a:p>
            <a:pPr lvl="1">
              <a:lnSpc>
                <a:spcPct val="150000"/>
              </a:lnSpc>
            </a:pPr>
            <a:r>
              <a:rPr lang="en-US" altLang="en-US"/>
              <a:t>L- use: Biến được sử dụng như một con trỏ trỏ đến các địa chỉ hoặc chỉ số của mảng. Ví dụ, int x =100, *ptr; ptr = &amp;x;</a:t>
            </a:r>
          </a:p>
          <a:p>
            <a:pPr lvl="1">
              <a:lnSpc>
                <a:spcPct val="150000"/>
              </a:lnSpc>
            </a:pPr>
            <a:r>
              <a:rPr lang="en-US" altLang="en-US"/>
              <a:t>I- use: Biến được sử dụng như các biến đếm (trong các vòng lặp). Ví dụ, i++;</a:t>
            </a:r>
          </a:p>
          <a:p>
            <a:pPr>
              <a:lnSpc>
                <a:spcPct val="150000"/>
              </a:lnSpc>
            </a:pPr>
            <a:endParaRPr lang="en-US" altLang="en-US" b="0"/>
          </a:p>
        </p:txBody>
      </p:sp>
      <p:sp>
        <p:nvSpPr>
          <p:cNvPr id="71684" name="Slide Number Placeholder 3">
            <a:extLst>
              <a:ext uri="{FF2B5EF4-FFF2-40B4-BE49-F238E27FC236}">
                <a16:creationId xmlns:a16="http://schemas.microsoft.com/office/drawing/2014/main" id="{9B471D07-2A75-CFEB-F3AB-9761CEF8CA4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3E1F232-BB21-4613-9166-29201630A611}" type="slidenum">
              <a:rPr lang="nl-NL" altLang="en-US" sz="1200">
                <a:solidFill>
                  <a:schemeClr val="tx1"/>
                </a:solidFill>
                <a:latin typeface="Lucida Sans Unicode" panose="020B0602030504020204" pitchFamily="34" charset="0"/>
              </a:rPr>
              <a:pPr>
                <a:spcBef>
                  <a:spcPct val="0"/>
                </a:spcBef>
                <a:buClrTx/>
                <a:buFontTx/>
                <a:buNone/>
              </a:pPr>
              <a:t>64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9EDF58C-FCE4-7532-47D0-F4FA7180CA21}"/>
              </a:ext>
            </a:extLst>
          </p:cNvPr>
          <p:cNvSpPr>
            <a:spLocks noGrp="1"/>
          </p:cNvSpPr>
          <p:nvPr>
            <p:ph type="title"/>
          </p:nvPr>
        </p:nvSpPr>
        <p:spPr/>
        <p:txBody>
          <a:bodyPr/>
          <a:lstStyle/>
          <a:p>
            <a:r>
              <a:rPr lang="en-US" altLang="en-US"/>
              <a:t>3. Kiểm thử dựa trên lát cắt (tt)</a:t>
            </a:r>
          </a:p>
        </p:txBody>
      </p:sp>
      <p:sp>
        <p:nvSpPr>
          <p:cNvPr id="72707" name="Content Placeholder 2">
            <a:extLst>
              <a:ext uri="{FF2B5EF4-FFF2-40B4-BE49-F238E27FC236}">
                <a16:creationId xmlns:a16="http://schemas.microsoft.com/office/drawing/2014/main" id="{425E09EE-0DD1-945C-ED81-291A231A6494}"/>
              </a:ext>
            </a:extLst>
          </p:cNvPr>
          <p:cNvSpPr>
            <a:spLocks noGrp="1"/>
          </p:cNvSpPr>
          <p:nvPr>
            <p:ph idx="1"/>
          </p:nvPr>
        </p:nvSpPr>
        <p:spPr>
          <a:xfrm>
            <a:off x="647700" y="1557338"/>
            <a:ext cx="7847013" cy="4367212"/>
          </a:xfrm>
        </p:spPr>
        <p:txBody>
          <a:bodyPr/>
          <a:lstStyle/>
          <a:p>
            <a:pPr>
              <a:lnSpc>
                <a:spcPct val="150000"/>
              </a:lnSpc>
            </a:pPr>
            <a:r>
              <a:rPr lang="en-US" altLang="en-US" b="0"/>
              <a:t>Chúng ta cũng có hai dạng xác định giá trị cho các biến như sau:</a:t>
            </a:r>
          </a:p>
          <a:p>
            <a:pPr lvl="1">
              <a:lnSpc>
                <a:spcPct val="150000"/>
              </a:lnSpc>
            </a:pPr>
            <a:r>
              <a:rPr lang="en-US" altLang="en-US"/>
              <a:t>def: xác định từ đầu vào (từ bàn phím, truyền tham số, v.v.)</a:t>
            </a:r>
          </a:p>
          <a:p>
            <a:pPr lvl="1">
              <a:lnSpc>
                <a:spcPct val="150000"/>
              </a:lnSpc>
            </a:pPr>
            <a:r>
              <a:rPr lang="en-US" altLang="en-US"/>
              <a:t>A- def: xác định từ phép gán</a:t>
            </a:r>
          </a:p>
          <a:p>
            <a:pPr>
              <a:lnSpc>
                <a:spcPct val="150000"/>
              </a:lnSpc>
            </a:pPr>
            <a:endParaRPr lang="en-US" altLang="en-US" b="0"/>
          </a:p>
        </p:txBody>
      </p:sp>
      <p:sp>
        <p:nvSpPr>
          <p:cNvPr id="72708" name="Slide Number Placeholder 3">
            <a:extLst>
              <a:ext uri="{FF2B5EF4-FFF2-40B4-BE49-F238E27FC236}">
                <a16:creationId xmlns:a16="http://schemas.microsoft.com/office/drawing/2014/main" id="{EE7D3DCA-6F4F-F0B0-95EC-05BA0797FC3B}"/>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E62C08D-6831-4349-9F51-BB60FE155DDE}" type="slidenum">
              <a:rPr lang="nl-NL" altLang="en-US" sz="1200">
                <a:solidFill>
                  <a:schemeClr val="tx1"/>
                </a:solidFill>
                <a:latin typeface="Lucida Sans Unicode" panose="020B0602030504020204" pitchFamily="34" charset="0"/>
              </a:rPr>
              <a:pPr>
                <a:spcBef>
                  <a:spcPct val="0"/>
                </a:spcBef>
                <a:buClrTx/>
                <a:buFontTx/>
                <a:buNone/>
              </a:pPr>
              <a:t>65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61479439-3381-D5AF-E733-1510C55B13B5}"/>
              </a:ext>
            </a:extLst>
          </p:cNvPr>
          <p:cNvSpPr>
            <a:spLocks noGrp="1"/>
          </p:cNvSpPr>
          <p:nvPr>
            <p:ph type="title"/>
          </p:nvPr>
        </p:nvSpPr>
        <p:spPr/>
        <p:txBody>
          <a:bodyPr/>
          <a:lstStyle/>
          <a:p>
            <a:r>
              <a:rPr lang="en-US" altLang="en-US"/>
              <a:t>3. Kiểm thử dựa trên lát cắt (tt)</a:t>
            </a:r>
          </a:p>
        </p:txBody>
      </p:sp>
      <p:sp>
        <p:nvSpPr>
          <p:cNvPr id="73731" name="Content Placeholder 2">
            <a:extLst>
              <a:ext uri="{FF2B5EF4-FFF2-40B4-BE49-F238E27FC236}">
                <a16:creationId xmlns:a16="http://schemas.microsoft.com/office/drawing/2014/main" id="{AB9C1FFC-D8A5-9EDA-44F4-A4D452DD3B28}"/>
              </a:ext>
            </a:extLst>
          </p:cNvPr>
          <p:cNvSpPr>
            <a:spLocks noGrp="1"/>
          </p:cNvSpPr>
          <p:nvPr>
            <p:ph idx="1"/>
          </p:nvPr>
        </p:nvSpPr>
        <p:spPr>
          <a:xfrm>
            <a:off x="719138" y="1628775"/>
            <a:ext cx="7847012" cy="4367213"/>
          </a:xfrm>
        </p:spPr>
        <p:txBody>
          <a:bodyPr/>
          <a:lstStyle/>
          <a:p>
            <a:pPr>
              <a:lnSpc>
                <a:spcPct val="130000"/>
              </a:lnSpc>
            </a:pPr>
            <a:r>
              <a:rPr lang="en-US" altLang="en-US" b="0"/>
              <a:t>Giả sử lát cắt S (V,n ) là một lát cắt trên một biến, ở đây tập V chỉ chứa một biến v duy nhất. </a:t>
            </a:r>
          </a:p>
          <a:p>
            <a:pPr lvl="1">
              <a:lnSpc>
                <a:spcPct val="130000"/>
              </a:lnSpc>
            </a:pPr>
            <a:r>
              <a:rPr lang="en-US" altLang="en-US"/>
              <a:t>Nếu nút n chứa một định nghĩa của v thì ta thêm n vào lát cắt S (V,n ). </a:t>
            </a:r>
          </a:p>
          <a:p>
            <a:pPr lvl="1">
              <a:lnSpc>
                <a:spcPct val="130000"/>
              </a:lnSpc>
            </a:pPr>
            <a:r>
              <a:rPr lang="en-US" altLang="en-US"/>
              <a:t>Ngược lại, nếu nút n chứa một sử dụng của biến v ∈ V thì n không được thêm vào lát cắt S (V,n ). </a:t>
            </a:r>
          </a:p>
          <a:p>
            <a:pPr lvl="1">
              <a:lnSpc>
                <a:spcPct val="130000"/>
              </a:lnSpc>
            </a:pPr>
            <a:r>
              <a:rPr lang="en-US" altLang="en-US"/>
              <a:t>Những nút chứa P-use và C-use của các biến khác (không phải biến v trong tập V) mà ảnh hưởng trực tiếp hoặc gián tiếp tới giá trị của biến v thì được thêm vào tập V. </a:t>
            </a:r>
          </a:p>
          <a:p>
            <a:pPr>
              <a:lnSpc>
                <a:spcPct val="130000"/>
              </a:lnSpc>
            </a:pPr>
            <a:endParaRPr lang="en-US" altLang="en-US" b="0"/>
          </a:p>
        </p:txBody>
      </p:sp>
      <p:sp>
        <p:nvSpPr>
          <p:cNvPr id="73732" name="Slide Number Placeholder 3">
            <a:extLst>
              <a:ext uri="{FF2B5EF4-FFF2-40B4-BE49-F238E27FC236}">
                <a16:creationId xmlns:a16="http://schemas.microsoft.com/office/drawing/2014/main" id="{BA0AAE1A-FEF9-6243-06B3-A525074392A7}"/>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2379D496-7A68-4EAE-8058-A6EBEC7A0D91}" type="slidenum">
              <a:rPr lang="nl-NL" altLang="en-US" sz="1200">
                <a:solidFill>
                  <a:schemeClr val="tx1"/>
                </a:solidFill>
                <a:latin typeface="Lucida Sans Unicode" panose="020B0602030504020204" pitchFamily="34" charset="0"/>
              </a:rPr>
              <a:pPr>
                <a:spcBef>
                  <a:spcPct val="0"/>
                </a:spcBef>
                <a:buClrTx/>
                <a:buFontTx/>
                <a:buNone/>
              </a:pPr>
              <a:t>66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0D142424-C09B-D8B7-8CA3-0A341C86AF25}"/>
              </a:ext>
            </a:extLst>
          </p:cNvPr>
          <p:cNvSpPr>
            <a:spLocks noGrp="1"/>
          </p:cNvSpPr>
          <p:nvPr>
            <p:ph type="title"/>
          </p:nvPr>
        </p:nvSpPr>
        <p:spPr/>
        <p:txBody>
          <a:bodyPr/>
          <a:lstStyle/>
          <a:p>
            <a:r>
              <a:rPr lang="en-US" altLang="en-US"/>
              <a:t>3. Kiểm thử dựa trên lát cắt (tt)</a:t>
            </a:r>
          </a:p>
        </p:txBody>
      </p:sp>
      <p:sp>
        <p:nvSpPr>
          <p:cNvPr id="74755" name="Content Placeholder 2">
            <a:extLst>
              <a:ext uri="{FF2B5EF4-FFF2-40B4-BE49-F238E27FC236}">
                <a16:creationId xmlns:a16="http://schemas.microsoft.com/office/drawing/2014/main" id="{A038CA94-5584-E429-AEF3-D17230C5EC1D}"/>
              </a:ext>
            </a:extLst>
          </p:cNvPr>
          <p:cNvSpPr>
            <a:spLocks noGrp="1"/>
          </p:cNvSpPr>
          <p:nvPr>
            <p:ph idx="1"/>
          </p:nvPr>
        </p:nvSpPr>
        <p:spPr>
          <a:xfrm>
            <a:off x="755650" y="1808163"/>
            <a:ext cx="7847013" cy="4367212"/>
          </a:xfrm>
        </p:spPr>
        <p:txBody>
          <a:bodyPr/>
          <a:lstStyle/>
          <a:p>
            <a:pPr>
              <a:lnSpc>
                <a:spcPct val="150000"/>
              </a:lnSpc>
            </a:pPr>
            <a:r>
              <a:rPr lang="en-US" altLang="en-US" b="0"/>
              <a:t>Đối với lát cắt S (V,n ), những định nghĩa và sử dụng của các biến sau được thêm vào lát cắt S (V,n ).</a:t>
            </a:r>
          </a:p>
          <a:p>
            <a:pPr lvl="1">
              <a:lnSpc>
                <a:spcPct val="150000"/>
              </a:lnSpc>
            </a:pPr>
            <a:r>
              <a:rPr lang="en-US" altLang="en-US"/>
              <a:t>Tất cả các I-def và A-def của biến v</a:t>
            </a:r>
          </a:p>
          <a:p>
            <a:pPr lvl="1">
              <a:lnSpc>
                <a:spcPct val="150000"/>
              </a:lnSpc>
            </a:pPr>
            <a:r>
              <a:rPr lang="en-US" altLang="en-US"/>
              <a:t>Tất cả các C-use và P-use của biến v sao cho nếu loại bỏ nó sẽ làm thay đổi giá trị của v</a:t>
            </a:r>
          </a:p>
          <a:p>
            <a:pPr lvl="1">
              <a:lnSpc>
                <a:spcPct val="150000"/>
              </a:lnSpc>
            </a:pPr>
            <a:r>
              <a:rPr lang="en-US" altLang="en-US"/>
              <a:t>Tất cả các P-use và C-use của các biến khác (không phải biến v) sao cho nếu loại bỏ nó thì sẽ làm thay đổi giá trị của biến v.</a:t>
            </a:r>
          </a:p>
          <a:p>
            <a:pPr>
              <a:lnSpc>
                <a:spcPct val="150000"/>
              </a:lnSpc>
            </a:pPr>
            <a:endParaRPr lang="en-US" altLang="en-US" b="0"/>
          </a:p>
        </p:txBody>
      </p:sp>
      <p:sp>
        <p:nvSpPr>
          <p:cNvPr id="74756" name="Slide Number Placeholder 3">
            <a:extLst>
              <a:ext uri="{FF2B5EF4-FFF2-40B4-BE49-F238E27FC236}">
                <a16:creationId xmlns:a16="http://schemas.microsoft.com/office/drawing/2014/main" id="{365F26FF-9CC6-A5D5-C315-26C732E95CC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D2E743F2-5ABD-4826-A1F4-8E16CEC7D8AA}" type="slidenum">
              <a:rPr lang="nl-NL" altLang="en-US" sz="1200">
                <a:solidFill>
                  <a:schemeClr val="tx1"/>
                </a:solidFill>
                <a:latin typeface="Lucida Sans Unicode" panose="020B0602030504020204" pitchFamily="34" charset="0"/>
              </a:rPr>
              <a:pPr>
                <a:spcBef>
                  <a:spcPct val="0"/>
                </a:spcBef>
                <a:buClrTx/>
                <a:buFontTx/>
                <a:buNone/>
              </a:pPr>
              <a:t>67</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F6D2FB5B-CF90-286C-AC59-FB546ECB6106}"/>
              </a:ext>
            </a:extLst>
          </p:cNvPr>
          <p:cNvSpPr>
            <a:spLocks noGrp="1"/>
          </p:cNvSpPr>
          <p:nvPr>
            <p:ph type="title"/>
          </p:nvPr>
        </p:nvSpPr>
        <p:spPr/>
        <p:txBody>
          <a:bodyPr/>
          <a:lstStyle/>
          <a:p>
            <a:r>
              <a:rPr lang="en-US" altLang="en-US"/>
              <a:t>3. Kiểm thử dựa trên lát cắt (tt)</a:t>
            </a:r>
          </a:p>
        </p:txBody>
      </p:sp>
      <p:sp>
        <p:nvSpPr>
          <p:cNvPr id="75779" name="Content Placeholder 2">
            <a:extLst>
              <a:ext uri="{FF2B5EF4-FFF2-40B4-BE49-F238E27FC236}">
                <a16:creationId xmlns:a16="http://schemas.microsoft.com/office/drawing/2014/main" id="{B3E0253B-676D-3E40-5E28-3A16589D67D4}"/>
              </a:ext>
            </a:extLst>
          </p:cNvPr>
          <p:cNvSpPr>
            <a:spLocks noGrp="1"/>
          </p:cNvSpPr>
          <p:nvPr>
            <p:ph idx="1"/>
          </p:nvPr>
        </p:nvSpPr>
        <p:spPr>
          <a:xfrm>
            <a:off x="684213" y="1844675"/>
            <a:ext cx="7272337" cy="4367213"/>
          </a:xfrm>
        </p:spPr>
        <p:txBody>
          <a:bodyPr/>
          <a:lstStyle/>
          <a:p>
            <a:pPr lvl="1">
              <a:lnSpc>
                <a:spcPct val="150000"/>
              </a:lnSpc>
            </a:pPr>
            <a:r>
              <a:rPr lang="en-US" altLang="en-US"/>
              <a:t>Loại bỏ khỏi lát cắt các I-use, L-use và O-use của biến v</a:t>
            </a:r>
          </a:p>
          <a:p>
            <a:pPr lvl="1">
              <a:lnSpc>
                <a:spcPct val="150000"/>
              </a:lnSpc>
            </a:pPr>
            <a:r>
              <a:rPr lang="en-US" altLang="en-US"/>
              <a:t>Loại bỏ toàn bộ các câu lệnh không được thực thi như các câu lệnh khai báo biến</a:t>
            </a:r>
          </a:p>
          <a:p>
            <a:pPr lvl="1">
              <a:lnSpc>
                <a:spcPct val="150000"/>
              </a:lnSpc>
            </a:pPr>
            <a:r>
              <a:rPr lang="en-US" altLang="en-US"/>
              <a:t>Kiểm tra các hằng số, nếu hằng số đó ảnh hưởng đến biến v thì ta thêm hằng số đó vào lát cắt.</a:t>
            </a:r>
          </a:p>
          <a:p>
            <a:pPr>
              <a:lnSpc>
                <a:spcPct val="150000"/>
              </a:lnSpc>
            </a:pPr>
            <a:endParaRPr lang="en-US" altLang="en-US" b="0"/>
          </a:p>
        </p:txBody>
      </p:sp>
      <p:sp>
        <p:nvSpPr>
          <p:cNvPr id="75780" name="Slide Number Placeholder 3">
            <a:extLst>
              <a:ext uri="{FF2B5EF4-FFF2-40B4-BE49-F238E27FC236}">
                <a16:creationId xmlns:a16="http://schemas.microsoft.com/office/drawing/2014/main" id="{95850F01-A5F9-BA91-75AA-4C1CF0F7B160}"/>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DB77142-2CA6-444F-91AF-A18CFB60A54F}" type="slidenum">
              <a:rPr lang="nl-NL" altLang="en-US" sz="1200">
                <a:solidFill>
                  <a:schemeClr val="tx1"/>
                </a:solidFill>
                <a:latin typeface="Lucida Sans Unicode" panose="020B0602030504020204" pitchFamily="34" charset="0"/>
              </a:rPr>
              <a:pPr>
                <a:spcBef>
                  <a:spcPct val="0"/>
                </a:spcBef>
                <a:buClrTx/>
                <a:buFontTx/>
                <a:buNone/>
              </a:pPr>
              <a:t>68</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496ECDA8-63AA-6B8F-7A19-233CDCAF94FF}"/>
              </a:ext>
            </a:extLst>
          </p:cNvPr>
          <p:cNvSpPr>
            <a:spLocks noGrp="1"/>
          </p:cNvSpPr>
          <p:nvPr>
            <p:ph type="title"/>
          </p:nvPr>
        </p:nvSpPr>
        <p:spPr/>
        <p:txBody>
          <a:bodyPr/>
          <a:lstStyle/>
          <a:p>
            <a:r>
              <a:rPr lang="en-US" altLang="en-US"/>
              <a:t>3. Kiểm thử dựa trên lát cắt (tt)</a:t>
            </a:r>
          </a:p>
        </p:txBody>
      </p:sp>
      <p:sp>
        <p:nvSpPr>
          <p:cNvPr id="76803" name="Content Placeholder 2">
            <a:extLst>
              <a:ext uri="{FF2B5EF4-FFF2-40B4-BE49-F238E27FC236}">
                <a16:creationId xmlns:a16="http://schemas.microsoft.com/office/drawing/2014/main" id="{CE5B70CE-DB2D-890C-1D79-91914DE02A79}"/>
              </a:ext>
            </a:extLst>
          </p:cNvPr>
          <p:cNvSpPr>
            <a:spLocks noGrp="1"/>
          </p:cNvSpPr>
          <p:nvPr>
            <p:ph idx="1"/>
          </p:nvPr>
        </p:nvSpPr>
        <p:spPr>
          <a:xfrm>
            <a:off x="647700" y="1412875"/>
            <a:ext cx="7847013" cy="4367213"/>
          </a:xfrm>
        </p:spPr>
        <p:txBody>
          <a:bodyPr/>
          <a:lstStyle/>
          <a:p>
            <a:r>
              <a:rPr lang="en-US" altLang="en-US" b="0"/>
              <a:t>Hàm ReturnAverage sau khi phân mảnh và đồ thị của nó</a:t>
            </a:r>
          </a:p>
          <a:p>
            <a:endParaRPr lang="en-US" altLang="en-US" b="0"/>
          </a:p>
          <a:p>
            <a:endParaRPr lang="en-US" altLang="en-US" b="0"/>
          </a:p>
        </p:txBody>
      </p:sp>
      <p:sp>
        <p:nvSpPr>
          <p:cNvPr id="76804" name="Slide Number Placeholder 3">
            <a:extLst>
              <a:ext uri="{FF2B5EF4-FFF2-40B4-BE49-F238E27FC236}">
                <a16:creationId xmlns:a16="http://schemas.microsoft.com/office/drawing/2014/main" id="{8B62A868-01D5-7DB0-6DA4-17A54BF17FB0}"/>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34B10E4-B3EE-4D0C-8AFB-996311CD8B42}" type="slidenum">
              <a:rPr lang="nl-NL" altLang="en-US" sz="1200">
                <a:solidFill>
                  <a:schemeClr val="tx1"/>
                </a:solidFill>
                <a:latin typeface="Lucida Sans Unicode" panose="020B0602030504020204" pitchFamily="34" charset="0"/>
              </a:rPr>
              <a:pPr>
                <a:spcBef>
                  <a:spcPct val="0"/>
                </a:spcBef>
                <a:buClrTx/>
                <a:buFontTx/>
                <a:buNone/>
              </a:pPr>
              <a:t>69</a:t>
            </a:fld>
            <a:endParaRPr lang="nl-NL" altLang="en-US" sz="1200">
              <a:solidFill>
                <a:schemeClr val="tx1"/>
              </a:solidFill>
              <a:latin typeface="Lucida Sans Unicode" panose="020B0602030504020204" pitchFamily="34" charset="0"/>
            </a:endParaRPr>
          </a:p>
        </p:txBody>
      </p:sp>
      <p:pic>
        <p:nvPicPr>
          <p:cNvPr id="76805" name="Picture 4">
            <a:extLst>
              <a:ext uri="{FF2B5EF4-FFF2-40B4-BE49-F238E27FC236}">
                <a16:creationId xmlns:a16="http://schemas.microsoft.com/office/drawing/2014/main" id="{BBBB748A-D94C-F8AF-0053-475C372FF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8813"/>
          <a:stretch>
            <a:fillRect/>
          </a:stretch>
        </p:blipFill>
        <p:spPr bwMode="auto">
          <a:xfrm>
            <a:off x="1601788" y="2133600"/>
            <a:ext cx="685800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020A3AA-B124-0A42-5764-65028E982DD8}"/>
              </a:ext>
            </a:extLst>
          </p:cNvPr>
          <p:cNvSpPr>
            <a:spLocks noGrp="1"/>
          </p:cNvSpPr>
          <p:nvPr>
            <p:ph type="title"/>
          </p:nvPr>
        </p:nvSpPr>
        <p:spPr/>
        <p:txBody>
          <a:bodyPr/>
          <a:lstStyle/>
          <a:p>
            <a:r>
              <a:rPr lang="en-US" altLang="en-US"/>
              <a:t>2.2. Các vấn đề phổ biến về dòng dữ liệu</a:t>
            </a:r>
          </a:p>
        </p:txBody>
      </p:sp>
      <p:sp>
        <p:nvSpPr>
          <p:cNvPr id="13315" name="Content Placeholder 2">
            <a:extLst>
              <a:ext uri="{FF2B5EF4-FFF2-40B4-BE49-F238E27FC236}">
                <a16:creationId xmlns:a16="http://schemas.microsoft.com/office/drawing/2014/main" id="{465889DC-F642-E8F5-BCE6-F9FAEAF488F0}"/>
              </a:ext>
            </a:extLst>
          </p:cNvPr>
          <p:cNvSpPr>
            <a:spLocks noGrp="1"/>
          </p:cNvSpPr>
          <p:nvPr>
            <p:ph idx="1"/>
          </p:nvPr>
        </p:nvSpPr>
        <p:spPr>
          <a:xfrm>
            <a:off x="755650" y="1736725"/>
            <a:ext cx="6478588" cy="4464050"/>
          </a:xfrm>
        </p:spPr>
        <p:txBody>
          <a:bodyPr/>
          <a:lstStyle/>
          <a:p>
            <a:r>
              <a:rPr lang="en-US" altLang="en-US" b="0"/>
              <a:t>Gán giá trị rồi gán tiếp giá trị (Loại 1):</a:t>
            </a:r>
          </a:p>
          <a:p>
            <a:pPr lvl="1"/>
            <a:r>
              <a:rPr lang="en-US" altLang="en-US"/>
              <a:t>Khi câu lệnh thứ hai được thực hiện, giá trị của biến x được gán và câu lệnh đầu không có ý nghĩa.</a:t>
            </a:r>
          </a:p>
          <a:p>
            <a:pPr lvl="1"/>
            <a:r>
              <a:rPr lang="en-US" altLang="en-US"/>
              <a:t>Lập trình viên có thể có nhầm lẫn ở câu lệnh đầu. Câu lệnh này có thể là gán giá trị cho một biến khác như là w = f1(y) .</a:t>
            </a:r>
          </a:p>
          <a:p>
            <a:pPr lvl="1">
              <a:lnSpc>
                <a:spcPct val="150000"/>
              </a:lnSpc>
            </a:pPr>
            <a:r>
              <a:rPr lang="en-US" altLang="en-US"/>
              <a:t>Có thể có nhầm lẫn ở câu lệnh thứ hai. Lập trình viên định gán giá trị cho một biến khác như là w = f2(z) .</a:t>
            </a:r>
          </a:p>
          <a:p>
            <a:pPr lvl="1"/>
            <a:r>
              <a:rPr lang="en-US" altLang="en-US"/>
              <a:t>Một hoặc một số câu lệnh giữa hai câu lệnh này bị thiếu. Ví dụ như câu lệnh w = f3(x) .</a:t>
            </a:r>
            <a:endParaRPr lang="en-US" altLang="en-US" sz="2400"/>
          </a:p>
          <a:p>
            <a:endParaRPr lang="en-US" altLang="en-US" b="0"/>
          </a:p>
          <a:p>
            <a:endParaRPr lang="en-US" altLang="en-US" b="0"/>
          </a:p>
        </p:txBody>
      </p:sp>
      <p:sp>
        <p:nvSpPr>
          <p:cNvPr id="13316" name="Slide Number Placeholder 3">
            <a:extLst>
              <a:ext uri="{FF2B5EF4-FFF2-40B4-BE49-F238E27FC236}">
                <a16:creationId xmlns:a16="http://schemas.microsoft.com/office/drawing/2014/main" id="{EE0E61F5-70E8-CBE4-2981-413C30330E9C}"/>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02A30215-6662-45F9-AB5E-C7ED7D62BFC4}" type="slidenum">
              <a:rPr lang="nl-NL" altLang="en-US" sz="1200">
                <a:solidFill>
                  <a:schemeClr val="tx1"/>
                </a:solidFill>
                <a:latin typeface="Lucida Sans Unicode" panose="020B0602030504020204" pitchFamily="34" charset="0"/>
              </a:rPr>
              <a:pPr>
                <a:spcBef>
                  <a:spcPct val="0"/>
                </a:spcBef>
                <a:buClrTx/>
                <a:buFontTx/>
                <a:buNone/>
              </a:pPr>
              <a:t>7</a:t>
            </a:fld>
            <a:endParaRPr lang="nl-NL" altLang="en-US" sz="1200">
              <a:solidFill>
                <a:schemeClr val="tx1"/>
              </a:solidFill>
              <a:latin typeface="Lucida Sans Unicode" panose="020B0602030504020204" pitchFamily="34" charset="0"/>
            </a:endParaRPr>
          </a:p>
        </p:txBody>
      </p:sp>
      <p:pic>
        <p:nvPicPr>
          <p:cNvPr id="13317" name="Picture 6">
            <a:extLst>
              <a:ext uri="{FF2B5EF4-FFF2-40B4-BE49-F238E27FC236}">
                <a16:creationId xmlns:a16="http://schemas.microsoft.com/office/drawing/2014/main" id="{428EDFE6-A73F-D428-7B73-E39820995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2185988"/>
            <a:ext cx="1562100"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8C2B3353-D3A5-95C4-A169-3860540F0E9C}"/>
              </a:ext>
            </a:extLst>
          </p:cNvPr>
          <p:cNvSpPr>
            <a:spLocks noGrp="1"/>
          </p:cNvSpPr>
          <p:nvPr>
            <p:ph type="title"/>
          </p:nvPr>
        </p:nvSpPr>
        <p:spPr/>
        <p:txBody>
          <a:bodyPr/>
          <a:lstStyle/>
          <a:p>
            <a:r>
              <a:rPr lang="en-US" altLang="en-US"/>
              <a:t>3. Kiểm thử dựa trên lát cắt (tt)</a:t>
            </a:r>
          </a:p>
        </p:txBody>
      </p:sp>
      <p:sp>
        <p:nvSpPr>
          <p:cNvPr id="77827" name="Content Placeholder 2">
            <a:extLst>
              <a:ext uri="{FF2B5EF4-FFF2-40B4-BE49-F238E27FC236}">
                <a16:creationId xmlns:a16="http://schemas.microsoft.com/office/drawing/2014/main" id="{514ECB76-025B-7FAE-1CE5-4DEC9C53BE0C}"/>
              </a:ext>
            </a:extLst>
          </p:cNvPr>
          <p:cNvSpPr>
            <a:spLocks noGrp="1"/>
          </p:cNvSpPr>
          <p:nvPr>
            <p:ph idx="1"/>
          </p:nvPr>
        </p:nvSpPr>
        <p:spPr>
          <a:xfrm>
            <a:off x="647700" y="1412875"/>
            <a:ext cx="7847013" cy="4367213"/>
          </a:xfrm>
        </p:spPr>
        <p:txBody>
          <a:bodyPr/>
          <a:lstStyle/>
          <a:p>
            <a:r>
              <a:rPr lang="en-US" altLang="en-US"/>
              <a:t>I-def, A-def và Const của các đỉnh</a:t>
            </a:r>
          </a:p>
          <a:p>
            <a:endParaRPr lang="en-US" altLang="en-US" b="0"/>
          </a:p>
          <a:p>
            <a:endParaRPr lang="en-US" altLang="en-US" b="0"/>
          </a:p>
        </p:txBody>
      </p:sp>
      <p:sp>
        <p:nvSpPr>
          <p:cNvPr id="77828" name="Slide Number Placeholder 3">
            <a:extLst>
              <a:ext uri="{FF2B5EF4-FFF2-40B4-BE49-F238E27FC236}">
                <a16:creationId xmlns:a16="http://schemas.microsoft.com/office/drawing/2014/main" id="{70B1FEDA-F7D8-9BF6-BDBD-F1118D6A3A3D}"/>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B1BE0288-4585-43D4-9609-C4FB27153793}" type="slidenum">
              <a:rPr lang="nl-NL" altLang="en-US" sz="1200">
                <a:solidFill>
                  <a:schemeClr val="tx1"/>
                </a:solidFill>
                <a:latin typeface="Lucida Sans Unicode" panose="020B0602030504020204" pitchFamily="34" charset="0"/>
              </a:rPr>
              <a:pPr>
                <a:spcBef>
                  <a:spcPct val="0"/>
                </a:spcBef>
                <a:buClrTx/>
                <a:buFontTx/>
                <a:buNone/>
              </a:pPr>
              <a:t>70</a:t>
            </a:fld>
            <a:endParaRPr lang="nl-NL" altLang="en-US" sz="1200">
              <a:solidFill>
                <a:schemeClr val="tx1"/>
              </a:solidFill>
              <a:latin typeface="Lucida Sans Unicode" panose="020B0602030504020204" pitchFamily="34" charset="0"/>
            </a:endParaRPr>
          </a:p>
        </p:txBody>
      </p:sp>
      <p:graphicFrame>
        <p:nvGraphicFramePr>
          <p:cNvPr id="7" name="Table 6">
            <a:extLst>
              <a:ext uri="{FF2B5EF4-FFF2-40B4-BE49-F238E27FC236}">
                <a16:creationId xmlns:a16="http://schemas.microsoft.com/office/drawing/2014/main" id="{3A8C8C6F-409E-2F24-BE57-F945836D9636}"/>
              </a:ext>
            </a:extLst>
          </p:cNvPr>
          <p:cNvGraphicFramePr>
            <a:graphicFrameLocks noGrp="1"/>
          </p:cNvGraphicFramePr>
          <p:nvPr/>
        </p:nvGraphicFramePr>
        <p:xfrm>
          <a:off x="1223963" y="2097088"/>
          <a:ext cx="6503987" cy="4511675"/>
        </p:xfrm>
        <a:graphic>
          <a:graphicData uri="http://schemas.openxmlformats.org/drawingml/2006/table">
            <a:tbl>
              <a:tblPr/>
              <a:tblGrid>
                <a:gridCol w="1109662">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gridCol w="1039812">
                  <a:extLst>
                    <a:ext uri="{9D8B030D-6E8A-4147-A177-3AD203B41FA5}">
                      <a16:colId xmlns:a16="http://schemas.microsoft.com/office/drawing/2014/main" val="20003"/>
                    </a:ext>
                  </a:extLst>
                </a:gridCol>
              </a:tblGrid>
              <a:tr h="198148">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1" i="0" u="none" strike="noStrike" cap="none" normalizeH="0" baseline="0">
                          <a:ln>
                            <a:noFill/>
                          </a:ln>
                          <a:solidFill>
                            <a:schemeClr val="tx1"/>
                          </a:solidFill>
                          <a:effectLst/>
                          <a:latin typeface="Times New Roman" pitchFamily="18" charset="0"/>
                          <a:cs typeface="Times New Roman" pitchFamily="18" charset="0"/>
                        </a:rPr>
                        <a:t>Đỉnh i</a:t>
                      </a: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1" i="0" u="none" strike="noStrike" cap="none" normalizeH="0" baseline="0">
                          <a:ln>
                            <a:noFill/>
                          </a:ln>
                          <a:solidFill>
                            <a:schemeClr val="tx1"/>
                          </a:solidFill>
                          <a:effectLst/>
                          <a:latin typeface="Times New Roman" pitchFamily="18" charset="0"/>
                          <a:cs typeface="Times New Roman" pitchFamily="18" charset="0"/>
                        </a:rPr>
                        <a:t>I-def(i)</a:t>
                      </a: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1" i="0" u="none" strike="noStrike" cap="none" normalizeH="0" baseline="0">
                          <a:ln>
                            <a:noFill/>
                          </a:ln>
                          <a:solidFill>
                            <a:schemeClr val="tx1"/>
                          </a:solidFill>
                          <a:effectLst/>
                          <a:latin typeface="Times New Roman" pitchFamily="18" charset="0"/>
                          <a:cs typeface="Times New Roman" pitchFamily="18" charset="0"/>
                        </a:rPr>
                        <a:t>A-def(i)</a:t>
                      </a: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1" i="0" u="none" strike="noStrike" cap="none" normalizeH="0" baseline="0">
                          <a:ln>
                            <a:noFill/>
                          </a:ln>
                          <a:solidFill>
                            <a:schemeClr val="tx1"/>
                          </a:solidFill>
                          <a:effectLst/>
                          <a:latin typeface="Times New Roman" pitchFamily="18" charset="0"/>
                          <a:cs typeface="Times New Roman" pitchFamily="18" charset="0"/>
                        </a:rPr>
                        <a:t>Const(i)</a:t>
                      </a: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3527">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0</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2</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3</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4</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5</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6</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7</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8</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9</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10</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11</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12</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13</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14</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15</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{value, AS, MIN, MAX}</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{i}</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{ti}</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{tv}</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{sum}</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{ti}</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{tv}</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{sum}</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{i}</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{av}</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{av}</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buClr>
                          <a:srgbClr val="000090"/>
                        </a:buClr>
                        <a:defRPr sz="2000" b="1">
                          <a:solidFill>
                            <a:srgbClr val="000066"/>
                          </a:solidFill>
                          <a:latin typeface="Arial" charset="0"/>
                        </a:defRPr>
                      </a:lvl1pPr>
                      <a:lvl2pPr marL="742950" indent="-285750" eaLnBrk="0" hangingPunct="0">
                        <a:buClr>
                          <a:srgbClr val="000090"/>
                        </a:buClr>
                        <a:defRPr>
                          <a:solidFill>
                            <a:srgbClr val="000066"/>
                          </a:solidFill>
                          <a:latin typeface="Arial" charset="0"/>
                        </a:defRPr>
                      </a:lvl2pPr>
                      <a:lvl3pPr marL="1143000" indent="-228600" eaLnBrk="0" hangingPunct="0">
                        <a:buClr>
                          <a:srgbClr val="000090"/>
                        </a:buClr>
                        <a:defRPr>
                          <a:solidFill>
                            <a:srgbClr val="000066"/>
                          </a:solidFill>
                          <a:latin typeface="Arial" charset="0"/>
                        </a:defRPr>
                      </a:lvl3pPr>
                      <a:lvl4pPr marL="1600200" indent="-228600" eaLnBrk="0" hangingPunct="0">
                        <a:buClr>
                          <a:srgbClr val="000090"/>
                        </a:buClr>
                        <a:defRPr>
                          <a:solidFill>
                            <a:srgbClr val="000066"/>
                          </a:solidFill>
                          <a:latin typeface="Arial" charset="0"/>
                        </a:defRPr>
                      </a:lvl4pPr>
                      <a:lvl5pPr marL="2057400" indent="-228600" eaLnBrk="0" hangingPunct="0">
                        <a:buClr>
                          <a:srgbClr val="000090"/>
                        </a:buClr>
                        <a:defRPr>
                          <a:solidFill>
                            <a:srgbClr val="000066"/>
                          </a:solidFill>
                          <a:latin typeface="Arial" charset="0"/>
                        </a:defRPr>
                      </a:lvl5pPr>
                      <a:lvl6pPr marL="25146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6pPr>
                      <a:lvl7pPr marL="29718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7pPr>
                      <a:lvl8pPr marL="34290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8pPr>
                      <a:lvl9pPr marL="3886200" indent="-228600" eaLnBrk="0" fontAlgn="base" hangingPunct="0">
                        <a:spcBef>
                          <a:spcPct val="20000"/>
                        </a:spcBef>
                        <a:spcAft>
                          <a:spcPct val="0"/>
                        </a:spcAft>
                        <a:buClr>
                          <a:srgbClr val="000090"/>
                        </a:buClr>
                        <a:buFont typeface="Wingdings" pitchFamily="2" charset="2"/>
                        <a:defRPr>
                          <a:solidFill>
                            <a:srgbClr val="000066"/>
                          </a:solidFill>
                          <a:latin typeface="Arial" charset="0"/>
                        </a:defRPr>
                      </a:lvl9pPr>
                    </a:lstStyle>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30000"/>
                        </a:lnSpc>
                        <a:spcBef>
                          <a:spcPts val="300"/>
                        </a:spcBef>
                        <a:spcAft>
                          <a:spcPts val="300"/>
                        </a:spcAft>
                        <a:buClrTx/>
                        <a:buSzTx/>
                        <a:buFontTx/>
                        <a:buNone/>
                        <a:tabLst/>
                      </a:pPr>
                      <a:r>
                        <a:rPr kumimoji="0" lang="en-US" altLang="en-US" sz="1000" b="0"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000" b="1" i="0" u="none" strike="noStrike" cap="none" normalizeH="0" baseline="0">
                        <a:ln>
                          <a:noFill/>
                        </a:ln>
                        <a:solidFill>
                          <a:schemeClr val="tx1"/>
                        </a:solidFill>
                        <a:effectLst/>
                        <a:latin typeface="Times New Roman" pitchFamily="18" charset="0"/>
                        <a:cs typeface="Times New Roman" pitchFamily="18" charset="0"/>
                      </a:endParaRPr>
                    </a:p>
                  </a:txBody>
                  <a:tcPr marL="57767" marR="57767"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4A5E1723-6D59-4D0F-E2B4-2D0EE1C6AB58}"/>
              </a:ext>
            </a:extLst>
          </p:cNvPr>
          <p:cNvSpPr>
            <a:spLocks noGrp="1"/>
          </p:cNvSpPr>
          <p:nvPr>
            <p:ph type="title"/>
          </p:nvPr>
        </p:nvSpPr>
        <p:spPr/>
        <p:txBody>
          <a:bodyPr/>
          <a:lstStyle/>
          <a:p>
            <a:r>
              <a:rPr lang="en-US" altLang="en-US" i="1"/>
              <a:t>Một số lưu ý với kiểm thử dựa trên lát cắt</a:t>
            </a:r>
          </a:p>
        </p:txBody>
      </p:sp>
      <p:sp>
        <p:nvSpPr>
          <p:cNvPr id="78851" name="Content Placeholder 2">
            <a:extLst>
              <a:ext uri="{FF2B5EF4-FFF2-40B4-BE49-F238E27FC236}">
                <a16:creationId xmlns:a16="http://schemas.microsoft.com/office/drawing/2014/main" id="{6C16C085-29B3-2534-F651-8367A820C9A0}"/>
              </a:ext>
            </a:extLst>
          </p:cNvPr>
          <p:cNvSpPr>
            <a:spLocks noGrp="1"/>
          </p:cNvSpPr>
          <p:nvPr>
            <p:ph idx="1"/>
          </p:nvPr>
        </p:nvSpPr>
        <p:spPr>
          <a:xfrm>
            <a:off x="539750" y="1736725"/>
            <a:ext cx="7847013" cy="4367213"/>
          </a:xfrm>
        </p:spPr>
        <p:txBody>
          <a:bodyPr/>
          <a:lstStyle/>
          <a:p>
            <a:pPr>
              <a:lnSpc>
                <a:spcPct val="150000"/>
              </a:lnSpc>
            </a:pPr>
            <a:r>
              <a:rPr lang="en-US" altLang="en-US" b="0"/>
              <a:t>Không bao giờ tạo một lát cắt S (V,n ) đối với một biến v ∈ V nơi mà biến này không xuất hiện trong câu lệnh/đoạn câu lệnh thứ n.</a:t>
            </a:r>
          </a:p>
          <a:p>
            <a:pPr>
              <a:lnSpc>
                <a:spcPct val="150000"/>
              </a:lnSpc>
            </a:pPr>
            <a:r>
              <a:rPr lang="en-US" altLang="en-US" b="0"/>
              <a:t>Luôn tạo một lát cắt trên từng biến một. Tập V trong lát cắt S (V,n ) có thể chứa nhiều hơn một biến. Ví dụ, S (V, 10) với V = {sume,value,i}. </a:t>
            </a:r>
          </a:p>
          <a:p>
            <a:pPr>
              <a:lnSpc>
                <a:spcPct val="150000"/>
              </a:lnSpc>
            </a:pPr>
            <a:r>
              <a:rPr lang="en-US" altLang="en-US" b="0"/>
              <a:t>Do vậy, chúng ta phải xây dựng các lát cắt trên từng biến ứng với các lát cắt: S (sum, 10),S (value, 10) và S (i, 10).</a:t>
            </a:r>
          </a:p>
          <a:p>
            <a:pPr>
              <a:lnSpc>
                <a:spcPct val="150000"/>
              </a:lnSpc>
            </a:pPr>
            <a:endParaRPr lang="en-US" altLang="en-US" b="0"/>
          </a:p>
          <a:p>
            <a:pPr>
              <a:lnSpc>
                <a:spcPct val="150000"/>
              </a:lnSpc>
            </a:pPr>
            <a:endParaRPr lang="en-US" altLang="en-US" b="0"/>
          </a:p>
          <a:p>
            <a:pPr>
              <a:lnSpc>
                <a:spcPct val="150000"/>
              </a:lnSpc>
            </a:pPr>
            <a:endParaRPr lang="en-US" altLang="en-US" b="0"/>
          </a:p>
        </p:txBody>
      </p:sp>
      <p:sp>
        <p:nvSpPr>
          <p:cNvPr id="78852" name="Slide Number Placeholder 3">
            <a:extLst>
              <a:ext uri="{FF2B5EF4-FFF2-40B4-BE49-F238E27FC236}">
                <a16:creationId xmlns:a16="http://schemas.microsoft.com/office/drawing/2014/main" id="{23AD3E06-AB94-16ED-B825-CAC91DC6E172}"/>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075CF38-19BE-46C5-B963-920DC41441E6}" type="slidenum">
              <a:rPr lang="nl-NL" altLang="en-US" sz="1200">
                <a:solidFill>
                  <a:schemeClr val="tx1"/>
                </a:solidFill>
                <a:latin typeface="Lucida Sans Unicode" panose="020B0602030504020204" pitchFamily="34" charset="0"/>
              </a:rPr>
              <a:pPr>
                <a:spcBef>
                  <a:spcPct val="0"/>
                </a:spcBef>
                <a:buClrTx/>
                <a:buFontTx/>
                <a:buNone/>
              </a:pPr>
              <a:t>71</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766349B4-D508-5ECA-1363-763584473E8A}"/>
              </a:ext>
            </a:extLst>
          </p:cNvPr>
          <p:cNvSpPr>
            <a:spLocks noGrp="1"/>
          </p:cNvSpPr>
          <p:nvPr>
            <p:ph type="title"/>
          </p:nvPr>
        </p:nvSpPr>
        <p:spPr/>
        <p:txBody>
          <a:bodyPr/>
          <a:lstStyle/>
          <a:p>
            <a:r>
              <a:rPr lang="en-US" altLang="en-US" i="1"/>
              <a:t>Một số lưu ý với kiểm thử dựa trên lát cắt</a:t>
            </a:r>
          </a:p>
        </p:txBody>
      </p:sp>
      <p:sp>
        <p:nvSpPr>
          <p:cNvPr id="79875" name="Content Placeholder 2">
            <a:extLst>
              <a:ext uri="{FF2B5EF4-FFF2-40B4-BE49-F238E27FC236}">
                <a16:creationId xmlns:a16="http://schemas.microsoft.com/office/drawing/2014/main" id="{4FF552C3-AC93-BB17-8AC5-8FDDF2323B3D}"/>
              </a:ext>
            </a:extLst>
          </p:cNvPr>
          <p:cNvSpPr>
            <a:spLocks noGrp="1"/>
          </p:cNvSpPr>
          <p:nvPr>
            <p:ph idx="1"/>
          </p:nvPr>
        </p:nvSpPr>
        <p:spPr>
          <a:xfrm>
            <a:off x="576263" y="1808163"/>
            <a:ext cx="7847012" cy="4367212"/>
          </a:xfrm>
        </p:spPr>
        <p:txBody>
          <a:bodyPr/>
          <a:lstStyle/>
          <a:p>
            <a:pPr>
              <a:lnSpc>
                <a:spcPct val="150000"/>
              </a:lnSpc>
            </a:pPr>
            <a:r>
              <a:rPr lang="en-US" altLang="en-US" b="0"/>
              <a:t>Tạo các lát cắt cho toàn bộ các đỉnh chứa A-def. Khi một biến được tính toán bằng các câu lệnh gán, một lát cắt trên biến đó sẽ bao gồm tất cả các Du-paths của các biến đã sử dụng trong việc tính toán. </a:t>
            </a:r>
          </a:p>
          <a:p>
            <a:pPr>
              <a:lnSpc>
                <a:spcPct val="150000"/>
              </a:lnSpc>
            </a:pPr>
            <a:r>
              <a:rPr lang="en-US" altLang="en-US" b="0"/>
              <a:t>Tạo các lát cắt cho các đỉnh chứa P-use. Khi một biến được sử dụng trong các câu lệnh điều khiển, lát cắt của nó cho biết làm thế nào một biến điều khiển nhận giá trị. Điều này thật sự hữu ích cho việc kiểm tra các điểm quyết định trong chương trình.</a:t>
            </a:r>
          </a:p>
          <a:p>
            <a:pPr>
              <a:lnSpc>
                <a:spcPct val="150000"/>
              </a:lnSpc>
            </a:pPr>
            <a:endParaRPr lang="en-US" altLang="en-US" b="0"/>
          </a:p>
          <a:p>
            <a:pPr>
              <a:lnSpc>
                <a:spcPct val="150000"/>
              </a:lnSpc>
            </a:pPr>
            <a:endParaRPr lang="en-US" altLang="en-US" b="0"/>
          </a:p>
          <a:p>
            <a:pPr>
              <a:lnSpc>
                <a:spcPct val="150000"/>
              </a:lnSpc>
            </a:pPr>
            <a:endParaRPr lang="en-US" altLang="en-US" b="0"/>
          </a:p>
        </p:txBody>
      </p:sp>
      <p:sp>
        <p:nvSpPr>
          <p:cNvPr id="79876" name="Slide Number Placeholder 3">
            <a:extLst>
              <a:ext uri="{FF2B5EF4-FFF2-40B4-BE49-F238E27FC236}">
                <a16:creationId xmlns:a16="http://schemas.microsoft.com/office/drawing/2014/main" id="{50FBB0BB-D675-85AD-F6A7-F9E28B8797FE}"/>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6428082B-3CF8-473B-8285-A53229393C7B}" type="slidenum">
              <a:rPr lang="nl-NL" altLang="en-US" sz="1200">
                <a:solidFill>
                  <a:schemeClr val="tx1"/>
                </a:solidFill>
                <a:latin typeface="Lucida Sans Unicode" panose="020B0602030504020204" pitchFamily="34" charset="0"/>
              </a:rPr>
              <a:pPr>
                <a:spcBef>
                  <a:spcPct val="0"/>
                </a:spcBef>
                <a:buClrTx/>
                <a:buFontTx/>
                <a:buNone/>
              </a:pPr>
              <a:t>72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8ACA068D-A6FC-0704-3284-45469C417C43}"/>
              </a:ext>
            </a:extLst>
          </p:cNvPr>
          <p:cNvSpPr>
            <a:spLocks noGrp="1"/>
          </p:cNvSpPr>
          <p:nvPr>
            <p:ph type="title"/>
          </p:nvPr>
        </p:nvSpPr>
        <p:spPr/>
        <p:txBody>
          <a:bodyPr/>
          <a:lstStyle/>
          <a:p>
            <a:r>
              <a:rPr lang="en-US" altLang="en-US" i="1"/>
              <a:t>Một số lưu ý với kiểm thử dựa trên lát cắt</a:t>
            </a:r>
          </a:p>
        </p:txBody>
      </p:sp>
      <p:sp>
        <p:nvSpPr>
          <p:cNvPr id="80899" name="Content Placeholder 2">
            <a:extLst>
              <a:ext uri="{FF2B5EF4-FFF2-40B4-BE49-F238E27FC236}">
                <a16:creationId xmlns:a16="http://schemas.microsoft.com/office/drawing/2014/main" id="{562054C2-A92C-2C4E-4E0D-3340353EDC5D}"/>
              </a:ext>
            </a:extLst>
          </p:cNvPr>
          <p:cNvSpPr>
            <a:spLocks noGrp="1"/>
          </p:cNvSpPr>
          <p:nvPr>
            <p:ph idx="1"/>
          </p:nvPr>
        </p:nvSpPr>
        <p:spPr>
          <a:xfrm>
            <a:off x="611188" y="1916113"/>
            <a:ext cx="7847012" cy="4367212"/>
          </a:xfrm>
        </p:spPr>
        <p:txBody>
          <a:bodyPr/>
          <a:lstStyle/>
          <a:p>
            <a:pPr>
              <a:lnSpc>
                <a:spcPct val="150000"/>
              </a:lnSpc>
            </a:pPr>
            <a:r>
              <a:rPr lang="en-US" altLang="en-US" b="0"/>
              <a:t>Các lát cắt trên các đỉnh chứa các điều kiện không sử dụng đến các biến (ví dụ: while(1){...}) thì không cần quan tâm.</a:t>
            </a:r>
          </a:p>
          <a:p>
            <a:pPr>
              <a:lnSpc>
                <a:spcPct val="150000"/>
              </a:lnSpc>
            </a:pPr>
            <a:r>
              <a:rPr lang="en-US" altLang="en-US" b="0"/>
              <a:t>Chúng ta có thể tạo ra một chương trình có thể biên dịch được từ các lát cắt vì chưa có một định nghĩa nào của lát cắt yêu cầu tập các câu lệnh phải biên dịch được.</a:t>
            </a:r>
          </a:p>
          <a:p>
            <a:pPr>
              <a:lnSpc>
                <a:spcPct val="150000"/>
              </a:lnSpc>
            </a:pPr>
            <a:endParaRPr lang="en-US" altLang="en-US" b="0"/>
          </a:p>
          <a:p>
            <a:pPr>
              <a:lnSpc>
                <a:spcPct val="150000"/>
              </a:lnSpc>
            </a:pPr>
            <a:endParaRPr lang="en-US" altLang="en-US" b="0"/>
          </a:p>
          <a:p>
            <a:pPr>
              <a:lnSpc>
                <a:spcPct val="150000"/>
              </a:lnSpc>
            </a:pPr>
            <a:endParaRPr lang="en-US" altLang="en-US" b="0"/>
          </a:p>
        </p:txBody>
      </p:sp>
      <p:sp>
        <p:nvSpPr>
          <p:cNvPr id="80900" name="Slide Number Placeholder 3">
            <a:extLst>
              <a:ext uri="{FF2B5EF4-FFF2-40B4-BE49-F238E27FC236}">
                <a16:creationId xmlns:a16="http://schemas.microsoft.com/office/drawing/2014/main" id="{C4EFC166-788B-C396-4795-E636855EBED2}"/>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78EE31DB-0C77-4534-B778-E6F0E82457A6}" type="slidenum">
              <a:rPr lang="nl-NL" altLang="en-US" sz="1200">
                <a:solidFill>
                  <a:schemeClr val="tx1"/>
                </a:solidFill>
                <a:latin typeface="Lucida Sans Unicode" panose="020B0602030504020204" pitchFamily="34" charset="0"/>
              </a:rPr>
              <a:pPr>
                <a:spcBef>
                  <a:spcPct val="0"/>
                </a:spcBef>
                <a:buClrTx/>
                <a:buFontTx/>
                <a:buNone/>
              </a:pPr>
              <a:t>73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0C8B3070-F17C-35C8-92A7-5FC56EBBB56F}"/>
              </a:ext>
            </a:extLst>
          </p:cNvPr>
          <p:cNvSpPr>
            <a:spLocks noGrp="1"/>
          </p:cNvSpPr>
          <p:nvPr>
            <p:ph type="title"/>
          </p:nvPr>
        </p:nvSpPr>
        <p:spPr>
          <a:xfrm>
            <a:off x="684213" y="115888"/>
            <a:ext cx="7772400" cy="1143000"/>
          </a:xfrm>
        </p:spPr>
        <p:txBody>
          <a:bodyPr/>
          <a:lstStyle/>
          <a:p>
            <a:r>
              <a:rPr lang="en-US" altLang="en-US"/>
              <a:t>4. Tổng kết</a:t>
            </a:r>
          </a:p>
        </p:txBody>
      </p:sp>
      <p:sp>
        <p:nvSpPr>
          <p:cNvPr id="86019" name="Content Placeholder 2">
            <a:extLst>
              <a:ext uri="{FF2B5EF4-FFF2-40B4-BE49-F238E27FC236}">
                <a16:creationId xmlns:a16="http://schemas.microsoft.com/office/drawing/2014/main" id="{0ABF84FE-5AA6-7C0D-4733-E3030007E9E0}"/>
              </a:ext>
            </a:extLst>
          </p:cNvPr>
          <p:cNvSpPr>
            <a:spLocks noGrp="1"/>
          </p:cNvSpPr>
          <p:nvPr>
            <p:ph idx="1"/>
          </p:nvPr>
        </p:nvSpPr>
        <p:spPr>
          <a:xfrm>
            <a:off x="647700" y="1665288"/>
            <a:ext cx="7847013" cy="4367212"/>
          </a:xfrm>
        </p:spPr>
        <p:txBody>
          <a:bodyPr/>
          <a:lstStyle/>
          <a:p>
            <a:pPr>
              <a:lnSpc>
                <a:spcPct val="150000"/>
              </a:lnSpc>
            </a:pPr>
            <a:r>
              <a:rPr lang="en-US" altLang="en-US" b="0"/>
              <a:t>Phương pháp kiểm thử dòng dữ liệu cho phép chúng ta phát hiện các lỗi tiềm ẩn bên trong chương trình liên quan đến việc sử dụng các biến. Các lỗi này thường khó phát hiện bởi các phương pháp khác. </a:t>
            </a:r>
          </a:p>
          <a:p>
            <a:pPr>
              <a:lnSpc>
                <a:spcPct val="150000"/>
              </a:lnSpc>
            </a:pPr>
            <a:r>
              <a:rPr lang="en-US" altLang="en-US" b="0"/>
              <a:t>Để áp dụng phương pháp này, chúng ta cần xây dựng đồ thị dòng dữ liệu cho chương trình cần kiểm thử. </a:t>
            </a:r>
          </a:p>
          <a:p>
            <a:pPr>
              <a:lnSpc>
                <a:spcPct val="150000"/>
              </a:lnSpc>
            </a:pPr>
            <a:r>
              <a:rPr lang="en-US" altLang="en-US" b="0"/>
              <a:t>Ứng với mỗi độ đo kiểm thử, chúng ta sẽ xây dựng tập các đường đi đầy đủ ( Completepaths) để sinh các ca kiểm thử tương ứng.</a:t>
            </a:r>
          </a:p>
        </p:txBody>
      </p:sp>
      <p:sp>
        <p:nvSpPr>
          <p:cNvPr id="81924" name="Slide Number Placeholder 3">
            <a:extLst>
              <a:ext uri="{FF2B5EF4-FFF2-40B4-BE49-F238E27FC236}">
                <a16:creationId xmlns:a16="http://schemas.microsoft.com/office/drawing/2014/main" id="{985D1C21-BC38-9DBC-A57E-25A616AD1D9F}"/>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CA6FEE61-B653-44EA-B0F5-06F57C1900B2}" type="slidenum">
              <a:rPr lang="nl-NL" altLang="en-US" sz="1200">
                <a:solidFill>
                  <a:schemeClr val="tx1"/>
                </a:solidFill>
                <a:latin typeface="Lucida Sans Unicode" panose="020B0602030504020204" pitchFamily="34" charset="0"/>
              </a:rPr>
              <a:pPr>
                <a:spcBef>
                  <a:spcPct val="0"/>
                </a:spcBef>
                <a:buClrTx/>
                <a:buFontTx/>
                <a:buNone/>
              </a:pPr>
              <a:t>74</a:t>
            </a:fld>
            <a:endParaRPr lang="nl-NL" altLang="en-US" sz="1200">
              <a:solidFill>
                <a:schemeClr val="tx1"/>
              </a:solidFill>
              <a:latin typeface="Lucida Sans Unicode" panose="020B0602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barn(inVertical)">
                                      <p:cBhvr>
                                        <p:cTn id="7" dur="500"/>
                                        <p:tgtEl>
                                          <p:spTgt spid="86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barn(inVertical)">
                                      <p:cBhvr>
                                        <p:cTn id="12" dur="500"/>
                                        <p:tgtEl>
                                          <p:spTgt spid="8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0A810A32-C520-D334-4FFA-93C309DD1B5E}"/>
              </a:ext>
            </a:extLst>
          </p:cNvPr>
          <p:cNvSpPr>
            <a:spLocks noGrp="1"/>
          </p:cNvSpPr>
          <p:nvPr>
            <p:ph type="title"/>
          </p:nvPr>
        </p:nvSpPr>
        <p:spPr>
          <a:xfrm>
            <a:off x="684213" y="115888"/>
            <a:ext cx="7772400" cy="1143000"/>
          </a:xfrm>
        </p:spPr>
        <p:txBody>
          <a:bodyPr/>
          <a:lstStyle/>
          <a:p>
            <a:r>
              <a:rPr lang="en-US" altLang="en-US"/>
              <a:t>4. Tổng kết (tt)</a:t>
            </a:r>
          </a:p>
        </p:txBody>
      </p:sp>
      <p:sp>
        <p:nvSpPr>
          <p:cNvPr id="82947" name="Content Placeholder 2">
            <a:extLst>
              <a:ext uri="{FF2B5EF4-FFF2-40B4-BE49-F238E27FC236}">
                <a16:creationId xmlns:a16="http://schemas.microsoft.com/office/drawing/2014/main" id="{C31C6400-C407-8E89-3EAC-415A7D58848D}"/>
              </a:ext>
            </a:extLst>
          </p:cNvPr>
          <p:cNvSpPr>
            <a:spLocks noGrp="1"/>
          </p:cNvSpPr>
          <p:nvPr>
            <p:ph idx="1"/>
          </p:nvPr>
        </p:nvSpPr>
        <p:spPr>
          <a:xfrm>
            <a:off x="611188" y="1700213"/>
            <a:ext cx="7847012" cy="4367212"/>
          </a:xfrm>
        </p:spPr>
        <p:txBody>
          <a:bodyPr/>
          <a:lstStyle/>
          <a:p>
            <a:pPr>
              <a:lnSpc>
                <a:spcPct val="150000"/>
              </a:lnSpc>
            </a:pPr>
            <a:r>
              <a:rPr lang="en-US" altLang="en-US" b="0"/>
              <a:t>Chúng ta nên sử dụng kiểm thử dòng dữ liệu khi chương trình có nhiều tính toán. </a:t>
            </a:r>
          </a:p>
          <a:p>
            <a:pPr>
              <a:lnSpc>
                <a:spcPct val="150000"/>
              </a:lnSpc>
            </a:pPr>
            <a:r>
              <a:rPr lang="en-US" altLang="en-US" b="0"/>
              <a:t>Khi chương trình có nhiều lệnh rẽ nhánh và biến của biểu thức điều kiện này cũng được tính toán ( p- use) thì cũng nên sử dụng kiểm thử dòng dữ liệu. </a:t>
            </a:r>
          </a:p>
        </p:txBody>
      </p:sp>
      <p:sp>
        <p:nvSpPr>
          <p:cNvPr id="82948" name="Slide Number Placeholder 3">
            <a:extLst>
              <a:ext uri="{FF2B5EF4-FFF2-40B4-BE49-F238E27FC236}">
                <a16:creationId xmlns:a16="http://schemas.microsoft.com/office/drawing/2014/main" id="{9C972336-8975-F5E8-A071-683F5EDCB83A}"/>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11C7D345-E336-474A-A6E7-013CB0793016}" type="slidenum">
              <a:rPr lang="nl-NL" altLang="en-US" sz="1200">
                <a:solidFill>
                  <a:schemeClr val="tx1"/>
                </a:solidFill>
                <a:latin typeface="Lucida Sans Unicode" panose="020B0602030504020204" pitchFamily="34" charset="0"/>
              </a:rPr>
              <a:pPr>
                <a:spcBef>
                  <a:spcPct val="0"/>
                </a:spcBef>
                <a:buClrTx/>
                <a:buFontTx/>
                <a:buNone/>
              </a:pPr>
              <a:t>75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E45FEA1F-D7AA-5139-E2B3-6D5CAA373F58}"/>
              </a:ext>
            </a:extLst>
          </p:cNvPr>
          <p:cNvSpPr>
            <a:spLocks noGrp="1" noChangeArrowheads="1"/>
          </p:cNvSpPr>
          <p:nvPr>
            <p:ph type="title"/>
          </p:nvPr>
        </p:nvSpPr>
        <p:spPr>
          <a:xfrm>
            <a:off x="593725" y="0"/>
            <a:ext cx="8091488" cy="777875"/>
          </a:xfrm>
        </p:spPr>
        <p:txBody>
          <a:bodyPr/>
          <a:lstStyle/>
          <a:p>
            <a:pPr eaLnBrk="1" hangingPunct="1"/>
            <a:r>
              <a:rPr lang="en-US" altLang="en-US"/>
              <a:t>THE END</a:t>
            </a:r>
          </a:p>
        </p:txBody>
      </p:sp>
      <p:sp>
        <p:nvSpPr>
          <p:cNvPr id="501763" name="Rectangle 3">
            <a:extLst>
              <a:ext uri="{FF2B5EF4-FFF2-40B4-BE49-F238E27FC236}">
                <a16:creationId xmlns:a16="http://schemas.microsoft.com/office/drawing/2014/main" id="{F107C075-6BF0-2B6A-D897-A86EAB61663F}"/>
              </a:ext>
            </a:extLst>
          </p:cNvPr>
          <p:cNvSpPr>
            <a:spLocks noGrp="1" noChangeArrowheads="1"/>
          </p:cNvSpPr>
          <p:nvPr>
            <p:ph type="body" idx="1"/>
          </p:nvPr>
        </p:nvSpPr>
        <p:spPr>
          <a:xfrm>
            <a:off x="2954338" y="2744788"/>
            <a:ext cx="4149725" cy="1323975"/>
          </a:xfrm>
          <a:effectLst>
            <a:outerShdw dist="107763" dir="18900000" algn="ctr" rotWithShape="0">
              <a:schemeClr val="bg2">
                <a:alpha val="50000"/>
              </a:schemeClr>
            </a:outerShdw>
          </a:effectLst>
        </p:spPr>
        <p:txBody>
          <a:bodyPr/>
          <a:lstStyle/>
          <a:p>
            <a:pPr eaLnBrk="1" hangingPunct="1">
              <a:buFont typeface="Wingdings" panose="05000000000000000000" pitchFamily="2" charset="2"/>
              <a:buNone/>
              <a:defRPr/>
            </a:pPr>
            <a:r>
              <a:rPr lang="en-US" sz="7700">
                <a:solidFill>
                  <a:srgbClr val="CC0000"/>
                </a:solidFill>
                <a:effectLst>
                  <a:outerShdw blurRad="38100" dist="38100" dir="2700000" algn="tl">
                    <a:srgbClr val="C0C0C0"/>
                  </a:outerShdw>
                </a:effectLst>
              </a:rPr>
              <a:t>Thanks!</a:t>
            </a:r>
          </a:p>
        </p:txBody>
      </p:sp>
      <p:pic>
        <p:nvPicPr>
          <p:cNvPr id="501764" name="Happy new year - Abba.wma">
            <a:hlinkClick r:id="" action="ppaction://media"/>
            <a:extLst>
              <a:ext uri="{FF2B5EF4-FFF2-40B4-BE49-F238E27FC236}">
                <a16:creationId xmlns:a16="http://schemas.microsoft.com/office/drawing/2014/main" id="{D53B2E8E-F206-4C61-0D20-8109C9A1E8C6}"/>
              </a:ext>
            </a:extLst>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543925" y="63087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Slide Number Placeholder 1">
            <a:extLst>
              <a:ext uri="{FF2B5EF4-FFF2-40B4-BE49-F238E27FC236}">
                <a16:creationId xmlns:a16="http://schemas.microsoft.com/office/drawing/2014/main" id="{07C1838E-038D-4514-CAF1-55AD76BEA727}"/>
              </a:ext>
            </a:extLst>
          </p:cNvPr>
          <p:cNvSpPr>
            <a:spLocks noGrp="1"/>
          </p:cNvSpPr>
          <p:nvPr>
            <p:ph type="sldNum" sz="quarter" idx="10"/>
          </p:nvPr>
        </p:nvSpPr>
        <p:spPr>
          <a:xfrm>
            <a:off x="8129588" y="5734050"/>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E2F90995-35AD-43FA-BBF3-CCE7790C5826}" type="slidenum">
              <a:rPr lang="en-US" altLang="en-US" sz="1400">
                <a:solidFill>
                  <a:srgbClr val="FFFFFF"/>
                </a:solidFill>
                <a:latin typeface="Segoe Print" panose="02000600000000000000" pitchFamily="2" charset="0"/>
              </a:rPr>
              <a:pPr>
                <a:spcBef>
                  <a:spcPct val="0"/>
                </a:spcBef>
                <a:buClrTx/>
                <a:buFontTx/>
                <a:buNone/>
              </a:pPr>
              <a:t>76</a:t>
            </a:fld>
            <a:endParaRPr lang="en-US" altLang="en-US" sz="1400">
              <a:solidFill>
                <a:srgbClr val="FFFFFF"/>
              </a:solidFill>
              <a:latin typeface="Segoe Print" panose="02000600000000000000" pitchFamily="2"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01762"/>
                                        </p:tgtEl>
                                        <p:attrNameLst>
                                          <p:attrName>style.visibility</p:attrName>
                                        </p:attrNameLst>
                                      </p:cBhvr>
                                      <p:to>
                                        <p:strVal val="visible"/>
                                      </p:to>
                                    </p:set>
                                    <p:anim calcmode="lin" valueType="num">
                                      <p:cBhvr>
                                        <p:cTn id="7" dur="3000" fill="hold"/>
                                        <p:tgtEl>
                                          <p:spTgt spid="501762"/>
                                        </p:tgtEl>
                                        <p:attrNameLst>
                                          <p:attrName>ppt_w</p:attrName>
                                        </p:attrNameLst>
                                      </p:cBhvr>
                                      <p:tavLst>
                                        <p:tav tm="0">
                                          <p:val>
                                            <p:fltVal val="0"/>
                                          </p:val>
                                        </p:tav>
                                        <p:tav tm="100000">
                                          <p:val>
                                            <p:strVal val="#ppt_w"/>
                                          </p:val>
                                        </p:tav>
                                      </p:tavLst>
                                    </p:anim>
                                    <p:anim calcmode="lin" valueType="num">
                                      <p:cBhvr>
                                        <p:cTn id="8" dur="3000" fill="hold"/>
                                        <p:tgtEl>
                                          <p:spTgt spid="501762"/>
                                        </p:tgtEl>
                                        <p:attrNameLst>
                                          <p:attrName>ppt_h</p:attrName>
                                        </p:attrNameLst>
                                      </p:cBhvr>
                                      <p:tavLst>
                                        <p:tav tm="0">
                                          <p:val>
                                            <p:fltVal val="0"/>
                                          </p:val>
                                        </p:tav>
                                        <p:tav tm="100000">
                                          <p:val>
                                            <p:strVal val="#ppt_h"/>
                                          </p:val>
                                        </p:tav>
                                      </p:tavLst>
                                    </p:anim>
                                    <p:animEffect transition="in" filter="fade">
                                      <p:cBhvr>
                                        <p:cTn id="9" dur="3000"/>
                                        <p:tgtEl>
                                          <p:spTgt spid="501762"/>
                                        </p:tgtEl>
                                      </p:cBhvr>
                                    </p:animEffect>
                                  </p:childTnLst>
                                </p:cTn>
                              </p:par>
                            </p:childTnLst>
                          </p:cTn>
                        </p:par>
                        <p:par>
                          <p:cTn id="10" fill="hold" nodeType="afterGroup">
                            <p:stCondLst>
                              <p:cond delay="3000"/>
                            </p:stCondLst>
                            <p:childTnLst>
                              <p:par>
                                <p:cTn id="11" presetID="9" presetClass="path" presetSubtype="0" accel="50000" decel="50000" fill="hold" nodeType="afterEffect">
                                  <p:stCondLst>
                                    <p:cond delay="0"/>
                                  </p:stCondLst>
                                  <p:childTnLst>
                                    <p:animMotion origin="layout" path="M 0.00903 -0.0493 C 0.04566 -0.10092 0.11059 -0.175 0.18785 -0.175 C 0.30191 -0.175 0.39497 -0.09791 0.39497 -0.00023 C 0.39497 0.03102 0.38559 0.05996 0.36684 0.08588 C 0.36997 0.08588 0.00903 0.47292 0.00903 0.47616 C 0.00903 0.47292 -0.35243 0.08588 -0.3493 0.08588 C -0.36788 0.05996 -0.37691 0.03102 -0.37691 -0.00023 C -0.37691 -0.09791 -0.28437 -0.175 -0.16701 -0.175 C -0.09305 -0.175 -0.02812 -0.10092 0.00903 -0.0493 Z " pathEditMode="fixed" rAng="0" ptsTypes="fffffffff">
                                      <p:cBhvr>
                                        <p:cTn id="12" dur="5000" fill="hold"/>
                                        <p:tgtEl>
                                          <p:spTgt spid="501763">
                                            <p:txEl>
                                              <p:pRg st="0" end="0"/>
                                            </p:txEl>
                                          </p:spTgt>
                                        </p:tgtEl>
                                        <p:attrNameLst>
                                          <p:attrName>ppt_x</p:attrName>
                                          <p:attrName>ppt_y</p:attrName>
                                        </p:attrNameLst>
                                      </p:cBhvr>
                                      <p:rCtr x="0" y="19977"/>
                                    </p:animMotion>
                                  </p:childTnLst>
                                </p:cTn>
                              </p:par>
                            </p:childTnLst>
                          </p:cTn>
                        </p:par>
                        <p:par>
                          <p:cTn id="13" fill="hold" nodeType="afterGroup">
                            <p:stCondLst>
                              <p:cond delay="8000"/>
                            </p:stCondLst>
                            <p:childTnLst>
                              <p:par>
                                <p:cTn id="14" presetID="1" presetClass="mediacall" presetSubtype="0" fill="hold" nodeType="afterEffect">
                                  <p:stCondLst>
                                    <p:cond delay="0"/>
                                  </p:stCondLst>
                                  <p:childTnLst>
                                    <p:cmd type="call" cmd="playFrom(0.0)">
                                      <p:cBhvr>
                                        <p:cTn id="15" dur="264333" fill="hold"/>
                                        <p:tgtEl>
                                          <p:spTgt spid="5017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501764"/>
                </p:tgtEl>
              </p:cMediaNode>
            </p:audio>
          </p:childTnLst>
        </p:cTn>
      </p:par>
    </p:tnLst>
    <p:bldLst>
      <p:bldP spid="501762" grpId="0"/>
      <p:bldP spid="5017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8DE70C6-4E40-258A-0132-35F74C0EB3F8}"/>
              </a:ext>
            </a:extLst>
          </p:cNvPr>
          <p:cNvSpPr>
            <a:spLocks noGrp="1"/>
          </p:cNvSpPr>
          <p:nvPr>
            <p:ph type="title"/>
          </p:nvPr>
        </p:nvSpPr>
        <p:spPr/>
        <p:txBody>
          <a:bodyPr/>
          <a:lstStyle/>
          <a:p>
            <a:r>
              <a:rPr lang="en-US" altLang="en-US"/>
              <a:t>2.2. Các vấn đề phổ biến về dòng dữ liệu (tt)</a:t>
            </a:r>
          </a:p>
        </p:txBody>
      </p:sp>
      <p:sp>
        <p:nvSpPr>
          <p:cNvPr id="14339" name="Content Placeholder 2">
            <a:extLst>
              <a:ext uri="{FF2B5EF4-FFF2-40B4-BE49-F238E27FC236}">
                <a16:creationId xmlns:a16="http://schemas.microsoft.com/office/drawing/2014/main" id="{BCF7B151-FB89-7AAF-16B1-7FFBAE3A2638}"/>
              </a:ext>
            </a:extLst>
          </p:cNvPr>
          <p:cNvSpPr>
            <a:spLocks noGrp="1"/>
          </p:cNvSpPr>
          <p:nvPr>
            <p:ph idx="1"/>
          </p:nvPr>
        </p:nvSpPr>
        <p:spPr>
          <a:xfrm>
            <a:off x="708025" y="1736725"/>
            <a:ext cx="6851650" cy="4464050"/>
          </a:xfrm>
        </p:spPr>
        <p:txBody>
          <a:bodyPr/>
          <a:lstStyle/>
          <a:p>
            <a:pPr>
              <a:lnSpc>
                <a:spcPct val="150000"/>
              </a:lnSpc>
            </a:pPr>
            <a:r>
              <a:rPr lang="en-US" altLang="en-US" b="0"/>
              <a:t>Chưa gán giá trị nhưng được sử dụng (Loại 2): </a:t>
            </a:r>
          </a:p>
          <a:p>
            <a:pPr lvl="1">
              <a:lnSpc>
                <a:spcPct val="150000"/>
              </a:lnSpc>
            </a:pPr>
            <a:r>
              <a:rPr lang="en-US" altLang="en-US"/>
              <a:t>Lập trình viên có thể bỏ quên lệnh gán giá trị cho biến z trước câu lệnh tính toán giá trị cho biến x. </a:t>
            </a:r>
          </a:p>
          <a:p>
            <a:pPr lvl="1">
              <a:lnSpc>
                <a:spcPct val="150000"/>
              </a:lnSpc>
            </a:pPr>
            <a:r>
              <a:rPr lang="en-US" altLang="en-US"/>
              <a:t>Có thể có sự nhầm lẫn giữa biến z với một biến đã được khai báo và gán giá trị. Ví dụ, x = y + x2.</a:t>
            </a:r>
          </a:p>
          <a:p>
            <a:pPr>
              <a:lnSpc>
                <a:spcPct val="150000"/>
              </a:lnSpc>
            </a:pPr>
            <a:endParaRPr lang="en-US" altLang="en-US" b="0"/>
          </a:p>
          <a:p>
            <a:pPr>
              <a:lnSpc>
                <a:spcPct val="150000"/>
              </a:lnSpc>
            </a:pPr>
            <a:endParaRPr lang="en-US" altLang="en-US" b="0"/>
          </a:p>
        </p:txBody>
      </p:sp>
      <p:sp>
        <p:nvSpPr>
          <p:cNvPr id="14340" name="Slide Number Placeholder 3">
            <a:extLst>
              <a:ext uri="{FF2B5EF4-FFF2-40B4-BE49-F238E27FC236}">
                <a16:creationId xmlns:a16="http://schemas.microsoft.com/office/drawing/2014/main" id="{B6E729C7-2ED3-B251-CBF7-C77103F5C579}"/>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9FF114C6-ACD9-423E-B95E-6D4C31107DE6}" type="slidenum">
              <a:rPr lang="nl-NL" altLang="en-US" sz="1200">
                <a:solidFill>
                  <a:schemeClr val="tx1"/>
                </a:solidFill>
                <a:latin typeface="Lucida Sans Unicode" panose="020B0602030504020204" pitchFamily="34" charset="0"/>
              </a:rPr>
              <a:pPr>
                <a:spcBef>
                  <a:spcPct val="0"/>
                </a:spcBef>
                <a:buClrTx/>
                <a:buFontTx/>
                <a:buNone/>
              </a:pPr>
              <a:t>8</a:t>
            </a:fld>
            <a:endParaRPr lang="nl-NL" altLang="en-US" sz="1200">
              <a:solidFill>
                <a:schemeClr val="tx1"/>
              </a:solidFill>
              <a:latin typeface="Lucida Sans Unicode" panose="020B0602030504020204" pitchFamily="34" charset="0"/>
            </a:endParaRPr>
          </a:p>
        </p:txBody>
      </p:sp>
      <p:pic>
        <p:nvPicPr>
          <p:cNvPr id="14341" name="Picture 2">
            <a:extLst>
              <a:ext uri="{FF2B5EF4-FFF2-40B4-BE49-F238E27FC236}">
                <a16:creationId xmlns:a16="http://schemas.microsoft.com/office/drawing/2014/main" id="{F65B28A0-92B6-343E-7733-C2F260848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725" y="3249613"/>
            <a:ext cx="1368425" cy="3040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BA7B11-F67C-48CD-B651-B13934148A1E}"/>
              </a:ext>
            </a:extLst>
          </p:cNvPr>
          <p:cNvSpPr>
            <a:spLocks noGrp="1"/>
          </p:cNvSpPr>
          <p:nvPr>
            <p:ph type="title"/>
          </p:nvPr>
        </p:nvSpPr>
        <p:spPr/>
        <p:txBody>
          <a:bodyPr/>
          <a:lstStyle/>
          <a:p>
            <a:r>
              <a:rPr lang="en-US" altLang="en-US"/>
              <a:t>2.2. Các vấn đề phổ biến về dòng dữ liệu(tt)</a:t>
            </a:r>
          </a:p>
        </p:txBody>
      </p:sp>
      <p:sp>
        <p:nvSpPr>
          <p:cNvPr id="15363" name="Content Placeholder 2">
            <a:extLst>
              <a:ext uri="{FF2B5EF4-FFF2-40B4-BE49-F238E27FC236}">
                <a16:creationId xmlns:a16="http://schemas.microsoft.com/office/drawing/2014/main" id="{EDAFCAAA-64EF-36D1-1530-97FEC0315C12}"/>
              </a:ext>
            </a:extLst>
          </p:cNvPr>
          <p:cNvSpPr>
            <a:spLocks noGrp="1"/>
          </p:cNvSpPr>
          <p:nvPr>
            <p:ph idx="1"/>
          </p:nvPr>
        </p:nvSpPr>
        <p:spPr>
          <a:xfrm>
            <a:off x="684213" y="1808163"/>
            <a:ext cx="7197725" cy="4465637"/>
          </a:xfrm>
        </p:spPr>
        <p:txBody>
          <a:bodyPr/>
          <a:lstStyle/>
          <a:p>
            <a:pPr>
              <a:lnSpc>
                <a:spcPct val="150000"/>
              </a:lnSpc>
            </a:pPr>
            <a:r>
              <a:rPr lang="en-US" altLang="en-US" b="0"/>
              <a:t>Đã được khai báo và gán giá trị nhưng không được sử dụng (Loại 3):</a:t>
            </a:r>
          </a:p>
          <a:p>
            <a:pPr lvl="1">
              <a:lnSpc>
                <a:spcPct val="150000"/>
              </a:lnSpc>
            </a:pPr>
            <a:r>
              <a:rPr lang="en-US" altLang="en-US"/>
              <a:t>Có sự nhầm lẫn giữa biến này và một số biến khác được sử dụng trong chương trình. </a:t>
            </a:r>
          </a:p>
          <a:p>
            <a:pPr lvl="1">
              <a:lnSpc>
                <a:spcPct val="150000"/>
              </a:lnSpc>
            </a:pPr>
            <a:r>
              <a:rPr lang="en-US" altLang="en-US"/>
              <a:t>Biến này thực sự không được sử dụng trong chương trình. </a:t>
            </a:r>
          </a:p>
        </p:txBody>
      </p:sp>
      <p:sp>
        <p:nvSpPr>
          <p:cNvPr id="15364" name="Slide Number Placeholder 3">
            <a:extLst>
              <a:ext uri="{FF2B5EF4-FFF2-40B4-BE49-F238E27FC236}">
                <a16:creationId xmlns:a16="http://schemas.microsoft.com/office/drawing/2014/main" id="{105E37A0-A415-15E6-489D-DEA18CAA60E4}"/>
              </a:ext>
            </a:extLst>
          </p:cNvPr>
          <p:cNvSpPr>
            <a:spLocks noGrp="1"/>
          </p:cNvSpPr>
          <p:nvPr>
            <p:ph type="sldNum" sz="quarter" idx="10"/>
          </p:nvPr>
        </p:nvSpPr>
        <p:spPr>
          <a:noFill/>
        </p:spPr>
        <p:txBody>
          <a:bodyPr/>
          <a:lstStyle>
            <a:lvl1pPr>
              <a:spcBef>
                <a:spcPct val="20000"/>
              </a:spcBef>
              <a:buClr>
                <a:srgbClr val="000090"/>
              </a:buClr>
              <a:buFont typeface="Wingdings" panose="05000000000000000000" pitchFamily="2" charset="2"/>
              <a:buChar char="§"/>
              <a:defRPr sz="2400" b="1">
                <a:solidFill>
                  <a:srgbClr val="000066"/>
                </a:solidFill>
                <a:latin typeface="Arial" panose="020B0604020202020204" pitchFamily="34" charset="0"/>
              </a:defRPr>
            </a:lvl1pPr>
            <a:lvl2pPr marL="742950" indent="-28575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3pPr>
            <a:lvl4pPr marL="16002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a:spcBef>
                <a:spcPct val="0"/>
              </a:spcBef>
              <a:buClrTx/>
              <a:buFontTx/>
              <a:buNone/>
            </a:pPr>
            <a:fld id="{AD3A12CD-BD3B-408E-9E6F-D293EBEE5CEE}" type="slidenum">
              <a:rPr lang="nl-NL" altLang="en-US" sz="1200">
                <a:solidFill>
                  <a:schemeClr val="tx1"/>
                </a:solidFill>
                <a:latin typeface="Lucida Sans Unicode" panose="020B0602030504020204" pitchFamily="34" charset="0"/>
              </a:rPr>
              <a:pPr>
                <a:spcBef>
                  <a:spcPct val="0"/>
                </a:spcBef>
                <a:buClrTx/>
                <a:buFontTx/>
                <a:buNone/>
              </a:pPr>
              <a:t>9</a:t>
            </a:fld>
            <a:endParaRPr lang="nl-NL" altLang="en-US" sz="1200">
              <a:solidFill>
                <a:schemeClr val="tx1"/>
              </a:solidFill>
              <a:latin typeface="Lucida Sans Unicode" panose="020B0602030504020204" pitchFamily="34" charset="0"/>
            </a:endParaRPr>
          </a:p>
        </p:txBody>
      </p:sp>
    </p:spTree>
  </p:cSld>
  <p:clrMapOvr>
    <a:masterClrMapping/>
  </p:clrMapOvr>
</p:sld>
</file>

<file path=ppt/theme/theme1.xml><?xml version="1.0" encoding="utf-8"?>
<a:theme xmlns:a="http://schemas.openxmlformats.org/drawingml/2006/main" name="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Griff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72000" rIns="72000" bIns="72000" numCol="1" anchor="ctr" anchorCtr="0" compatLnSpc="1">
        <a:prstTxWarp prst="textNoShape">
          <a:avLst/>
        </a:prstTxWarp>
      </a:bodyPr>
      <a:lstStyle>
        <a:defPPr marL="185738" marR="0" indent="-185738" algn="l" defTabSz="914400" rtl="0" eaLnBrk="1" fontAlgn="base" latinLnBrk="0" hangingPunct="1">
          <a:lnSpc>
            <a:spcPct val="100000"/>
          </a:lnSpc>
          <a:spcBef>
            <a:spcPct val="20000"/>
          </a:spcBef>
          <a:spcAft>
            <a:spcPct val="0"/>
          </a:spcAft>
          <a:buClr>
            <a:schemeClr val="accent1"/>
          </a:buClr>
          <a:buSzTx/>
          <a:buFont typeface="Wingdings" pitchFamily="2" charset="2"/>
          <a:buNone/>
          <a:tabLst/>
          <a:defRPr kumimoji="0" lang="nl-NL" alt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72000" rIns="72000" bIns="72000" numCol="1" anchor="ctr" anchorCtr="0" compatLnSpc="1">
        <a:prstTxWarp prst="textNoShape">
          <a:avLst/>
        </a:prstTxWarp>
      </a:bodyPr>
      <a:lstStyle>
        <a:defPPr marL="185738" marR="0" indent="-185738" algn="l" defTabSz="914400" rtl="0" eaLnBrk="1" fontAlgn="base" latinLnBrk="0" hangingPunct="1">
          <a:lnSpc>
            <a:spcPct val="100000"/>
          </a:lnSpc>
          <a:spcBef>
            <a:spcPct val="20000"/>
          </a:spcBef>
          <a:spcAft>
            <a:spcPct val="0"/>
          </a:spcAft>
          <a:buClr>
            <a:schemeClr val="accent1"/>
          </a:buClr>
          <a:buSzTx/>
          <a:buFont typeface="Wingdings" pitchFamily="2" charset="2"/>
          <a:buNone/>
          <a:tabLst/>
          <a:defRPr kumimoji="0" lang="nl-NL" altLang="en-US" sz="2000" b="0" i="0" u="none" strike="noStrike" cap="none" normalizeH="0" baseline="0" smtClean="0">
            <a:ln>
              <a:noFill/>
            </a:ln>
            <a:solidFill>
              <a:schemeClr val="tx1"/>
            </a:solidFill>
            <a:effectLst/>
            <a:latin typeface="Arial" charset="0"/>
          </a:defRPr>
        </a:defPPr>
      </a:lstStyle>
    </a:lnDef>
  </a:objectDefaults>
  <a:extraClrSchemeLst>
    <a:extraClrScheme>
      <a:clrScheme name="Griff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riffin 8">
        <a:dk1>
          <a:srgbClr val="000066"/>
        </a:dk1>
        <a:lt1>
          <a:srgbClr val="FFFFFF"/>
        </a:lt1>
        <a:dk2>
          <a:srgbClr val="000066"/>
        </a:dk2>
        <a:lt2>
          <a:srgbClr val="000066"/>
        </a:lt2>
        <a:accent1>
          <a:srgbClr val="E8A01E"/>
        </a:accent1>
        <a:accent2>
          <a:srgbClr val="990000"/>
        </a:accent2>
        <a:accent3>
          <a:srgbClr val="FFFFFF"/>
        </a:accent3>
        <a:accent4>
          <a:srgbClr val="000056"/>
        </a:accent4>
        <a:accent5>
          <a:srgbClr val="F2CDAB"/>
        </a:accent5>
        <a:accent6>
          <a:srgbClr val="8A0000"/>
        </a:accent6>
        <a:hlink>
          <a:srgbClr val="069CB0"/>
        </a:hlink>
        <a:folHlink>
          <a:srgbClr val="54AA0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4806</TotalTime>
  <Words>6058</Words>
  <Application>Microsoft Office PowerPoint</Application>
  <PresentationFormat>On-screen Show (4:3)</PresentationFormat>
  <Paragraphs>473</Paragraphs>
  <Slides>76</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Wingdings</vt:lpstr>
      <vt:lpstr>Times New Roman</vt:lpstr>
      <vt:lpstr>Lucida Sans Unicode</vt:lpstr>
      <vt:lpstr>NewsGothicBQ</vt:lpstr>
      <vt:lpstr>Segoe Print</vt:lpstr>
      <vt:lpstr>Griffin</vt:lpstr>
      <vt:lpstr>CHƯƠNG 4: KIỂM THỬ DÒNG DỮ LIỆU</vt:lpstr>
      <vt:lpstr>NỘI DUNG</vt:lpstr>
      <vt:lpstr>1. Mục đích kiểm thử dòng dữ liệu</vt:lpstr>
      <vt:lpstr>2. Kiểm thử dựa trên gán và sử dụng các biến</vt:lpstr>
      <vt:lpstr>2.1. Ý tưởng</vt:lpstr>
      <vt:lpstr>2.1. Ý tưởng (tt)</vt:lpstr>
      <vt:lpstr>2.2. Các vấn đề phổ biến về dòng dữ liệu</vt:lpstr>
      <vt:lpstr>2.2. Các vấn đề phổ biến về dòng dữ liệu (tt)</vt:lpstr>
      <vt:lpstr>2.2. Các vấn đề phổ biến về dòng dữ liệu(tt)</vt:lpstr>
      <vt:lpstr>2.2. Các vấn đề phổ biến về dòng dữ liệu(tt)</vt:lpstr>
      <vt:lpstr>2.2. Các vấn đề phổ biến về dòng dữ liệu(tt)</vt:lpstr>
      <vt:lpstr>Ví dụ</vt:lpstr>
      <vt:lpstr>2.3. Tổng quan về kiểm thử dòng dữ liệu động</vt:lpstr>
      <vt:lpstr>2.3. Tổng quan về kiểm thử dòng dữ liệu động(tt)</vt:lpstr>
      <vt:lpstr>2.3. Tổng quan về kiểm thử dòng dữ liệu động(tt)</vt:lpstr>
      <vt:lpstr>2.4. Đồ thị dòng dữ liệu </vt:lpstr>
      <vt:lpstr>2.4. Đồ thị dòng dữ liệu (tt) </vt:lpstr>
      <vt:lpstr>2.4. Đồ thị dòng dữ liệu (tt) </vt:lpstr>
      <vt:lpstr>2.4. Đồ thị dòng dữ liệu </vt:lpstr>
      <vt:lpstr>2.4. Đồ thị dòng dữ liệu (tt) </vt:lpstr>
      <vt:lpstr>2.4. Đồ thị dòng dữ liệu </vt:lpstr>
      <vt:lpstr>2.4. Đồ thị dòng dữ liệu (tt) </vt:lpstr>
      <vt:lpstr>2.4. Đồ thị dòng dữ liệu (tt) </vt:lpstr>
      <vt:lpstr>2.4. Đồ thị dòng dữ liệu (tt) </vt:lpstr>
      <vt:lpstr>2.4. Đồ thị dòng dữ liệu (tt) </vt:lpstr>
      <vt:lpstr>2.5. Các khái niệm về dòng dữ liệu</vt:lpstr>
      <vt:lpstr>2.5. Các khái niệm về dòng dữ liệu(tt)</vt:lpstr>
      <vt:lpstr>2.5. Các khái niệm về dòng dữ liệu(tt)</vt:lpstr>
      <vt:lpstr>PowerPoint Presentation</vt:lpstr>
      <vt:lpstr>2.5. Các khái niệm về dòng dữ liệu(tt)</vt:lpstr>
      <vt:lpstr>2.5. Các khái niệm về dòng dữ liệu(tt)</vt:lpstr>
      <vt:lpstr>PowerPoint Presentation</vt:lpstr>
      <vt:lpstr>2.5. Các khái niệm về dòng dữ liệu(tt)</vt:lpstr>
      <vt:lpstr>2.5. Các khái niệm về dòng dữ liệu(tt)</vt:lpstr>
      <vt:lpstr>2.5. Các khái niệm về dòng dữ liệu(tt)</vt:lpstr>
      <vt:lpstr>2.5. Các khái niệm về dòng dữ liệu(tt)</vt:lpstr>
      <vt:lpstr>2.5. Các khái niệm về dòng dữ liệu(tt)</vt:lpstr>
      <vt:lpstr>PowerPoint Presentation</vt:lpstr>
      <vt:lpstr>2.6. Các độ đo cho kiểm thử dòng dữ liệu</vt:lpstr>
      <vt:lpstr>All-defs</vt:lpstr>
      <vt:lpstr>Ví dụ</vt:lpstr>
      <vt:lpstr>PowerPoint Presentation</vt:lpstr>
      <vt:lpstr>Ví dụ (tt)</vt:lpstr>
      <vt:lpstr>All-c-uses</vt:lpstr>
      <vt:lpstr>Ví dụ</vt:lpstr>
      <vt:lpstr>PowerPoint Presentation</vt:lpstr>
      <vt:lpstr>Ví dụ (tt)</vt:lpstr>
      <vt:lpstr>All-p-uses</vt:lpstr>
      <vt:lpstr>Ví dụ</vt:lpstr>
      <vt:lpstr>PowerPoint Presentation</vt:lpstr>
      <vt:lpstr>Ví dụ (tt)</vt:lpstr>
      <vt:lpstr>2.7. Sinh các ca kiểm thử</vt:lpstr>
      <vt:lpstr>2.7. Sinh các ca kiểm thử (tt)</vt:lpstr>
      <vt:lpstr>2.7. Sinh các ca kiểm thử (tt)</vt:lpstr>
      <vt:lpstr>PowerPoint Presentation</vt:lpstr>
      <vt:lpstr>2.7. Sinh các ca kiểm thử(tt)</vt:lpstr>
      <vt:lpstr>Lưu ý</vt:lpstr>
      <vt:lpstr>3. Kiểm thử dựa trên lát cắt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3. Kiểm thử dựa trên lát cắt (tt)</vt:lpstr>
      <vt:lpstr>Một số lưu ý với kiểm thử dựa trên lát cắt</vt:lpstr>
      <vt:lpstr>Một số lưu ý với kiểm thử dựa trên lát cắt</vt:lpstr>
      <vt:lpstr>Một số lưu ý với kiểm thử dựa trên lát cắt</vt:lpstr>
      <vt:lpstr>4. Tổng kết</vt:lpstr>
      <vt:lpstr>4. Tổng kết (tt)</vt:lpstr>
      <vt:lpstr>THE END</vt:lpstr>
    </vt:vector>
  </TitlesOfParts>
  <Company>Vrije Universiteit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Hans van Vliet</dc:creator>
  <cp:lastModifiedBy>Khang Nguyễn</cp:lastModifiedBy>
  <cp:revision>227</cp:revision>
  <dcterms:created xsi:type="dcterms:W3CDTF">2005-08-23T09:20:25Z</dcterms:created>
  <dcterms:modified xsi:type="dcterms:W3CDTF">2025-06-25T02:15:06Z</dcterms:modified>
</cp:coreProperties>
</file>