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675" r:id="rId2"/>
    <p:sldId id="690" r:id="rId3"/>
    <p:sldId id="711" r:id="rId4"/>
    <p:sldId id="691" r:id="rId5"/>
    <p:sldId id="710" r:id="rId6"/>
    <p:sldId id="740" r:id="rId7"/>
    <p:sldId id="741" r:id="rId8"/>
    <p:sldId id="742" r:id="rId9"/>
    <p:sldId id="712" r:id="rId10"/>
    <p:sldId id="739" r:id="rId11"/>
    <p:sldId id="762" r:id="rId12"/>
    <p:sldId id="719" r:id="rId13"/>
    <p:sldId id="718" r:id="rId14"/>
    <p:sldId id="717" r:id="rId15"/>
    <p:sldId id="694" r:id="rId16"/>
    <p:sldId id="720" r:id="rId17"/>
    <p:sldId id="695" r:id="rId18"/>
    <p:sldId id="743" r:id="rId19"/>
    <p:sldId id="745" r:id="rId20"/>
    <p:sldId id="746" r:id="rId21"/>
    <p:sldId id="747" r:id="rId22"/>
    <p:sldId id="748" r:id="rId23"/>
    <p:sldId id="751" r:id="rId24"/>
    <p:sldId id="753" r:id="rId25"/>
    <p:sldId id="752" r:id="rId26"/>
    <p:sldId id="754" r:id="rId27"/>
    <p:sldId id="756" r:id="rId28"/>
    <p:sldId id="755" r:id="rId29"/>
    <p:sldId id="757" r:id="rId30"/>
    <p:sldId id="723" r:id="rId31"/>
    <p:sldId id="758" r:id="rId32"/>
    <p:sldId id="759" r:id="rId33"/>
    <p:sldId id="760" r:id="rId34"/>
    <p:sldId id="761" r:id="rId35"/>
    <p:sldId id="689" r:id="rId36"/>
  </p:sldIdLst>
  <p:sldSz cx="9144000" cy="6858000" type="screen4x3"/>
  <p:notesSz cx="7315200" cy="9601200"/>
  <p:defaultTextStyle>
    <a:defPPr>
      <a:defRPr lang="nl-NL"/>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8D15"/>
    <a:srgbClr val="EDB34B"/>
    <a:srgbClr val="F8ECCC"/>
    <a:srgbClr val="F5E3B1"/>
    <a:srgbClr val="F3DEA1"/>
    <a:srgbClr val="3399FF"/>
    <a:srgbClr val="40B4E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858" autoAdjust="0"/>
  </p:normalViewPr>
  <p:slideViewPr>
    <p:cSldViewPr>
      <p:cViewPr varScale="1">
        <p:scale>
          <a:sx n="102" d="100"/>
          <a:sy n="102" d="100"/>
        </p:scale>
        <p:origin x="188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64"/>
    </p:cViewPr>
  </p:sorterViewPr>
  <p:notesViewPr>
    <p:cSldViewPr>
      <p:cViewPr varScale="1">
        <p:scale>
          <a:sx n="53" d="100"/>
          <a:sy n="53" d="100"/>
        </p:scale>
        <p:origin x="-1800" y="-102"/>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2BAD569-3B1B-AF61-ECED-05A63B3CA345}"/>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spcBef>
                <a:spcPct val="0"/>
              </a:spcBef>
              <a:buClrTx/>
              <a:buFontTx/>
              <a:buNone/>
              <a:defRPr sz="1300" b="1">
                <a:latin typeface="NewsGothicBQ" pitchFamily="34" charset="0"/>
              </a:defRPr>
            </a:lvl1pPr>
          </a:lstStyle>
          <a:p>
            <a:pPr>
              <a:defRPr/>
            </a:pPr>
            <a:endParaRPr lang="nl-NL" altLang="en-US"/>
          </a:p>
        </p:txBody>
      </p:sp>
      <p:sp>
        <p:nvSpPr>
          <p:cNvPr id="5123" name="Rectangle 3">
            <a:extLst>
              <a:ext uri="{FF2B5EF4-FFF2-40B4-BE49-F238E27FC236}">
                <a16:creationId xmlns:a16="http://schemas.microsoft.com/office/drawing/2014/main" id="{82080811-4F27-2ACC-CB7B-F3F8DBF85043}"/>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spcBef>
                <a:spcPct val="0"/>
              </a:spcBef>
              <a:buClrTx/>
              <a:buFontTx/>
              <a:buNone/>
              <a:defRPr sz="1300" b="1">
                <a:latin typeface="NewsGothicBQ" pitchFamily="34" charset="0"/>
              </a:defRPr>
            </a:lvl1pPr>
          </a:lstStyle>
          <a:p>
            <a:pPr>
              <a:defRPr/>
            </a:pPr>
            <a:fld id="{580889D9-CFEB-4108-AA59-770AEEE52D42}" type="datetime1">
              <a:rPr lang="en-GB" altLang="en-US"/>
              <a:pPr>
                <a:defRPr/>
              </a:pPr>
              <a:t>25/06/2025</a:t>
            </a:fld>
            <a:endParaRPr lang="nl-NL" altLang="en-US"/>
          </a:p>
        </p:txBody>
      </p:sp>
      <p:sp>
        <p:nvSpPr>
          <p:cNvPr id="5124" name="Rectangle 4">
            <a:extLst>
              <a:ext uri="{FF2B5EF4-FFF2-40B4-BE49-F238E27FC236}">
                <a16:creationId xmlns:a16="http://schemas.microsoft.com/office/drawing/2014/main" id="{0C004523-8FA3-0FF3-BAEA-66039B07F689}"/>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spcBef>
                <a:spcPct val="0"/>
              </a:spcBef>
              <a:buClrTx/>
              <a:buFontTx/>
              <a:buNone/>
              <a:defRPr sz="1300" b="1">
                <a:latin typeface="NewsGothicBQ" pitchFamily="34" charset="0"/>
              </a:defRPr>
            </a:lvl1pPr>
          </a:lstStyle>
          <a:p>
            <a:pPr>
              <a:defRPr/>
            </a:pPr>
            <a:r>
              <a:rPr lang="nl-NL" altLang="en-US"/>
              <a:t>© SE, Testing, Hans van Vliet</a:t>
            </a:r>
          </a:p>
        </p:txBody>
      </p:sp>
      <p:sp>
        <p:nvSpPr>
          <p:cNvPr id="5125" name="Rectangle 5">
            <a:extLst>
              <a:ext uri="{FF2B5EF4-FFF2-40B4-BE49-F238E27FC236}">
                <a16:creationId xmlns:a16="http://schemas.microsoft.com/office/drawing/2014/main" id="{ACEA9EE5-D76B-8604-4B73-CEEBBB36C79B}"/>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b="1">
                <a:latin typeface="NewsGothicBQ" pitchFamily="34" charset="0"/>
              </a:defRPr>
            </a:lvl1pPr>
          </a:lstStyle>
          <a:p>
            <a:fld id="{3FE57295-97F3-4982-B368-6A1A38A8A8EA}" type="slidenum">
              <a:rPr lang="nl-NL" altLang="en-US"/>
              <a:pPr/>
              <a:t>‹#›</a:t>
            </a:fld>
            <a:endParaRPr lang="nl-NL"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10BCDFC-A676-04B4-C724-562E46B3BF2D}"/>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spcBef>
                <a:spcPct val="20000"/>
              </a:spcBef>
              <a:buClr>
                <a:schemeClr val="accent1"/>
              </a:buClr>
              <a:buFont typeface="Wingdings" pitchFamily="2" charset="2"/>
              <a:buChar char="§"/>
              <a:defRPr sz="1300" b="1">
                <a:solidFill>
                  <a:srgbClr val="000066"/>
                </a:solidFill>
                <a:latin typeface="Arial" charset="0"/>
              </a:defRPr>
            </a:lvl1pPr>
          </a:lstStyle>
          <a:p>
            <a:pPr>
              <a:defRPr/>
            </a:pPr>
            <a:endParaRPr lang="nl-NL" altLang="en-US"/>
          </a:p>
        </p:txBody>
      </p:sp>
      <p:sp>
        <p:nvSpPr>
          <p:cNvPr id="9219" name="Rectangle 3">
            <a:extLst>
              <a:ext uri="{FF2B5EF4-FFF2-40B4-BE49-F238E27FC236}">
                <a16:creationId xmlns:a16="http://schemas.microsoft.com/office/drawing/2014/main" id="{F56D7985-6D65-094E-211C-BC7F23C49A04}"/>
              </a:ext>
            </a:extLst>
          </p:cNvPr>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spcBef>
                <a:spcPct val="20000"/>
              </a:spcBef>
              <a:buClr>
                <a:schemeClr val="accent1"/>
              </a:buClr>
              <a:buFont typeface="Wingdings" pitchFamily="2" charset="2"/>
              <a:buChar char="§"/>
              <a:defRPr sz="1300" b="1">
                <a:solidFill>
                  <a:srgbClr val="000066"/>
                </a:solidFill>
                <a:latin typeface="Arial" charset="0"/>
              </a:defRPr>
            </a:lvl1pPr>
          </a:lstStyle>
          <a:p>
            <a:pPr>
              <a:defRPr/>
            </a:pPr>
            <a:fld id="{6774158D-A216-448A-8969-D22BE0E7E619}" type="datetime1">
              <a:rPr lang="en-GB" altLang="en-US"/>
              <a:pPr>
                <a:defRPr/>
              </a:pPr>
              <a:t>25/06/2025</a:t>
            </a:fld>
            <a:endParaRPr lang="nl-NL" altLang="en-US"/>
          </a:p>
        </p:txBody>
      </p:sp>
      <p:sp>
        <p:nvSpPr>
          <p:cNvPr id="4100" name="Rectangle 4">
            <a:extLst>
              <a:ext uri="{FF2B5EF4-FFF2-40B4-BE49-F238E27FC236}">
                <a16:creationId xmlns:a16="http://schemas.microsoft.com/office/drawing/2014/main" id="{DF37DB60-D60F-5E56-8E20-3F3B7B615AE3}"/>
              </a:ext>
            </a:extLst>
          </p:cNvPr>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6A72D58A-79DA-384E-D658-D98677D6421F}"/>
              </a:ext>
            </a:extLst>
          </p:cNvPr>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nl-NL" altLang="en-US" noProof="0"/>
              <a:t>Klik om de opmaakprofielen van de modeltekst te bewerken</a:t>
            </a:r>
          </a:p>
          <a:p>
            <a:pPr lvl="1"/>
            <a:r>
              <a:rPr lang="nl-NL" altLang="en-US" noProof="0"/>
              <a:t>Tweede niveau</a:t>
            </a:r>
          </a:p>
          <a:p>
            <a:pPr lvl="2"/>
            <a:r>
              <a:rPr lang="nl-NL" altLang="en-US" noProof="0"/>
              <a:t>Derde niveau</a:t>
            </a:r>
          </a:p>
          <a:p>
            <a:pPr lvl="3"/>
            <a:r>
              <a:rPr lang="nl-NL" altLang="en-US" noProof="0"/>
              <a:t>Vierde niveau</a:t>
            </a:r>
          </a:p>
          <a:p>
            <a:pPr lvl="4"/>
            <a:r>
              <a:rPr lang="nl-NL" altLang="en-US" noProof="0"/>
              <a:t>Vijfde niveau</a:t>
            </a:r>
          </a:p>
        </p:txBody>
      </p:sp>
      <p:sp>
        <p:nvSpPr>
          <p:cNvPr id="9222" name="Rectangle 6">
            <a:extLst>
              <a:ext uri="{FF2B5EF4-FFF2-40B4-BE49-F238E27FC236}">
                <a16:creationId xmlns:a16="http://schemas.microsoft.com/office/drawing/2014/main" id="{4C449951-7512-014E-06DE-F38DE12F8693}"/>
              </a:ext>
            </a:extLst>
          </p:cNvPr>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spcBef>
                <a:spcPct val="20000"/>
              </a:spcBef>
              <a:buClr>
                <a:schemeClr val="accent1"/>
              </a:buClr>
              <a:buFont typeface="Wingdings" pitchFamily="2" charset="2"/>
              <a:buChar char="§"/>
              <a:defRPr sz="1300" b="1">
                <a:solidFill>
                  <a:srgbClr val="000066"/>
                </a:solidFill>
                <a:latin typeface="Arial" charset="0"/>
              </a:defRPr>
            </a:lvl1pPr>
          </a:lstStyle>
          <a:p>
            <a:pPr>
              <a:defRPr/>
            </a:pPr>
            <a:r>
              <a:rPr lang="nl-NL" altLang="en-US"/>
              <a:t>© SE, Testing, Hans van Vliet</a:t>
            </a:r>
          </a:p>
        </p:txBody>
      </p:sp>
      <p:sp>
        <p:nvSpPr>
          <p:cNvPr id="9223" name="Rectangle 7">
            <a:extLst>
              <a:ext uri="{FF2B5EF4-FFF2-40B4-BE49-F238E27FC236}">
                <a16:creationId xmlns:a16="http://schemas.microsoft.com/office/drawing/2014/main" id="{05F02AE1-C691-5606-A4EA-FB51700F77D7}"/>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spcBef>
                <a:spcPct val="20000"/>
              </a:spcBef>
              <a:buClr>
                <a:schemeClr val="accent1"/>
              </a:buClr>
              <a:buFont typeface="Wingdings" panose="05000000000000000000" pitchFamily="2" charset="2"/>
              <a:buChar char="§"/>
              <a:defRPr sz="1300" b="1">
                <a:solidFill>
                  <a:srgbClr val="000066"/>
                </a:solidFill>
              </a:defRPr>
            </a:lvl1pPr>
          </a:lstStyle>
          <a:p>
            <a:fld id="{C551E1A6-48C6-49E3-BA42-1E54B407D108}" type="slidenum">
              <a:rPr lang="nl-NL" altLang="en-US"/>
              <a:pPr/>
              <a:t>‹#›</a:t>
            </a:fld>
            <a:endParaRPr lang="nl-NL"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872036C9-2751-D035-2774-8B5B7AC4AE4E}"/>
              </a:ext>
            </a:extLst>
          </p:cNvPr>
          <p:cNvSpPr>
            <a:spLocks noGrp="1" noChangeArrowheads="1"/>
          </p:cNvSpPr>
          <p:nvPr>
            <p:ph type="ftr" sz="quarter" idx="4"/>
          </p:nvPr>
        </p:nvSpPr>
        <p:spPr>
          <a:noFill/>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r>
              <a:rPr lang="nl-NL" altLang="en-US" sz="1300">
                <a:solidFill>
                  <a:srgbClr val="000066"/>
                </a:solidFill>
                <a:latin typeface="Arial" panose="020B0604020202020204" pitchFamily="34" charset="0"/>
              </a:rPr>
              <a:t>© SE, Testing, Hans van Vliet</a:t>
            </a:r>
          </a:p>
        </p:txBody>
      </p:sp>
      <p:sp>
        <p:nvSpPr>
          <p:cNvPr id="7171" name="Rectangle 7">
            <a:extLst>
              <a:ext uri="{FF2B5EF4-FFF2-40B4-BE49-F238E27FC236}">
                <a16:creationId xmlns:a16="http://schemas.microsoft.com/office/drawing/2014/main" id="{5D529F48-A7DF-3B23-42A0-9567200FA1F0}"/>
              </a:ext>
            </a:extLst>
          </p:cNvPr>
          <p:cNvSpPr>
            <a:spLocks noGrp="1" noChangeArrowheads="1"/>
          </p:cNvSpPr>
          <p:nvPr>
            <p:ph type="sldNum" sz="quarter" idx="5"/>
          </p:nvPr>
        </p:nvSpPr>
        <p:spPr>
          <a:noFill/>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6AE30EFA-7832-4591-82B7-B2EB9E5472D6}" type="slidenum">
              <a:rPr lang="nl-NL" altLang="en-US" sz="1300">
                <a:solidFill>
                  <a:srgbClr val="000066"/>
                </a:solidFill>
                <a:latin typeface="Arial" panose="020B0604020202020204" pitchFamily="34" charset="0"/>
              </a:rPr>
              <a:pPr>
                <a:spcBef>
                  <a:spcPct val="20000"/>
                </a:spcBef>
              </a:pPr>
              <a:t>1</a:t>
            </a:fld>
            <a:endParaRPr lang="nl-NL" altLang="en-US" sz="1300">
              <a:solidFill>
                <a:srgbClr val="000066"/>
              </a:solidFill>
              <a:latin typeface="Arial" panose="020B0604020202020204" pitchFamily="34" charset="0"/>
            </a:endParaRPr>
          </a:p>
        </p:txBody>
      </p:sp>
      <p:sp>
        <p:nvSpPr>
          <p:cNvPr id="7172" name="Rectangle 2">
            <a:extLst>
              <a:ext uri="{FF2B5EF4-FFF2-40B4-BE49-F238E27FC236}">
                <a16:creationId xmlns:a16="http://schemas.microsoft.com/office/drawing/2014/main" id="{33C8D599-9E38-C352-C1FC-1ACF21DDD644}"/>
              </a:ext>
            </a:extLst>
          </p:cNvPr>
          <p:cNvSpPr>
            <a:spLocks noChangeArrowheads="1" noTextEdit="1"/>
          </p:cNvSpPr>
          <p:nvPr>
            <p:ph type="sldImg"/>
          </p:nvPr>
        </p:nvSpPr>
        <p:spPr>
          <a:ln/>
        </p:spPr>
      </p:sp>
      <p:sp>
        <p:nvSpPr>
          <p:cNvPr id="7173" name="Rectangle 3">
            <a:extLst>
              <a:ext uri="{FF2B5EF4-FFF2-40B4-BE49-F238E27FC236}">
                <a16:creationId xmlns:a16="http://schemas.microsoft.com/office/drawing/2014/main" id="{3E99FCCC-1BEC-3791-9C0F-8243E3920615}"/>
              </a:ext>
            </a:extLst>
          </p:cNvPr>
          <p:cNvSpPr>
            <a:spLocks noGrp="1" noChangeArrowheads="1"/>
          </p:cNvSpPr>
          <p:nvPr>
            <p:ph type="body" idx="1"/>
          </p:nvPr>
        </p:nvSpPr>
        <p:spPr>
          <a:xfrm>
            <a:off x="977900" y="4562475"/>
            <a:ext cx="5359400" cy="4318000"/>
          </a:xfrm>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BBEB97D6-2F9E-5566-69A6-6E839288BCBF}"/>
              </a:ext>
            </a:extLst>
          </p:cNvPr>
          <p:cNvSpPr>
            <a:spLocks noGrp="1" noRot="1" noChangeAspect="1" noTextEdit="1"/>
          </p:cNvSpPr>
          <p:nvPr>
            <p:ph type="sldImg"/>
          </p:nvPr>
        </p:nvSpPr>
        <p:spPr>
          <a:ln/>
        </p:spPr>
      </p:sp>
      <p:sp>
        <p:nvSpPr>
          <p:cNvPr id="13315" name="Notes Placeholder 2">
            <a:extLst>
              <a:ext uri="{FF2B5EF4-FFF2-40B4-BE49-F238E27FC236}">
                <a16:creationId xmlns:a16="http://schemas.microsoft.com/office/drawing/2014/main" id="{6C0E2B02-9BF6-90D7-FCF4-FA872A70071C}"/>
              </a:ext>
            </a:extLst>
          </p:cNvPr>
          <p:cNvSpPr>
            <a:spLocks noGrp="1"/>
          </p:cNvSpPr>
          <p:nvPr>
            <p:ph type="body" idx="1"/>
          </p:nvPr>
        </p:nvSpPr>
        <p:spPr>
          <a:noFill/>
        </p:spPr>
        <p:txBody>
          <a:bodyPr/>
          <a:lstStyle/>
          <a:p>
            <a:r>
              <a:rPr lang="en-US" altLang="en-US"/>
              <a:t>Có một số lỗi như - sau khi đăng nhập, giỏ hàng của người dùng không hiển thị các mục họ đã thêm trước đó, số tiền hóa đơn không bao gồm chi phí vận chuyển, v.v.</a:t>
            </a:r>
          </a:p>
        </p:txBody>
      </p:sp>
      <p:sp>
        <p:nvSpPr>
          <p:cNvPr id="13316" name="Footer Placeholder 3">
            <a:extLst>
              <a:ext uri="{FF2B5EF4-FFF2-40B4-BE49-F238E27FC236}">
                <a16:creationId xmlns:a16="http://schemas.microsoft.com/office/drawing/2014/main" id="{62F51FD6-7E40-651D-593D-47AA75989069}"/>
              </a:ext>
            </a:extLst>
          </p:cNvPr>
          <p:cNvSpPr>
            <a:spLocks noGrp="1"/>
          </p:cNvSpPr>
          <p:nvPr>
            <p:ph type="ftr" sz="quarter" idx="4"/>
          </p:nvPr>
        </p:nvSpPr>
        <p:spPr>
          <a:noFill/>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r>
              <a:rPr lang="nl-NL" altLang="en-US" sz="1300">
                <a:solidFill>
                  <a:srgbClr val="000066"/>
                </a:solidFill>
                <a:latin typeface="Arial" panose="020B0604020202020204" pitchFamily="34" charset="0"/>
              </a:rPr>
              <a:t>© SE, Testing, Hans van Vliet</a:t>
            </a:r>
          </a:p>
        </p:txBody>
      </p:sp>
      <p:sp>
        <p:nvSpPr>
          <p:cNvPr id="13317" name="Slide Number Placeholder 4">
            <a:extLst>
              <a:ext uri="{FF2B5EF4-FFF2-40B4-BE49-F238E27FC236}">
                <a16:creationId xmlns:a16="http://schemas.microsoft.com/office/drawing/2014/main" id="{3C79EFA0-EE56-DE6A-DC5D-155764EAFE90}"/>
              </a:ext>
            </a:extLst>
          </p:cNvPr>
          <p:cNvSpPr>
            <a:spLocks noGrp="1"/>
          </p:cNvSpPr>
          <p:nvPr>
            <p:ph type="sldNum" sz="quarter" idx="5"/>
          </p:nvPr>
        </p:nvSpPr>
        <p:spPr>
          <a:noFill/>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3BD31C34-4061-4FCC-8C8B-7B76B31D5B6A}" type="slidenum">
              <a:rPr lang="nl-NL" altLang="en-US" sz="1300">
                <a:solidFill>
                  <a:srgbClr val="000066"/>
                </a:solidFill>
                <a:latin typeface="Arial" panose="020B0604020202020204" pitchFamily="34" charset="0"/>
              </a:rPr>
              <a:pPr>
                <a:spcBef>
                  <a:spcPct val="20000"/>
                </a:spcBef>
              </a:pPr>
              <a:t>6</a:t>
            </a:fld>
            <a:endParaRPr lang="nl-NL" altLang="en-US" sz="1300">
              <a:solidFill>
                <a:srgbClr val="000066"/>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B3CFE0D1-83CC-B17E-ADEA-A52A3957E877}"/>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85F5C9C8-B064-7A85-F1CB-F4C3A13FA2B6}"/>
              </a:ext>
            </a:extLst>
          </p:cNvPr>
          <p:cNvSpPr>
            <a:spLocks noGrp="1"/>
          </p:cNvSpPr>
          <p:nvPr>
            <p:ph type="body" idx="1"/>
          </p:nvPr>
        </p:nvSpPr>
        <p:spPr>
          <a:noFill/>
        </p:spPr>
        <p:txBody>
          <a:bodyPr/>
          <a:lstStyle/>
          <a:p>
            <a:r>
              <a:rPr lang="en-US" altLang="en-US"/>
              <a:t>Trong ví dụ dưới đây, khi thực thi lệnh đầu tiên trong hàm main(), điều khiển sẽ được được chuyển cho hàm print_str() và dữ liệu là xâu ký tự "Hello␣World!" cũng được chuyển cho hàm được gọi (hàm print_str). Giao diện ở đây chính là chữ ký/khai báo hàm void print_str(char*).</a:t>
            </a:r>
          </a:p>
        </p:txBody>
      </p:sp>
      <p:sp>
        <p:nvSpPr>
          <p:cNvPr id="22532" name="Footer Placeholder 3">
            <a:extLst>
              <a:ext uri="{FF2B5EF4-FFF2-40B4-BE49-F238E27FC236}">
                <a16:creationId xmlns:a16="http://schemas.microsoft.com/office/drawing/2014/main" id="{140C45C4-BA63-1AE1-7E3D-9C3F33863286}"/>
              </a:ext>
            </a:extLst>
          </p:cNvPr>
          <p:cNvSpPr>
            <a:spLocks noGrp="1"/>
          </p:cNvSpPr>
          <p:nvPr>
            <p:ph type="ftr" sz="quarter" idx="4"/>
          </p:nvPr>
        </p:nvSpPr>
        <p:spPr>
          <a:noFill/>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r>
              <a:rPr lang="nl-NL" altLang="en-US" sz="1300">
                <a:solidFill>
                  <a:srgbClr val="000066"/>
                </a:solidFill>
                <a:latin typeface="Arial" panose="020B0604020202020204" pitchFamily="34" charset="0"/>
              </a:rPr>
              <a:t>© SE, Testing, Hans van Vliet</a:t>
            </a:r>
          </a:p>
        </p:txBody>
      </p:sp>
      <p:sp>
        <p:nvSpPr>
          <p:cNvPr id="22533" name="Slide Number Placeholder 4">
            <a:extLst>
              <a:ext uri="{FF2B5EF4-FFF2-40B4-BE49-F238E27FC236}">
                <a16:creationId xmlns:a16="http://schemas.microsoft.com/office/drawing/2014/main" id="{FCE012DC-556A-55B1-E3CD-0D7A52036F93}"/>
              </a:ext>
            </a:extLst>
          </p:cNvPr>
          <p:cNvSpPr>
            <a:spLocks noGrp="1"/>
          </p:cNvSpPr>
          <p:nvPr>
            <p:ph type="sldNum" sz="quarter" idx="5"/>
          </p:nvPr>
        </p:nvSpPr>
        <p:spPr>
          <a:noFill/>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5546217E-67CA-4FD1-8084-BD216E795BA9}" type="slidenum">
              <a:rPr lang="nl-NL" altLang="en-US" sz="1300">
                <a:solidFill>
                  <a:srgbClr val="000066"/>
                </a:solidFill>
                <a:latin typeface="Arial" panose="020B0604020202020204" pitchFamily="34" charset="0"/>
              </a:rPr>
              <a:pPr>
                <a:spcBef>
                  <a:spcPct val="20000"/>
                </a:spcBef>
              </a:pPr>
              <a:t>14</a:t>
            </a:fld>
            <a:endParaRPr lang="nl-NL" altLang="en-US" sz="1300">
              <a:solidFill>
                <a:srgbClr val="000066"/>
              </a:solidFill>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30E67562-3EE0-D3B5-10DF-173274D9FD39}"/>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736BC0BA-8DCE-791D-11CD-65826BFC61DE}"/>
              </a:ext>
            </a:extLst>
          </p:cNvPr>
          <p:cNvSpPr>
            <a:spLocks noGrp="1"/>
          </p:cNvSpPr>
          <p:nvPr>
            <p:ph type="body" idx="1"/>
          </p:nvPr>
        </p:nvSpPr>
        <p:spPr>
          <a:noFill/>
        </p:spPr>
        <p:txBody>
          <a:bodyPr/>
          <a:lstStyle/>
          <a:p>
            <a:r>
              <a:rPr lang="en-US" altLang="en-US"/>
              <a:t>Trong ví dụ dưới đây hàm main và hàm print_str sử dụng bộ nhớ chia sẻ là biến str để trao đổi dữ liệu giữa các hàm này. Hàm main() ghi dữ liệu và hàm print_str() đọc dữ liệu. Trong trường hợp này, bộ nhớ cho biến str không được cấp phát mà sử dụng hằng ký tự.</a:t>
            </a:r>
          </a:p>
        </p:txBody>
      </p:sp>
      <p:sp>
        <p:nvSpPr>
          <p:cNvPr id="25604" name="Footer Placeholder 3">
            <a:extLst>
              <a:ext uri="{FF2B5EF4-FFF2-40B4-BE49-F238E27FC236}">
                <a16:creationId xmlns:a16="http://schemas.microsoft.com/office/drawing/2014/main" id="{3C512016-97CC-CDD9-A3EF-88585C91A134}"/>
              </a:ext>
            </a:extLst>
          </p:cNvPr>
          <p:cNvSpPr>
            <a:spLocks noGrp="1"/>
          </p:cNvSpPr>
          <p:nvPr>
            <p:ph type="ftr" sz="quarter" idx="4"/>
          </p:nvPr>
        </p:nvSpPr>
        <p:spPr>
          <a:noFill/>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r>
              <a:rPr lang="nl-NL" altLang="en-US" sz="1300">
                <a:solidFill>
                  <a:srgbClr val="000066"/>
                </a:solidFill>
                <a:latin typeface="Arial" panose="020B0604020202020204" pitchFamily="34" charset="0"/>
              </a:rPr>
              <a:t>© SE, Testing, Hans van Vliet</a:t>
            </a:r>
          </a:p>
        </p:txBody>
      </p:sp>
      <p:sp>
        <p:nvSpPr>
          <p:cNvPr id="25605" name="Slide Number Placeholder 4">
            <a:extLst>
              <a:ext uri="{FF2B5EF4-FFF2-40B4-BE49-F238E27FC236}">
                <a16:creationId xmlns:a16="http://schemas.microsoft.com/office/drawing/2014/main" id="{AE80F9F6-58A7-3E79-7A9F-5D6E1A3B4D1F}"/>
              </a:ext>
            </a:extLst>
          </p:cNvPr>
          <p:cNvSpPr>
            <a:spLocks noGrp="1"/>
          </p:cNvSpPr>
          <p:nvPr>
            <p:ph type="sldNum" sz="quarter" idx="5"/>
          </p:nvPr>
        </p:nvSpPr>
        <p:spPr>
          <a:noFill/>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EC82796C-E59D-4ECB-9E86-0DA2389F5992}" type="slidenum">
              <a:rPr lang="nl-NL" altLang="en-US" sz="1300">
                <a:solidFill>
                  <a:srgbClr val="000066"/>
                </a:solidFill>
                <a:latin typeface="Arial" panose="020B0604020202020204" pitchFamily="34" charset="0"/>
              </a:rPr>
              <a:pPr>
                <a:spcBef>
                  <a:spcPct val="20000"/>
                </a:spcBef>
              </a:pPr>
              <a:t>16</a:t>
            </a:fld>
            <a:endParaRPr lang="nl-NL" altLang="en-US" sz="1300">
              <a:solidFill>
                <a:srgbClr val="000066"/>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8" descr="background">
            <a:extLst>
              <a:ext uri="{FF2B5EF4-FFF2-40B4-BE49-F238E27FC236}">
                <a16:creationId xmlns:a16="http://schemas.microsoft.com/office/drawing/2014/main" id="{142A21BC-1935-3C29-5A05-A6308CFE9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6" descr="logo-white">
            <a:extLst>
              <a:ext uri="{FF2B5EF4-FFF2-40B4-BE49-F238E27FC236}">
                <a16:creationId xmlns:a16="http://schemas.microsoft.com/office/drawing/2014/main" id="{4A718E51-E172-5A56-B4B1-11DC03F9A3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1773238"/>
            <a:ext cx="3600450"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0">
            <a:extLst>
              <a:ext uri="{FF2B5EF4-FFF2-40B4-BE49-F238E27FC236}">
                <a16:creationId xmlns:a16="http://schemas.microsoft.com/office/drawing/2014/main" id="{520CFE18-5A90-B924-F2DF-1FCEDC59296D}"/>
              </a:ext>
            </a:extLst>
          </p:cNvPr>
          <p:cNvSpPr txBox="1">
            <a:spLocks noChangeArrowheads="1"/>
          </p:cNvSpPr>
          <p:nvPr/>
        </p:nvSpPr>
        <p:spPr bwMode="auto">
          <a:xfrm>
            <a:off x="1187450" y="4838700"/>
            <a:ext cx="3529013"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lvl1pPr marL="185738" indent="-185738">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1" hangingPunct="1">
              <a:spcBef>
                <a:spcPct val="20000"/>
              </a:spcBef>
              <a:buClr>
                <a:schemeClr val="accent1"/>
              </a:buClr>
              <a:buFont typeface="Wingdings" panose="05000000000000000000" pitchFamily="2" charset="2"/>
              <a:buNone/>
              <a:defRPr/>
            </a:pPr>
            <a:endParaRPr lang="en-US" altLang="en-US" sz="2000">
              <a:latin typeface="Arial" charset="0"/>
            </a:endParaRPr>
          </a:p>
        </p:txBody>
      </p:sp>
      <p:sp>
        <p:nvSpPr>
          <p:cNvPr id="13315" name="Rectangle 3"/>
          <p:cNvSpPr>
            <a:spLocks noGrp="1" noChangeArrowheads="1"/>
          </p:cNvSpPr>
          <p:nvPr>
            <p:ph type="subTitle" idx="1"/>
          </p:nvPr>
        </p:nvSpPr>
        <p:spPr>
          <a:xfrm>
            <a:off x="755650" y="1844675"/>
            <a:ext cx="4392613" cy="3097213"/>
          </a:xfrm>
        </p:spPr>
        <p:txBody>
          <a:bodyPr/>
          <a:lstStyle>
            <a:lvl1pPr marL="0" indent="0" algn="ctr">
              <a:buFont typeface="Wingdings" pitchFamily="2" charset="2"/>
              <a:buNone/>
              <a:defRPr sz="2900"/>
            </a:lvl1pPr>
          </a:lstStyle>
          <a:p>
            <a:pPr lvl="0"/>
            <a:r>
              <a:rPr lang="en-GB" altLang="en-US" noProof="0"/>
              <a:t>Click to edit Master subtitle style</a:t>
            </a:r>
          </a:p>
        </p:txBody>
      </p:sp>
      <p:sp>
        <p:nvSpPr>
          <p:cNvPr id="13318" name="Rectangle 6"/>
          <p:cNvSpPr>
            <a:spLocks noGrp="1" noChangeArrowheads="1"/>
          </p:cNvSpPr>
          <p:nvPr>
            <p:ph type="ctrTitle"/>
          </p:nvPr>
        </p:nvSpPr>
        <p:spPr>
          <a:xfrm>
            <a:off x="755650" y="196850"/>
            <a:ext cx="7632700" cy="1216025"/>
          </a:xfrm>
        </p:spPr>
        <p:txBody>
          <a:bodyPr/>
          <a:lstStyle>
            <a:lvl1pPr algn="ctr">
              <a:defRPr sz="4400"/>
            </a:lvl1pPr>
          </a:lstStyle>
          <a:p>
            <a:pPr lvl="0"/>
            <a:r>
              <a:rPr lang="en-GB" altLang="en-US" noProof="0"/>
              <a:t>Click to edit Master title style</a:t>
            </a:r>
          </a:p>
        </p:txBody>
      </p:sp>
    </p:spTree>
    <p:extLst>
      <p:ext uri="{BB962C8B-B14F-4D97-AF65-F5344CB8AC3E}">
        <p14:creationId xmlns:p14="http://schemas.microsoft.com/office/powerpoint/2010/main" val="113177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291DDB07-D8AF-5E4A-0730-291CDC9B3033}"/>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5" name="Rectangle 6">
            <a:extLst>
              <a:ext uri="{FF2B5EF4-FFF2-40B4-BE49-F238E27FC236}">
                <a16:creationId xmlns:a16="http://schemas.microsoft.com/office/drawing/2014/main" id="{EC2EC3BD-E829-3720-23B1-F723767A4602}"/>
              </a:ext>
            </a:extLst>
          </p:cNvPr>
          <p:cNvSpPr>
            <a:spLocks noGrp="1" noChangeArrowheads="1"/>
          </p:cNvSpPr>
          <p:nvPr>
            <p:ph type="sldNum" sz="quarter" idx="11"/>
          </p:nvPr>
        </p:nvSpPr>
        <p:spPr>
          <a:ln/>
        </p:spPr>
        <p:txBody>
          <a:bodyPr/>
          <a:lstStyle>
            <a:lvl1pPr>
              <a:defRPr/>
            </a:lvl1pPr>
          </a:lstStyle>
          <a:p>
            <a:fld id="{9816B3BA-3AF6-4725-BAF0-F435906C2A0F}" type="slidenum">
              <a:rPr lang="nl-NL" altLang="en-US"/>
              <a:pPr/>
              <a:t>‹#›</a:t>
            </a:fld>
            <a:endParaRPr lang="nl-NL" altLang="en-US"/>
          </a:p>
        </p:txBody>
      </p:sp>
    </p:spTree>
    <p:extLst>
      <p:ext uri="{BB962C8B-B14F-4D97-AF65-F5344CB8AC3E}">
        <p14:creationId xmlns:p14="http://schemas.microsoft.com/office/powerpoint/2010/main" val="1669036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152400"/>
            <a:ext cx="1960563" cy="6013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734050" cy="6013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8BB2B8FA-51A0-5F1C-7F3F-95914927252B}"/>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5" name="Rectangle 6">
            <a:extLst>
              <a:ext uri="{FF2B5EF4-FFF2-40B4-BE49-F238E27FC236}">
                <a16:creationId xmlns:a16="http://schemas.microsoft.com/office/drawing/2014/main" id="{A04854B1-7CCF-289A-47F0-8A1448DA44F0}"/>
              </a:ext>
            </a:extLst>
          </p:cNvPr>
          <p:cNvSpPr>
            <a:spLocks noGrp="1" noChangeArrowheads="1"/>
          </p:cNvSpPr>
          <p:nvPr>
            <p:ph type="sldNum" sz="quarter" idx="11"/>
          </p:nvPr>
        </p:nvSpPr>
        <p:spPr>
          <a:ln/>
        </p:spPr>
        <p:txBody>
          <a:bodyPr/>
          <a:lstStyle>
            <a:lvl1pPr>
              <a:defRPr/>
            </a:lvl1pPr>
          </a:lstStyle>
          <a:p>
            <a:fld id="{58CA2C21-75FD-496A-BC09-6778077EC541}" type="slidenum">
              <a:rPr lang="nl-NL" altLang="en-US"/>
              <a:pPr/>
              <a:t>‹#›</a:t>
            </a:fld>
            <a:endParaRPr lang="nl-NL" altLang="en-US"/>
          </a:p>
        </p:txBody>
      </p:sp>
    </p:spTree>
    <p:extLst>
      <p:ext uri="{BB962C8B-B14F-4D97-AF65-F5344CB8AC3E}">
        <p14:creationId xmlns:p14="http://schemas.microsoft.com/office/powerpoint/2010/main" val="1193839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798638"/>
            <a:ext cx="3846513" cy="4367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84713" y="1798638"/>
            <a:ext cx="3848100" cy="4367212"/>
          </a:xfrm>
        </p:spPr>
        <p:txBody>
          <a:bodyPr/>
          <a:lstStyle/>
          <a:p>
            <a:pPr lvl="0"/>
            <a:endParaRPr lang="en-US" noProof="0"/>
          </a:p>
        </p:txBody>
      </p:sp>
      <p:sp>
        <p:nvSpPr>
          <p:cNvPr id="5" name="Rectangle 5">
            <a:extLst>
              <a:ext uri="{FF2B5EF4-FFF2-40B4-BE49-F238E27FC236}">
                <a16:creationId xmlns:a16="http://schemas.microsoft.com/office/drawing/2014/main" id="{931CA3B9-B4E0-79A7-75B3-C57D11384143}"/>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6" name="Rectangle 6">
            <a:extLst>
              <a:ext uri="{FF2B5EF4-FFF2-40B4-BE49-F238E27FC236}">
                <a16:creationId xmlns:a16="http://schemas.microsoft.com/office/drawing/2014/main" id="{E7FBD1FC-ECFE-E5A8-C866-6E4A109539B6}"/>
              </a:ext>
            </a:extLst>
          </p:cNvPr>
          <p:cNvSpPr>
            <a:spLocks noGrp="1" noChangeArrowheads="1"/>
          </p:cNvSpPr>
          <p:nvPr>
            <p:ph type="sldNum" sz="quarter" idx="11"/>
          </p:nvPr>
        </p:nvSpPr>
        <p:spPr>
          <a:ln/>
        </p:spPr>
        <p:txBody>
          <a:bodyPr/>
          <a:lstStyle>
            <a:lvl1pPr>
              <a:defRPr/>
            </a:lvl1pPr>
          </a:lstStyle>
          <a:p>
            <a:fld id="{D900FB24-3ECE-499A-BD91-374FACCB8F40}" type="slidenum">
              <a:rPr lang="nl-NL" altLang="en-US"/>
              <a:pPr/>
              <a:t>‹#›</a:t>
            </a:fld>
            <a:endParaRPr lang="nl-NL" altLang="en-US"/>
          </a:p>
        </p:txBody>
      </p:sp>
    </p:spTree>
    <p:extLst>
      <p:ext uri="{BB962C8B-B14F-4D97-AF65-F5344CB8AC3E}">
        <p14:creationId xmlns:p14="http://schemas.microsoft.com/office/powerpoint/2010/main" val="1277529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798638"/>
            <a:ext cx="3846513" cy="4367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84713" y="1798638"/>
            <a:ext cx="3848100" cy="4367212"/>
          </a:xfrm>
        </p:spPr>
        <p:txBody>
          <a:bodyPr/>
          <a:lstStyle/>
          <a:p>
            <a:pPr lvl="0"/>
            <a:endParaRPr lang="en-US" noProof="0"/>
          </a:p>
        </p:txBody>
      </p:sp>
      <p:sp>
        <p:nvSpPr>
          <p:cNvPr id="5" name="Rectangle 5">
            <a:extLst>
              <a:ext uri="{FF2B5EF4-FFF2-40B4-BE49-F238E27FC236}">
                <a16:creationId xmlns:a16="http://schemas.microsoft.com/office/drawing/2014/main" id="{E597C820-09C4-FE24-EC32-8328244A51AE}"/>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6" name="Rectangle 6">
            <a:extLst>
              <a:ext uri="{FF2B5EF4-FFF2-40B4-BE49-F238E27FC236}">
                <a16:creationId xmlns:a16="http://schemas.microsoft.com/office/drawing/2014/main" id="{04A4EB44-96A4-061B-A63C-5276029CBCD3}"/>
              </a:ext>
            </a:extLst>
          </p:cNvPr>
          <p:cNvSpPr>
            <a:spLocks noGrp="1" noChangeArrowheads="1"/>
          </p:cNvSpPr>
          <p:nvPr>
            <p:ph type="sldNum" sz="quarter" idx="11"/>
          </p:nvPr>
        </p:nvSpPr>
        <p:spPr>
          <a:ln/>
        </p:spPr>
        <p:txBody>
          <a:bodyPr/>
          <a:lstStyle>
            <a:lvl1pPr>
              <a:defRPr/>
            </a:lvl1pPr>
          </a:lstStyle>
          <a:p>
            <a:fld id="{B15F304D-D167-4599-B3DD-DBE9EBEF1F71}" type="slidenum">
              <a:rPr lang="nl-NL" altLang="en-US"/>
              <a:pPr/>
              <a:t>‹#›</a:t>
            </a:fld>
            <a:endParaRPr lang="nl-NL" altLang="en-US"/>
          </a:p>
        </p:txBody>
      </p:sp>
    </p:spTree>
    <p:extLst>
      <p:ext uri="{BB962C8B-B14F-4D97-AF65-F5344CB8AC3E}">
        <p14:creationId xmlns:p14="http://schemas.microsoft.com/office/powerpoint/2010/main" val="105026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2A8F6DB-544D-17FF-BF2F-0ABB5E706524}"/>
              </a:ext>
            </a:extLst>
          </p:cNvPr>
          <p:cNvSpPr>
            <a:spLocks noGrp="1" noChangeArrowheads="1"/>
          </p:cNvSpPr>
          <p:nvPr>
            <p:ph type="sldNum" sz="quarter" idx="10"/>
          </p:nvPr>
        </p:nvSpPr>
        <p:spPr/>
        <p:txBody>
          <a:bodyPr/>
          <a:lstStyle>
            <a:lvl1pPr>
              <a:defRPr/>
            </a:lvl1pPr>
          </a:lstStyle>
          <a:p>
            <a:fld id="{3DBA0F0E-0285-4001-9E57-5E36FCA44F8F}" type="slidenum">
              <a:rPr lang="nl-NL" altLang="en-US"/>
              <a:pPr/>
              <a:t>‹#›</a:t>
            </a:fld>
            <a:endParaRPr lang="nl-NL" altLang="en-US"/>
          </a:p>
        </p:txBody>
      </p:sp>
    </p:spTree>
    <p:extLst>
      <p:ext uri="{BB962C8B-B14F-4D97-AF65-F5344CB8AC3E}">
        <p14:creationId xmlns:p14="http://schemas.microsoft.com/office/powerpoint/2010/main" val="252109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4E70FC80-A66D-AC16-C68B-33C12E136E17}"/>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5" name="Rectangle 6">
            <a:extLst>
              <a:ext uri="{FF2B5EF4-FFF2-40B4-BE49-F238E27FC236}">
                <a16:creationId xmlns:a16="http://schemas.microsoft.com/office/drawing/2014/main" id="{06B2230D-E12F-4753-4456-BA4D8FF8AA31}"/>
              </a:ext>
            </a:extLst>
          </p:cNvPr>
          <p:cNvSpPr>
            <a:spLocks noGrp="1" noChangeArrowheads="1"/>
          </p:cNvSpPr>
          <p:nvPr>
            <p:ph type="sldNum" sz="quarter" idx="11"/>
          </p:nvPr>
        </p:nvSpPr>
        <p:spPr>
          <a:ln/>
        </p:spPr>
        <p:txBody>
          <a:bodyPr/>
          <a:lstStyle>
            <a:lvl1pPr>
              <a:defRPr/>
            </a:lvl1pPr>
          </a:lstStyle>
          <a:p>
            <a:fld id="{D445DD27-A255-45E0-B68F-25A921AB7E31}" type="slidenum">
              <a:rPr lang="nl-NL" altLang="en-US"/>
              <a:pPr/>
              <a:t>‹#›</a:t>
            </a:fld>
            <a:endParaRPr lang="nl-NL" altLang="en-US"/>
          </a:p>
        </p:txBody>
      </p:sp>
    </p:spTree>
    <p:extLst>
      <p:ext uri="{BB962C8B-B14F-4D97-AF65-F5344CB8AC3E}">
        <p14:creationId xmlns:p14="http://schemas.microsoft.com/office/powerpoint/2010/main" val="180633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98638"/>
            <a:ext cx="3846513" cy="4367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4713" y="1798638"/>
            <a:ext cx="3848100" cy="4367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D1BF1D24-D6BA-73E9-4639-4F9CFFAABB20}"/>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6" name="Rectangle 6">
            <a:extLst>
              <a:ext uri="{FF2B5EF4-FFF2-40B4-BE49-F238E27FC236}">
                <a16:creationId xmlns:a16="http://schemas.microsoft.com/office/drawing/2014/main" id="{E8C7BDD3-50E6-0C96-0B23-FFB42B302002}"/>
              </a:ext>
            </a:extLst>
          </p:cNvPr>
          <p:cNvSpPr>
            <a:spLocks noGrp="1" noChangeArrowheads="1"/>
          </p:cNvSpPr>
          <p:nvPr>
            <p:ph type="sldNum" sz="quarter" idx="11"/>
          </p:nvPr>
        </p:nvSpPr>
        <p:spPr>
          <a:ln/>
        </p:spPr>
        <p:txBody>
          <a:bodyPr/>
          <a:lstStyle>
            <a:lvl1pPr>
              <a:defRPr/>
            </a:lvl1pPr>
          </a:lstStyle>
          <a:p>
            <a:fld id="{5571ED7F-44E7-49CB-961D-516148C5100B}" type="slidenum">
              <a:rPr lang="nl-NL" altLang="en-US"/>
              <a:pPr/>
              <a:t>‹#›</a:t>
            </a:fld>
            <a:endParaRPr lang="nl-NL" altLang="en-US"/>
          </a:p>
        </p:txBody>
      </p:sp>
    </p:spTree>
    <p:extLst>
      <p:ext uri="{BB962C8B-B14F-4D97-AF65-F5344CB8AC3E}">
        <p14:creationId xmlns:p14="http://schemas.microsoft.com/office/powerpoint/2010/main" val="270688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715C28F2-A655-3AD6-A0CD-999CA6E824A4}"/>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8" name="Rectangle 6">
            <a:extLst>
              <a:ext uri="{FF2B5EF4-FFF2-40B4-BE49-F238E27FC236}">
                <a16:creationId xmlns:a16="http://schemas.microsoft.com/office/drawing/2014/main" id="{98657A8D-D222-64C1-A353-AEC2ACE57151}"/>
              </a:ext>
            </a:extLst>
          </p:cNvPr>
          <p:cNvSpPr>
            <a:spLocks noGrp="1" noChangeArrowheads="1"/>
          </p:cNvSpPr>
          <p:nvPr>
            <p:ph type="sldNum" sz="quarter" idx="11"/>
          </p:nvPr>
        </p:nvSpPr>
        <p:spPr>
          <a:ln/>
        </p:spPr>
        <p:txBody>
          <a:bodyPr/>
          <a:lstStyle>
            <a:lvl1pPr>
              <a:defRPr/>
            </a:lvl1pPr>
          </a:lstStyle>
          <a:p>
            <a:fld id="{C8AD4488-8C36-429C-9BD4-1D4BE2DF96F0}" type="slidenum">
              <a:rPr lang="nl-NL" altLang="en-US"/>
              <a:pPr/>
              <a:t>‹#›</a:t>
            </a:fld>
            <a:endParaRPr lang="nl-NL" altLang="en-US"/>
          </a:p>
        </p:txBody>
      </p:sp>
    </p:spTree>
    <p:extLst>
      <p:ext uri="{BB962C8B-B14F-4D97-AF65-F5344CB8AC3E}">
        <p14:creationId xmlns:p14="http://schemas.microsoft.com/office/powerpoint/2010/main" val="404655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43AF19C3-751E-CBAE-B265-02C4DCC2B499}"/>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4" name="Rectangle 6">
            <a:extLst>
              <a:ext uri="{FF2B5EF4-FFF2-40B4-BE49-F238E27FC236}">
                <a16:creationId xmlns:a16="http://schemas.microsoft.com/office/drawing/2014/main" id="{460F06C6-0A4C-DD45-185B-AD357C1E9D8E}"/>
              </a:ext>
            </a:extLst>
          </p:cNvPr>
          <p:cNvSpPr>
            <a:spLocks noGrp="1" noChangeArrowheads="1"/>
          </p:cNvSpPr>
          <p:nvPr>
            <p:ph type="sldNum" sz="quarter" idx="11"/>
          </p:nvPr>
        </p:nvSpPr>
        <p:spPr>
          <a:ln/>
        </p:spPr>
        <p:txBody>
          <a:bodyPr/>
          <a:lstStyle>
            <a:lvl1pPr>
              <a:defRPr/>
            </a:lvl1pPr>
          </a:lstStyle>
          <a:p>
            <a:fld id="{5E066883-7951-412A-B132-96BB9ACCA5F0}" type="slidenum">
              <a:rPr lang="nl-NL" altLang="en-US"/>
              <a:pPr/>
              <a:t>‹#›</a:t>
            </a:fld>
            <a:endParaRPr lang="nl-NL" altLang="en-US"/>
          </a:p>
        </p:txBody>
      </p:sp>
    </p:spTree>
    <p:extLst>
      <p:ext uri="{BB962C8B-B14F-4D97-AF65-F5344CB8AC3E}">
        <p14:creationId xmlns:p14="http://schemas.microsoft.com/office/powerpoint/2010/main" val="417327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D1FB7231-502A-6D00-4BDC-D22D90275E40}"/>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3" name="Rectangle 6">
            <a:extLst>
              <a:ext uri="{FF2B5EF4-FFF2-40B4-BE49-F238E27FC236}">
                <a16:creationId xmlns:a16="http://schemas.microsoft.com/office/drawing/2014/main" id="{674FC607-3776-A0EF-A827-6FEBDAA60A35}"/>
              </a:ext>
            </a:extLst>
          </p:cNvPr>
          <p:cNvSpPr>
            <a:spLocks noGrp="1" noChangeArrowheads="1"/>
          </p:cNvSpPr>
          <p:nvPr>
            <p:ph type="sldNum" sz="quarter" idx="11"/>
          </p:nvPr>
        </p:nvSpPr>
        <p:spPr>
          <a:ln/>
        </p:spPr>
        <p:txBody>
          <a:bodyPr/>
          <a:lstStyle>
            <a:lvl1pPr>
              <a:defRPr/>
            </a:lvl1pPr>
          </a:lstStyle>
          <a:p>
            <a:fld id="{5A521D27-AC5C-4ADD-9116-47E3F6D5FC86}" type="slidenum">
              <a:rPr lang="nl-NL" altLang="en-US"/>
              <a:pPr/>
              <a:t>‹#›</a:t>
            </a:fld>
            <a:endParaRPr lang="nl-NL" altLang="en-US"/>
          </a:p>
        </p:txBody>
      </p:sp>
    </p:spTree>
    <p:extLst>
      <p:ext uri="{BB962C8B-B14F-4D97-AF65-F5344CB8AC3E}">
        <p14:creationId xmlns:p14="http://schemas.microsoft.com/office/powerpoint/2010/main" val="191729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2C94991A-FB17-44A4-517E-F9795BE72B18}"/>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6" name="Rectangle 6">
            <a:extLst>
              <a:ext uri="{FF2B5EF4-FFF2-40B4-BE49-F238E27FC236}">
                <a16:creationId xmlns:a16="http://schemas.microsoft.com/office/drawing/2014/main" id="{19E15686-5210-17DD-9F2C-D661A746308A}"/>
              </a:ext>
            </a:extLst>
          </p:cNvPr>
          <p:cNvSpPr>
            <a:spLocks noGrp="1" noChangeArrowheads="1"/>
          </p:cNvSpPr>
          <p:nvPr>
            <p:ph type="sldNum" sz="quarter" idx="11"/>
          </p:nvPr>
        </p:nvSpPr>
        <p:spPr>
          <a:ln/>
        </p:spPr>
        <p:txBody>
          <a:bodyPr/>
          <a:lstStyle>
            <a:lvl1pPr>
              <a:defRPr/>
            </a:lvl1pPr>
          </a:lstStyle>
          <a:p>
            <a:fld id="{DF22FD94-D4D7-43DA-9E24-12CEABB894BD}" type="slidenum">
              <a:rPr lang="nl-NL" altLang="en-US"/>
              <a:pPr/>
              <a:t>‹#›</a:t>
            </a:fld>
            <a:endParaRPr lang="nl-NL" altLang="en-US"/>
          </a:p>
        </p:txBody>
      </p:sp>
    </p:spTree>
    <p:extLst>
      <p:ext uri="{BB962C8B-B14F-4D97-AF65-F5344CB8AC3E}">
        <p14:creationId xmlns:p14="http://schemas.microsoft.com/office/powerpoint/2010/main" val="232767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136A4C12-2DDF-3BB1-953A-901FBC9C4ACC}"/>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6" name="Rectangle 6">
            <a:extLst>
              <a:ext uri="{FF2B5EF4-FFF2-40B4-BE49-F238E27FC236}">
                <a16:creationId xmlns:a16="http://schemas.microsoft.com/office/drawing/2014/main" id="{37099DAB-7B4B-5141-42B6-53F43EE7196C}"/>
              </a:ext>
            </a:extLst>
          </p:cNvPr>
          <p:cNvSpPr>
            <a:spLocks noGrp="1" noChangeArrowheads="1"/>
          </p:cNvSpPr>
          <p:nvPr>
            <p:ph type="sldNum" sz="quarter" idx="11"/>
          </p:nvPr>
        </p:nvSpPr>
        <p:spPr>
          <a:ln/>
        </p:spPr>
        <p:txBody>
          <a:bodyPr/>
          <a:lstStyle>
            <a:lvl1pPr>
              <a:defRPr/>
            </a:lvl1pPr>
          </a:lstStyle>
          <a:p>
            <a:fld id="{812187C8-473D-4982-8C6E-CCDA8A74E007}" type="slidenum">
              <a:rPr lang="nl-NL" altLang="en-US"/>
              <a:pPr/>
              <a:t>‹#›</a:t>
            </a:fld>
            <a:endParaRPr lang="nl-NL" altLang="en-US"/>
          </a:p>
        </p:txBody>
      </p:sp>
    </p:spTree>
    <p:extLst>
      <p:ext uri="{BB962C8B-B14F-4D97-AF65-F5344CB8AC3E}">
        <p14:creationId xmlns:p14="http://schemas.microsoft.com/office/powerpoint/2010/main" val="327604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4093563B-B960-7F97-562C-E509E19E57BD}"/>
              </a:ext>
            </a:extLst>
          </p:cNvPr>
          <p:cNvSpPr>
            <a:spLocks noGrp="1" noChangeArrowheads="1"/>
          </p:cNvSpPr>
          <p:nvPr>
            <p:ph type="body" idx="1"/>
          </p:nvPr>
        </p:nvSpPr>
        <p:spPr bwMode="auto">
          <a:xfrm>
            <a:off x="685800" y="1798638"/>
            <a:ext cx="7847013" cy="436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altLang="en-US"/>
              <a:t>Klik om de opmaakprofielen van de modeltekst te bewerken</a:t>
            </a:r>
          </a:p>
          <a:p>
            <a:pPr lvl="1"/>
            <a:r>
              <a:rPr lang="nl-NL" altLang="en-US"/>
              <a:t>Tweede niveau</a:t>
            </a:r>
          </a:p>
          <a:p>
            <a:pPr lvl="2"/>
            <a:r>
              <a:rPr lang="nl-NL" altLang="en-US"/>
              <a:t>Derde niveau</a:t>
            </a:r>
          </a:p>
          <a:p>
            <a:pPr lvl="3"/>
            <a:r>
              <a:rPr lang="nl-NL" altLang="en-US"/>
              <a:t>Vierde niveau</a:t>
            </a:r>
          </a:p>
          <a:p>
            <a:pPr lvl="4"/>
            <a:r>
              <a:rPr lang="nl-NL" altLang="en-US"/>
              <a:t>Vijfde niveau</a:t>
            </a:r>
          </a:p>
        </p:txBody>
      </p:sp>
      <p:sp>
        <p:nvSpPr>
          <p:cNvPr id="1029" name="Rectangle 5">
            <a:extLst>
              <a:ext uri="{FF2B5EF4-FFF2-40B4-BE49-F238E27FC236}">
                <a16:creationId xmlns:a16="http://schemas.microsoft.com/office/drawing/2014/main" id="{1DC5C35F-E3A6-207B-D3FB-F92472B030B0}"/>
              </a:ext>
            </a:extLst>
          </p:cNvPr>
          <p:cNvSpPr>
            <a:spLocks noGrp="1" noChangeArrowheads="1"/>
          </p:cNvSpPr>
          <p:nvPr>
            <p:ph type="ftr" sz="quarter" idx="3"/>
          </p:nvPr>
        </p:nvSpPr>
        <p:spPr bwMode="auto">
          <a:xfrm>
            <a:off x="2700338" y="6488113"/>
            <a:ext cx="56165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72000" rIns="72000" bIns="72000" numCol="1" anchor="t" anchorCtr="0" compatLnSpc="1">
            <a:prstTxWarp prst="textNoShape">
              <a:avLst/>
            </a:prstTxWarp>
          </a:bodyPr>
          <a:lstStyle>
            <a:lvl1pPr algn="r" eaLnBrk="1" hangingPunct="1">
              <a:spcBef>
                <a:spcPct val="0"/>
              </a:spcBef>
              <a:buClrTx/>
              <a:buFontTx/>
              <a:buNone/>
              <a:defRPr sz="1200">
                <a:latin typeface="Lucida Sans Unicode" pitchFamily="34" charset="0"/>
              </a:defRPr>
            </a:lvl1pPr>
          </a:lstStyle>
          <a:p>
            <a:pPr>
              <a:defRPr/>
            </a:pPr>
            <a:r>
              <a:rPr lang="nl-NL" altLang="en-US"/>
              <a:t>SE, Testing, Hans van Vliet,  ©2008</a:t>
            </a:r>
          </a:p>
        </p:txBody>
      </p:sp>
      <p:sp>
        <p:nvSpPr>
          <p:cNvPr id="1030" name="Rectangle 6">
            <a:extLst>
              <a:ext uri="{FF2B5EF4-FFF2-40B4-BE49-F238E27FC236}">
                <a16:creationId xmlns:a16="http://schemas.microsoft.com/office/drawing/2014/main" id="{B14ED762-73A8-4B35-8E46-E834C31A5210}"/>
              </a:ext>
            </a:extLst>
          </p:cNvPr>
          <p:cNvSpPr>
            <a:spLocks noGrp="1" noChangeArrowheads="1"/>
          </p:cNvSpPr>
          <p:nvPr>
            <p:ph type="sldNum" sz="quarter" idx="4"/>
          </p:nvPr>
        </p:nvSpPr>
        <p:spPr bwMode="auto">
          <a:xfrm>
            <a:off x="8389938" y="6526213"/>
            <a:ext cx="71913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ctr" eaLnBrk="1" hangingPunct="1">
              <a:defRPr sz="1200" b="1">
                <a:latin typeface="Lucida Sans Unicode" panose="020B0602030504020204" pitchFamily="34" charset="0"/>
              </a:defRPr>
            </a:lvl1pPr>
          </a:lstStyle>
          <a:p>
            <a:fld id="{564C12B7-3B32-4A05-8D5A-12E3E339AB91}" type="slidenum">
              <a:rPr lang="nl-NL" altLang="en-US"/>
              <a:pPr/>
              <a:t>‹#›</a:t>
            </a:fld>
            <a:endParaRPr lang="nl-NL" altLang="en-US"/>
          </a:p>
        </p:txBody>
      </p:sp>
      <p:sp>
        <p:nvSpPr>
          <p:cNvPr id="2" name="Rectangle 2">
            <a:extLst>
              <a:ext uri="{FF2B5EF4-FFF2-40B4-BE49-F238E27FC236}">
                <a16:creationId xmlns:a16="http://schemas.microsoft.com/office/drawing/2014/main" id="{E9A8C35A-F382-08C1-B545-7C525F500FCD}"/>
              </a:ext>
            </a:extLst>
          </p:cNvPr>
          <p:cNvSpPr>
            <a:spLocks noGrp="1" noChangeArrowheads="1"/>
          </p:cNvSpPr>
          <p:nvPr>
            <p:ph type="title"/>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nl-NL" altLang="en-US"/>
              <a:t>Klik om het opmaakprofiel van de modeltitel te bewerken</a:t>
            </a:r>
          </a:p>
        </p:txBody>
      </p:sp>
      <p:pic>
        <p:nvPicPr>
          <p:cNvPr id="3" name="Picture 34" descr="griffin_powerpoint_theme">
            <a:extLst>
              <a:ext uri="{FF2B5EF4-FFF2-40B4-BE49-F238E27FC236}">
                <a16:creationId xmlns:a16="http://schemas.microsoft.com/office/drawing/2014/main" id="{A2CAE967-146D-DB3C-BD64-C3E20C5741E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38" descr="logo-darkblue">
            <a:extLst>
              <a:ext uri="{FF2B5EF4-FFF2-40B4-BE49-F238E27FC236}">
                <a16:creationId xmlns:a16="http://schemas.microsoft.com/office/drawing/2014/main" id="{872EAD6E-F131-3483-804C-0C53759F135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9388" y="5949950"/>
            <a:ext cx="8572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3" name="Text Box 39">
            <a:extLst>
              <a:ext uri="{FF2B5EF4-FFF2-40B4-BE49-F238E27FC236}">
                <a16:creationId xmlns:a16="http://schemas.microsoft.com/office/drawing/2014/main" id="{8DC8EDCA-02A9-4E56-615F-DB81F8453061}"/>
              </a:ext>
            </a:extLst>
          </p:cNvPr>
          <p:cNvSpPr txBox="1">
            <a:spLocks noChangeArrowheads="1"/>
          </p:cNvSpPr>
          <p:nvPr/>
        </p:nvSpPr>
        <p:spPr bwMode="auto">
          <a:xfrm>
            <a:off x="2843213" y="6453188"/>
            <a:ext cx="27368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lvl1pPr marL="185738" indent="-185738">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1" hangingPunct="1">
              <a:spcBef>
                <a:spcPct val="50000"/>
              </a:spcBef>
              <a:buClr>
                <a:schemeClr val="accent1"/>
              </a:buClr>
              <a:buFont typeface="Wingdings" panose="05000000000000000000" pitchFamily="2" charset="2"/>
              <a:buNone/>
              <a:defRPr/>
            </a:pPr>
            <a:endParaRPr lang="en-US" altLang="en-US" sz="2000">
              <a:latin typeface="Arial" charset="0"/>
            </a:endParaRPr>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Lst>
  <p:hf hdr="0" dt="0"/>
  <p:txStyles>
    <p:titleStyle>
      <a:lvl1pPr algn="l" rtl="0" eaLnBrk="0" fontAlgn="base" hangingPunct="0">
        <a:spcBef>
          <a:spcPct val="0"/>
        </a:spcBef>
        <a:spcAft>
          <a:spcPct val="0"/>
        </a:spcAft>
        <a:defRPr sz="2800" b="1">
          <a:solidFill>
            <a:srgbClr val="000066"/>
          </a:solidFill>
          <a:latin typeface="+mj-lt"/>
          <a:ea typeface="+mj-ea"/>
          <a:cs typeface="+mj-cs"/>
        </a:defRPr>
      </a:lvl1pPr>
      <a:lvl2pPr algn="l" rtl="0" eaLnBrk="0" fontAlgn="base" hangingPunct="0">
        <a:spcBef>
          <a:spcPct val="0"/>
        </a:spcBef>
        <a:spcAft>
          <a:spcPct val="0"/>
        </a:spcAft>
        <a:defRPr sz="2800" b="1">
          <a:solidFill>
            <a:srgbClr val="000066"/>
          </a:solidFill>
          <a:latin typeface="Arial" charset="0"/>
        </a:defRPr>
      </a:lvl2pPr>
      <a:lvl3pPr algn="l" rtl="0" eaLnBrk="0" fontAlgn="base" hangingPunct="0">
        <a:spcBef>
          <a:spcPct val="0"/>
        </a:spcBef>
        <a:spcAft>
          <a:spcPct val="0"/>
        </a:spcAft>
        <a:defRPr sz="2800" b="1">
          <a:solidFill>
            <a:srgbClr val="000066"/>
          </a:solidFill>
          <a:latin typeface="Arial" charset="0"/>
        </a:defRPr>
      </a:lvl3pPr>
      <a:lvl4pPr algn="l" rtl="0" eaLnBrk="0" fontAlgn="base" hangingPunct="0">
        <a:spcBef>
          <a:spcPct val="0"/>
        </a:spcBef>
        <a:spcAft>
          <a:spcPct val="0"/>
        </a:spcAft>
        <a:defRPr sz="2800" b="1">
          <a:solidFill>
            <a:srgbClr val="000066"/>
          </a:solidFill>
          <a:latin typeface="Arial" charset="0"/>
        </a:defRPr>
      </a:lvl4pPr>
      <a:lvl5pPr algn="l" rtl="0" eaLnBrk="0" fontAlgn="base" hangingPunct="0">
        <a:spcBef>
          <a:spcPct val="0"/>
        </a:spcBef>
        <a:spcAft>
          <a:spcPct val="0"/>
        </a:spcAft>
        <a:defRPr sz="2800" b="1">
          <a:solidFill>
            <a:srgbClr val="000066"/>
          </a:solidFill>
          <a:latin typeface="Arial" charset="0"/>
        </a:defRPr>
      </a:lvl5pPr>
      <a:lvl6pPr marL="457200" algn="l" rtl="0" fontAlgn="base">
        <a:spcBef>
          <a:spcPct val="0"/>
        </a:spcBef>
        <a:spcAft>
          <a:spcPct val="0"/>
        </a:spcAft>
        <a:defRPr sz="2800" b="1">
          <a:solidFill>
            <a:srgbClr val="000066"/>
          </a:solidFill>
          <a:latin typeface="Arial" charset="0"/>
        </a:defRPr>
      </a:lvl6pPr>
      <a:lvl7pPr marL="914400" algn="l" rtl="0" fontAlgn="base">
        <a:spcBef>
          <a:spcPct val="0"/>
        </a:spcBef>
        <a:spcAft>
          <a:spcPct val="0"/>
        </a:spcAft>
        <a:defRPr sz="2800" b="1">
          <a:solidFill>
            <a:srgbClr val="000066"/>
          </a:solidFill>
          <a:latin typeface="Arial" charset="0"/>
        </a:defRPr>
      </a:lvl7pPr>
      <a:lvl8pPr marL="1371600" algn="l" rtl="0" fontAlgn="base">
        <a:spcBef>
          <a:spcPct val="0"/>
        </a:spcBef>
        <a:spcAft>
          <a:spcPct val="0"/>
        </a:spcAft>
        <a:defRPr sz="2800" b="1">
          <a:solidFill>
            <a:srgbClr val="000066"/>
          </a:solidFill>
          <a:latin typeface="Arial" charset="0"/>
        </a:defRPr>
      </a:lvl8pPr>
      <a:lvl9pPr marL="1828800" algn="l" rtl="0" fontAlgn="base">
        <a:spcBef>
          <a:spcPct val="0"/>
        </a:spcBef>
        <a:spcAft>
          <a:spcPct val="0"/>
        </a:spcAft>
        <a:defRPr sz="2800" b="1">
          <a:solidFill>
            <a:srgbClr val="000066"/>
          </a:solidFill>
          <a:latin typeface="Arial" charset="0"/>
        </a:defRPr>
      </a:lvl9pPr>
    </p:titleStyle>
    <p:bodyStyle>
      <a:lvl1pPr marL="185738" indent="-185738" algn="l" rtl="0" eaLnBrk="0" fontAlgn="base" hangingPunct="0">
        <a:spcBef>
          <a:spcPct val="20000"/>
        </a:spcBef>
        <a:spcAft>
          <a:spcPct val="0"/>
        </a:spcAft>
        <a:buClr>
          <a:srgbClr val="000090"/>
        </a:buClr>
        <a:buFont typeface="Wingdings" panose="05000000000000000000" pitchFamily="2" charset="2"/>
        <a:buChar char="§"/>
        <a:tabLst>
          <a:tab pos="1806575" algn="l"/>
        </a:tabLst>
        <a:defRPr sz="2400" b="1">
          <a:solidFill>
            <a:srgbClr val="000066"/>
          </a:solidFill>
          <a:latin typeface="+mn-lt"/>
          <a:ea typeface="+mn-ea"/>
          <a:cs typeface="+mn-cs"/>
        </a:defRPr>
      </a:lvl1pPr>
      <a:lvl2pPr marL="568325" indent="-192088" algn="l" rtl="0" eaLnBrk="0" fontAlgn="base" hangingPunct="0">
        <a:spcBef>
          <a:spcPct val="20000"/>
        </a:spcBef>
        <a:spcAft>
          <a:spcPct val="0"/>
        </a:spcAft>
        <a:buClr>
          <a:srgbClr val="000090"/>
        </a:buClr>
        <a:buFont typeface="Wingdings" panose="05000000000000000000" pitchFamily="2" charset="2"/>
        <a:buChar char="§"/>
        <a:tabLst>
          <a:tab pos="1806575" algn="l"/>
        </a:tabLst>
        <a:defRPr sz="2000">
          <a:solidFill>
            <a:srgbClr val="000066"/>
          </a:solidFill>
          <a:latin typeface="+mn-lt"/>
        </a:defRPr>
      </a:lvl2pPr>
      <a:lvl3pPr marL="1046163" indent="-196850" algn="l" rtl="0" eaLnBrk="0" fontAlgn="base" hangingPunct="0">
        <a:spcBef>
          <a:spcPct val="20000"/>
        </a:spcBef>
        <a:spcAft>
          <a:spcPct val="0"/>
        </a:spcAft>
        <a:buClr>
          <a:srgbClr val="000090"/>
        </a:buClr>
        <a:buFont typeface="Wingdings" panose="05000000000000000000" pitchFamily="2" charset="2"/>
        <a:buChar char="§"/>
        <a:tabLst>
          <a:tab pos="1806575" algn="l"/>
        </a:tabLst>
        <a:defRPr sz="2000">
          <a:solidFill>
            <a:srgbClr val="000066"/>
          </a:solidFill>
          <a:latin typeface="+mn-lt"/>
        </a:defRPr>
      </a:lvl3pPr>
      <a:lvl4pPr marL="1435100" indent="-198438" algn="l" rtl="0" eaLnBrk="0" fontAlgn="base" hangingPunct="0">
        <a:spcBef>
          <a:spcPct val="20000"/>
        </a:spcBef>
        <a:spcAft>
          <a:spcPct val="0"/>
        </a:spcAft>
        <a:buClr>
          <a:srgbClr val="000090"/>
        </a:buClr>
        <a:buFont typeface="Wingdings" panose="05000000000000000000" pitchFamily="2" charset="2"/>
        <a:buChar char="§"/>
        <a:tabLst>
          <a:tab pos="1806575" algn="l"/>
        </a:tabLst>
        <a:defRPr sz="2000">
          <a:solidFill>
            <a:srgbClr val="000066"/>
          </a:solidFill>
          <a:latin typeface="+mn-lt"/>
        </a:defRPr>
      </a:lvl4pPr>
      <a:lvl5pPr marL="2003425" indent="-284163" algn="l" rtl="0" eaLnBrk="0" fontAlgn="base" hangingPunct="0">
        <a:spcBef>
          <a:spcPct val="20000"/>
        </a:spcBef>
        <a:spcAft>
          <a:spcPct val="0"/>
        </a:spcAft>
        <a:buClr>
          <a:srgbClr val="000090"/>
        </a:buClr>
        <a:buFont typeface="Wingdings" panose="05000000000000000000" pitchFamily="2" charset="2"/>
        <a:buChar char="§"/>
        <a:tabLst>
          <a:tab pos="1806575" algn="l"/>
        </a:tabLst>
        <a:defRPr sz="2000">
          <a:solidFill>
            <a:srgbClr val="000066"/>
          </a:solidFill>
          <a:latin typeface="+mn-lt"/>
        </a:defRPr>
      </a:lvl5pPr>
      <a:lvl6pPr marL="2460625" indent="-284163" algn="l" rtl="0" fontAlgn="base">
        <a:spcBef>
          <a:spcPct val="20000"/>
        </a:spcBef>
        <a:spcAft>
          <a:spcPct val="0"/>
        </a:spcAft>
        <a:buClr>
          <a:srgbClr val="000090"/>
        </a:buClr>
        <a:buFont typeface="Wingdings" pitchFamily="2" charset="2"/>
        <a:buChar char="§"/>
        <a:tabLst>
          <a:tab pos="1806575" algn="l"/>
        </a:tabLst>
        <a:defRPr sz="2000">
          <a:solidFill>
            <a:srgbClr val="000066"/>
          </a:solidFill>
          <a:latin typeface="+mn-lt"/>
        </a:defRPr>
      </a:lvl6pPr>
      <a:lvl7pPr marL="2917825" indent="-284163" algn="l" rtl="0" fontAlgn="base">
        <a:spcBef>
          <a:spcPct val="20000"/>
        </a:spcBef>
        <a:spcAft>
          <a:spcPct val="0"/>
        </a:spcAft>
        <a:buClr>
          <a:srgbClr val="000090"/>
        </a:buClr>
        <a:buFont typeface="Wingdings" pitchFamily="2" charset="2"/>
        <a:buChar char="§"/>
        <a:tabLst>
          <a:tab pos="1806575" algn="l"/>
        </a:tabLst>
        <a:defRPr sz="2000">
          <a:solidFill>
            <a:srgbClr val="000066"/>
          </a:solidFill>
          <a:latin typeface="+mn-lt"/>
        </a:defRPr>
      </a:lvl7pPr>
      <a:lvl8pPr marL="3375025" indent="-284163" algn="l" rtl="0" fontAlgn="base">
        <a:spcBef>
          <a:spcPct val="20000"/>
        </a:spcBef>
        <a:spcAft>
          <a:spcPct val="0"/>
        </a:spcAft>
        <a:buClr>
          <a:srgbClr val="000090"/>
        </a:buClr>
        <a:buFont typeface="Wingdings" pitchFamily="2" charset="2"/>
        <a:buChar char="§"/>
        <a:tabLst>
          <a:tab pos="1806575" algn="l"/>
        </a:tabLst>
        <a:defRPr sz="2000">
          <a:solidFill>
            <a:srgbClr val="000066"/>
          </a:solidFill>
          <a:latin typeface="+mn-lt"/>
        </a:defRPr>
      </a:lvl8pPr>
      <a:lvl9pPr marL="3832225" indent="-284163" algn="l" rtl="0" fontAlgn="base">
        <a:spcBef>
          <a:spcPct val="20000"/>
        </a:spcBef>
        <a:spcAft>
          <a:spcPct val="0"/>
        </a:spcAft>
        <a:buClr>
          <a:srgbClr val="000090"/>
        </a:buClr>
        <a:buFont typeface="Wingdings" pitchFamily="2" charset="2"/>
        <a:buChar char="§"/>
        <a:tabLst>
          <a:tab pos="1806575" algn="l"/>
        </a:tabLst>
        <a:defRPr sz="20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audio" Target="file:///D:\MP3\NuocNgoai\Happy%20new%20year%20-%20Abba.wm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20B3C97-C822-F371-4DC2-F1B3CA82ADCC}"/>
              </a:ext>
            </a:extLst>
          </p:cNvPr>
          <p:cNvSpPr>
            <a:spLocks noGrp="1" noChangeArrowheads="1"/>
          </p:cNvSpPr>
          <p:nvPr>
            <p:ph type="ctrTitle"/>
          </p:nvPr>
        </p:nvSpPr>
        <p:spPr>
          <a:xfrm>
            <a:off x="755650" y="1773238"/>
            <a:ext cx="7581900" cy="1403350"/>
          </a:xfrm>
        </p:spPr>
        <p:txBody>
          <a:bodyPr/>
          <a:lstStyle/>
          <a:p>
            <a:pPr eaLnBrk="1" hangingPunct="1"/>
            <a:r>
              <a:rPr lang="en-US" altLang="en-US" sz="3600"/>
              <a:t>CHƯƠNG 5: KIỂM THỬ TÍCH HỢP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EA48595-363A-D6C2-ECB8-F3ECE2E52665}"/>
              </a:ext>
            </a:extLst>
          </p:cNvPr>
          <p:cNvSpPr>
            <a:spLocks noGrp="1"/>
          </p:cNvSpPr>
          <p:nvPr>
            <p:ph type="title"/>
          </p:nvPr>
        </p:nvSpPr>
        <p:spPr/>
        <p:txBody>
          <a:bodyPr/>
          <a:lstStyle/>
          <a:p>
            <a:pPr marL="342900" indent="-342900"/>
            <a:r>
              <a:rPr lang="pt-BR" altLang="en-US"/>
              <a:t>2. Tại sao phải kiểm thử tích hợp? (tt)</a:t>
            </a:r>
            <a:endParaRPr lang="en-US" altLang="en-US" sz="3200"/>
          </a:p>
        </p:txBody>
      </p:sp>
      <p:sp>
        <p:nvSpPr>
          <p:cNvPr id="13315" name="Content Placeholder 2">
            <a:extLst>
              <a:ext uri="{FF2B5EF4-FFF2-40B4-BE49-F238E27FC236}">
                <a16:creationId xmlns:a16="http://schemas.microsoft.com/office/drawing/2014/main" id="{B6BCA00B-2F63-87BE-1F7E-68DC82DDFB71}"/>
              </a:ext>
            </a:extLst>
          </p:cNvPr>
          <p:cNvSpPr>
            <a:spLocks noGrp="1"/>
          </p:cNvSpPr>
          <p:nvPr>
            <p:ph idx="1"/>
          </p:nvPr>
        </p:nvSpPr>
        <p:spPr/>
        <p:txBody>
          <a:bodyPr/>
          <a:lstStyle/>
          <a:p>
            <a:pPr lvl="1">
              <a:lnSpc>
                <a:spcPct val="150000"/>
              </a:lnSpc>
            </a:pPr>
            <a:r>
              <a:rPr lang="en-US" altLang="en-US"/>
              <a:t>Các mô-đun thường được kiểm thử với các hàm giả trước khi tích hợp, hoặc là với hàm giả (stub), hoặc hàm giả gọi (driver).</a:t>
            </a:r>
          </a:p>
          <a:p>
            <a:pPr lvl="2">
              <a:lnSpc>
                <a:spcPct val="150000"/>
              </a:lnSpc>
            </a:pPr>
            <a:r>
              <a:rPr lang="en-US" altLang="en-US"/>
              <a:t>Các hàm giả (stub) chỉ trả về giá trị kết quả với một số tham số định trước, mô phỏng một vài trường hợp của hàm thật. </a:t>
            </a:r>
          </a:p>
          <a:p>
            <a:pPr lvl="2">
              <a:lnSpc>
                <a:spcPct val="150000"/>
              </a:lnSpc>
            </a:pPr>
            <a:r>
              <a:rPr lang="en-US" altLang="en-US"/>
              <a:t>Các hàm giả gọi (driver) gọi nhiều mô-đun khác theo các đường đi khác nhau nên nếu hàm giả gọi này không được kiểm thử hết tất cả các đường đi thì khó có thể khẳng định việc thay hàm giả gọi bằng hàm thật chắc chắn không sinh ra lỗi.</a:t>
            </a:r>
          </a:p>
          <a:p>
            <a:pPr>
              <a:lnSpc>
                <a:spcPct val="150000"/>
              </a:lnSpc>
            </a:pPr>
            <a:endParaRPr lang="en-US" altLang="en-US" b="0"/>
          </a:p>
        </p:txBody>
      </p:sp>
      <p:sp>
        <p:nvSpPr>
          <p:cNvPr id="17412" name="Slide Number Placeholder 3">
            <a:extLst>
              <a:ext uri="{FF2B5EF4-FFF2-40B4-BE49-F238E27FC236}">
                <a16:creationId xmlns:a16="http://schemas.microsoft.com/office/drawing/2014/main" id="{41C073CB-44B5-EFAE-9E82-656343190A64}"/>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59840485-477E-49AF-B240-1B769648BE6C}" type="slidenum">
              <a:rPr lang="nl-NL" altLang="en-US" sz="1200">
                <a:solidFill>
                  <a:schemeClr val="tx1"/>
                </a:solidFill>
                <a:latin typeface="Lucida Sans Unicode" panose="020B0602030504020204" pitchFamily="34" charset="0"/>
              </a:rPr>
              <a:pPr>
                <a:spcBef>
                  <a:spcPct val="0"/>
                </a:spcBef>
                <a:buClrTx/>
                <a:buFontTx/>
                <a:buNone/>
              </a:pPr>
              <a:t>10</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 calcmode="lin" valueType="num">
                                      <p:cBhvr additive="base">
                                        <p:cTn id="7"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0FCE686-61E8-28E5-0B6A-16593A8BDC56}"/>
              </a:ext>
            </a:extLst>
          </p:cNvPr>
          <p:cNvSpPr>
            <a:spLocks noGrp="1"/>
          </p:cNvSpPr>
          <p:nvPr>
            <p:ph type="title"/>
          </p:nvPr>
        </p:nvSpPr>
        <p:spPr/>
        <p:txBody>
          <a:bodyPr/>
          <a:lstStyle/>
          <a:p>
            <a:pPr marL="342900" indent="-342900"/>
            <a:r>
              <a:rPr lang="pt-BR" altLang="en-US"/>
              <a:t>2. Tại sao phải kiểm thử tích hợp? (tt)</a:t>
            </a:r>
            <a:endParaRPr lang="en-US" altLang="en-US" sz="3200"/>
          </a:p>
        </p:txBody>
      </p:sp>
      <p:sp>
        <p:nvSpPr>
          <p:cNvPr id="13315" name="Content Placeholder 2">
            <a:extLst>
              <a:ext uri="{FF2B5EF4-FFF2-40B4-BE49-F238E27FC236}">
                <a16:creationId xmlns:a16="http://schemas.microsoft.com/office/drawing/2014/main" id="{E75FE1B1-346C-9DE1-0747-436C3FFA9B49}"/>
              </a:ext>
            </a:extLst>
          </p:cNvPr>
          <p:cNvSpPr>
            <a:spLocks noGrp="1"/>
          </p:cNvSpPr>
          <p:nvPr>
            <p:ph idx="1"/>
          </p:nvPr>
        </p:nvSpPr>
        <p:spPr/>
        <p:txBody>
          <a:bodyPr/>
          <a:lstStyle/>
          <a:p>
            <a:pPr>
              <a:lnSpc>
                <a:spcPct val="150000"/>
              </a:lnSpc>
            </a:pPr>
            <a:r>
              <a:rPr lang="en-US" altLang="en-US" b="0"/>
              <a:t>Ví dụ có 3 module:  Login, Home, User</a:t>
            </a:r>
          </a:p>
          <a:p>
            <a:pPr lvl="1">
              <a:lnSpc>
                <a:spcPct val="150000"/>
              </a:lnSpc>
            </a:pPr>
            <a:r>
              <a:rPr lang="en-US" altLang="en-US"/>
              <a:t> Giả sử module Login đã sẵn sàng để test, nhưng 2 module Home và User chưa hoàn thành. Tại thời điểm này, một đoạn mã giả </a:t>
            </a:r>
            <a:r>
              <a:rPr lang="en-US" altLang="en-US" b="1">
                <a:solidFill>
                  <a:srgbClr val="FF0000"/>
                </a:solidFill>
              </a:rPr>
              <a:t>(Stub</a:t>
            </a:r>
            <a:r>
              <a:rPr lang="en-US" altLang="en-US"/>
              <a:t>) được viết mô phỏng các phương thức được gọi Home và User.</a:t>
            </a:r>
          </a:p>
          <a:p>
            <a:pPr lvl="1">
              <a:lnSpc>
                <a:spcPct val="150000"/>
              </a:lnSpc>
            </a:pPr>
            <a:r>
              <a:rPr lang="en-US" altLang="en-US"/>
              <a:t>Giả sử module Home và User đã sẵn sàng để test, nhưng module Login chưa hoàn thành. Lúc này, vì Home và User có trả về giá trị từ module Login, do đó một đoạn mã giả (</a:t>
            </a:r>
            <a:r>
              <a:rPr lang="en-US" altLang="en-US" b="1">
                <a:solidFill>
                  <a:srgbClr val="FF0000"/>
                </a:solidFill>
              </a:rPr>
              <a:t>Driver)</a:t>
            </a:r>
            <a:r>
              <a:rPr lang="en-US" altLang="en-US"/>
              <a:t> được viết mô phỏng module Login.</a:t>
            </a:r>
          </a:p>
          <a:p>
            <a:pPr lvl="1">
              <a:lnSpc>
                <a:spcPct val="150000"/>
              </a:lnSpc>
            </a:pPr>
            <a:endParaRPr lang="en-US" altLang="en-US"/>
          </a:p>
        </p:txBody>
      </p:sp>
      <p:sp>
        <p:nvSpPr>
          <p:cNvPr id="18436" name="Slide Number Placeholder 3">
            <a:extLst>
              <a:ext uri="{FF2B5EF4-FFF2-40B4-BE49-F238E27FC236}">
                <a16:creationId xmlns:a16="http://schemas.microsoft.com/office/drawing/2014/main" id="{C9C0FAE7-D421-3650-9211-78C4837DF53D}"/>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653C548F-E6E9-4DCF-82EF-47079E717BDA}" type="slidenum">
              <a:rPr lang="nl-NL" altLang="en-US" sz="1200">
                <a:solidFill>
                  <a:schemeClr val="tx1"/>
                </a:solidFill>
                <a:latin typeface="Lucida Sans Unicode" panose="020B0602030504020204" pitchFamily="34" charset="0"/>
              </a:rPr>
              <a:pPr>
                <a:spcBef>
                  <a:spcPct val="0"/>
                </a:spcBef>
                <a:buClrTx/>
                <a:buFontTx/>
                <a:buNone/>
              </a:pPr>
              <a:t>11</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 calcmode="lin" valueType="num">
                                      <p:cBhvr additive="base">
                                        <p:cTn id="7"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1D5A4C8-17D3-45F1-491B-8EF287D42B18}"/>
              </a:ext>
            </a:extLst>
          </p:cNvPr>
          <p:cNvSpPr>
            <a:spLocks noGrp="1"/>
          </p:cNvSpPr>
          <p:nvPr>
            <p:ph type="title"/>
          </p:nvPr>
        </p:nvSpPr>
        <p:spPr/>
        <p:txBody>
          <a:bodyPr/>
          <a:lstStyle/>
          <a:p>
            <a:r>
              <a:rPr lang="en-US" altLang="en-US"/>
              <a:t>3. Các loại giao diện và lỗi giao diện</a:t>
            </a:r>
          </a:p>
        </p:txBody>
      </p:sp>
      <p:sp>
        <p:nvSpPr>
          <p:cNvPr id="19459" name="Content Placeholder 2">
            <a:extLst>
              <a:ext uri="{FF2B5EF4-FFF2-40B4-BE49-F238E27FC236}">
                <a16:creationId xmlns:a16="http://schemas.microsoft.com/office/drawing/2014/main" id="{22631382-B8D2-8A86-855A-52DBD7667149}"/>
              </a:ext>
            </a:extLst>
          </p:cNvPr>
          <p:cNvSpPr>
            <a:spLocks noGrp="1"/>
          </p:cNvSpPr>
          <p:nvPr>
            <p:ph idx="1"/>
          </p:nvPr>
        </p:nvSpPr>
        <p:spPr>
          <a:xfrm>
            <a:off x="503238" y="1808163"/>
            <a:ext cx="7813675" cy="4367212"/>
          </a:xfrm>
        </p:spPr>
        <p:txBody>
          <a:bodyPr/>
          <a:lstStyle/>
          <a:p>
            <a:pPr>
              <a:lnSpc>
                <a:spcPct val="150000"/>
              </a:lnSpc>
            </a:pPr>
            <a:r>
              <a:rPr lang="en-US" altLang="en-US" b="0"/>
              <a:t>Ba loại giao diện chính chúng ta thường gặp là:</a:t>
            </a:r>
          </a:p>
          <a:p>
            <a:pPr lvl="1">
              <a:lnSpc>
                <a:spcPct val="150000"/>
              </a:lnSpc>
            </a:pPr>
            <a:r>
              <a:rPr lang="en-US" altLang="en-US"/>
              <a:t>Giao diện gọi hàm/thủ tục (procedure call)</a:t>
            </a:r>
          </a:p>
          <a:p>
            <a:pPr lvl="1">
              <a:lnSpc>
                <a:spcPct val="150000"/>
              </a:lnSpc>
            </a:pPr>
            <a:r>
              <a:rPr lang="en-US" altLang="en-US"/>
              <a:t>Giao diện bộ nhớ chia sẻ (shared memory)</a:t>
            </a:r>
          </a:p>
          <a:p>
            <a:pPr lvl="1">
              <a:lnSpc>
                <a:spcPct val="150000"/>
              </a:lnSpc>
            </a:pPr>
            <a:r>
              <a:rPr lang="en-US" altLang="en-US"/>
              <a:t>Giao diện truyền thông điệp (message passing)</a:t>
            </a:r>
          </a:p>
          <a:p>
            <a:pPr lvl="1">
              <a:lnSpc>
                <a:spcPct val="150000"/>
              </a:lnSpc>
            </a:pPr>
            <a:endParaRPr lang="en-US" altLang="en-US"/>
          </a:p>
          <a:p>
            <a:pPr lvl="1">
              <a:lnSpc>
                <a:spcPct val="150000"/>
              </a:lnSpc>
            </a:pPr>
            <a:endParaRPr lang="en-US" altLang="en-US"/>
          </a:p>
          <a:p>
            <a:pPr>
              <a:lnSpc>
                <a:spcPct val="150000"/>
              </a:lnSpc>
            </a:pPr>
            <a:endParaRPr lang="en-US" altLang="en-US" b="0"/>
          </a:p>
        </p:txBody>
      </p:sp>
      <p:sp>
        <p:nvSpPr>
          <p:cNvPr id="19460" name="Slide Number Placeholder 3">
            <a:extLst>
              <a:ext uri="{FF2B5EF4-FFF2-40B4-BE49-F238E27FC236}">
                <a16:creationId xmlns:a16="http://schemas.microsoft.com/office/drawing/2014/main" id="{112447D8-B291-EE2A-5AAE-AD172D890963}"/>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4BC0636C-7BC2-4936-8035-0C07CAF8EDB9}" type="slidenum">
              <a:rPr lang="nl-NL" altLang="en-US" sz="1200">
                <a:solidFill>
                  <a:schemeClr val="tx1"/>
                </a:solidFill>
                <a:latin typeface="Lucida Sans Unicode" panose="020B0602030504020204" pitchFamily="34" charset="0"/>
              </a:rPr>
              <a:pPr>
                <a:spcBef>
                  <a:spcPct val="0"/>
                </a:spcBef>
                <a:buClrTx/>
                <a:buFontTx/>
                <a:buNone/>
              </a:pPr>
              <a:t>12</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17FCC98-80FD-A757-D6A7-49E90ABF6F36}"/>
              </a:ext>
            </a:extLst>
          </p:cNvPr>
          <p:cNvSpPr>
            <a:spLocks noGrp="1"/>
          </p:cNvSpPr>
          <p:nvPr>
            <p:ph type="title"/>
          </p:nvPr>
        </p:nvSpPr>
        <p:spPr/>
        <p:txBody>
          <a:bodyPr/>
          <a:lstStyle/>
          <a:p>
            <a:r>
              <a:rPr lang="en-US" altLang="en-US"/>
              <a:t>Giao diện gọi hàm/thủ tục (procedure call)</a:t>
            </a:r>
          </a:p>
        </p:txBody>
      </p:sp>
      <p:sp>
        <p:nvSpPr>
          <p:cNvPr id="20483" name="Content Placeholder 2">
            <a:extLst>
              <a:ext uri="{FF2B5EF4-FFF2-40B4-BE49-F238E27FC236}">
                <a16:creationId xmlns:a16="http://schemas.microsoft.com/office/drawing/2014/main" id="{5AF5E741-D8C0-FD0F-912B-15EB23ACD2CE}"/>
              </a:ext>
            </a:extLst>
          </p:cNvPr>
          <p:cNvSpPr>
            <a:spLocks noGrp="1"/>
          </p:cNvSpPr>
          <p:nvPr>
            <p:ph idx="1"/>
          </p:nvPr>
        </p:nvSpPr>
        <p:spPr>
          <a:xfrm>
            <a:off x="503238" y="1808163"/>
            <a:ext cx="7813675" cy="4367212"/>
          </a:xfrm>
        </p:spPr>
        <p:txBody>
          <a:bodyPr/>
          <a:lstStyle/>
          <a:p>
            <a:pPr>
              <a:lnSpc>
                <a:spcPct val="150000"/>
              </a:lnSpc>
            </a:pPr>
            <a:r>
              <a:rPr lang="en-US" altLang="en-US" b="0"/>
              <a:t>Một hàm trong một module gọi một hàm trong một module khác. </a:t>
            </a:r>
          </a:p>
          <a:p>
            <a:pPr lvl="1">
              <a:lnSpc>
                <a:spcPct val="150000"/>
              </a:lnSpc>
            </a:pPr>
            <a:r>
              <a:rPr lang="en-US" altLang="en-US"/>
              <a:t>Phía gọi sẽ chuyển điều khiển cho module được gọi.</a:t>
            </a:r>
          </a:p>
          <a:p>
            <a:pPr lvl="1">
              <a:lnSpc>
                <a:spcPct val="150000"/>
              </a:lnSpc>
            </a:pPr>
            <a:r>
              <a:rPr lang="en-US" altLang="en-US"/>
              <a:t>Phía gọi cũng có thể chuyển dữ liệu cho hàm được gọi.</a:t>
            </a:r>
          </a:p>
          <a:p>
            <a:pPr lvl="1">
              <a:lnSpc>
                <a:spcPct val="150000"/>
              </a:lnSpc>
            </a:pPr>
            <a:r>
              <a:rPr lang="en-US" altLang="en-US"/>
              <a:t>Ngược lại hàm được gọi cũng có thể chuyển dữ liệu trả về cho hàm gọi khi nó trả điều khiển về cho hàm gọi.</a:t>
            </a:r>
          </a:p>
          <a:p>
            <a:pPr>
              <a:lnSpc>
                <a:spcPct val="150000"/>
              </a:lnSpc>
            </a:pPr>
            <a:endParaRPr lang="en-US" altLang="en-US" b="0"/>
          </a:p>
          <a:p>
            <a:pPr>
              <a:lnSpc>
                <a:spcPct val="150000"/>
              </a:lnSpc>
            </a:pPr>
            <a:endParaRPr lang="en-US" altLang="en-US" b="0"/>
          </a:p>
        </p:txBody>
      </p:sp>
      <p:sp>
        <p:nvSpPr>
          <p:cNvPr id="20484" name="Slide Number Placeholder 3">
            <a:extLst>
              <a:ext uri="{FF2B5EF4-FFF2-40B4-BE49-F238E27FC236}">
                <a16:creationId xmlns:a16="http://schemas.microsoft.com/office/drawing/2014/main" id="{0B9A4896-61FD-2040-9FE2-51DA9EFFC6D5}"/>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0434A8D8-32CB-47E3-89EF-C202AD2ADE0B}" type="slidenum">
              <a:rPr lang="nl-NL" altLang="en-US" sz="1200">
                <a:solidFill>
                  <a:schemeClr val="tx1"/>
                </a:solidFill>
                <a:latin typeface="Lucida Sans Unicode" panose="020B0602030504020204" pitchFamily="34" charset="0"/>
              </a:rPr>
              <a:pPr>
                <a:spcBef>
                  <a:spcPct val="0"/>
                </a:spcBef>
                <a:buClrTx/>
                <a:buFontTx/>
                <a:buNone/>
              </a:pPr>
              <a:t>13</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a:extLst>
              <a:ext uri="{FF2B5EF4-FFF2-40B4-BE49-F238E27FC236}">
                <a16:creationId xmlns:a16="http://schemas.microsoft.com/office/drawing/2014/main" id="{C4B67820-9BEC-679F-4090-1F0E91AD5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392" r="28934"/>
          <a:stretch>
            <a:fillRect/>
          </a:stretch>
        </p:blipFill>
        <p:spPr bwMode="auto">
          <a:xfrm>
            <a:off x="1476375" y="1989138"/>
            <a:ext cx="5291138" cy="362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itle 1">
            <a:extLst>
              <a:ext uri="{FF2B5EF4-FFF2-40B4-BE49-F238E27FC236}">
                <a16:creationId xmlns:a16="http://schemas.microsoft.com/office/drawing/2014/main" id="{464D84E6-1198-DA72-4326-1F337B347646}"/>
              </a:ext>
            </a:extLst>
          </p:cNvPr>
          <p:cNvSpPr>
            <a:spLocks noGrp="1"/>
          </p:cNvSpPr>
          <p:nvPr>
            <p:ph type="title"/>
          </p:nvPr>
        </p:nvSpPr>
        <p:spPr/>
        <p:txBody>
          <a:bodyPr/>
          <a:lstStyle/>
          <a:p>
            <a:r>
              <a:rPr lang="en-US" altLang="en-US"/>
              <a:t>Ví dụ</a:t>
            </a:r>
          </a:p>
        </p:txBody>
      </p:sp>
      <p:sp>
        <p:nvSpPr>
          <p:cNvPr id="21508" name="Slide Number Placeholder 3">
            <a:extLst>
              <a:ext uri="{FF2B5EF4-FFF2-40B4-BE49-F238E27FC236}">
                <a16:creationId xmlns:a16="http://schemas.microsoft.com/office/drawing/2014/main" id="{7A1D3B38-6A86-B73E-EA9C-E024DA1ACF30}"/>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26C11591-B525-48EB-902E-38A1677215C5}" type="slidenum">
              <a:rPr lang="nl-NL" altLang="en-US" sz="1200">
                <a:solidFill>
                  <a:schemeClr val="tx1"/>
                </a:solidFill>
                <a:latin typeface="Lucida Sans Unicode" panose="020B0602030504020204" pitchFamily="34" charset="0"/>
              </a:rPr>
              <a:pPr>
                <a:spcBef>
                  <a:spcPct val="0"/>
                </a:spcBef>
                <a:buClrTx/>
                <a:buFontTx/>
                <a:buNone/>
              </a:pPr>
              <a:t>14</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F4D880D9-DF57-7A57-ED4C-99089E4F35E9}"/>
              </a:ext>
            </a:extLst>
          </p:cNvPr>
          <p:cNvSpPr>
            <a:spLocks noGrp="1"/>
          </p:cNvSpPr>
          <p:nvPr>
            <p:ph type="title"/>
          </p:nvPr>
        </p:nvSpPr>
        <p:spPr/>
        <p:txBody>
          <a:bodyPr/>
          <a:lstStyle/>
          <a:p>
            <a:r>
              <a:rPr lang="en-US" altLang="en-US"/>
              <a:t>Giao diện bộ nhớ chia sẻ (shared memory)</a:t>
            </a:r>
          </a:p>
        </p:txBody>
      </p:sp>
      <p:sp>
        <p:nvSpPr>
          <p:cNvPr id="17411" name="Content Placeholder 2">
            <a:extLst>
              <a:ext uri="{FF2B5EF4-FFF2-40B4-BE49-F238E27FC236}">
                <a16:creationId xmlns:a16="http://schemas.microsoft.com/office/drawing/2014/main" id="{0D8144BD-7F70-6388-9809-37528354CB6E}"/>
              </a:ext>
            </a:extLst>
          </p:cNvPr>
          <p:cNvSpPr>
            <a:spLocks noGrp="1"/>
          </p:cNvSpPr>
          <p:nvPr>
            <p:ph idx="1"/>
          </p:nvPr>
        </p:nvSpPr>
        <p:spPr>
          <a:xfrm>
            <a:off x="503238" y="1844675"/>
            <a:ext cx="7740650" cy="4006850"/>
          </a:xfrm>
        </p:spPr>
        <p:txBody>
          <a:bodyPr/>
          <a:lstStyle/>
          <a:p>
            <a:pPr>
              <a:lnSpc>
                <a:spcPct val="150000"/>
              </a:lnSpc>
            </a:pPr>
            <a:r>
              <a:rPr lang="en-US" altLang="en-US" b="0"/>
              <a:t>Một khối bộ nhớ được chia sẻ giữa hai module. Khối bộ nhớ này có thể do một trong hai module cấp phát, hoặc cũng có thể do một module thứ ba cấp phát. </a:t>
            </a:r>
          </a:p>
          <a:p>
            <a:pPr lvl="1">
              <a:lnSpc>
                <a:spcPct val="150000"/>
              </a:lnSpc>
            </a:pPr>
            <a:r>
              <a:rPr lang="en-US" altLang="en-US"/>
              <a:t>Một module sẽ ghi dữ liệu lên khối bộ nhớ và module kia đọc dữ liệu từ khối bộ nhớ.</a:t>
            </a:r>
          </a:p>
          <a:p>
            <a:pPr>
              <a:lnSpc>
                <a:spcPct val="150000"/>
              </a:lnSpc>
            </a:pPr>
            <a:endParaRPr lang="en-US" altLang="en-US" b="0"/>
          </a:p>
          <a:p>
            <a:pPr>
              <a:lnSpc>
                <a:spcPct val="150000"/>
              </a:lnSpc>
            </a:pPr>
            <a:endParaRPr lang="en-US" altLang="en-US" b="0"/>
          </a:p>
        </p:txBody>
      </p:sp>
      <p:sp>
        <p:nvSpPr>
          <p:cNvPr id="23556" name="Slide Number Placeholder 3">
            <a:extLst>
              <a:ext uri="{FF2B5EF4-FFF2-40B4-BE49-F238E27FC236}">
                <a16:creationId xmlns:a16="http://schemas.microsoft.com/office/drawing/2014/main" id="{2F131E8E-8F4F-B66B-683F-1CDBDD6AFBC1}"/>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A6ED7DC2-645A-4CDA-A5B7-0CAD9D4A79BD}" type="slidenum">
              <a:rPr lang="nl-NL" altLang="en-US" sz="1200">
                <a:solidFill>
                  <a:schemeClr val="tx1"/>
                </a:solidFill>
                <a:latin typeface="Lucida Sans Unicode" panose="020B0602030504020204" pitchFamily="34" charset="0"/>
              </a:rPr>
              <a:pPr>
                <a:spcBef>
                  <a:spcPct val="0"/>
                </a:spcBef>
                <a:buClrTx/>
                <a:buFontTx/>
                <a:buNone/>
              </a:pPr>
              <a:t>15</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 calcmode="lin" valueType="num">
                                      <p:cBhvr additive="base">
                                        <p:cTn id="7"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A3B8BA7B-D65D-34B1-E210-5058FFE13508}"/>
              </a:ext>
            </a:extLst>
          </p:cNvPr>
          <p:cNvSpPr>
            <a:spLocks noGrp="1"/>
          </p:cNvSpPr>
          <p:nvPr>
            <p:ph type="title"/>
          </p:nvPr>
        </p:nvSpPr>
        <p:spPr/>
        <p:txBody>
          <a:bodyPr/>
          <a:lstStyle/>
          <a:p>
            <a:r>
              <a:rPr lang="en-US" altLang="en-US"/>
              <a:t>Ví dụ</a:t>
            </a:r>
          </a:p>
        </p:txBody>
      </p:sp>
      <p:sp>
        <p:nvSpPr>
          <p:cNvPr id="24579" name="Slide Number Placeholder 3">
            <a:extLst>
              <a:ext uri="{FF2B5EF4-FFF2-40B4-BE49-F238E27FC236}">
                <a16:creationId xmlns:a16="http://schemas.microsoft.com/office/drawing/2014/main" id="{1D7F7237-0B34-FCAE-A62E-07CD4CBB9637}"/>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41A1C928-9A1C-4034-80A9-076DF1221A02}" type="slidenum">
              <a:rPr lang="nl-NL" altLang="en-US" sz="1200">
                <a:solidFill>
                  <a:schemeClr val="tx1"/>
                </a:solidFill>
                <a:latin typeface="Lucida Sans Unicode" panose="020B0602030504020204" pitchFamily="34" charset="0"/>
              </a:rPr>
              <a:pPr>
                <a:spcBef>
                  <a:spcPct val="0"/>
                </a:spcBef>
                <a:buClrTx/>
                <a:buFontTx/>
                <a:buNone/>
              </a:pPr>
              <a:t>16</a:t>
            </a:fld>
            <a:endParaRPr lang="nl-NL" altLang="en-US" sz="1200">
              <a:solidFill>
                <a:schemeClr val="tx1"/>
              </a:solidFill>
              <a:latin typeface="Lucida Sans Unicode" panose="020B0602030504020204" pitchFamily="34" charset="0"/>
            </a:endParaRPr>
          </a:p>
        </p:txBody>
      </p:sp>
      <p:pic>
        <p:nvPicPr>
          <p:cNvPr id="24580" name="Picture 5">
            <a:extLst>
              <a:ext uri="{FF2B5EF4-FFF2-40B4-BE49-F238E27FC236}">
                <a16:creationId xmlns:a16="http://schemas.microsoft.com/office/drawing/2014/main" id="{F309A288-6535-03CF-AE56-8251C14F3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188" r="42442" b="7388"/>
          <a:stretch>
            <a:fillRect/>
          </a:stretch>
        </p:blipFill>
        <p:spPr bwMode="auto">
          <a:xfrm>
            <a:off x="752475" y="1614488"/>
            <a:ext cx="40671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6">
            <a:extLst>
              <a:ext uri="{FF2B5EF4-FFF2-40B4-BE49-F238E27FC236}">
                <a16:creationId xmlns:a16="http://schemas.microsoft.com/office/drawing/2014/main" id="{E4B8D949-B5F7-CD65-7B59-BCA4572BB0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308" t="5742" r="3085"/>
          <a:stretch>
            <a:fillRect/>
          </a:stretch>
        </p:blipFill>
        <p:spPr bwMode="auto">
          <a:xfrm>
            <a:off x="935038" y="4129088"/>
            <a:ext cx="4259262"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E7CF8306-0946-54E6-DD52-E03B5040BB8F}"/>
              </a:ext>
            </a:extLst>
          </p:cNvPr>
          <p:cNvSpPr>
            <a:spLocks noGrp="1"/>
          </p:cNvSpPr>
          <p:nvPr>
            <p:ph type="title"/>
          </p:nvPr>
        </p:nvSpPr>
        <p:spPr/>
        <p:txBody>
          <a:bodyPr/>
          <a:lstStyle/>
          <a:p>
            <a:r>
              <a:rPr lang="en-US" altLang="en-US"/>
              <a:t>Giao diện truyền thông điệp (message passing)</a:t>
            </a:r>
          </a:p>
        </p:txBody>
      </p:sp>
      <p:sp>
        <p:nvSpPr>
          <p:cNvPr id="26627" name="Content Placeholder 2">
            <a:extLst>
              <a:ext uri="{FF2B5EF4-FFF2-40B4-BE49-F238E27FC236}">
                <a16:creationId xmlns:a16="http://schemas.microsoft.com/office/drawing/2014/main" id="{8711B17B-A1ED-8FD7-2B30-D7A512E04F76}"/>
              </a:ext>
            </a:extLst>
          </p:cNvPr>
          <p:cNvSpPr>
            <a:spLocks noGrp="1"/>
          </p:cNvSpPr>
          <p:nvPr>
            <p:ph idx="1"/>
          </p:nvPr>
        </p:nvSpPr>
        <p:spPr>
          <a:xfrm>
            <a:off x="503238" y="2133600"/>
            <a:ext cx="7848600" cy="2449513"/>
          </a:xfrm>
        </p:spPr>
        <p:txBody>
          <a:bodyPr/>
          <a:lstStyle/>
          <a:p>
            <a:pPr>
              <a:lnSpc>
                <a:spcPct val="150000"/>
              </a:lnSpc>
            </a:pPr>
            <a:r>
              <a:rPr lang="en-US" altLang="en-US" b="0"/>
              <a:t>Một module tạo một thông điệp và gửi thông điệp đó cho một module khác. </a:t>
            </a:r>
          </a:p>
          <a:p>
            <a:pPr lvl="1">
              <a:lnSpc>
                <a:spcPct val="150000"/>
              </a:lnSpc>
            </a:pPr>
            <a:r>
              <a:rPr lang="en-US" altLang="en-US"/>
              <a:t>Dạng này rất phổ biến trong các hệ thống có nhiều tiến trình, khách-chủ hay các hệ thống trên nền Web, dịch vụ Web.</a:t>
            </a:r>
          </a:p>
          <a:p>
            <a:pPr>
              <a:lnSpc>
                <a:spcPct val="150000"/>
              </a:lnSpc>
            </a:pPr>
            <a:endParaRPr lang="en-US" altLang="en-US" b="0"/>
          </a:p>
        </p:txBody>
      </p:sp>
      <p:sp>
        <p:nvSpPr>
          <p:cNvPr id="26628" name="Slide Number Placeholder 3">
            <a:extLst>
              <a:ext uri="{FF2B5EF4-FFF2-40B4-BE49-F238E27FC236}">
                <a16:creationId xmlns:a16="http://schemas.microsoft.com/office/drawing/2014/main" id="{87A8B3E4-31CF-B0E2-E100-2E0A61824699}"/>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977E9317-3180-4D27-AF3E-C4FBEC06C46E}" type="slidenum">
              <a:rPr lang="nl-NL" altLang="en-US" sz="1200">
                <a:solidFill>
                  <a:schemeClr val="tx1"/>
                </a:solidFill>
                <a:latin typeface="Lucida Sans Unicode" panose="020B0602030504020204" pitchFamily="34" charset="0"/>
              </a:rPr>
              <a:pPr>
                <a:spcBef>
                  <a:spcPct val="0"/>
                </a:spcBef>
                <a:buClrTx/>
                <a:buFontTx/>
                <a:buNone/>
              </a:pPr>
              <a:t>17</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326D5494-31D7-4040-B83E-3A94EBFA65B6}"/>
              </a:ext>
            </a:extLst>
          </p:cNvPr>
          <p:cNvSpPr>
            <a:spLocks noGrp="1"/>
          </p:cNvSpPr>
          <p:nvPr>
            <p:ph type="title"/>
          </p:nvPr>
        </p:nvSpPr>
        <p:spPr/>
        <p:txBody>
          <a:bodyPr/>
          <a:lstStyle/>
          <a:p>
            <a:r>
              <a:rPr lang="en-US" altLang="en-US"/>
              <a:t>Một số lỗi giao diện</a:t>
            </a:r>
          </a:p>
        </p:txBody>
      </p:sp>
      <p:sp>
        <p:nvSpPr>
          <p:cNvPr id="20483" name="Content Placeholder 2">
            <a:extLst>
              <a:ext uri="{FF2B5EF4-FFF2-40B4-BE49-F238E27FC236}">
                <a16:creationId xmlns:a16="http://schemas.microsoft.com/office/drawing/2014/main" id="{060D1ECD-903F-8008-1969-3CE656363589}"/>
              </a:ext>
            </a:extLst>
          </p:cNvPr>
          <p:cNvSpPr>
            <a:spLocks noGrp="1"/>
          </p:cNvSpPr>
          <p:nvPr>
            <p:ph idx="1"/>
          </p:nvPr>
        </p:nvSpPr>
        <p:spPr/>
        <p:txBody>
          <a:bodyPr/>
          <a:lstStyle/>
          <a:p>
            <a:pPr marL="457200" indent="-457200">
              <a:lnSpc>
                <a:spcPct val="150000"/>
              </a:lnSpc>
              <a:buFont typeface="Arial" panose="020B0604020202020204" pitchFamily="34" charset="0"/>
              <a:buAutoNum type="arabicParenR"/>
            </a:pPr>
            <a:r>
              <a:rPr lang="en-US" altLang="en-US" b="0" i="1"/>
              <a:t>Không đủ chức năng</a:t>
            </a:r>
            <a:r>
              <a:rPr lang="en-US" altLang="en-US" b="0"/>
              <a:t>: lỗi này do một mô-đun giả thiết sai về mô-đun kia. Mô-đun cung cấp dịch vụ không hoạt động như mô-đun sử dụng mong đợi. </a:t>
            </a:r>
          </a:p>
          <a:p>
            <a:pPr marL="457200" indent="-457200">
              <a:lnSpc>
                <a:spcPct val="150000"/>
              </a:lnSpc>
              <a:buFont typeface="Arial" panose="020B0604020202020204" pitchFamily="34" charset="0"/>
              <a:buAutoNum type="arabicParenR"/>
            </a:pPr>
            <a:r>
              <a:rPr lang="en-US" altLang="en-US" b="0" i="1"/>
              <a:t>Thay đổi tính năng</a:t>
            </a:r>
            <a:r>
              <a:rPr lang="en-US" altLang="en-US" b="0"/>
              <a:t>: một mô-đun được sửa đổi nhưng các mô- đun sử dụng nó không được điều chỉnh theo nên chức năng của hệ thống bị ảnh hưởng.</a:t>
            </a:r>
          </a:p>
          <a:p>
            <a:pPr marL="457200" indent="-457200">
              <a:lnSpc>
                <a:spcPct val="150000"/>
              </a:lnSpc>
              <a:buFont typeface="Arial" panose="020B0604020202020204" pitchFamily="34" charset="0"/>
              <a:buAutoNum type="arabicParenR"/>
            </a:pPr>
            <a:endParaRPr lang="en-US" altLang="en-US" b="0"/>
          </a:p>
        </p:txBody>
      </p:sp>
      <p:sp>
        <p:nvSpPr>
          <p:cNvPr id="27652" name="Slide Number Placeholder 3">
            <a:extLst>
              <a:ext uri="{FF2B5EF4-FFF2-40B4-BE49-F238E27FC236}">
                <a16:creationId xmlns:a16="http://schemas.microsoft.com/office/drawing/2014/main" id="{894CD10F-EE82-103A-56D5-6D48829084CD}"/>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CE84A0C5-0BC6-4C9A-80A2-A21E9DE08C2F}" type="slidenum">
              <a:rPr lang="nl-NL" altLang="en-US" sz="1200">
                <a:solidFill>
                  <a:schemeClr val="tx1"/>
                </a:solidFill>
                <a:latin typeface="Lucida Sans Unicode" panose="020B0602030504020204" pitchFamily="34" charset="0"/>
              </a:rPr>
              <a:pPr>
                <a:spcBef>
                  <a:spcPct val="0"/>
                </a:spcBef>
                <a:buClrTx/>
                <a:buFontTx/>
                <a:buNone/>
              </a:pPr>
              <a:t>18</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fade">
                                      <p:cBhvr>
                                        <p:cTn id="7" dur="1000"/>
                                        <p:tgtEl>
                                          <p:spTgt spid="20483">
                                            <p:txEl>
                                              <p:pRg st="1" end="1"/>
                                            </p:txEl>
                                          </p:spTgt>
                                        </p:tgtEl>
                                      </p:cBhvr>
                                    </p:animEffect>
                                    <p:anim calcmode="lin" valueType="num">
                                      <p:cBhvr>
                                        <p:cTn id="8" dur="10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048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101C855-2656-C692-CCAB-1E95F5487B1F}"/>
              </a:ext>
            </a:extLst>
          </p:cNvPr>
          <p:cNvSpPr>
            <a:spLocks noGrp="1"/>
          </p:cNvSpPr>
          <p:nvPr>
            <p:ph type="title"/>
          </p:nvPr>
        </p:nvSpPr>
        <p:spPr/>
        <p:txBody>
          <a:bodyPr/>
          <a:lstStyle/>
          <a:p>
            <a:r>
              <a:rPr lang="en-US" altLang="en-US"/>
              <a:t>Một số lỗi giao diện (tt)</a:t>
            </a:r>
          </a:p>
        </p:txBody>
      </p:sp>
      <p:sp>
        <p:nvSpPr>
          <p:cNvPr id="21507" name="Content Placeholder 2">
            <a:extLst>
              <a:ext uri="{FF2B5EF4-FFF2-40B4-BE49-F238E27FC236}">
                <a16:creationId xmlns:a16="http://schemas.microsoft.com/office/drawing/2014/main" id="{9E2DDBD1-D0DC-2E86-C832-3CB95A3B4270}"/>
              </a:ext>
            </a:extLst>
          </p:cNvPr>
          <p:cNvSpPr>
            <a:spLocks noGrp="1"/>
          </p:cNvSpPr>
          <p:nvPr>
            <p:ph idx="1"/>
          </p:nvPr>
        </p:nvSpPr>
        <p:spPr/>
        <p:txBody>
          <a:bodyPr/>
          <a:lstStyle/>
          <a:p>
            <a:pPr marL="457200" indent="-457200">
              <a:lnSpc>
                <a:spcPct val="150000"/>
              </a:lnSpc>
              <a:buFont typeface="Arial" panose="020B0604020202020204" pitchFamily="34" charset="0"/>
              <a:buAutoNum type="arabicParenR" startAt="3"/>
            </a:pPr>
            <a:r>
              <a:rPr lang="en-US" altLang="en-US" b="0" i="1"/>
              <a:t>Sử dụng giao diện không đúng</a:t>
            </a:r>
            <a:r>
              <a:rPr lang="en-US" altLang="en-US" b="0"/>
              <a:t>: một mô-đun đã sử dụng không đúng giao diện của mô-đun được gọi. Với giao diện hàm việc sử dụng sai này có thể do truyền tham số không đúng thứ tự.</a:t>
            </a:r>
          </a:p>
          <a:p>
            <a:pPr marL="457200" indent="-457200">
              <a:lnSpc>
                <a:spcPct val="150000"/>
              </a:lnSpc>
              <a:buFont typeface="Arial" panose="020B0604020202020204" pitchFamily="34" charset="0"/>
              <a:buAutoNum type="arabicParenR" startAt="3"/>
            </a:pPr>
            <a:r>
              <a:rPr lang="en-US" altLang="en-US" b="0" i="1"/>
              <a:t>Hiểu giao diện không đầy đủ</a:t>
            </a:r>
            <a:r>
              <a:rPr lang="en-US" altLang="en-US" b="0"/>
              <a:t>: một mô-đun khi thiết kế đã giả thiết một số điều kiện của tham số đầu vào, nhưng phía gọi lại không để ý đến giả thiết này nên đã truyền các tham số nằm ngoài giả thiết.</a:t>
            </a:r>
          </a:p>
          <a:p>
            <a:pPr marL="457200" indent="-457200">
              <a:lnSpc>
                <a:spcPct val="150000"/>
              </a:lnSpc>
              <a:buFont typeface="Arial" panose="020B0604020202020204" pitchFamily="34" charset="0"/>
              <a:buAutoNum type="arabicParenR" startAt="3"/>
            </a:pPr>
            <a:endParaRPr lang="en-US" altLang="en-US" b="0"/>
          </a:p>
        </p:txBody>
      </p:sp>
      <p:sp>
        <p:nvSpPr>
          <p:cNvPr id="28676" name="Slide Number Placeholder 3">
            <a:extLst>
              <a:ext uri="{FF2B5EF4-FFF2-40B4-BE49-F238E27FC236}">
                <a16:creationId xmlns:a16="http://schemas.microsoft.com/office/drawing/2014/main" id="{A7F794EF-D17E-90ED-3CDE-8E3387DE475A}"/>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EE92E1D4-ED8E-493D-B40A-275D8DFD5713}" type="slidenum">
              <a:rPr lang="nl-NL" altLang="en-US" sz="1200">
                <a:solidFill>
                  <a:schemeClr val="tx1"/>
                </a:solidFill>
                <a:latin typeface="Lucida Sans Unicode" panose="020B0602030504020204" pitchFamily="34" charset="0"/>
              </a:rPr>
              <a:pPr>
                <a:spcBef>
                  <a:spcPct val="0"/>
                </a:spcBef>
                <a:buClrTx/>
                <a:buFontTx/>
                <a:buNone/>
              </a:pPr>
              <a:t>19</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 calcmode="lin" valueType="num">
                                      <p:cBhvr additive="base">
                                        <p:cTn id="7"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0964C85-8849-55E8-1B47-1E48FAA6F45A}"/>
              </a:ext>
            </a:extLst>
          </p:cNvPr>
          <p:cNvSpPr>
            <a:spLocks noGrp="1"/>
          </p:cNvSpPr>
          <p:nvPr>
            <p:ph type="title"/>
          </p:nvPr>
        </p:nvSpPr>
        <p:spPr/>
        <p:txBody>
          <a:bodyPr/>
          <a:lstStyle/>
          <a:p>
            <a:r>
              <a:rPr lang="en-US" altLang="en-US"/>
              <a:t>Nội dung</a:t>
            </a:r>
          </a:p>
        </p:txBody>
      </p:sp>
      <p:sp>
        <p:nvSpPr>
          <p:cNvPr id="8195" name="Content Placeholder 2">
            <a:extLst>
              <a:ext uri="{FF2B5EF4-FFF2-40B4-BE49-F238E27FC236}">
                <a16:creationId xmlns:a16="http://schemas.microsoft.com/office/drawing/2014/main" id="{4DCF16E2-3014-1951-4F38-61FB357DDDBF}"/>
              </a:ext>
            </a:extLst>
          </p:cNvPr>
          <p:cNvSpPr>
            <a:spLocks noGrp="1"/>
          </p:cNvSpPr>
          <p:nvPr>
            <p:ph idx="1"/>
          </p:nvPr>
        </p:nvSpPr>
        <p:spPr>
          <a:xfrm>
            <a:off x="684213" y="1736725"/>
            <a:ext cx="7847012" cy="4367213"/>
          </a:xfrm>
        </p:spPr>
        <p:txBody>
          <a:bodyPr/>
          <a:lstStyle/>
          <a:p>
            <a:pPr marL="457200" lvl="1" indent="-457200">
              <a:lnSpc>
                <a:spcPct val="130000"/>
              </a:lnSpc>
              <a:buFont typeface="Arial" panose="020B0604020202020204" pitchFamily="34" charset="0"/>
              <a:buAutoNum type="arabicPeriod"/>
            </a:pPr>
            <a:r>
              <a:rPr lang="pt-BR" altLang="en-US" sz="2400"/>
              <a:t>Khái niệm kiểm thử tích hợp</a:t>
            </a:r>
          </a:p>
          <a:p>
            <a:pPr marL="457200" lvl="1" indent="-457200">
              <a:lnSpc>
                <a:spcPct val="130000"/>
              </a:lnSpc>
              <a:buFont typeface="Arial" panose="020B0604020202020204" pitchFamily="34" charset="0"/>
              <a:buAutoNum type="arabicPeriod"/>
            </a:pPr>
            <a:r>
              <a:rPr lang="pt-BR" altLang="en-US" sz="2400"/>
              <a:t>Tại sao phải kiểm thử tích hợp?</a:t>
            </a:r>
          </a:p>
          <a:p>
            <a:pPr marL="457200" lvl="1" indent="-457200">
              <a:lnSpc>
                <a:spcPct val="130000"/>
              </a:lnSpc>
              <a:buFont typeface="Arial" panose="020B0604020202020204" pitchFamily="34" charset="0"/>
              <a:buAutoNum type="arabicPeriod"/>
            </a:pPr>
            <a:r>
              <a:rPr lang="en-US" altLang="en-US" sz="2400"/>
              <a:t>Các loại giao diện và lỗi giao diện</a:t>
            </a:r>
          </a:p>
          <a:p>
            <a:pPr marL="457200" lvl="1" indent="-457200">
              <a:lnSpc>
                <a:spcPct val="130000"/>
              </a:lnSpc>
              <a:buFont typeface="Arial" panose="020B0604020202020204" pitchFamily="34" charset="0"/>
              <a:buAutoNum type="arabicPeriod"/>
            </a:pPr>
            <a:r>
              <a:rPr lang="pt-BR" altLang="en-US" sz="2400"/>
              <a:t>Tích hợp dựa trên cấu trúc mô-đun</a:t>
            </a:r>
          </a:p>
          <a:p>
            <a:pPr marL="457200" lvl="1" indent="-457200">
              <a:lnSpc>
                <a:spcPct val="130000"/>
              </a:lnSpc>
              <a:buFont typeface="Arial" panose="020B0604020202020204" pitchFamily="34" charset="0"/>
              <a:buAutoNum type="arabicPeriod"/>
            </a:pPr>
            <a:r>
              <a:rPr lang="en-US" altLang="en-US" sz="2400"/>
              <a:t>Tích hợp dựa trên đồ thị gọi hàm</a:t>
            </a:r>
          </a:p>
          <a:p>
            <a:pPr marL="457200" lvl="1" indent="-457200">
              <a:lnSpc>
                <a:spcPct val="130000"/>
              </a:lnSpc>
              <a:buFont typeface="Arial" panose="020B0604020202020204" pitchFamily="34" charset="0"/>
              <a:buAutoNum type="arabicPeriod"/>
            </a:pPr>
            <a:endParaRPr lang="en-US" altLang="en-US" sz="2400"/>
          </a:p>
          <a:p>
            <a:pPr>
              <a:lnSpc>
                <a:spcPct val="130000"/>
              </a:lnSpc>
            </a:pPr>
            <a:endParaRPr lang="en-US" altLang="en-US" b="0"/>
          </a:p>
        </p:txBody>
      </p:sp>
      <p:sp>
        <p:nvSpPr>
          <p:cNvPr id="8196" name="Slide Number Placeholder 3">
            <a:extLst>
              <a:ext uri="{FF2B5EF4-FFF2-40B4-BE49-F238E27FC236}">
                <a16:creationId xmlns:a16="http://schemas.microsoft.com/office/drawing/2014/main" id="{D180DF3A-4950-8B43-F1EA-1FAA9AC71E25}"/>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3A14FB3D-BB82-4139-BE43-961C13BB0B2A}" type="slidenum">
              <a:rPr lang="nl-NL" altLang="en-US" sz="1200">
                <a:solidFill>
                  <a:schemeClr val="tx1"/>
                </a:solidFill>
                <a:latin typeface="Lucida Sans Unicode" panose="020B0602030504020204" pitchFamily="34" charset="0"/>
              </a:rPr>
              <a:pPr>
                <a:spcBef>
                  <a:spcPct val="0"/>
                </a:spcBef>
                <a:buClrTx/>
                <a:buFontTx/>
                <a:buNone/>
              </a:pPr>
              <a:t>2</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C320DA0-4016-E1BD-D521-E4179AD981B7}"/>
              </a:ext>
            </a:extLst>
          </p:cNvPr>
          <p:cNvSpPr>
            <a:spLocks noGrp="1"/>
          </p:cNvSpPr>
          <p:nvPr>
            <p:ph type="title"/>
          </p:nvPr>
        </p:nvSpPr>
        <p:spPr/>
        <p:txBody>
          <a:bodyPr/>
          <a:lstStyle/>
          <a:p>
            <a:r>
              <a:rPr lang="en-US" altLang="en-US"/>
              <a:t>Một số lỗi giao diện (tt)</a:t>
            </a:r>
          </a:p>
        </p:txBody>
      </p:sp>
      <p:sp>
        <p:nvSpPr>
          <p:cNvPr id="22531" name="Content Placeholder 2">
            <a:extLst>
              <a:ext uri="{FF2B5EF4-FFF2-40B4-BE49-F238E27FC236}">
                <a16:creationId xmlns:a16="http://schemas.microsoft.com/office/drawing/2014/main" id="{AF8AC602-A2B8-4B89-6D6C-19A755D618D7}"/>
              </a:ext>
            </a:extLst>
          </p:cNvPr>
          <p:cNvSpPr>
            <a:spLocks noGrp="1"/>
          </p:cNvSpPr>
          <p:nvPr>
            <p:ph idx="1"/>
          </p:nvPr>
        </p:nvSpPr>
        <p:spPr/>
        <p:txBody>
          <a:bodyPr/>
          <a:lstStyle/>
          <a:p>
            <a:pPr marL="457200" indent="-457200">
              <a:lnSpc>
                <a:spcPct val="150000"/>
              </a:lnSpc>
              <a:buFont typeface="Arial" panose="020B0604020202020204" pitchFamily="34" charset="0"/>
              <a:buAutoNum type="arabicParenR" startAt="5"/>
            </a:pPr>
            <a:r>
              <a:rPr lang="en-US" altLang="en-US" b="0" i="1"/>
              <a:t>Không xử lý lỗi trả về</a:t>
            </a:r>
            <a:r>
              <a:rPr lang="en-US" altLang="en-US" b="0"/>
              <a:t>: một mô-đun được gọi có thể trả về một mã lỗi nhưng mô-đun gọi lại không kiểm tra lỗi, coi nó là kết quả. Hoặc mô-đun được gọi bổ sung thêm mã lỗi trả về nhưng mô-đun gọi chưa kịp biết/sửa.</a:t>
            </a:r>
          </a:p>
          <a:p>
            <a:pPr marL="457200" indent="-457200">
              <a:lnSpc>
                <a:spcPct val="150000"/>
              </a:lnSpc>
              <a:buFont typeface="Arial" panose="020B0604020202020204" pitchFamily="34" charset="0"/>
              <a:buAutoNum type="arabicParenR" startAt="5"/>
            </a:pPr>
            <a:r>
              <a:rPr lang="en-US" altLang="en-US" b="0" i="1"/>
              <a:t>Hiệu ứng phụ với tham số hoặc tài nguyên</a:t>
            </a:r>
            <a:r>
              <a:rPr lang="en-US" altLang="en-US" b="0"/>
              <a:t>: một mô-đun có thể sử dụng tài nguyên không mô tả trong giao diện. </a:t>
            </a:r>
          </a:p>
        </p:txBody>
      </p:sp>
      <p:sp>
        <p:nvSpPr>
          <p:cNvPr id="29700" name="Slide Number Placeholder 3">
            <a:extLst>
              <a:ext uri="{FF2B5EF4-FFF2-40B4-BE49-F238E27FC236}">
                <a16:creationId xmlns:a16="http://schemas.microsoft.com/office/drawing/2014/main" id="{4513425E-A435-696A-BC15-9EB5A0446B64}"/>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2E96C583-1B3E-407F-9970-2EF1C5DD34AD}" type="slidenum">
              <a:rPr lang="nl-NL" altLang="en-US" sz="1200">
                <a:solidFill>
                  <a:schemeClr val="tx1"/>
                </a:solidFill>
                <a:latin typeface="Lucida Sans Unicode" panose="020B0602030504020204" pitchFamily="34" charset="0"/>
              </a:rPr>
              <a:pPr>
                <a:spcBef>
                  <a:spcPct val="0"/>
                </a:spcBef>
                <a:buClrTx/>
                <a:buFontTx/>
                <a:buNone/>
              </a:pPr>
              <a:t>20</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additive="base">
                                        <p:cTn id="7"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CDE2D952-1B68-19F1-6050-04D4F12E5DCF}"/>
              </a:ext>
            </a:extLst>
          </p:cNvPr>
          <p:cNvSpPr>
            <a:spLocks noGrp="1"/>
          </p:cNvSpPr>
          <p:nvPr>
            <p:ph type="title"/>
          </p:nvPr>
        </p:nvSpPr>
        <p:spPr/>
        <p:txBody>
          <a:bodyPr/>
          <a:lstStyle/>
          <a:p>
            <a:r>
              <a:rPr lang="en-US" altLang="en-US"/>
              <a:t>Một số lỗi giao diện (tt)</a:t>
            </a:r>
          </a:p>
        </p:txBody>
      </p:sp>
      <p:sp>
        <p:nvSpPr>
          <p:cNvPr id="30723" name="Content Placeholder 2">
            <a:extLst>
              <a:ext uri="{FF2B5EF4-FFF2-40B4-BE49-F238E27FC236}">
                <a16:creationId xmlns:a16="http://schemas.microsoft.com/office/drawing/2014/main" id="{428F4503-7AAC-C09E-24D8-F8F7356E98B6}"/>
              </a:ext>
            </a:extLst>
          </p:cNvPr>
          <p:cNvSpPr>
            <a:spLocks noGrp="1"/>
          </p:cNvSpPr>
          <p:nvPr>
            <p:ph idx="1"/>
          </p:nvPr>
        </p:nvSpPr>
        <p:spPr/>
        <p:txBody>
          <a:bodyPr/>
          <a:lstStyle/>
          <a:p>
            <a:pPr marL="457200" indent="-457200">
              <a:lnSpc>
                <a:spcPct val="150000"/>
              </a:lnSpc>
              <a:buFont typeface="Arial" panose="020B0604020202020204" pitchFamily="34" charset="0"/>
              <a:buAutoNum type="arabicParenR" startAt="7"/>
            </a:pPr>
            <a:r>
              <a:rPr lang="en-US" altLang="en-US" b="0" i="1"/>
              <a:t>Các vấn đề phi chức năng</a:t>
            </a:r>
            <a:r>
              <a:rPr lang="en-US" altLang="en-US" b="0"/>
              <a:t>: Các yêu cầu phi chức năng như tốc độ chỉ được nêu ra khi chúng có thể gây vấn đề. Các yêu cầu này ngay cả khi không nêu ra thì chúng ta vẫn ngầm định là chúng phải chạy không quá chậm. Khi tích hợp các vấn đề này mới thường phát sinh.</a:t>
            </a:r>
          </a:p>
          <a:p>
            <a:pPr marL="457200" indent="-457200">
              <a:lnSpc>
                <a:spcPct val="150000"/>
              </a:lnSpc>
              <a:buFont typeface="Arial" panose="020B0604020202020204" pitchFamily="34" charset="0"/>
              <a:buAutoNum type="arabicParenR" startAt="7"/>
            </a:pPr>
            <a:endParaRPr lang="en-US" altLang="en-US" b="0"/>
          </a:p>
        </p:txBody>
      </p:sp>
      <p:sp>
        <p:nvSpPr>
          <p:cNvPr id="30724" name="Slide Number Placeholder 3">
            <a:extLst>
              <a:ext uri="{FF2B5EF4-FFF2-40B4-BE49-F238E27FC236}">
                <a16:creationId xmlns:a16="http://schemas.microsoft.com/office/drawing/2014/main" id="{223E4CBD-73E8-F48F-E36E-8D61BDE45834}"/>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4E56D90B-0EB3-4333-9120-CFA18B987034}" type="slidenum">
              <a:rPr lang="nl-NL" altLang="en-US" sz="1200">
                <a:solidFill>
                  <a:schemeClr val="tx1"/>
                </a:solidFill>
                <a:latin typeface="Lucida Sans Unicode" panose="020B0602030504020204" pitchFamily="34" charset="0"/>
              </a:rPr>
              <a:pPr>
                <a:spcBef>
                  <a:spcPct val="0"/>
                </a:spcBef>
                <a:buClrTx/>
                <a:buFontTx/>
                <a:buNone/>
              </a:pPr>
              <a:t>21</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a:extLst>
              <a:ext uri="{FF2B5EF4-FFF2-40B4-BE49-F238E27FC236}">
                <a16:creationId xmlns:a16="http://schemas.microsoft.com/office/drawing/2014/main" id="{DC48BBBA-A0B3-A316-F20F-D25ECA266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73" t="9766" r="7928" b="11217"/>
          <a:stretch>
            <a:fillRect/>
          </a:stretch>
        </p:blipFill>
        <p:spPr bwMode="auto">
          <a:xfrm>
            <a:off x="5127625" y="1557338"/>
            <a:ext cx="3903663"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A975A60-A8AB-C787-B8DC-DAD59E6CA33D}"/>
              </a:ext>
            </a:extLst>
          </p:cNvPr>
          <p:cNvSpPr txBox="1"/>
          <p:nvPr/>
        </p:nvSpPr>
        <p:spPr>
          <a:xfrm>
            <a:off x="5454650" y="4064000"/>
            <a:ext cx="3563938" cy="400050"/>
          </a:xfrm>
          <a:prstGeom prst="rect">
            <a:avLst/>
          </a:prstGeom>
          <a:noFill/>
        </p:spPr>
        <p:txBody>
          <a:bodyPr>
            <a:spAutoFit/>
          </a:bodyPr>
          <a:lstStyle/>
          <a:p>
            <a:pPr algn="ctr" eaLnBrk="1" hangingPunct="1">
              <a:spcBef>
                <a:spcPct val="20000"/>
              </a:spcBef>
              <a:buClr>
                <a:schemeClr val="accent1"/>
              </a:buClr>
              <a:buFont typeface="Wingdings" panose="05000000000000000000" pitchFamily="2" charset="2"/>
              <a:buNone/>
              <a:defRPr/>
            </a:pPr>
            <a:r>
              <a:rPr lang="en-US" b="1">
                <a:solidFill>
                  <a:schemeClr val="tx2">
                    <a:lumMod val="60000"/>
                    <a:lumOff val="40000"/>
                  </a:schemeClr>
                </a:solidFill>
                <a:latin typeface="Arial" charset="0"/>
              </a:rPr>
              <a:t>Cấu trúc phân cấp mô-đun</a:t>
            </a:r>
          </a:p>
        </p:txBody>
      </p:sp>
      <p:sp>
        <p:nvSpPr>
          <p:cNvPr id="31748" name="Title 1">
            <a:extLst>
              <a:ext uri="{FF2B5EF4-FFF2-40B4-BE49-F238E27FC236}">
                <a16:creationId xmlns:a16="http://schemas.microsoft.com/office/drawing/2014/main" id="{856AA81A-05BB-F1F5-1983-1D580AE1AB34}"/>
              </a:ext>
            </a:extLst>
          </p:cNvPr>
          <p:cNvSpPr>
            <a:spLocks noGrp="1"/>
          </p:cNvSpPr>
          <p:nvPr>
            <p:ph type="title"/>
          </p:nvPr>
        </p:nvSpPr>
        <p:spPr/>
        <p:txBody>
          <a:bodyPr/>
          <a:lstStyle/>
          <a:p>
            <a:pPr marL="342900" indent="-342900"/>
            <a:r>
              <a:rPr lang="pt-BR" altLang="en-US"/>
              <a:t>4. Tích hợp dựa trên cấu trúc mô-đun</a:t>
            </a:r>
            <a:endParaRPr lang="en-US" altLang="en-US"/>
          </a:p>
        </p:txBody>
      </p:sp>
      <p:sp>
        <p:nvSpPr>
          <p:cNvPr id="3" name="Content Placeholder 2">
            <a:extLst>
              <a:ext uri="{FF2B5EF4-FFF2-40B4-BE49-F238E27FC236}">
                <a16:creationId xmlns:a16="http://schemas.microsoft.com/office/drawing/2014/main" id="{86ABF3B2-8263-4E9D-047C-AF04761760EA}"/>
              </a:ext>
            </a:extLst>
          </p:cNvPr>
          <p:cNvSpPr>
            <a:spLocks noGrp="1"/>
          </p:cNvSpPr>
          <p:nvPr>
            <p:ph idx="1"/>
          </p:nvPr>
        </p:nvSpPr>
        <p:spPr>
          <a:xfrm>
            <a:off x="755650" y="1868488"/>
            <a:ext cx="4714875" cy="2181225"/>
          </a:xfrm>
        </p:spPr>
        <p:txBody>
          <a:bodyPr/>
          <a:lstStyle/>
          <a:p>
            <a:pPr>
              <a:lnSpc>
                <a:spcPct val="150000"/>
              </a:lnSpc>
            </a:pPr>
            <a:r>
              <a:rPr lang="en-US" altLang="en-US" b="0"/>
              <a:t>Từ trên xuống (top down)</a:t>
            </a:r>
          </a:p>
          <a:p>
            <a:pPr>
              <a:lnSpc>
                <a:spcPct val="150000"/>
              </a:lnSpc>
            </a:pPr>
            <a:r>
              <a:rPr lang="en-US" altLang="en-US" b="0"/>
              <a:t>Dưới lên (bottom up)</a:t>
            </a:r>
          </a:p>
          <a:p>
            <a:pPr>
              <a:lnSpc>
                <a:spcPct val="150000"/>
              </a:lnSpc>
            </a:pPr>
            <a:r>
              <a:rPr lang="en-US" altLang="en-US" b="0"/>
              <a:t>Song song của cả trên xuống và dưới lên gọi là bánh kẹp (sandwitch)</a:t>
            </a:r>
          </a:p>
          <a:p>
            <a:pPr>
              <a:lnSpc>
                <a:spcPct val="150000"/>
              </a:lnSpc>
            </a:pPr>
            <a:r>
              <a:rPr lang="en-US" altLang="en-US" b="0"/>
              <a:t>Chỉ kiểm thử sau khi đã ghép hết tất cả các mô-đun (bigbang)</a:t>
            </a:r>
          </a:p>
        </p:txBody>
      </p:sp>
      <p:sp>
        <p:nvSpPr>
          <p:cNvPr id="31750" name="Slide Number Placeholder 3">
            <a:extLst>
              <a:ext uri="{FF2B5EF4-FFF2-40B4-BE49-F238E27FC236}">
                <a16:creationId xmlns:a16="http://schemas.microsoft.com/office/drawing/2014/main" id="{C637356A-E5E4-F151-3E27-01CBEB9A1621}"/>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BADAEEBE-752F-40CB-AC96-7B895A06D296}" type="slidenum">
              <a:rPr lang="nl-NL" altLang="en-US" sz="1200">
                <a:solidFill>
                  <a:schemeClr val="tx1"/>
                </a:solidFill>
                <a:latin typeface="Lucida Sans Unicode" panose="020B0602030504020204" pitchFamily="34" charset="0"/>
              </a:rPr>
              <a:pPr>
                <a:spcBef>
                  <a:spcPct val="0"/>
                </a:spcBef>
                <a:buClrTx/>
                <a:buFontTx/>
                <a:buNone/>
              </a:pPr>
              <a:t>22</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id="{79D941F6-C9BD-8984-4086-750ED27AE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350" y="4419600"/>
            <a:ext cx="4114800" cy="2201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sp>
        <p:nvSpPr>
          <p:cNvPr id="32771" name="Title 1">
            <a:extLst>
              <a:ext uri="{FF2B5EF4-FFF2-40B4-BE49-F238E27FC236}">
                <a16:creationId xmlns:a16="http://schemas.microsoft.com/office/drawing/2014/main" id="{F7FB8C08-5717-F637-7C7F-11889837AFE3}"/>
              </a:ext>
            </a:extLst>
          </p:cNvPr>
          <p:cNvSpPr>
            <a:spLocks noGrp="1"/>
          </p:cNvSpPr>
          <p:nvPr>
            <p:ph type="title"/>
          </p:nvPr>
        </p:nvSpPr>
        <p:spPr/>
        <p:txBody>
          <a:bodyPr/>
          <a:lstStyle/>
          <a:p>
            <a:r>
              <a:rPr lang="vi-VN" altLang="en-US"/>
              <a:t>Tích hợp từ </a:t>
            </a:r>
            <a:r>
              <a:rPr lang="en-US" altLang="en-US"/>
              <a:t>trên xuống</a:t>
            </a:r>
          </a:p>
        </p:txBody>
      </p:sp>
      <p:sp>
        <p:nvSpPr>
          <p:cNvPr id="32772" name="Content Placeholder 2">
            <a:extLst>
              <a:ext uri="{FF2B5EF4-FFF2-40B4-BE49-F238E27FC236}">
                <a16:creationId xmlns:a16="http://schemas.microsoft.com/office/drawing/2014/main" id="{6CE4FA93-E53E-BE2F-1AFE-6DD0811FED28}"/>
              </a:ext>
            </a:extLst>
          </p:cNvPr>
          <p:cNvSpPr>
            <a:spLocks noGrp="1"/>
          </p:cNvSpPr>
          <p:nvPr>
            <p:ph idx="1"/>
          </p:nvPr>
        </p:nvSpPr>
        <p:spPr/>
        <p:txBody>
          <a:bodyPr/>
          <a:lstStyle/>
          <a:p>
            <a:pPr>
              <a:lnSpc>
                <a:spcPct val="150000"/>
              </a:lnSpc>
            </a:pPr>
            <a:r>
              <a:rPr lang="en-US" altLang="en-US" b="0"/>
              <a:t>Tích hợp từ trên xuống là tích hợp từ hàm chính (main) - gốc của cây. Các hàm được gọi trong hàm main trước khi tích hợp là các hàm giả (stub). Các hàm giả này là các hàm mô phỏng hàm được gọi và sẽ được bỏ đi khi tích hợp với hàm thật.</a:t>
            </a:r>
          </a:p>
        </p:txBody>
      </p:sp>
      <p:sp>
        <p:nvSpPr>
          <p:cNvPr id="32773" name="Slide Number Placeholder 3">
            <a:extLst>
              <a:ext uri="{FF2B5EF4-FFF2-40B4-BE49-F238E27FC236}">
                <a16:creationId xmlns:a16="http://schemas.microsoft.com/office/drawing/2014/main" id="{50D3CECC-12CC-105C-46FD-104AB4B4B914}"/>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774A1EFB-5AA2-4C0B-90C4-44C56B994EBF}" type="slidenum">
              <a:rPr lang="nl-NL" altLang="en-US" sz="1200">
                <a:solidFill>
                  <a:schemeClr val="tx1"/>
                </a:solidFill>
                <a:latin typeface="Lucida Sans Unicode" panose="020B0602030504020204" pitchFamily="34" charset="0"/>
              </a:rPr>
              <a:pPr>
                <a:spcBef>
                  <a:spcPct val="0"/>
                </a:spcBef>
                <a:buClrTx/>
                <a:buFontTx/>
                <a:buNone/>
              </a:pPr>
              <a:t>23</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1D734077-9A74-0D75-7F5A-A26EA0D58EC7}"/>
              </a:ext>
            </a:extLst>
          </p:cNvPr>
          <p:cNvSpPr>
            <a:spLocks noGrp="1"/>
          </p:cNvSpPr>
          <p:nvPr>
            <p:ph type="title"/>
          </p:nvPr>
        </p:nvSpPr>
        <p:spPr/>
        <p:txBody>
          <a:bodyPr/>
          <a:lstStyle/>
          <a:p>
            <a:r>
              <a:rPr lang="en-US" altLang="en-US"/>
              <a:t>Ví dụ</a:t>
            </a:r>
          </a:p>
        </p:txBody>
      </p:sp>
      <p:sp>
        <p:nvSpPr>
          <p:cNvPr id="26627" name="Content Placeholder 2">
            <a:extLst>
              <a:ext uri="{FF2B5EF4-FFF2-40B4-BE49-F238E27FC236}">
                <a16:creationId xmlns:a16="http://schemas.microsoft.com/office/drawing/2014/main" id="{8EDF2009-DBED-5C1E-ED98-11ACBBF07DE8}"/>
              </a:ext>
            </a:extLst>
          </p:cNvPr>
          <p:cNvSpPr>
            <a:spLocks noGrp="1"/>
          </p:cNvSpPr>
          <p:nvPr>
            <p:ph idx="1"/>
          </p:nvPr>
        </p:nvSpPr>
        <p:spPr/>
        <p:txBody>
          <a:bodyPr/>
          <a:lstStyle/>
          <a:p>
            <a:pPr>
              <a:lnSpc>
                <a:spcPct val="150000"/>
              </a:lnSpc>
            </a:pPr>
            <a:r>
              <a:rPr lang="en-US" altLang="en-US" b="0"/>
              <a:t>Tích hợp từ trên xuống có thể thực hiện với các bước như sau:</a:t>
            </a:r>
          </a:p>
          <a:p>
            <a:pPr lvl="1">
              <a:lnSpc>
                <a:spcPct val="150000"/>
              </a:lnSpc>
            </a:pPr>
            <a:r>
              <a:rPr lang="en-US" altLang="en-US"/>
              <a:t>Tích hợp A với B</a:t>
            </a:r>
          </a:p>
          <a:p>
            <a:pPr lvl="1">
              <a:lnSpc>
                <a:spcPct val="150000"/>
              </a:lnSpc>
            </a:pPr>
            <a:r>
              <a:rPr lang="en-US" altLang="en-US"/>
              <a:t>Tích hợp thêm D</a:t>
            </a:r>
          </a:p>
          <a:p>
            <a:pPr lvl="1">
              <a:lnSpc>
                <a:spcPct val="150000"/>
              </a:lnSpc>
            </a:pPr>
            <a:r>
              <a:rPr lang="en-US" altLang="en-US"/>
              <a:t>Tích hợp thêm C</a:t>
            </a:r>
          </a:p>
          <a:p>
            <a:pPr lvl="1">
              <a:lnSpc>
                <a:spcPct val="150000"/>
              </a:lnSpc>
            </a:pPr>
            <a:r>
              <a:rPr lang="en-US" altLang="en-US"/>
              <a:t>Tích hợp thêm E</a:t>
            </a:r>
          </a:p>
          <a:p>
            <a:pPr lvl="1">
              <a:lnSpc>
                <a:spcPct val="150000"/>
              </a:lnSpc>
            </a:pPr>
            <a:r>
              <a:rPr lang="en-US" altLang="en-US"/>
              <a:t>Tích hợp thêm F</a:t>
            </a:r>
          </a:p>
          <a:p>
            <a:pPr lvl="1">
              <a:lnSpc>
                <a:spcPct val="150000"/>
              </a:lnSpc>
            </a:pPr>
            <a:r>
              <a:rPr lang="en-US" altLang="en-US"/>
              <a:t>Tích hợp thêm G</a:t>
            </a:r>
          </a:p>
          <a:p>
            <a:pPr>
              <a:lnSpc>
                <a:spcPct val="150000"/>
              </a:lnSpc>
            </a:pPr>
            <a:endParaRPr lang="en-US" altLang="en-US" b="0"/>
          </a:p>
        </p:txBody>
      </p:sp>
      <p:sp>
        <p:nvSpPr>
          <p:cNvPr id="33796" name="Slide Number Placeholder 3">
            <a:extLst>
              <a:ext uri="{FF2B5EF4-FFF2-40B4-BE49-F238E27FC236}">
                <a16:creationId xmlns:a16="http://schemas.microsoft.com/office/drawing/2014/main" id="{695853A7-23BE-59FD-8A87-C5B644E25D72}"/>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2AB55F2A-F638-4AFA-8BFB-320CC58CE04D}" type="slidenum">
              <a:rPr lang="nl-NL" altLang="en-US" sz="1200">
                <a:solidFill>
                  <a:schemeClr val="tx1"/>
                </a:solidFill>
                <a:latin typeface="Lucida Sans Unicode" panose="020B0602030504020204" pitchFamily="34" charset="0"/>
              </a:rPr>
              <a:pPr>
                <a:spcBef>
                  <a:spcPct val="0"/>
                </a:spcBef>
                <a:buClrTx/>
                <a:buFontTx/>
                <a:buNone/>
              </a:pPr>
              <a:t>24</a:t>
            </a:fld>
            <a:endParaRPr lang="nl-NL" altLang="en-US" sz="1200">
              <a:solidFill>
                <a:schemeClr val="tx1"/>
              </a:solidFill>
              <a:latin typeface="Lucida Sans Unicode" panose="020B0602030504020204" pitchFamily="34" charset="0"/>
            </a:endParaRPr>
          </a:p>
        </p:txBody>
      </p:sp>
      <p:pic>
        <p:nvPicPr>
          <p:cNvPr id="33797" name="Picture 4">
            <a:extLst>
              <a:ext uri="{FF2B5EF4-FFF2-40B4-BE49-F238E27FC236}">
                <a16:creationId xmlns:a16="http://schemas.microsoft.com/office/drawing/2014/main" id="{784EBCFC-262B-4EBB-A549-2694FACFE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73" t="9766" r="7928" b="11217"/>
          <a:stretch>
            <a:fillRect/>
          </a:stretch>
        </p:blipFill>
        <p:spPr bwMode="auto">
          <a:xfrm>
            <a:off x="5003800" y="2600325"/>
            <a:ext cx="349250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fade">
                                      <p:cBhvr>
                                        <p:cTn id="7" dur="500"/>
                                        <p:tgtEl>
                                          <p:spTgt spid="266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6627">
                                            <p:txEl>
                                              <p:pRg st="2" end="2"/>
                                            </p:txEl>
                                          </p:spTgt>
                                        </p:tgtEl>
                                        <p:attrNameLst>
                                          <p:attrName>style.visibility</p:attrName>
                                        </p:attrNameLst>
                                      </p:cBhvr>
                                      <p:to>
                                        <p:strVal val="visible"/>
                                      </p:to>
                                    </p:set>
                                    <p:animEffect transition="in" filter="fade">
                                      <p:cBhvr>
                                        <p:cTn id="12" dur="1000"/>
                                        <p:tgtEl>
                                          <p:spTgt spid="26627">
                                            <p:txEl>
                                              <p:pRg st="2" end="2"/>
                                            </p:txEl>
                                          </p:spTgt>
                                        </p:tgtEl>
                                      </p:cBhvr>
                                    </p:animEffect>
                                    <p:anim calcmode="lin" valueType="num">
                                      <p:cBhvr>
                                        <p:cTn id="13" dur="10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66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nodeType="clickEffect">
                                  <p:stCondLst>
                                    <p:cond delay="0"/>
                                  </p:stCondLst>
                                  <p:childTnLst>
                                    <p:set>
                                      <p:cBhvr>
                                        <p:cTn id="18" dur="1" fill="hold">
                                          <p:stCondLst>
                                            <p:cond delay="0"/>
                                          </p:stCondLst>
                                        </p:cTn>
                                        <p:tgtEl>
                                          <p:spTgt spid="26627">
                                            <p:txEl>
                                              <p:pRg st="3" end="3"/>
                                            </p:txEl>
                                          </p:spTgt>
                                        </p:tgtEl>
                                        <p:attrNameLst>
                                          <p:attrName>style.visibility</p:attrName>
                                        </p:attrNameLst>
                                      </p:cBhvr>
                                      <p:to>
                                        <p:strVal val="visible"/>
                                      </p:to>
                                    </p:set>
                                    <p:animEffect transition="in" filter="barn(inVertical)">
                                      <p:cBhvr>
                                        <p:cTn id="19" dur="500"/>
                                        <p:tgtEl>
                                          <p:spTgt spid="2662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26627">
                                            <p:txEl>
                                              <p:pRg st="4" end="4"/>
                                            </p:txEl>
                                          </p:spTgt>
                                        </p:tgtEl>
                                        <p:attrNameLst>
                                          <p:attrName>style.visibility</p:attrName>
                                        </p:attrNameLst>
                                      </p:cBhvr>
                                      <p:to>
                                        <p:strVal val="visible"/>
                                      </p:to>
                                    </p:set>
                                    <p:animEffect transition="in" filter="fade">
                                      <p:cBhvr>
                                        <p:cTn id="24" dur="1000"/>
                                        <p:tgtEl>
                                          <p:spTgt spid="26627">
                                            <p:txEl>
                                              <p:pRg st="4" end="4"/>
                                            </p:txEl>
                                          </p:spTgt>
                                        </p:tgtEl>
                                      </p:cBhvr>
                                    </p:animEffect>
                                    <p:anim calcmode="lin" valueType="num">
                                      <p:cBhvr>
                                        <p:cTn id="25" dur="10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662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6627">
                                            <p:txEl>
                                              <p:pRg st="5" end="5"/>
                                            </p:txEl>
                                          </p:spTgt>
                                        </p:tgtEl>
                                        <p:attrNameLst>
                                          <p:attrName>style.visibility</p:attrName>
                                        </p:attrNameLst>
                                      </p:cBhvr>
                                      <p:to>
                                        <p:strVal val="visible"/>
                                      </p:to>
                                    </p:set>
                                    <p:animEffect transition="in" filter="fade">
                                      <p:cBhvr>
                                        <p:cTn id="29" dur="1000"/>
                                        <p:tgtEl>
                                          <p:spTgt spid="26627">
                                            <p:txEl>
                                              <p:pRg st="5" end="5"/>
                                            </p:txEl>
                                          </p:spTgt>
                                        </p:tgtEl>
                                      </p:cBhvr>
                                    </p:animEffect>
                                    <p:anim calcmode="lin" valueType="num">
                                      <p:cBhvr>
                                        <p:cTn id="30" dur="10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26627">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6627">
                                            <p:txEl>
                                              <p:pRg st="6" end="6"/>
                                            </p:txEl>
                                          </p:spTgt>
                                        </p:tgtEl>
                                        <p:attrNameLst>
                                          <p:attrName>style.visibility</p:attrName>
                                        </p:attrNameLst>
                                      </p:cBhvr>
                                      <p:to>
                                        <p:strVal val="visible"/>
                                      </p:to>
                                    </p:set>
                                    <p:animEffect transition="in" filter="fade">
                                      <p:cBhvr>
                                        <p:cTn id="34" dur="1000"/>
                                        <p:tgtEl>
                                          <p:spTgt spid="26627">
                                            <p:txEl>
                                              <p:pRg st="6" end="6"/>
                                            </p:txEl>
                                          </p:spTgt>
                                        </p:tgtEl>
                                      </p:cBhvr>
                                    </p:animEffect>
                                    <p:anim calcmode="lin" valueType="num">
                                      <p:cBhvr>
                                        <p:cTn id="35" dur="10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2662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E940889-6318-699E-5763-2A864BCF0164}"/>
              </a:ext>
            </a:extLst>
          </p:cNvPr>
          <p:cNvSpPr>
            <a:spLocks noGrp="1"/>
          </p:cNvSpPr>
          <p:nvPr>
            <p:ph type="title"/>
          </p:nvPr>
        </p:nvSpPr>
        <p:spPr/>
        <p:txBody>
          <a:bodyPr/>
          <a:lstStyle/>
          <a:p>
            <a:r>
              <a:rPr lang="vi-VN" altLang="en-US"/>
              <a:t>Tích hợp từ </a:t>
            </a:r>
            <a:r>
              <a:rPr lang="en-US" altLang="en-US"/>
              <a:t>trên xuống (tt)</a:t>
            </a:r>
          </a:p>
        </p:txBody>
      </p:sp>
      <p:sp>
        <p:nvSpPr>
          <p:cNvPr id="34819" name="Content Placeholder 2">
            <a:extLst>
              <a:ext uri="{FF2B5EF4-FFF2-40B4-BE49-F238E27FC236}">
                <a16:creationId xmlns:a16="http://schemas.microsoft.com/office/drawing/2014/main" id="{69EAEE58-EC83-539A-B571-FE7602B0682F}"/>
              </a:ext>
            </a:extLst>
          </p:cNvPr>
          <p:cNvSpPr>
            <a:spLocks noGrp="1"/>
          </p:cNvSpPr>
          <p:nvPr>
            <p:ph idx="1"/>
          </p:nvPr>
        </p:nvSpPr>
        <p:spPr/>
        <p:txBody>
          <a:bodyPr/>
          <a:lstStyle/>
          <a:p>
            <a:pPr>
              <a:lnSpc>
                <a:spcPct val="150000"/>
              </a:lnSpc>
            </a:pPr>
            <a:r>
              <a:rPr lang="vi-VN" altLang="en-US"/>
              <a:t>Ưu điểm:</a:t>
            </a:r>
          </a:p>
          <a:p>
            <a:pPr lvl="1">
              <a:lnSpc>
                <a:spcPct val="150000"/>
              </a:lnSpc>
            </a:pPr>
            <a:r>
              <a:rPr lang="vi-VN" altLang="en-US"/>
              <a:t>Việc phát hiện lỗi dễ dàng hơn.</a:t>
            </a:r>
          </a:p>
          <a:p>
            <a:pPr lvl="1">
              <a:lnSpc>
                <a:spcPct val="150000"/>
              </a:lnSpc>
            </a:pPr>
            <a:r>
              <a:rPr lang="vi-VN" altLang="en-US"/>
              <a:t>Có khả năng thực hiện tích hợp từ trên xuống từ sớm.</a:t>
            </a:r>
          </a:p>
          <a:p>
            <a:pPr lvl="1">
              <a:lnSpc>
                <a:spcPct val="150000"/>
              </a:lnSpc>
            </a:pPr>
            <a:r>
              <a:rPr lang="vi-VN" altLang="en-US"/>
              <a:t>Các module quan trọng được ưu tiên kiểm thử; lỗi thiết kế quan trọng có thể được tìm thấy và sửa chữa đầu tiên.</a:t>
            </a:r>
          </a:p>
          <a:p>
            <a:pPr>
              <a:lnSpc>
                <a:spcPct val="150000"/>
              </a:lnSpc>
            </a:pPr>
            <a:r>
              <a:rPr lang="vi-VN" altLang="en-US"/>
              <a:t>Nhược điểm:</a:t>
            </a:r>
          </a:p>
          <a:p>
            <a:pPr lvl="1">
              <a:lnSpc>
                <a:spcPct val="150000"/>
              </a:lnSpc>
            </a:pPr>
            <a:r>
              <a:rPr lang="vi-VN" altLang="en-US"/>
              <a:t>Cần nhiều Stub.</a:t>
            </a:r>
          </a:p>
          <a:p>
            <a:pPr lvl="1">
              <a:lnSpc>
                <a:spcPct val="150000"/>
              </a:lnSpc>
            </a:pPr>
            <a:r>
              <a:rPr lang="vi-VN" altLang="en-US"/>
              <a:t>Các module ở mức thấp hơn không được kiểm thử đầy đủ.</a:t>
            </a:r>
          </a:p>
          <a:p>
            <a:pPr>
              <a:lnSpc>
                <a:spcPct val="150000"/>
              </a:lnSpc>
            </a:pPr>
            <a:endParaRPr lang="en-US" altLang="en-US"/>
          </a:p>
        </p:txBody>
      </p:sp>
      <p:sp>
        <p:nvSpPr>
          <p:cNvPr id="34820" name="Slide Number Placeholder 3">
            <a:extLst>
              <a:ext uri="{FF2B5EF4-FFF2-40B4-BE49-F238E27FC236}">
                <a16:creationId xmlns:a16="http://schemas.microsoft.com/office/drawing/2014/main" id="{3757EA6C-D9D7-3CBD-D861-3E451748EC43}"/>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14584E5D-19E4-48F8-A8E4-163F19122CE3}" type="slidenum">
              <a:rPr lang="nl-NL" altLang="en-US" sz="1200">
                <a:solidFill>
                  <a:schemeClr val="tx1"/>
                </a:solidFill>
                <a:latin typeface="Lucida Sans Unicode" panose="020B0602030504020204" pitchFamily="34" charset="0"/>
              </a:rPr>
              <a:pPr>
                <a:spcBef>
                  <a:spcPct val="0"/>
                </a:spcBef>
                <a:buClrTx/>
                <a:buFontTx/>
                <a:buNone/>
              </a:pPr>
              <a:t>25</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a:extLst>
              <a:ext uri="{FF2B5EF4-FFF2-40B4-BE49-F238E27FC236}">
                <a16:creationId xmlns:a16="http://schemas.microsoft.com/office/drawing/2014/main" id="{563AEA46-485E-F5BC-27CD-7A5DB369D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3213100"/>
            <a:ext cx="4859338" cy="2439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sp>
        <p:nvSpPr>
          <p:cNvPr id="35843" name="Title 1">
            <a:extLst>
              <a:ext uri="{FF2B5EF4-FFF2-40B4-BE49-F238E27FC236}">
                <a16:creationId xmlns:a16="http://schemas.microsoft.com/office/drawing/2014/main" id="{862CF247-8918-DC6F-5ABB-52B7A4B2E025}"/>
              </a:ext>
            </a:extLst>
          </p:cNvPr>
          <p:cNvSpPr>
            <a:spLocks noGrp="1"/>
          </p:cNvSpPr>
          <p:nvPr>
            <p:ph type="title"/>
          </p:nvPr>
        </p:nvSpPr>
        <p:spPr/>
        <p:txBody>
          <a:bodyPr/>
          <a:lstStyle/>
          <a:p>
            <a:r>
              <a:rPr lang="vi-VN" altLang="en-US"/>
              <a:t>Tích hợp từ dưới lên</a:t>
            </a:r>
            <a:endParaRPr lang="en-US" altLang="en-US"/>
          </a:p>
        </p:txBody>
      </p:sp>
      <p:sp>
        <p:nvSpPr>
          <p:cNvPr id="35844" name="Content Placeholder 2">
            <a:extLst>
              <a:ext uri="{FF2B5EF4-FFF2-40B4-BE49-F238E27FC236}">
                <a16:creationId xmlns:a16="http://schemas.microsoft.com/office/drawing/2014/main" id="{1F7FBD0F-1740-AADF-A0B6-0E2AE1326507}"/>
              </a:ext>
            </a:extLst>
          </p:cNvPr>
          <p:cNvSpPr>
            <a:spLocks noGrp="1"/>
          </p:cNvSpPr>
          <p:nvPr>
            <p:ph idx="1"/>
          </p:nvPr>
        </p:nvSpPr>
        <p:spPr>
          <a:xfrm>
            <a:off x="647700" y="1592263"/>
            <a:ext cx="7847013" cy="4367212"/>
          </a:xfrm>
        </p:spPr>
        <p:txBody>
          <a:bodyPr/>
          <a:lstStyle/>
          <a:p>
            <a:pPr>
              <a:lnSpc>
                <a:spcPct val="150000"/>
              </a:lnSpc>
            </a:pPr>
            <a:r>
              <a:rPr lang="en-US" altLang="en-US" b="0"/>
              <a:t>Cần các hàm giả gọi (driver). Hàm giả gọi này mô phỏng hàm ở mức trên mà trên sẽ gọi hàm chúng ta đang kiểm thử. </a:t>
            </a:r>
          </a:p>
        </p:txBody>
      </p:sp>
      <p:sp>
        <p:nvSpPr>
          <p:cNvPr id="35845" name="Slide Number Placeholder 3">
            <a:extLst>
              <a:ext uri="{FF2B5EF4-FFF2-40B4-BE49-F238E27FC236}">
                <a16:creationId xmlns:a16="http://schemas.microsoft.com/office/drawing/2014/main" id="{C8970580-DAF7-245D-7CFF-CC58131C36F7}"/>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0AA7D216-09AB-44E8-A558-F01A5C2CE263}" type="slidenum">
              <a:rPr lang="nl-NL" altLang="en-US" sz="1200">
                <a:solidFill>
                  <a:schemeClr val="tx1"/>
                </a:solidFill>
                <a:latin typeface="Lucida Sans Unicode" panose="020B0602030504020204" pitchFamily="34" charset="0"/>
              </a:rPr>
              <a:pPr>
                <a:spcBef>
                  <a:spcPct val="0"/>
                </a:spcBef>
                <a:buClrTx/>
                <a:buFontTx/>
                <a:buNone/>
              </a:pPr>
              <a:t>26</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ADEA4372-B06E-1119-CFA6-4472A98421DD}"/>
              </a:ext>
            </a:extLst>
          </p:cNvPr>
          <p:cNvSpPr>
            <a:spLocks noGrp="1"/>
          </p:cNvSpPr>
          <p:nvPr>
            <p:ph type="title"/>
          </p:nvPr>
        </p:nvSpPr>
        <p:spPr/>
        <p:txBody>
          <a:bodyPr/>
          <a:lstStyle/>
          <a:p>
            <a:r>
              <a:rPr lang="en-US" altLang="en-US"/>
              <a:t>Ví dụ</a:t>
            </a:r>
          </a:p>
        </p:txBody>
      </p:sp>
      <p:sp>
        <p:nvSpPr>
          <p:cNvPr id="3" name="Content Placeholder 2">
            <a:extLst>
              <a:ext uri="{FF2B5EF4-FFF2-40B4-BE49-F238E27FC236}">
                <a16:creationId xmlns:a16="http://schemas.microsoft.com/office/drawing/2014/main" id="{0323268F-75ED-EC04-8313-8ED59E69AB1F}"/>
              </a:ext>
            </a:extLst>
          </p:cNvPr>
          <p:cNvSpPr>
            <a:spLocks noGrp="1"/>
          </p:cNvSpPr>
          <p:nvPr>
            <p:ph idx="1"/>
          </p:nvPr>
        </p:nvSpPr>
        <p:spPr>
          <a:xfrm>
            <a:off x="685800" y="1798638"/>
            <a:ext cx="4857750" cy="4367212"/>
          </a:xfrm>
        </p:spPr>
        <p:txBody>
          <a:bodyPr/>
          <a:lstStyle/>
          <a:p>
            <a:pPr>
              <a:lnSpc>
                <a:spcPct val="150000"/>
              </a:lnSpc>
            </a:pPr>
            <a:r>
              <a:rPr lang="en-US" altLang="en-US" b="0"/>
              <a:t>Tích hợp từ dưới lên có thể thực hiện với các bước như sau:</a:t>
            </a:r>
          </a:p>
          <a:p>
            <a:pPr lvl="1">
              <a:lnSpc>
                <a:spcPct val="150000"/>
              </a:lnSpc>
            </a:pPr>
            <a:r>
              <a:rPr lang="en-US" altLang="en-US"/>
              <a:t>Chúng ta phải thiết kế hàm gọi giả để tích hợp ba mô-đun E, F, G</a:t>
            </a:r>
          </a:p>
          <a:p>
            <a:pPr lvl="1">
              <a:lnSpc>
                <a:spcPct val="150000"/>
              </a:lnSpc>
            </a:pPr>
            <a:r>
              <a:rPr lang="en-US" altLang="en-US"/>
              <a:t>Tích hợp các mô-đun B, C, D với E, F và G </a:t>
            </a:r>
          </a:p>
        </p:txBody>
      </p:sp>
      <p:sp>
        <p:nvSpPr>
          <p:cNvPr id="36868" name="Slide Number Placeholder 3">
            <a:extLst>
              <a:ext uri="{FF2B5EF4-FFF2-40B4-BE49-F238E27FC236}">
                <a16:creationId xmlns:a16="http://schemas.microsoft.com/office/drawing/2014/main" id="{685EEF0A-4678-FD97-2A7F-275511A056BC}"/>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DD0BE7E7-A502-49B0-BE3A-07EC6279EE45}" type="slidenum">
              <a:rPr lang="nl-NL" altLang="en-US" sz="1200">
                <a:solidFill>
                  <a:schemeClr val="tx1"/>
                </a:solidFill>
                <a:latin typeface="Lucida Sans Unicode" panose="020B0602030504020204" pitchFamily="34" charset="0"/>
              </a:rPr>
              <a:pPr>
                <a:spcBef>
                  <a:spcPct val="0"/>
                </a:spcBef>
                <a:buClrTx/>
                <a:buFontTx/>
                <a:buNone/>
              </a:pPr>
              <a:t>27</a:t>
            </a:fld>
            <a:endParaRPr lang="nl-NL" altLang="en-US" sz="1200">
              <a:solidFill>
                <a:schemeClr val="tx1"/>
              </a:solidFill>
              <a:latin typeface="Lucida Sans Unicode" panose="020B0602030504020204" pitchFamily="34" charset="0"/>
            </a:endParaRPr>
          </a:p>
        </p:txBody>
      </p:sp>
      <p:pic>
        <p:nvPicPr>
          <p:cNvPr id="36869" name="Picture 5">
            <a:extLst>
              <a:ext uri="{FF2B5EF4-FFF2-40B4-BE49-F238E27FC236}">
                <a16:creationId xmlns:a16="http://schemas.microsoft.com/office/drawing/2014/main" id="{D03A24E6-E306-818C-48DC-118F660DE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322" t="8640" r="18904" b="11517"/>
          <a:stretch>
            <a:fillRect/>
          </a:stretch>
        </p:blipFill>
        <p:spPr bwMode="auto">
          <a:xfrm>
            <a:off x="5634038" y="1592263"/>
            <a:ext cx="3101975"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CB3E4676-71F3-F60A-95F8-A4A68BEE3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166" t="2757" r="20226" b="14484"/>
          <a:stretch>
            <a:fillRect/>
          </a:stretch>
        </p:blipFill>
        <p:spPr bwMode="auto">
          <a:xfrm>
            <a:off x="5556250" y="3608388"/>
            <a:ext cx="3211513" cy="220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F6E02799-413F-9C37-CA6C-27F9A7CF40F6}"/>
              </a:ext>
            </a:extLst>
          </p:cNvPr>
          <p:cNvSpPr>
            <a:spLocks noGrp="1"/>
          </p:cNvSpPr>
          <p:nvPr>
            <p:ph type="title"/>
          </p:nvPr>
        </p:nvSpPr>
        <p:spPr/>
        <p:txBody>
          <a:bodyPr/>
          <a:lstStyle/>
          <a:p>
            <a:r>
              <a:rPr lang="vi-VN" altLang="en-US"/>
              <a:t>Tích hợp từ dưới lên</a:t>
            </a:r>
            <a:endParaRPr lang="en-US" altLang="en-US"/>
          </a:p>
        </p:txBody>
      </p:sp>
      <p:sp>
        <p:nvSpPr>
          <p:cNvPr id="37891" name="Content Placeholder 2">
            <a:extLst>
              <a:ext uri="{FF2B5EF4-FFF2-40B4-BE49-F238E27FC236}">
                <a16:creationId xmlns:a16="http://schemas.microsoft.com/office/drawing/2014/main" id="{8FADFE1F-A0AC-6996-3F15-DE497D0504F0}"/>
              </a:ext>
            </a:extLst>
          </p:cNvPr>
          <p:cNvSpPr>
            <a:spLocks noGrp="1"/>
          </p:cNvSpPr>
          <p:nvPr>
            <p:ph idx="1"/>
          </p:nvPr>
        </p:nvSpPr>
        <p:spPr/>
        <p:txBody>
          <a:bodyPr/>
          <a:lstStyle/>
          <a:p>
            <a:pPr>
              <a:lnSpc>
                <a:spcPct val="150000"/>
              </a:lnSpc>
            </a:pPr>
            <a:r>
              <a:rPr lang="vi-VN" altLang="en-US"/>
              <a:t>Ưu điểm:</a:t>
            </a:r>
          </a:p>
          <a:p>
            <a:pPr lvl="1">
              <a:lnSpc>
                <a:spcPct val="150000"/>
              </a:lnSpc>
            </a:pPr>
            <a:r>
              <a:rPr lang="vi-VN" altLang="en-US"/>
              <a:t>Việc phát hiện lỗi dễ dàng hơn.</a:t>
            </a:r>
          </a:p>
          <a:p>
            <a:pPr lvl="1">
              <a:lnSpc>
                <a:spcPct val="150000"/>
              </a:lnSpc>
            </a:pPr>
            <a:r>
              <a:rPr lang="vi-VN" altLang="en-US"/>
              <a:t>Không bị lãng phí thời gian chờ đợi tất cả các module được xây dựng, không giống như phương pháp Big-bang</a:t>
            </a:r>
          </a:p>
          <a:p>
            <a:pPr>
              <a:lnSpc>
                <a:spcPct val="150000"/>
              </a:lnSpc>
            </a:pPr>
            <a:r>
              <a:rPr lang="vi-VN" altLang="en-US"/>
              <a:t>Nhược điểm</a:t>
            </a:r>
            <a:r>
              <a:rPr lang="vi-VN" altLang="en-US" b="0"/>
              <a:t>:</a:t>
            </a:r>
          </a:p>
          <a:p>
            <a:pPr lvl="1">
              <a:lnSpc>
                <a:spcPct val="150000"/>
              </a:lnSpc>
            </a:pPr>
            <a:r>
              <a:rPr lang="vi-VN" altLang="en-US"/>
              <a:t>Các module quan trọng (ở cấp cao nhất của kiến ​​trúc phần mềm) có luồng điều khiển được kiểm thử lần cuối nên dễ bị sót lỗi.</a:t>
            </a:r>
          </a:p>
          <a:p>
            <a:pPr lvl="1">
              <a:lnSpc>
                <a:spcPct val="150000"/>
              </a:lnSpc>
            </a:pPr>
            <a:r>
              <a:rPr lang="vi-VN" altLang="en-US"/>
              <a:t>Thực hiện kiểm thử tích hợp từ dưới lên từ sớm là không thể</a:t>
            </a:r>
          </a:p>
          <a:p>
            <a:pPr>
              <a:lnSpc>
                <a:spcPct val="150000"/>
              </a:lnSpc>
            </a:pPr>
            <a:endParaRPr lang="en-US" altLang="en-US"/>
          </a:p>
        </p:txBody>
      </p:sp>
      <p:sp>
        <p:nvSpPr>
          <p:cNvPr id="37892" name="Slide Number Placeholder 3">
            <a:extLst>
              <a:ext uri="{FF2B5EF4-FFF2-40B4-BE49-F238E27FC236}">
                <a16:creationId xmlns:a16="http://schemas.microsoft.com/office/drawing/2014/main" id="{394B046F-489C-28CF-40BA-FC9E25F2E43F}"/>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43C5A028-B9E0-4ECC-993A-3A632639CE40}" type="slidenum">
              <a:rPr lang="nl-NL" altLang="en-US" sz="1200">
                <a:solidFill>
                  <a:schemeClr val="tx1"/>
                </a:solidFill>
                <a:latin typeface="Lucida Sans Unicode" panose="020B0602030504020204" pitchFamily="34" charset="0"/>
              </a:rPr>
              <a:pPr>
                <a:spcBef>
                  <a:spcPct val="0"/>
                </a:spcBef>
                <a:buClrTx/>
                <a:buFontTx/>
                <a:buNone/>
              </a:pPr>
              <a:t>28</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49337A5B-82FF-64C8-D2F4-894933A91169}"/>
              </a:ext>
            </a:extLst>
          </p:cNvPr>
          <p:cNvSpPr>
            <a:spLocks noGrp="1"/>
          </p:cNvSpPr>
          <p:nvPr>
            <p:ph type="title"/>
          </p:nvPr>
        </p:nvSpPr>
        <p:spPr/>
        <p:txBody>
          <a:bodyPr/>
          <a:lstStyle/>
          <a:p>
            <a:r>
              <a:rPr lang="en-US" altLang="en-US"/>
              <a:t>Tích hợp bánh kẹp</a:t>
            </a:r>
          </a:p>
        </p:txBody>
      </p:sp>
      <p:sp>
        <p:nvSpPr>
          <p:cNvPr id="31747" name="Content Placeholder 2">
            <a:extLst>
              <a:ext uri="{FF2B5EF4-FFF2-40B4-BE49-F238E27FC236}">
                <a16:creationId xmlns:a16="http://schemas.microsoft.com/office/drawing/2014/main" id="{1E0E9A9A-ABBB-AED6-F786-E3FA217FDB63}"/>
              </a:ext>
            </a:extLst>
          </p:cNvPr>
          <p:cNvSpPr>
            <a:spLocks noGrp="1"/>
          </p:cNvSpPr>
          <p:nvPr>
            <p:ph idx="1"/>
          </p:nvPr>
        </p:nvSpPr>
        <p:spPr/>
        <p:txBody>
          <a:bodyPr/>
          <a:lstStyle/>
          <a:p>
            <a:pPr>
              <a:lnSpc>
                <a:spcPct val="150000"/>
              </a:lnSpc>
            </a:pPr>
            <a:r>
              <a:rPr lang="en-US" altLang="en-US" b="0"/>
              <a:t>Tích hợp bánh kẹp là tổ hợp của tích hợp từ trên xuống và từ dưới lên. </a:t>
            </a:r>
          </a:p>
          <a:p>
            <a:pPr>
              <a:lnSpc>
                <a:spcPct val="150000"/>
              </a:lnSpc>
            </a:pPr>
            <a:r>
              <a:rPr lang="en-US" altLang="en-US"/>
              <a:t>Ưu điểm:</a:t>
            </a:r>
            <a:r>
              <a:rPr lang="en-US" altLang="en-US" b="0"/>
              <a:t>  </a:t>
            </a:r>
          </a:p>
          <a:p>
            <a:pPr lvl="1">
              <a:lnSpc>
                <a:spcPct val="150000"/>
              </a:lnSpc>
            </a:pPr>
            <a:r>
              <a:rPr lang="en-US" altLang="en-US"/>
              <a:t>Chúng ta sẽ phải viết ít các hàm giả và các hàm giả gọi hơn</a:t>
            </a:r>
          </a:p>
          <a:p>
            <a:pPr>
              <a:lnSpc>
                <a:spcPct val="150000"/>
              </a:lnSpc>
            </a:pPr>
            <a:r>
              <a:rPr lang="en-US" altLang="en-US"/>
              <a:t>Nhược điểm:</a:t>
            </a:r>
            <a:r>
              <a:rPr lang="en-US" altLang="en-US" b="0"/>
              <a:t> </a:t>
            </a:r>
          </a:p>
          <a:p>
            <a:pPr lvl="1">
              <a:lnSpc>
                <a:spcPct val="150000"/>
              </a:lnSpc>
            </a:pPr>
            <a:r>
              <a:rPr lang="en-US" altLang="en-US"/>
              <a:t>Chúng ta sẽ khó truy tìm lỗi</a:t>
            </a:r>
          </a:p>
        </p:txBody>
      </p:sp>
      <p:sp>
        <p:nvSpPr>
          <p:cNvPr id="38916" name="Slide Number Placeholder 3">
            <a:extLst>
              <a:ext uri="{FF2B5EF4-FFF2-40B4-BE49-F238E27FC236}">
                <a16:creationId xmlns:a16="http://schemas.microsoft.com/office/drawing/2014/main" id="{D8793F02-7604-B48D-4DFD-4C976A4472A4}"/>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4D9B3A96-CE9A-42C7-AB83-25A18AB81214}" type="slidenum">
              <a:rPr lang="nl-NL" altLang="en-US" sz="1200">
                <a:solidFill>
                  <a:schemeClr val="tx1"/>
                </a:solidFill>
                <a:latin typeface="Lucida Sans Unicode" panose="020B0602030504020204" pitchFamily="34" charset="0"/>
              </a:rPr>
              <a:pPr>
                <a:spcBef>
                  <a:spcPct val="0"/>
                </a:spcBef>
                <a:buClrTx/>
                <a:buFontTx/>
                <a:buNone/>
              </a:pPr>
              <a:t>29</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 calcmode="lin" valueType="num">
                                      <p:cBhvr additive="base">
                                        <p:cTn id="7"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anim calcmode="lin" valueType="num">
                                      <p:cBhvr additive="base">
                                        <p:cTn id="11"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74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anim calcmode="lin" valueType="num">
                                      <p:cBhvr additive="base">
                                        <p:cTn id="15"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74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anim calcmode="lin" valueType="num">
                                      <p:cBhvr additive="base">
                                        <p:cTn id="19"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C59F9B7-82DE-40B4-3CF5-A06CB308F147}"/>
              </a:ext>
            </a:extLst>
          </p:cNvPr>
          <p:cNvSpPr>
            <a:spLocks noGrp="1"/>
          </p:cNvSpPr>
          <p:nvPr>
            <p:ph type="title"/>
          </p:nvPr>
        </p:nvSpPr>
        <p:spPr/>
        <p:txBody>
          <a:bodyPr/>
          <a:lstStyle/>
          <a:p>
            <a:endParaRPr lang="en-US" altLang="en-US"/>
          </a:p>
        </p:txBody>
      </p:sp>
      <p:sp>
        <p:nvSpPr>
          <p:cNvPr id="9219" name="Slide Number Placeholder 3">
            <a:extLst>
              <a:ext uri="{FF2B5EF4-FFF2-40B4-BE49-F238E27FC236}">
                <a16:creationId xmlns:a16="http://schemas.microsoft.com/office/drawing/2014/main" id="{D547C1D8-31C4-8485-4E16-D2798E33DAB7}"/>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1EF50615-AE97-4059-8F57-95D08842918A}" type="slidenum">
              <a:rPr lang="nl-NL" altLang="en-US" sz="1200">
                <a:solidFill>
                  <a:schemeClr val="tx1"/>
                </a:solidFill>
                <a:latin typeface="Lucida Sans Unicode" panose="020B0602030504020204" pitchFamily="34" charset="0"/>
              </a:rPr>
              <a:pPr>
                <a:spcBef>
                  <a:spcPct val="0"/>
                </a:spcBef>
                <a:buClrTx/>
                <a:buFontTx/>
                <a:buNone/>
              </a:pPr>
              <a:t>3</a:t>
            </a:fld>
            <a:endParaRPr lang="nl-NL" altLang="en-US" sz="1200">
              <a:solidFill>
                <a:schemeClr val="tx1"/>
              </a:solidFill>
              <a:latin typeface="Lucida Sans Unicode" panose="020B0602030504020204" pitchFamily="34" charset="0"/>
            </a:endParaRPr>
          </a:p>
        </p:txBody>
      </p:sp>
      <p:pic>
        <p:nvPicPr>
          <p:cNvPr id="9220" name="Picture 6">
            <a:extLst>
              <a:ext uri="{FF2B5EF4-FFF2-40B4-BE49-F238E27FC236}">
                <a16:creationId xmlns:a16="http://schemas.microsoft.com/office/drawing/2014/main" id="{6DE163D0-F73F-121D-70F9-2354359C68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39863" y="2205038"/>
            <a:ext cx="5534025" cy="3352800"/>
          </a:xfrm>
          <a:noFill/>
          <a:extLst>
            <a:ext uri="{91240B29-F687-4F45-9708-019B960494DF}">
              <a14:hiddenLine xmlns:a14="http://schemas.microsoft.com/office/drawing/2010/main" w="19050" algn="ctr">
                <a:solidFill>
                  <a:schemeClr val="tx1"/>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E42296ED-E556-E8A2-672A-D656D376BA40}"/>
              </a:ext>
            </a:extLst>
          </p:cNvPr>
          <p:cNvSpPr>
            <a:spLocks noGrp="1"/>
          </p:cNvSpPr>
          <p:nvPr>
            <p:ph type="title"/>
          </p:nvPr>
        </p:nvSpPr>
        <p:spPr/>
        <p:txBody>
          <a:bodyPr/>
          <a:lstStyle/>
          <a:p>
            <a:r>
              <a:rPr lang="en-US" altLang="en-US"/>
              <a:t>Big Bang</a:t>
            </a:r>
          </a:p>
        </p:txBody>
      </p:sp>
      <p:sp>
        <p:nvSpPr>
          <p:cNvPr id="39939" name="Content Placeholder 2">
            <a:extLst>
              <a:ext uri="{FF2B5EF4-FFF2-40B4-BE49-F238E27FC236}">
                <a16:creationId xmlns:a16="http://schemas.microsoft.com/office/drawing/2014/main" id="{F47783EA-943D-F005-19C2-5428C3DF48D6}"/>
              </a:ext>
            </a:extLst>
          </p:cNvPr>
          <p:cNvSpPr>
            <a:spLocks noGrp="1"/>
          </p:cNvSpPr>
          <p:nvPr>
            <p:ph idx="1"/>
          </p:nvPr>
        </p:nvSpPr>
        <p:spPr/>
        <p:txBody>
          <a:bodyPr/>
          <a:lstStyle/>
          <a:p>
            <a:pPr>
              <a:lnSpc>
                <a:spcPct val="150000"/>
              </a:lnSpc>
            </a:pPr>
            <a:r>
              <a:rPr lang="vi-VN" altLang="en-US" b="0"/>
              <a:t>Tất cả các thành phần được tích hợp cùng một lúc, sau đó tiến hành kiểm thử.</a:t>
            </a:r>
          </a:p>
          <a:p>
            <a:pPr>
              <a:lnSpc>
                <a:spcPct val="150000"/>
              </a:lnSpc>
            </a:pPr>
            <a:r>
              <a:rPr lang="vi-VN" altLang="en-US"/>
              <a:t>Ưu điểm:</a:t>
            </a:r>
            <a:endParaRPr lang="vi-VN" altLang="en-US" b="0"/>
          </a:p>
          <a:p>
            <a:pPr lvl="1">
              <a:lnSpc>
                <a:spcPct val="150000"/>
              </a:lnSpc>
            </a:pPr>
            <a:r>
              <a:rPr lang="vi-VN" altLang="en-US"/>
              <a:t>Thuận tiện cho các hệ thống nhỏ.</a:t>
            </a:r>
            <a:endParaRPr lang="en-US" altLang="en-US"/>
          </a:p>
          <a:p>
            <a:pPr>
              <a:lnSpc>
                <a:spcPct val="150000"/>
              </a:lnSpc>
            </a:pPr>
            <a:r>
              <a:rPr lang="vi-VN" altLang="en-US"/>
              <a:t>Nhược điểm:</a:t>
            </a:r>
            <a:endParaRPr lang="vi-VN" altLang="en-US" b="0"/>
          </a:p>
          <a:p>
            <a:pPr lvl="1">
              <a:lnSpc>
                <a:spcPct val="150000"/>
              </a:lnSpc>
            </a:pPr>
            <a:r>
              <a:rPr lang="vi-VN" altLang="en-US"/>
              <a:t>Khó khăn trong việc phát hiện bug.</a:t>
            </a:r>
          </a:p>
          <a:p>
            <a:pPr lvl="1">
              <a:lnSpc>
                <a:spcPct val="150000"/>
              </a:lnSpc>
            </a:pPr>
            <a:r>
              <a:rPr lang="vi-VN" altLang="en-US"/>
              <a:t>Với số lượng giao diện cần được kiểm thử theo phương pháp này, một số giao diện liên kết cần kiểm thử có thể dễ dàng bị bỏ qua.</a:t>
            </a:r>
          </a:p>
          <a:p>
            <a:pPr lvl="1">
              <a:lnSpc>
                <a:spcPct val="150000"/>
              </a:lnSpc>
            </a:pPr>
            <a:endParaRPr lang="vi-VN" altLang="en-US"/>
          </a:p>
          <a:p>
            <a:pPr>
              <a:lnSpc>
                <a:spcPct val="150000"/>
              </a:lnSpc>
            </a:pPr>
            <a:endParaRPr lang="en-US" altLang="en-US"/>
          </a:p>
        </p:txBody>
      </p:sp>
      <p:sp>
        <p:nvSpPr>
          <p:cNvPr id="39940" name="Slide Number Placeholder 3">
            <a:extLst>
              <a:ext uri="{FF2B5EF4-FFF2-40B4-BE49-F238E27FC236}">
                <a16:creationId xmlns:a16="http://schemas.microsoft.com/office/drawing/2014/main" id="{58187C13-259F-BAF8-49E1-51B3961B73CB}"/>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99868B6B-B4ED-4DCD-9E32-58B207563BEC}" type="slidenum">
              <a:rPr lang="nl-NL" altLang="en-US" sz="1200">
                <a:solidFill>
                  <a:schemeClr val="tx1"/>
                </a:solidFill>
                <a:latin typeface="Lucida Sans Unicode" panose="020B0602030504020204" pitchFamily="34" charset="0"/>
              </a:rPr>
              <a:pPr>
                <a:spcBef>
                  <a:spcPct val="0"/>
                </a:spcBef>
                <a:buClrTx/>
                <a:buFontTx/>
                <a:buNone/>
              </a:pPr>
              <a:t>30</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EA29E5FB-EAD3-125D-FD56-E15B23C8F3EE}"/>
              </a:ext>
            </a:extLst>
          </p:cNvPr>
          <p:cNvSpPr>
            <a:spLocks noGrp="1"/>
          </p:cNvSpPr>
          <p:nvPr>
            <p:ph type="title"/>
          </p:nvPr>
        </p:nvSpPr>
        <p:spPr/>
        <p:txBody>
          <a:bodyPr/>
          <a:lstStyle/>
          <a:p>
            <a:pPr marL="342900" indent="-342900"/>
            <a:r>
              <a:rPr lang="pt-BR" altLang="en-US"/>
              <a:t>5. Tích hợp dựa trên đồ thị gọi hàm</a:t>
            </a:r>
            <a:endParaRPr lang="en-US" altLang="en-US"/>
          </a:p>
        </p:txBody>
      </p:sp>
      <p:sp>
        <p:nvSpPr>
          <p:cNvPr id="40963" name="Content Placeholder 2">
            <a:extLst>
              <a:ext uri="{FF2B5EF4-FFF2-40B4-BE49-F238E27FC236}">
                <a16:creationId xmlns:a16="http://schemas.microsoft.com/office/drawing/2014/main" id="{F96DA3AB-F41E-053A-4ABF-CA937F23A7E6}"/>
              </a:ext>
            </a:extLst>
          </p:cNvPr>
          <p:cNvSpPr>
            <a:spLocks noGrp="1"/>
          </p:cNvSpPr>
          <p:nvPr>
            <p:ph idx="1"/>
          </p:nvPr>
        </p:nvSpPr>
        <p:spPr/>
        <p:txBody>
          <a:bodyPr/>
          <a:lstStyle/>
          <a:p>
            <a:pPr>
              <a:lnSpc>
                <a:spcPct val="150000"/>
              </a:lnSpc>
            </a:pPr>
            <a:r>
              <a:rPr lang="en-US" altLang="en-US" b="0"/>
              <a:t>Đồ thị gọi hàm (call graph) là đồ thị có hướng </a:t>
            </a:r>
          </a:p>
          <a:p>
            <a:pPr>
              <a:lnSpc>
                <a:spcPct val="150000"/>
              </a:lnSpc>
            </a:pPr>
            <a:r>
              <a:rPr lang="en-US" altLang="en-US" b="0"/>
              <a:t>Có hai chiến lược tích hợp</a:t>
            </a:r>
          </a:p>
          <a:p>
            <a:pPr lvl="1">
              <a:lnSpc>
                <a:spcPct val="150000"/>
              </a:lnSpc>
            </a:pPr>
            <a:r>
              <a:rPr lang="en-US" altLang="en-US"/>
              <a:t>Tích hợp đôi một (pairwise)</a:t>
            </a:r>
          </a:p>
          <a:p>
            <a:pPr lvl="1">
              <a:lnSpc>
                <a:spcPct val="150000"/>
              </a:lnSpc>
            </a:pPr>
            <a:r>
              <a:rPr lang="en-US" altLang="en-US"/>
              <a:t>Tích hợp láng giềng (neighborhood).</a:t>
            </a:r>
          </a:p>
          <a:p>
            <a:pPr>
              <a:lnSpc>
                <a:spcPct val="150000"/>
              </a:lnSpc>
            </a:pPr>
            <a:endParaRPr lang="en-US" altLang="en-US" b="0"/>
          </a:p>
        </p:txBody>
      </p:sp>
      <p:sp>
        <p:nvSpPr>
          <p:cNvPr id="40964" name="Slide Number Placeholder 3">
            <a:extLst>
              <a:ext uri="{FF2B5EF4-FFF2-40B4-BE49-F238E27FC236}">
                <a16:creationId xmlns:a16="http://schemas.microsoft.com/office/drawing/2014/main" id="{7DFCF37C-2473-5384-FF76-28EA081DE26A}"/>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5880724C-C5C8-45AD-ADBA-D9C2ADA65BF0}" type="slidenum">
              <a:rPr lang="nl-NL" altLang="en-US" sz="1200">
                <a:solidFill>
                  <a:schemeClr val="tx1"/>
                </a:solidFill>
                <a:latin typeface="Lucida Sans Unicode" panose="020B0602030504020204" pitchFamily="34" charset="0"/>
              </a:rPr>
              <a:pPr>
                <a:spcBef>
                  <a:spcPct val="0"/>
                </a:spcBef>
                <a:buClrTx/>
                <a:buFontTx/>
                <a:buNone/>
              </a:pPr>
              <a:t>31</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C85AFE8C-1C8B-7675-9F5C-8941AAD4218D}"/>
              </a:ext>
            </a:extLst>
          </p:cNvPr>
          <p:cNvSpPr>
            <a:spLocks noGrp="1"/>
          </p:cNvSpPr>
          <p:nvPr>
            <p:ph type="title"/>
          </p:nvPr>
        </p:nvSpPr>
        <p:spPr/>
        <p:txBody>
          <a:bodyPr/>
          <a:lstStyle/>
          <a:p>
            <a:r>
              <a:rPr lang="en-US" altLang="en-US"/>
              <a:t>Tích hợp đôi một</a:t>
            </a:r>
          </a:p>
        </p:txBody>
      </p:sp>
      <p:sp>
        <p:nvSpPr>
          <p:cNvPr id="41987" name="Content Placeholder 2">
            <a:extLst>
              <a:ext uri="{FF2B5EF4-FFF2-40B4-BE49-F238E27FC236}">
                <a16:creationId xmlns:a16="http://schemas.microsoft.com/office/drawing/2014/main" id="{CDEDE951-CB7F-1CFE-F037-EDA041BF4763}"/>
              </a:ext>
            </a:extLst>
          </p:cNvPr>
          <p:cNvSpPr>
            <a:spLocks noGrp="1"/>
          </p:cNvSpPr>
          <p:nvPr>
            <p:ph idx="1"/>
          </p:nvPr>
        </p:nvSpPr>
        <p:spPr>
          <a:xfrm>
            <a:off x="684213" y="1916113"/>
            <a:ext cx="7847012" cy="4367212"/>
          </a:xfrm>
        </p:spPr>
        <p:txBody>
          <a:bodyPr/>
          <a:lstStyle/>
          <a:p>
            <a:pPr>
              <a:lnSpc>
                <a:spcPct val="150000"/>
              </a:lnSpc>
            </a:pPr>
            <a:r>
              <a:rPr lang="en-US" altLang="en-US" b="0"/>
              <a:t>Tích hợp đôi một nhằm mục đích giảm công sức phải làm các hàm giả và hàm gọi giả. </a:t>
            </a:r>
          </a:p>
          <a:p>
            <a:pPr>
              <a:lnSpc>
                <a:spcPct val="150000"/>
              </a:lnSpc>
            </a:pPr>
            <a:r>
              <a:rPr lang="en-US" altLang="en-US" b="0"/>
              <a:t>Chúng ta sử dụng luôn các hàm thật thay cho hàm giả.</a:t>
            </a:r>
          </a:p>
          <a:p>
            <a:pPr>
              <a:lnSpc>
                <a:spcPct val="150000"/>
              </a:lnSpc>
            </a:pPr>
            <a:r>
              <a:rPr lang="en-US" altLang="en-US" b="0"/>
              <a:t>Mỗi lần ghép chúng ta chỉ ghép một cặp đơn vị trên đồ thị gọi hàm. Nói cách khác mỗi lần tích hợp chúng ta chỉ ghép hai đỉnh của một cạnh của đồ thị. </a:t>
            </a:r>
          </a:p>
          <a:p>
            <a:pPr>
              <a:lnSpc>
                <a:spcPct val="150000"/>
              </a:lnSpc>
            </a:pPr>
            <a:endParaRPr lang="en-US" altLang="en-US" b="0"/>
          </a:p>
        </p:txBody>
      </p:sp>
      <p:sp>
        <p:nvSpPr>
          <p:cNvPr id="41988" name="Slide Number Placeholder 3">
            <a:extLst>
              <a:ext uri="{FF2B5EF4-FFF2-40B4-BE49-F238E27FC236}">
                <a16:creationId xmlns:a16="http://schemas.microsoft.com/office/drawing/2014/main" id="{E1459C81-8839-ACA0-AD8D-17B9876F5DFE}"/>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2A527CBA-46AF-4446-9ADE-CD2CB2A94BB2}" type="slidenum">
              <a:rPr lang="nl-NL" altLang="en-US" sz="1200">
                <a:solidFill>
                  <a:schemeClr val="tx1"/>
                </a:solidFill>
                <a:latin typeface="Lucida Sans Unicode" panose="020B0602030504020204" pitchFamily="34" charset="0"/>
              </a:rPr>
              <a:pPr>
                <a:spcBef>
                  <a:spcPct val="0"/>
                </a:spcBef>
                <a:buClrTx/>
                <a:buFontTx/>
                <a:buNone/>
              </a:pPr>
              <a:t>32</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EA0B278A-ADB9-050E-9184-9B381C3FC14C}"/>
              </a:ext>
            </a:extLst>
          </p:cNvPr>
          <p:cNvSpPr>
            <a:spLocks noGrp="1"/>
          </p:cNvSpPr>
          <p:nvPr>
            <p:ph type="title"/>
          </p:nvPr>
        </p:nvSpPr>
        <p:spPr/>
        <p:txBody>
          <a:bodyPr/>
          <a:lstStyle/>
          <a:p>
            <a:r>
              <a:rPr lang="en-US" altLang="en-US"/>
              <a:t>Tích hợp láng giềng</a:t>
            </a:r>
          </a:p>
        </p:txBody>
      </p:sp>
      <p:sp>
        <p:nvSpPr>
          <p:cNvPr id="43011" name="Content Placeholder 2">
            <a:extLst>
              <a:ext uri="{FF2B5EF4-FFF2-40B4-BE49-F238E27FC236}">
                <a16:creationId xmlns:a16="http://schemas.microsoft.com/office/drawing/2014/main" id="{A439345D-9EEB-17C0-0793-23D6A7AAC00B}"/>
              </a:ext>
            </a:extLst>
          </p:cNvPr>
          <p:cNvSpPr>
            <a:spLocks noGrp="1"/>
          </p:cNvSpPr>
          <p:nvPr>
            <p:ph idx="1"/>
          </p:nvPr>
        </p:nvSpPr>
        <p:spPr/>
        <p:txBody>
          <a:bodyPr/>
          <a:lstStyle/>
          <a:p>
            <a:pPr>
              <a:lnSpc>
                <a:spcPct val="150000"/>
              </a:lnSpc>
            </a:pPr>
            <a:r>
              <a:rPr lang="en-US" altLang="en-US" b="0"/>
              <a:t>Láng giềng của một đỉnh N của đồ thị là tập hợp các đỉnh có cạnh nối với N. Với đồ thị có hướng thì láng giếng là các đỉnh có cạnh đi trực tiếp đến N và các đỉnh có cạnh đi trực tiếp ra từ N.</a:t>
            </a:r>
          </a:p>
          <a:p>
            <a:pPr>
              <a:lnSpc>
                <a:spcPct val="150000"/>
              </a:lnSpc>
            </a:pPr>
            <a:r>
              <a:rPr lang="en-US" altLang="en-US" b="0"/>
              <a:t>Các đỉnh láng giếng chính là các hàm giả và hàm gọi giả chúng ta cần phải xây dựng. </a:t>
            </a:r>
          </a:p>
          <a:p>
            <a:pPr>
              <a:lnSpc>
                <a:spcPct val="150000"/>
              </a:lnSpc>
            </a:pPr>
            <a:endParaRPr lang="en-US" altLang="en-US" b="0"/>
          </a:p>
        </p:txBody>
      </p:sp>
      <p:sp>
        <p:nvSpPr>
          <p:cNvPr id="43012" name="Slide Number Placeholder 3">
            <a:extLst>
              <a:ext uri="{FF2B5EF4-FFF2-40B4-BE49-F238E27FC236}">
                <a16:creationId xmlns:a16="http://schemas.microsoft.com/office/drawing/2014/main" id="{E22B52A7-D5B8-B061-23F7-8313A8A52E9D}"/>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55754B96-DB32-46CB-A692-10D0FD2F2D7B}" type="slidenum">
              <a:rPr lang="nl-NL" altLang="en-US" sz="1200">
                <a:solidFill>
                  <a:schemeClr val="tx1"/>
                </a:solidFill>
                <a:latin typeface="Lucida Sans Unicode" panose="020B0602030504020204" pitchFamily="34" charset="0"/>
              </a:rPr>
              <a:pPr>
                <a:spcBef>
                  <a:spcPct val="0"/>
                </a:spcBef>
                <a:buClrTx/>
                <a:buFontTx/>
                <a:buNone/>
              </a:pPr>
              <a:t>33</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F238F1B-FFEB-0D39-4C30-9CF98BB71CB1}"/>
              </a:ext>
            </a:extLst>
          </p:cNvPr>
          <p:cNvSpPr>
            <a:spLocks noGrp="1"/>
          </p:cNvSpPr>
          <p:nvPr>
            <p:ph type="title"/>
          </p:nvPr>
        </p:nvSpPr>
        <p:spPr/>
        <p:txBody>
          <a:bodyPr/>
          <a:lstStyle/>
          <a:p>
            <a:r>
              <a:rPr lang="en-US" altLang="en-US"/>
              <a:t>Tích hợp láng giềng (tt)</a:t>
            </a:r>
          </a:p>
        </p:txBody>
      </p:sp>
      <p:sp>
        <p:nvSpPr>
          <p:cNvPr id="44035" name="Content Placeholder 2">
            <a:extLst>
              <a:ext uri="{FF2B5EF4-FFF2-40B4-BE49-F238E27FC236}">
                <a16:creationId xmlns:a16="http://schemas.microsoft.com/office/drawing/2014/main" id="{6038109C-DD56-F580-1785-6C4479ED4AEC}"/>
              </a:ext>
            </a:extLst>
          </p:cNvPr>
          <p:cNvSpPr>
            <a:spLocks noGrp="1"/>
          </p:cNvSpPr>
          <p:nvPr>
            <p:ph idx="1"/>
          </p:nvPr>
        </p:nvSpPr>
        <p:spPr/>
        <p:txBody>
          <a:bodyPr/>
          <a:lstStyle/>
          <a:p>
            <a:pPr>
              <a:lnSpc>
                <a:spcPct val="150000"/>
              </a:lnSpc>
            </a:pPr>
            <a:r>
              <a:rPr lang="en-US" altLang="en-US"/>
              <a:t>Ưu điểm: </a:t>
            </a:r>
          </a:p>
          <a:p>
            <a:pPr lvl="1">
              <a:lnSpc>
                <a:spcPct val="150000"/>
              </a:lnSpc>
            </a:pPr>
            <a:r>
              <a:rPr lang="en-US" altLang="en-US"/>
              <a:t>Tích hợp láng giềng giúp giảm đáng kể số lần tích hợp đồng thời cũng giúp giảm số lượng và công sức viết các hàm giả và hàm gọi giả.</a:t>
            </a:r>
          </a:p>
          <a:p>
            <a:pPr>
              <a:lnSpc>
                <a:spcPct val="150000"/>
              </a:lnSpc>
            </a:pPr>
            <a:r>
              <a:rPr lang="en-US" altLang="en-US"/>
              <a:t> Nhược điểm: </a:t>
            </a:r>
          </a:p>
          <a:p>
            <a:pPr lvl="1">
              <a:lnSpc>
                <a:spcPct val="150000"/>
              </a:lnSpc>
            </a:pPr>
            <a:r>
              <a:rPr lang="en-US" altLang="en-US"/>
              <a:t>Khi có lỗi chúng ta khó khoanh vùng chính xác được.</a:t>
            </a:r>
          </a:p>
          <a:p>
            <a:endParaRPr lang="en-US" altLang="en-US" b="0"/>
          </a:p>
        </p:txBody>
      </p:sp>
      <p:sp>
        <p:nvSpPr>
          <p:cNvPr id="44036" name="Slide Number Placeholder 3">
            <a:extLst>
              <a:ext uri="{FF2B5EF4-FFF2-40B4-BE49-F238E27FC236}">
                <a16:creationId xmlns:a16="http://schemas.microsoft.com/office/drawing/2014/main" id="{E6B5B47B-BE5B-3649-B3F9-CB9C5DC4CBBF}"/>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D2554715-4279-4E0A-AB93-39727C410D73}" type="slidenum">
              <a:rPr lang="nl-NL" altLang="en-US" sz="1200">
                <a:solidFill>
                  <a:schemeClr val="tx1"/>
                </a:solidFill>
                <a:latin typeface="Lucida Sans Unicode" panose="020B0602030504020204" pitchFamily="34" charset="0"/>
              </a:rPr>
              <a:pPr>
                <a:spcBef>
                  <a:spcPct val="0"/>
                </a:spcBef>
                <a:buClrTx/>
                <a:buFontTx/>
                <a:buNone/>
              </a:pPr>
              <a:t>34</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967346B0-EB99-368C-97D2-6B2D1CBE3B2E}"/>
              </a:ext>
            </a:extLst>
          </p:cNvPr>
          <p:cNvSpPr>
            <a:spLocks noGrp="1" noChangeArrowheads="1"/>
          </p:cNvSpPr>
          <p:nvPr>
            <p:ph type="title"/>
          </p:nvPr>
        </p:nvSpPr>
        <p:spPr>
          <a:xfrm>
            <a:off x="593725" y="0"/>
            <a:ext cx="8091488" cy="777875"/>
          </a:xfrm>
        </p:spPr>
        <p:txBody>
          <a:bodyPr/>
          <a:lstStyle/>
          <a:p>
            <a:pPr eaLnBrk="1" hangingPunct="1"/>
            <a:r>
              <a:rPr lang="en-US" altLang="en-US"/>
              <a:t>THE END</a:t>
            </a:r>
          </a:p>
        </p:txBody>
      </p:sp>
      <p:sp>
        <p:nvSpPr>
          <p:cNvPr id="501763" name="Rectangle 3">
            <a:extLst>
              <a:ext uri="{FF2B5EF4-FFF2-40B4-BE49-F238E27FC236}">
                <a16:creationId xmlns:a16="http://schemas.microsoft.com/office/drawing/2014/main" id="{9047B509-0DC1-9A96-92DB-DB44145BDF81}"/>
              </a:ext>
            </a:extLst>
          </p:cNvPr>
          <p:cNvSpPr>
            <a:spLocks noGrp="1" noChangeArrowheads="1"/>
          </p:cNvSpPr>
          <p:nvPr>
            <p:ph type="body" idx="1"/>
          </p:nvPr>
        </p:nvSpPr>
        <p:spPr>
          <a:xfrm>
            <a:off x="2954338" y="2744788"/>
            <a:ext cx="4149725" cy="1323975"/>
          </a:xfrm>
          <a:effectLst>
            <a:outerShdw dist="107763" dir="18900000" algn="ctr" rotWithShape="0">
              <a:schemeClr val="bg2">
                <a:alpha val="50000"/>
              </a:schemeClr>
            </a:outerShdw>
          </a:effectLst>
        </p:spPr>
        <p:txBody>
          <a:bodyPr/>
          <a:lstStyle/>
          <a:p>
            <a:pPr eaLnBrk="1" hangingPunct="1">
              <a:buFont typeface="Wingdings" panose="05000000000000000000" pitchFamily="2" charset="2"/>
              <a:buNone/>
              <a:defRPr/>
            </a:pPr>
            <a:r>
              <a:rPr lang="en-US" sz="7700">
                <a:solidFill>
                  <a:srgbClr val="CC0000"/>
                </a:solidFill>
                <a:effectLst>
                  <a:outerShdw blurRad="38100" dist="38100" dir="2700000" algn="tl">
                    <a:srgbClr val="C0C0C0"/>
                  </a:outerShdw>
                </a:effectLst>
              </a:rPr>
              <a:t>Thanks!</a:t>
            </a:r>
          </a:p>
        </p:txBody>
      </p:sp>
      <p:pic>
        <p:nvPicPr>
          <p:cNvPr id="501764" name="Happy new year - Abba.wma">
            <a:hlinkClick r:id="" action="ppaction://media"/>
            <a:extLst>
              <a:ext uri="{FF2B5EF4-FFF2-40B4-BE49-F238E27FC236}">
                <a16:creationId xmlns:a16="http://schemas.microsoft.com/office/drawing/2014/main" id="{D78599FC-2029-F6C3-B6BB-B7ED8AF519AE}"/>
              </a:ext>
            </a:extLst>
          </p:cNvPr>
          <p:cNvPicPr>
            <a:picLocks noRot="1"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543925" y="630872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Slide Number Placeholder 1">
            <a:extLst>
              <a:ext uri="{FF2B5EF4-FFF2-40B4-BE49-F238E27FC236}">
                <a16:creationId xmlns:a16="http://schemas.microsoft.com/office/drawing/2014/main" id="{D7A43341-B355-0018-6596-3B6FC063AE28}"/>
              </a:ext>
            </a:extLst>
          </p:cNvPr>
          <p:cNvSpPr>
            <a:spLocks noGrp="1"/>
          </p:cNvSpPr>
          <p:nvPr>
            <p:ph type="sldNum" sz="quarter" idx="10"/>
          </p:nvPr>
        </p:nvSpPr>
        <p:spPr>
          <a:xfrm>
            <a:off x="8129588" y="5734050"/>
            <a:ext cx="609600" cy="52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420DAD70-C4F5-496B-9151-CD9FF590F7C0}" type="slidenum">
              <a:rPr lang="en-US" altLang="en-US" sz="1400">
                <a:solidFill>
                  <a:srgbClr val="FFFFFF"/>
                </a:solidFill>
                <a:latin typeface="Segoe Print" panose="02000600000000000000" pitchFamily="2" charset="0"/>
              </a:rPr>
              <a:pPr>
                <a:spcBef>
                  <a:spcPct val="0"/>
                </a:spcBef>
                <a:buClrTx/>
                <a:buFontTx/>
                <a:buNone/>
              </a:pPr>
              <a:t>35</a:t>
            </a:fld>
            <a:endParaRPr lang="en-US" altLang="en-US" sz="1400">
              <a:solidFill>
                <a:srgbClr val="FFFFFF"/>
              </a:solidFill>
              <a:latin typeface="Segoe Print" panose="02000600000000000000" pitchFamily="2"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501762"/>
                                        </p:tgtEl>
                                        <p:attrNameLst>
                                          <p:attrName>style.visibility</p:attrName>
                                        </p:attrNameLst>
                                      </p:cBhvr>
                                      <p:to>
                                        <p:strVal val="visible"/>
                                      </p:to>
                                    </p:set>
                                    <p:anim calcmode="lin" valueType="num">
                                      <p:cBhvr>
                                        <p:cTn id="7" dur="3000" fill="hold"/>
                                        <p:tgtEl>
                                          <p:spTgt spid="501762"/>
                                        </p:tgtEl>
                                        <p:attrNameLst>
                                          <p:attrName>ppt_w</p:attrName>
                                        </p:attrNameLst>
                                      </p:cBhvr>
                                      <p:tavLst>
                                        <p:tav tm="0">
                                          <p:val>
                                            <p:fltVal val="0"/>
                                          </p:val>
                                        </p:tav>
                                        <p:tav tm="100000">
                                          <p:val>
                                            <p:strVal val="#ppt_w"/>
                                          </p:val>
                                        </p:tav>
                                      </p:tavLst>
                                    </p:anim>
                                    <p:anim calcmode="lin" valueType="num">
                                      <p:cBhvr>
                                        <p:cTn id="8" dur="3000" fill="hold"/>
                                        <p:tgtEl>
                                          <p:spTgt spid="501762"/>
                                        </p:tgtEl>
                                        <p:attrNameLst>
                                          <p:attrName>ppt_h</p:attrName>
                                        </p:attrNameLst>
                                      </p:cBhvr>
                                      <p:tavLst>
                                        <p:tav tm="0">
                                          <p:val>
                                            <p:fltVal val="0"/>
                                          </p:val>
                                        </p:tav>
                                        <p:tav tm="100000">
                                          <p:val>
                                            <p:strVal val="#ppt_h"/>
                                          </p:val>
                                        </p:tav>
                                      </p:tavLst>
                                    </p:anim>
                                    <p:animEffect transition="in" filter="fade">
                                      <p:cBhvr>
                                        <p:cTn id="9" dur="3000"/>
                                        <p:tgtEl>
                                          <p:spTgt spid="501762"/>
                                        </p:tgtEl>
                                      </p:cBhvr>
                                    </p:animEffect>
                                  </p:childTnLst>
                                </p:cTn>
                              </p:par>
                            </p:childTnLst>
                          </p:cTn>
                        </p:par>
                        <p:par>
                          <p:cTn id="10" fill="hold" nodeType="afterGroup">
                            <p:stCondLst>
                              <p:cond delay="3000"/>
                            </p:stCondLst>
                            <p:childTnLst>
                              <p:par>
                                <p:cTn id="11" presetID="9" presetClass="path" presetSubtype="0" accel="50000" decel="50000" fill="hold" nodeType="afterEffect">
                                  <p:stCondLst>
                                    <p:cond delay="0"/>
                                  </p:stCondLst>
                                  <p:childTnLst>
                                    <p:animMotion origin="layout" path="M 0.00903 -0.0493 C 0.04566 -0.10092 0.11059 -0.175 0.18785 -0.175 C 0.30191 -0.175 0.39497 -0.09791 0.39497 -0.00023 C 0.39497 0.03102 0.38559 0.05996 0.36684 0.08588 C 0.36997 0.08588 0.00903 0.47292 0.00903 0.47616 C 0.00903 0.47292 -0.35243 0.08588 -0.3493 0.08588 C -0.36788 0.05996 -0.37691 0.03102 -0.37691 -0.00023 C -0.37691 -0.09791 -0.28437 -0.175 -0.16701 -0.175 C -0.09305 -0.175 -0.02812 -0.10092 0.00903 -0.0493 Z " pathEditMode="fixed" rAng="0" ptsTypes="fffffffff">
                                      <p:cBhvr>
                                        <p:cTn id="12" dur="5000" fill="hold"/>
                                        <p:tgtEl>
                                          <p:spTgt spid="501763">
                                            <p:txEl>
                                              <p:pRg st="0" end="0"/>
                                            </p:txEl>
                                          </p:spTgt>
                                        </p:tgtEl>
                                        <p:attrNameLst>
                                          <p:attrName>ppt_x</p:attrName>
                                          <p:attrName>ppt_y</p:attrName>
                                        </p:attrNameLst>
                                      </p:cBhvr>
                                      <p:rCtr x="0" y="19977"/>
                                    </p:animMotion>
                                  </p:childTnLst>
                                </p:cTn>
                              </p:par>
                            </p:childTnLst>
                          </p:cTn>
                        </p:par>
                        <p:par>
                          <p:cTn id="13" fill="hold" nodeType="afterGroup">
                            <p:stCondLst>
                              <p:cond delay="8000"/>
                            </p:stCondLst>
                            <p:childTnLst>
                              <p:par>
                                <p:cTn id="14" presetID="1" presetClass="mediacall" presetSubtype="0" fill="hold" nodeType="afterEffect">
                                  <p:stCondLst>
                                    <p:cond delay="0"/>
                                  </p:stCondLst>
                                  <p:childTnLst>
                                    <p:cmd type="call" cmd="playFrom(0.0)">
                                      <p:cBhvr>
                                        <p:cTn id="15" dur="264333" fill="hold"/>
                                        <p:tgtEl>
                                          <p:spTgt spid="50176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6" fill="hold" display="0">
                  <p:stCondLst>
                    <p:cond delay="indefinite"/>
                  </p:stCondLst>
                  <p:endCondLst>
                    <p:cond evt="onNext" delay="0">
                      <p:tgtEl>
                        <p:sldTgt/>
                      </p:tgtEl>
                    </p:cond>
                    <p:cond evt="onPrev" delay="0">
                      <p:tgtEl>
                        <p:sldTgt/>
                      </p:tgtEl>
                    </p:cond>
                    <p:cond evt="onStopAudio" delay="0">
                      <p:tgtEl>
                        <p:sldTgt/>
                      </p:tgtEl>
                    </p:cond>
                  </p:endCondLst>
                </p:cTn>
                <p:tgtEl>
                  <p:spTgt spid="501764"/>
                </p:tgtEl>
              </p:cMediaNode>
            </p:audio>
          </p:childTnLst>
        </p:cTn>
      </p:par>
    </p:tnLst>
    <p:bldLst>
      <p:bldP spid="501762" grpId="0"/>
      <p:bldP spid="5017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9F444F1-35B9-7FCB-4306-44A9695736C6}"/>
              </a:ext>
            </a:extLst>
          </p:cNvPr>
          <p:cNvSpPr>
            <a:spLocks noGrp="1"/>
          </p:cNvSpPr>
          <p:nvPr>
            <p:ph type="title"/>
          </p:nvPr>
        </p:nvSpPr>
        <p:spPr/>
        <p:txBody>
          <a:bodyPr/>
          <a:lstStyle/>
          <a:p>
            <a:r>
              <a:rPr lang="en-US" altLang="en-US"/>
              <a:t>1. Khái niệm kiểm thử tích hợp</a:t>
            </a:r>
          </a:p>
        </p:txBody>
      </p:sp>
      <p:sp>
        <p:nvSpPr>
          <p:cNvPr id="7171" name="Content Placeholder 2">
            <a:extLst>
              <a:ext uri="{FF2B5EF4-FFF2-40B4-BE49-F238E27FC236}">
                <a16:creationId xmlns:a16="http://schemas.microsoft.com/office/drawing/2014/main" id="{62BAB28C-62F3-34D1-63BD-F0497E2A5E10}"/>
              </a:ext>
            </a:extLst>
          </p:cNvPr>
          <p:cNvSpPr>
            <a:spLocks noGrp="1"/>
          </p:cNvSpPr>
          <p:nvPr>
            <p:ph idx="1"/>
          </p:nvPr>
        </p:nvSpPr>
        <p:spPr>
          <a:xfrm>
            <a:off x="685800" y="1798638"/>
            <a:ext cx="7450138" cy="4367212"/>
          </a:xfrm>
        </p:spPr>
        <p:txBody>
          <a:bodyPr/>
          <a:lstStyle/>
          <a:p>
            <a:pPr>
              <a:lnSpc>
                <a:spcPct val="150000"/>
              </a:lnSpc>
              <a:defRPr/>
            </a:pPr>
            <a:r>
              <a:rPr lang="en-US" altLang="en-US" b="0"/>
              <a:t>Kiểm thử tích hợp (Integration Testing) tập trung vào việc kiểm thử khi ghép nối các đơn vị phần mềm, hay tổng quát hơn là các module đã được kiểm thử đơn vị. Kiểm thử ở mức này gọi là kiểm thử tích hợp. </a:t>
            </a:r>
          </a:p>
          <a:p>
            <a:pPr>
              <a:lnSpc>
                <a:spcPct val="150000"/>
              </a:lnSpc>
              <a:defRPr/>
            </a:pPr>
            <a:r>
              <a:rPr lang="en-US" altLang="en-US" b="0"/>
              <a:t>Kiểm thử tích hợp giúp kiểm tra</a:t>
            </a:r>
          </a:p>
          <a:p>
            <a:pPr marL="0" indent="0">
              <a:lnSpc>
                <a:spcPct val="150000"/>
              </a:lnSpc>
              <a:buFont typeface="Wingdings" panose="05000000000000000000" pitchFamily="2" charset="2"/>
              <a:buNone/>
              <a:defRPr/>
            </a:pPr>
            <a:r>
              <a:rPr lang="en-US" altLang="en-US" b="0"/>
              <a:t> sự tương thích giữa các module.</a:t>
            </a:r>
          </a:p>
        </p:txBody>
      </p:sp>
      <p:sp>
        <p:nvSpPr>
          <p:cNvPr id="10244" name="Slide Number Placeholder 3">
            <a:extLst>
              <a:ext uri="{FF2B5EF4-FFF2-40B4-BE49-F238E27FC236}">
                <a16:creationId xmlns:a16="http://schemas.microsoft.com/office/drawing/2014/main" id="{D2200432-EB4F-D270-81D8-A81CFE003A1E}"/>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7629C7AB-FE7E-45A3-97D3-0543387CF5E6}" type="slidenum">
              <a:rPr lang="nl-NL" altLang="en-US" sz="1200">
                <a:solidFill>
                  <a:schemeClr val="tx1"/>
                </a:solidFill>
                <a:latin typeface="Lucida Sans Unicode" panose="020B0602030504020204" pitchFamily="34" charset="0"/>
              </a:rPr>
              <a:pPr>
                <a:spcBef>
                  <a:spcPct val="0"/>
                </a:spcBef>
                <a:buClrTx/>
                <a:buFontTx/>
                <a:buNone/>
              </a:pPr>
              <a:t>4</a:t>
            </a:fld>
            <a:endParaRPr lang="nl-NL" altLang="en-US" sz="1200">
              <a:solidFill>
                <a:schemeClr val="tx1"/>
              </a:solidFill>
              <a:latin typeface="Lucida Sans Unicode" panose="020B0602030504020204" pitchFamily="34" charset="0"/>
            </a:endParaRPr>
          </a:p>
        </p:txBody>
      </p:sp>
      <p:pic>
        <p:nvPicPr>
          <p:cNvPr id="10245" name="Picture 2">
            <a:extLst>
              <a:ext uri="{FF2B5EF4-FFF2-40B4-BE49-F238E27FC236}">
                <a16:creationId xmlns:a16="http://schemas.microsoft.com/office/drawing/2014/main" id="{863E159E-93D7-71AE-BBD4-C9A562A25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447" t="29376" r="13670" b="7108"/>
          <a:stretch>
            <a:fillRect/>
          </a:stretch>
        </p:blipFill>
        <p:spPr bwMode="auto">
          <a:xfrm>
            <a:off x="5795963" y="4689475"/>
            <a:ext cx="2087562"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circle(in)">
                                      <p:cBhvr>
                                        <p:cTn id="7" dur="2000"/>
                                        <p:tgtEl>
                                          <p:spTgt spid="7171">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171">
                                            <p:txEl>
                                              <p:pRg st="2" end="2"/>
                                            </p:txEl>
                                          </p:spTgt>
                                        </p:tgtEl>
                                        <p:attrNameLst>
                                          <p:attrName>style.visibility</p:attrName>
                                        </p:attrNameLst>
                                      </p:cBhvr>
                                      <p:to>
                                        <p:strVal val="visible"/>
                                      </p:to>
                                    </p:set>
                                    <p:animEffect transition="in" filter="circle(in)">
                                      <p:cBhvr>
                                        <p:cTn id="10" dur="20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930A736-C83A-3510-88A7-26DC0224DBD5}"/>
              </a:ext>
            </a:extLst>
          </p:cNvPr>
          <p:cNvSpPr>
            <a:spLocks noGrp="1"/>
          </p:cNvSpPr>
          <p:nvPr>
            <p:ph type="title"/>
          </p:nvPr>
        </p:nvSpPr>
        <p:spPr/>
        <p:txBody>
          <a:bodyPr/>
          <a:lstStyle/>
          <a:p>
            <a:r>
              <a:rPr lang="en-US" altLang="en-US"/>
              <a:t>1. Khái niệm kiểm thử tích hợp (tt)</a:t>
            </a:r>
          </a:p>
        </p:txBody>
      </p:sp>
      <p:sp>
        <p:nvSpPr>
          <p:cNvPr id="8195" name="Content Placeholder 2">
            <a:extLst>
              <a:ext uri="{FF2B5EF4-FFF2-40B4-BE49-F238E27FC236}">
                <a16:creationId xmlns:a16="http://schemas.microsoft.com/office/drawing/2014/main" id="{D600242F-162D-0FDB-2EE1-03A0D6FE3762}"/>
              </a:ext>
            </a:extLst>
          </p:cNvPr>
          <p:cNvSpPr>
            <a:spLocks noGrp="1"/>
          </p:cNvSpPr>
          <p:nvPr>
            <p:ph idx="1"/>
          </p:nvPr>
        </p:nvSpPr>
        <p:spPr>
          <a:xfrm>
            <a:off x="684213" y="1736725"/>
            <a:ext cx="7847012" cy="4367213"/>
          </a:xfrm>
        </p:spPr>
        <p:txBody>
          <a:bodyPr/>
          <a:lstStyle/>
          <a:p>
            <a:pPr>
              <a:lnSpc>
                <a:spcPct val="150000"/>
              </a:lnSpc>
            </a:pPr>
            <a:r>
              <a:rPr lang="en-US" altLang="en-US" b="0"/>
              <a:t>Module có thể đơn giản là:</a:t>
            </a:r>
          </a:p>
          <a:p>
            <a:pPr lvl="1">
              <a:lnSpc>
                <a:spcPct val="150000"/>
              </a:lnSpc>
            </a:pPr>
            <a:r>
              <a:rPr lang="en-US" altLang="en-US"/>
              <a:t>Một hàm</a:t>
            </a:r>
          </a:p>
          <a:p>
            <a:pPr lvl="1">
              <a:lnSpc>
                <a:spcPct val="150000"/>
              </a:lnSpc>
            </a:pPr>
            <a:r>
              <a:rPr lang="en-US" altLang="en-US"/>
              <a:t>Một thủ tục</a:t>
            </a:r>
          </a:p>
          <a:p>
            <a:pPr lvl="1">
              <a:lnSpc>
                <a:spcPct val="150000"/>
              </a:lnSpc>
            </a:pPr>
            <a:r>
              <a:rPr lang="en-US" altLang="en-US"/>
              <a:t>Một lớp</a:t>
            </a:r>
          </a:p>
          <a:p>
            <a:pPr lvl="1">
              <a:lnSpc>
                <a:spcPct val="150000"/>
              </a:lnSpc>
            </a:pPr>
            <a:r>
              <a:rPr lang="en-US" altLang="en-US"/>
              <a:t>Một tập các phần tử cơ bản này kết hợp với nhau để cung cấp một dịch vụ tích hợp mới.</a:t>
            </a:r>
          </a:p>
          <a:p>
            <a:pPr>
              <a:lnSpc>
                <a:spcPct val="150000"/>
              </a:lnSpc>
            </a:pPr>
            <a:r>
              <a:rPr lang="en-US" altLang="en-US" b="0"/>
              <a:t>Các kỹ thuật được áp dụng cho kiểm thử tích hợp là kiểm thử hộp đen và kiểm thử hộp trắng.</a:t>
            </a:r>
            <a:endParaRPr lang="en-US" altLang="en-US"/>
          </a:p>
          <a:p>
            <a:pPr>
              <a:lnSpc>
                <a:spcPct val="150000"/>
              </a:lnSpc>
            </a:pPr>
            <a:endParaRPr lang="en-US" altLang="en-US"/>
          </a:p>
        </p:txBody>
      </p:sp>
      <p:sp>
        <p:nvSpPr>
          <p:cNvPr id="11268" name="Slide Number Placeholder 3">
            <a:extLst>
              <a:ext uri="{FF2B5EF4-FFF2-40B4-BE49-F238E27FC236}">
                <a16:creationId xmlns:a16="http://schemas.microsoft.com/office/drawing/2014/main" id="{FBB60A95-2019-2F10-946A-D29E5833F369}"/>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AA83B51C-ABE5-4266-8965-D69DBD8749CA}" type="slidenum">
              <a:rPr lang="nl-NL" altLang="en-US" sz="1200">
                <a:solidFill>
                  <a:schemeClr val="tx1"/>
                </a:solidFill>
                <a:latin typeface="Lucida Sans Unicode" panose="020B0602030504020204" pitchFamily="34" charset="0"/>
              </a:rPr>
              <a:pPr>
                <a:spcBef>
                  <a:spcPct val="0"/>
                </a:spcBef>
                <a:buClrTx/>
                <a:buFontTx/>
                <a:buNone/>
              </a:pPr>
              <a:t>5</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5" end="5"/>
                                            </p:txEl>
                                          </p:spTgt>
                                        </p:tgtEl>
                                        <p:attrNameLst>
                                          <p:attrName>style.visibility</p:attrName>
                                        </p:attrNameLst>
                                      </p:cBhvr>
                                      <p:to>
                                        <p:strVal val="visible"/>
                                      </p:to>
                                    </p:set>
                                    <p:anim calcmode="lin" valueType="num">
                                      <p:cBhvr additive="base">
                                        <p:cTn id="7"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0DD137F-D19D-ED36-45C7-F4E6C2614D46}"/>
              </a:ext>
            </a:extLst>
          </p:cNvPr>
          <p:cNvSpPr>
            <a:spLocks noGrp="1"/>
          </p:cNvSpPr>
          <p:nvPr>
            <p:ph type="title"/>
          </p:nvPr>
        </p:nvSpPr>
        <p:spPr/>
        <p:txBody>
          <a:bodyPr/>
          <a:lstStyle/>
          <a:p>
            <a:r>
              <a:rPr lang="en-US" altLang="en-US"/>
              <a:t>Ví dụ 1</a:t>
            </a:r>
          </a:p>
        </p:txBody>
      </p:sp>
      <p:sp>
        <p:nvSpPr>
          <p:cNvPr id="12291" name="Content Placeholder 2">
            <a:extLst>
              <a:ext uri="{FF2B5EF4-FFF2-40B4-BE49-F238E27FC236}">
                <a16:creationId xmlns:a16="http://schemas.microsoft.com/office/drawing/2014/main" id="{F6DD62FB-8E63-9ED0-686B-FB8A91DCB10C}"/>
              </a:ext>
            </a:extLst>
          </p:cNvPr>
          <p:cNvSpPr>
            <a:spLocks noGrp="1"/>
          </p:cNvSpPr>
          <p:nvPr>
            <p:ph idx="1"/>
          </p:nvPr>
        </p:nvSpPr>
        <p:spPr>
          <a:xfrm>
            <a:off x="684213" y="1700213"/>
            <a:ext cx="7847012" cy="4367212"/>
          </a:xfrm>
        </p:spPr>
        <p:txBody>
          <a:bodyPr/>
          <a:lstStyle/>
          <a:p>
            <a:r>
              <a:rPr lang="en-US" altLang="en-US" b="0"/>
              <a:t>Giả sử bạn làm việc cho một tổ chức CNTT đã được yêu cầu phát triển trang web mua sắm trực tuyến cho Camp World, một công ty bán dụng cụ cắm trại. Sau khi thu thập yêu cầu, phân tích và thiết kế hoàn tất, một nhà phát triển đã được chỉ định để phát triển từng mô-đun bên dưới.</a:t>
            </a:r>
          </a:p>
          <a:p>
            <a:pPr lvl="1"/>
            <a:r>
              <a:rPr lang="en-US" altLang="en-US"/>
              <a:t>Đăng ký và xác thực người dùng / Đăng nhập</a:t>
            </a:r>
          </a:p>
          <a:p>
            <a:pPr lvl="1"/>
            <a:r>
              <a:rPr lang="en-US" altLang="en-US"/>
              <a:t>Danh mục sản phẩm</a:t>
            </a:r>
          </a:p>
          <a:p>
            <a:pPr lvl="1"/>
            <a:r>
              <a:rPr lang="en-US" altLang="en-US"/>
              <a:t>Giỏ hàng</a:t>
            </a:r>
          </a:p>
          <a:p>
            <a:pPr lvl="1"/>
            <a:r>
              <a:rPr lang="en-US" altLang="en-US"/>
              <a:t>Thanh toán</a:t>
            </a:r>
          </a:p>
          <a:p>
            <a:pPr lvl="1"/>
            <a:r>
              <a:rPr lang="en-US" altLang="en-US"/>
              <a:t>Tích hợp cổng thanh toán</a:t>
            </a:r>
          </a:p>
          <a:p>
            <a:pPr lvl="1"/>
            <a:r>
              <a:rPr lang="en-US" altLang="en-US"/>
              <a:t>Theo dõi vận chuyển và gói hàng</a:t>
            </a:r>
          </a:p>
          <a:p>
            <a:endParaRPr lang="en-US" altLang="en-US" b="0"/>
          </a:p>
        </p:txBody>
      </p:sp>
      <p:sp>
        <p:nvSpPr>
          <p:cNvPr id="12292" name="Slide Number Placeholder 3">
            <a:extLst>
              <a:ext uri="{FF2B5EF4-FFF2-40B4-BE49-F238E27FC236}">
                <a16:creationId xmlns:a16="http://schemas.microsoft.com/office/drawing/2014/main" id="{914B36AD-20D4-5F47-6384-CDD4E57E69CD}"/>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F066F43C-C2E0-4DF0-9431-958049FCD870}" type="slidenum">
              <a:rPr lang="nl-NL" altLang="en-US" sz="1200">
                <a:solidFill>
                  <a:schemeClr val="tx1"/>
                </a:solidFill>
                <a:latin typeface="Lucida Sans Unicode" panose="020B0602030504020204" pitchFamily="34" charset="0"/>
              </a:rPr>
              <a:pPr>
                <a:spcBef>
                  <a:spcPct val="0"/>
                </a:spcBef>
                <a:buClrTx/>
                <a:buFontTx/>
                <a:buNone/>
              </a:pPr>
              <a:t>6</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ACCEADE-C943-CAC4-E224-3ABCA5044ABC}"/>
              </a:ext>
            </a:extLst>
          </p:cNvPr>
          <p:cNvSpPr>
            <a:spLocks noGrp="1"/>
          </p:cNvSpPr>
          <p:nvPr>
            <p:ph type="title"/>
          </p:nvPr>
        </p:nvSpPr>
        <p:spPr/>
        <p:txBody>
          <a:bodyPr/>
          <a:lstStyle/>
          <a:p>
            <a:pPr marL="342900" indent="-342900"/>
            <a:r>
              <a:rPr lang="en-US" altLang="en-US"/>
              <a:t>Ví dụ 2</a:t>
            </a:r>
            <a:endParaRPr lang="en-US" altLang="en-US" sz="3200"/>
          </a:p>
        </p:txBody>
      </p:sp>
      <p:sp>
        <p:nvSpPr>
          <p:cNvPr id="14339" name="Content Placeholder 2">
            <a:extLst>
              <a:ext uri="{FF2B5EF4-FFF2-40B4-BE49-F238E27FC236}">
                <a16:creationId xmlns:a16="http://schemas.microsoft.com/office/drawing/2014/main" id="{15139DB0-1EF1-E269-252E-41784BCBD56A}"/>
              </a:ext>
            </a:extLst>
          </p:cNvPr>
          <p:cNvSpPr>
            <a:spLocks noGrp="1"/>
          </p:cNvSpPr>
          <p:nvPr>
            <p:ph idx="1"/>
          </p:nvPr>
        </p:nvSpPr>
        <p:spPr>
          <a:xfrm>
            <a:off x="684213" y="1520825"/>
            <a:ext cx="7847012" cy="4367213"/>
          </a:xfrm>
        </p:spPr>
        <p:txBody>
          <a:bodyPr/>
          <a:lstStyle/>
          <a:p>
            <a:pPr>
              <a:lnSpc>
                <a:spcPct val="150000"/>
              </a:lnSpc>
            </a:pPr>
            <a:r>
              <a:rPr lang="en-US" altLang="en-US" b="0"/>
              <a:t>K</a:t>
            </a:r>
            <a:r>
              <a:rPr lang="vi-VN" altLang="en-US" b="0"/>
              <a:t>iểm thử tích hợp cho kịch bản sau: Ứng dụng có 3 module là 'Trang đăng nhập', 'Hộp thư' và 'Xóa email' và mỗi module được tích hợp một cách hợp lý.</a:t>
            </a:r>
            <a:endParaRPr lang="en-US" altLang="en-US" b="0"/>
          </a:p>
          <a:p>
            <a:pPr lvl="1">
              <a:lnSpc>
                <a:spcPct val="150000"/>
              </a:lnSpc>
            </a:pPr>
            <a:r>
              <a:rPr lang="en-US" altLang="en-US"/>
              <a:t>K</a:t>
            </a:r>
            <a:r>
              <a:rPr lang="vi-VN" altLang="en-US"/>
              <a:t>iểm thử xem Trang đăng nhập được liên kết với Trang Hộp thư như thế nào.</a:t>
            </a:r>
            <a:endParaRPr lang="en-US" altLang="en-US"/>
          </a:p>
          <a:p>
            <a:pPr lvl="1">
              <a:lnSpc>
                <a:spcPct val="150000"/>
              </a:lnSpc>
            </a:pPr>
            <a:r>
              <a:rPr lang="vi-VN" altLang="en-US"/>
              <a:t>Kiểm thử sự tích hợp của Trang Hộp thư với module Xóa Thư.</a:t>
            </a:r>
          </a:p>
          <a:p>
            <a:pPr>
              <a:lnSpc>
                <a:spcPct val="150000"/>
              </a:lnSpc>
            </a:pPr>
            <a:endParaRPr lang="vi-VN" altLang="en-US" b="0"/>
          </a:p>
          <a:p>
            <a:pPr>
              <a:lnSpc>
                <a:spcPct val="150000"/>
              </a:lnSpc>
            </a:pPr>
            <a:endParaRPr lang="vi-VN" altLang="en-US" b="0"/>
          </a:p>
          <a:p>
            <a:pPr>
              <a:lnSpc>
                <a:spcPct val="150000"/>
              </a:lnSpc>
            </a:pPr>
            <a:endParaRPr lang="en-US" altLang="en-US"/>
          </a:p>
        </p:txBody>
      </p:sp>
      <p:sp>
        <p:nvSpPr>
          <p:cNvPr id="14340" name="Slide Number Placeholder 3">
            <a:extLst>
              <a:ext uri="{FF2B5EF4-FFF2-40B4-BE49-F238E27FC236}">
                <a16:creationId xmlns:a16="http://schemas.microsoft.com/office/drawing/2014/main" id="{EEC1557B-A642-83AA-95FD-8F73C458FC8E}"/>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EB675437-487E-4FDA-ADD5-7FBDBABBDE43}" type="slidenum">
              <a:rPr lang="nl-NL" altLang="en-US" sz="1200">
                <a:solidFill>
                  <a:schemeClr val="tx1"/>
                </a:solidFill>
                <a:latin typeface="Lucida Sans Unicode" panose="020B0602030504020204" pitchFamily="34" charset="0"/>
              </a:rPr>
              <a:pPr>
                <a:spcBef>
                  <a:spcPct val="0"/>
                </a:spcBef>
                <a:buClrTx/>
                <a:buFontTx/>
                <a:buNone/>
              </a:pPr>
              <a:t>7</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82179F8-DB0F-169F-D112-90A73F85EE37}"/>
              </a:ext>
            </a:extLst>
          </p:cNvPr>
          <p:cNvSpPr>
            <a:spLocks noGrp="1"/>
          </p:cNvSpPr>
          <p:nvPr>
            <p:ph type="title"/>
          </p:nvPr>
        </p:nvSpPr>
        <p:spPr/>
        <p:txBody>
          <a:bodyPr/>
          <a:lstStyle/>
          <a:p>
            <a:r>
              <a:rPr lang="en-US" altLang="en-US"/>
              <a:t>Test case</a:t>
            </a:r>
          </a:p>
        </p:txBody>
      </p:sp>
      <p:sp>
        <p:nvSpPr>
          <p:cNvPr id="15363" name="Content Placeholder 2">
            <a:extLst>
              <a:ext uri="{FF2B5EF4-FFF2-40B4-BE49-F238E27FC236}">
                <a16:creationId xmlns:a16="http://schemas.microsoft.com/office/drawing/2014/main" id="{9A304227-A369-D393-6AEF-05B46913A2CD}"/>
              </a:ext>
            </a:extLst>
          </p:cNvPr>
          <p:cNvSpPr>
            <a:spLocks noGrp="1"/>
          </p:cNvSpPr>
          <p:nvPr>
            <p:ph idx="1"/>
          </p:nvPr>
        </p:nvSpPr>
        <p:spPr/>
        <p:txBody>
          <a:bodyPr/>
          <a:lstStyle/>
          <a:p>
            <a:endParaRPr lang="en-US" altLang="en-US"/>
          </a:p>
        </p:txBody>
      </p:sp>
      <p:sp>
        <p:nvSpPr>
          <p:cNvPr id="15364" name="Slide Number Placeholder 3">
            <a:extLst>
              <a:ext uri="{FF2B5EF4-FFF2-40B4-BE49-F238E27FC236}">
                <a16:creationId xmlns:a16="http://schemas.microsoft.com/office/drawing/2014/main" id="{451159B6-B467-CAA6-6CD3-36E35D69322A}"/>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726E0082-FB5D-438E-9EBB-8CF9953B7028}" type="slidenum">
              <a:rPr lang="nl-NL" altLang="en-US" sz="1200">
                <a:solidFill>
                  <a:schemeClr val="tx1"/>
                </a:solidFill>
                <a:latin typeface="Lucida Sans Unicode" panose="020B0602030504020204" pitchFamily="34" charset="0"/>
              </a:rPr>
              <a:pPr>
                <a:spcBef>
                  <a:spcPct val="0"/>
                </a:spcBef>
                <a:buClrTx/>
                <a:buFontTx/>
                <a:buNone/>
              </a:pPr>
              <a:t>8</a:t>
            </a:fld>
            <a:endParaRPr lang="nl-NL" altLang="en-US" sz="1200">
              <a:solidFill>
                <a:schemeClr val="tx1"/>
              </a:solidFill>
              <a:latin typeface="Lucida Sans Unicode" panose="020B0602030504020204" pitchFamily="34" charset="0"/>
            </a:endParaRPr>
          </a:p>
        </p:txBody>
      </p:sp>
      <p:pic>
        <p:nvPicPr>
          <p:cNvPr id="15365" name="Picture 2">
            <a:extLst>
              <a:ext uri="{FF2B5EF4-FFF2-40B4-BE49-F238E27FC236}">
                <a16:creationId xmlns:a16="http://schemas.microsoft.com/office/drawing/2014/main" id="{1CBF8FCD-D217-1B4F-0B62-810E02C9D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1952625"/>
            <a:ext cx="8518525" cy="338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F1AB1AF1-848A-CA57-C17B-900145F72583}"/>
              </a:ext>
            </a:extLst>
          </p:cNvPr>
          <p:cNvSpPr>
            <a:spLocks noGrp="1"/>
          </p:cNvSpPr>
          <p:nvPr>
            <p:ph type="title"/>
          </p:nvPr>
        </p:nvSpPr>
        <p:spPr/>
        <p:txBody>
          <a:bodyPr/>
          <a:lstStyle/>
          <a:p>
            <a:pPr marL="342900" indent="-342900"/>
            <a:r>
              <a:rPr lang="pt-BR" altLang="en-US"/>
              <a:t>2. Tại sao phải kiểm thử tích hợp?</a:t>
            </a:r>
            <a:endParaRPr lang="en-US" altLang="en-US" sz="3200"/>
          </a:p>
        </p:txBody>
      </p:sp>
      <p:sp>
        <p:nvSpPr>
          <p:cNvPr id="12291" name="Content Placeholder 2">
            <a:extLst>
              <a:ext uri="{FF2B5EF4-FFF2-40B4-BE49-F238E27FC236}">
                <a16:creationId xmlns:a16="http://schemas.microsoft.com/office/drawing/2014/main" id="{28559409-4FE2-881F-4AE5-AA9B36AC2A26}"/>
              </a:ext>
            </a:extLst>
          </p:cNvPr>
          <p:cNvSpPr>
            <a:spLocks noGrp="1"/>
          </p:cNvSpPr>
          <p:nvPr>
            <p:ph idx="1"/>
          </p:nvPr>
        </p:nvSpPr>
        <p:spPr/>
        <p:txBody>
          <a:bodyPr/>
          <a:lstStyle/>
          <a:p>
            <a:pPr>
              <a:lnSpc>
                <a:spcPct val="150000"/>
              </a:lnSpc>
            </a:pPr>
            <a:r>
              <a:rPr lang="en-US" altLang="en-US" b="0"/>
              <a:t>Ba lý do chính chúng ta cần kiểm thử tích hợp là:</a:t>
            </a:r>
          </a:p>
          <a:p>
            <a:pPr lvl="1">
              <a:lnSpc>
                <a:spcPct val="150000"/>
              </a:lnSpc>
            </a:pPr>
            <a:r>
              <a:rPr lang="en-US" altLang="en-US"/>
              <a:t>Các mô-đun có thể do các nhóm khác nhau làm. Dù đã có thống nhất với nhau từ trước về giao diện của các mô-đun, việc hiểu sai, nhầm lẫn, và chủ quan nhiều khi vẫn xảy ra trên thực tế. </a:t>
            </a:r>
          </a:p>
          <a:p>
            <a:pPr lvl="1">
              <a:lnSpc>
                <a:spcPct val="150000"/>
              </a:lnSpc>
            </a:pPr>
            <a:r>
              <a:rPr lang="en-US" altLang="en-US"/>
              <a:t>Một số mô-đun bản chất là phức tạp nên dễ có lỗi hơn. Chúng cần xác định mô-đun gây ra lỗi nhiều nhất.</a:t>
            </a:r>
          </a:p>
          <a:p>
            <a:pPr lvl="1">
              <a:lnSpc>
                <a:spcPct val="150000"/>
              </a:lnSpc>
            </a:pPr>
            <a:endParaRPr lang="en-US" altLang="en-US"/>
          </a:p>
          <a:p>
            <a:pPr>
              <a:lnSpc>
                <a:spcPct val="150000"/>
              </a:lnSpc>
            </a:pPr>
            <a:endParaRPr lang="en-US" altLang="en-US" b="0"/>
          </a:p>
        </p:txBody>
      </p:sp>
      <p:sp>
        <p:nvSpPr>
          <p:cNvPr id="16388" name="Slide Number Placeholder 3">
            <a:extLst>
              <a:ext uri="{FF2B5EF4-FFF2-40B4-BE49-F238E27FC236}">
                <a16:creationId xmlns:a16="http://schemas.microsoft.com/office/drawing/2014/main" id="{CD7C3A45-452C-DB0E-83AC-FB48AF65124D}"/>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44F3FCEE-04DB-41D2-8899-8DCAAF7EA4B7}" type="slidenum">
              <a:rPr lang="nl-NL" altLang="en-US" sz="1200">
                <a:solidFill>
                  <a:schemeClr val="tx1"/>
                </a:solidFill>
                <a:latin typeface="Lucida Sans Unicode" panose="020B0602030504020204" pitchFamily="34" charset="0"/>
              </a:rPr>
              <a:pPr>
                <a:spcBef>
                  <a:spcPct val="0"/>
                </a:spcBef>
                <a:buClrTx/>
                <a:buFontTx/>
                <a:buNone/>
              </a:pPr>
              <a:t>9</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fade">
                                      <p:cBhvr>
                                        <p:cTn id="7" dur="1000"/>
                                        <p:tgtEl>
                                          <p:spTgt spid="12291">
                                            <p:txEl>
                                              <p:pRg st="1" end="1"/>
                                            </p:txEl>
                                          </p:spTgt>
                                        </p:tgtEl>
                                      </p:cBhvr>
                                    </p:animEffect>
                                    <p:anim calcmode="lin" valueType="num">
                                      <p:cBhvr>
                                        <p:cTn id="8" dur="1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12291">
                                            <p:txEl>
                                              <p:pRg st="2" end="2"/>
                                            </p:txEl>
                                          </p:spTgt>
                                        </p:tgtEl>
                                        <p:attrNameLst>
                                          <p:attrName>style.visibility</p:attrName>
                                        </p:attrNameLst>
                                      </p:cBhvr>
                                      <p:to>
                                        <p:strVal val="visible"/>
                                      </p:to>
                                    </p:set>
                                    <p:anim calcmode="lin" valueType="num">
                                      <p:cBhvr additive="base">
                                        <p:cTn id="14"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iffin">
  <a:themeElements>
    <a:clrScheme name="">
      <a:dk1>
        <a:srgbClr val="000066"/>
      </a:dk1>
      <a:lt1>
        <a:srgbClr val="FFFFFF"/>
      </a:lt1>
      <a:dk2>
        <a:srgbClr val="000066"/>
      </a:dk2>
      <a:lt2>
        <a:srgbClr val="000066"/>
      </a:lt2>
      <a:accent1>
        <a:srgbClr val="EBC817"/>
      </a:accent1>
      <a:accent2>
        <a:srgbClr val="990000"/>
      </a:accent2>
      <a:accent3>
        <a:srgbClr val="FFFFFF"/>
      </a:accent3>
      <a:accent4>
        <a:srgbClr val="000056"/>
      </a:accent4>
      <a:accent5>
        <a:srgbClr val="F3E0AB"/>
      </a:accent5>
      <a:accent6>
        <a:srgbClr val="8A0000"/>
      </a:accent6>
      <a:hlink>
        <a:srgbClr val="08C1EC"/>
      </a:hlink>
      <a:folHlink>
        <a:srgbClr val="6BD907"/>
      </a:folHlink>
    </a:clrScheme>
    <a:fontScheme name="Griffi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000" tIns="72000" rIns="72000" bIns="72000" numCol="1" anchor="ctr" anchorCtr="0" compatLnSpc="1">
        <a:prstTxWarp prst="textNoShape">
          <a:avLst/>
        </a:prstTxWarp>
      </a:bodyPr>
      <a:lstStyle>
        <a:defPPr marL="185738" marR="0" indent="-185738" algn="l" defTabSz="914400" rtl="0" eaLnBrk="1" fontAlgn="base" latinLnBrk="0" hangingPunct="1">
          <a:lnSpc>
            <a:spcPct val="100000"/>
          </a:lnSpc>
          <a:spcBef>
            <a:spcPct val="20000"/>
          </a:spcBef>
          <a:spcAft>
            <a:spcPct val="0"/>
          </a:spcAft>
          <a:buClr>
            <a:schemeClr val="accent1"/>
          </a:buClr>
          <a:buSzTx/>
          <a:buFont typeface="Wingdings" pitchFamily="2" charset="2"/>
          <a:buNone/>
          <a:tabLst/>
          <a:defRPr kumimoji="0" lang="nl-NL" alt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000" tIns="72000" rIns="72000" bIns="72000" numCol="1" anchor="ctr" anchorCtr="0" compatLnSpc="1">
        <a:prstTxWarp prst="textNoShape">
          <a:avLst/>
        </a:prstTxWarp>
      </a:bodyPr>
      <a:lstStyle>
        <a:defPPr marL="185738" marR="0" indent="-185738" algn="l" defTabSz="914400" rtl="0" eaLnBrk="1" fontAlgn="base" latinLnBrk="0" hangingPunct="1">
          <a:lnSpc>
            <a:spcPct val="100000"/>
          </a:lnSpc>
          <a:spcBef>
            <a:spcPct val="20000"/>
          </a:spcBef>
          <a:spcAft>
            <a:spcPct val="0"/>
          </a:spcAft>
          <a:buClr>
            <a:schemeClr val="accent1"/>
          </a:buClr>
          <a:buSzTx/>
          <a:buFont typeface="Wingdings" pitchFamily="2" charset="2"/>
          <a:buNone/>
          <a:tabLst/>
          <a:defRPr kumimoji="0" lang="nl-NL" altLang="en-US" sz="2000" b="0" i="0" u="none" strike="noStrike" cap="none" normalizeH="0" baseline="0" smtClean="0">
            <a:ln>
              <a:noFill/>
            </a:ln>
            <a:solidFill>
              <a:schemeClr val="tx1"/>
            </a:solidFill>
            <a:effectLst/>
            <a:latin typeface="Arial" charset="0"/>
          </a:defRPr>
        </a:defPPr>
      </a:lstStyle>
    </a:lnDef>
  </a:objectDefaults>
  <a:extraClrSchemeLst>
    <a:extraClrScheme>
      <a:clrScheme name="Griffi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ffi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ffi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ffi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ffi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ffi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ffi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riffin 8">
        <a:dk1>
          <a:srgbClr val="000066"/>
        </a:dk1>
        <a:lt1>
          <a:srgbClr val="FFFFFF"/>
        </a:lt1>
        <a:dk2>
          <a:srgbClr val="000066"/>
        </a:dk2>
        <a:lt2>
          <a:srgbClr val="000066"/>
        </a:lt2>
        <a:accent1>
          <a:srgbClr val="E8A01E"/>
        </a:accent1>
        <a:accent2>
          <a:srgbClr val="990000"/>
        </a:accent2>
        <a:accent3>
          <a:srgbClr val="FFFFFF"/>
        </a:accent3>
        <a:accent4>
          <a:srgbClr val="000056"/>
        </a:accent4>
        <a:accent5>
          <a:srgbClr val="F2CDAB"/>
        </a:accent5>
        <a:accent6>
          <a:srgbClr val="8A0000"/>
        </a:accent6>
        <a:hlink>
          <a:srgbClr val="069CB0"/>
        </a:hlink>
        <a:folHlink>
          <a:srgbClr val="54AA0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3953</TotalTime>
  <Words>2319</Words>
  <Application>Microsoft Office PowerPoint</Application>
  <PresentationFormat>On-screen Show (4:3)</PresentationFormat>
  <Paragraphs>188</Paragraphs>
  <Slides>35</Slides>
  <Notes>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Wingdings</vt:lpstr>
      <vt:lpstr>Times New Roman</vt:lpstr>
      <vt:lpstr>Lucida Sans Unicode</vt:lpstr>
      <vt:lpstr>NewsGothicBQ</vt:lpstr>
      <vt:lpstr>Segoe Print</vt:lpstr>
      <vt:lpstr>Griffin</vt:lpstr>
      <vt:lpstr>CHƯƠNG 5: KIỂM THỬ TÍCH HỢP</vt:lpstr>
      <vt:lpstr>Nội dung</vt:lpstr>
      <vt:lpstr>PowerPoint Presentation</vt:lpstr>
      <vt:lpstr>1. Khái niệm kiểm thử tích hợp</vt:lpstr>
      <vt:lpstr>1. Khái niệm kiểm thử tích hợp (tt)</vt:lpstr>
      <vt:lpstr>Ví dụ 1</vt:lpstr>
      <vt:lpstr>Ví dụ 2</vt:lpstr>
      <vt:lpstr>Test case</vt:lpstr>
      <vt:lpstr>2. Tại sao phải kiểm thử tích hợp?</vt:lpstr>
      <vt:lpstr>2. Tại sao phải kiểm thử tích hợp? (tt)</vt:lpstr>
      <vt:lpstr>2. Tại sao phải kiểm thử tích hợp? (tt)</vt:lpstr>
      <vt:lpstr>3. Các loại giao diện và lỗi giao diện</vt:lpstr>
      <vt:lpstr>Giao diện gọi hàm/thủ tục (procedure call)</vt:lpstr>
      <vt:lpstr>Ví dụ</vt:lpstr>
      <vt:lpstr>Giao diện bộ nhớ chia sẻ (shared memory)</vt:lpstr>
      <vt:lpstr>Ví dụ</vt:lpstr>
      <vt:lpstr>Giao diện truyền thông điệp (message passing)</vt:lpstr>
      <vt:lpstr>Một số lỗi giao diện</vt:lpstr>
      <vt:lpstr>Một số lỗi giao diện (tt)</vt:lpstr>
      <vt:lpstr>Một số lỗi giao diện (tt)</vt:lpstr>
      <vt:lpstr>Một số lỗi giao diện (tt)</vt:lpstr>
      <vt:lpstr>4. Tích hợp dựa trên cấu trúc mô-đun</vt:lpstr>
      <vt:lpstr>Tích hợp từ trên xuống</vt:lpstr>
      <vt:lpstr>Ví dụ</vt:lpstr>
      <vt:lpstr>Tích hợp từ trên xuống (tt)</vt:lpstr>
      <vt:lpstr>Tích hợp từ dưới lên</vt:lpstr>
      <vt:lpstr>Ví dụ</vt:lpstr>
      <vt:lpstr>Tích hợp từ dưới lên</vt:lpstr>
      <vt:lpstr>Tích hợp bánh kẹp</vt:lpstr>
      <vt:lpstr>Big Bang</vt:lpstr>
      <vt:lpstr>5. Tích hợp dựa trên đồ thị gọi hàm</vt:lpstr>
      <vt:lpstr>Tích hợp đôi một</vt:lpstr>
      <vt:lpstr>Tích hợp láng giềng</vt:lpstr>
      <vt:lpstr>Tích hợp láng giềng (tt)</vt:lpstr>
      <vt:lpstr>THE END</vt:lpstr>
    </vt:vector>
  </TitlesOfParts>
  <Company>Vrije Universiteit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Hans van Vliet</dc:creator>
  <cp:lastModifiedBy>Khang Nguyễn</cp:lastModifiedBy>
  <cp:revision>195</cp:revision>
  <dcterms:created xsi:type="dcterms:W3CDTF">2005-08-23T09:20:25Z</dcterms:created>
  <dcterms:modified xsi:type="dcterms:W3CDTF">2025-06-25T02:15:38Z</dcterms:modified>
</cp:coreProperties>
</file>