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70" r:id="rId9"/>
    <p:sldId id="271" r:id="rId10"/>
    <p:sldId id="266" r:id="rId11"/>
    <p:sldId id="268" r:id="rId12"/>
    <p:sldId id="267" r:id="rId13"/>
    <p:sldId id="273" r:id="rId14"/>
    <p:sldId id="274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396" y="2030597"/>
            <a:ext cx="8678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TƯỜNG LỬA ĐÁM MÂY</a:t>
            </a:r>
          </a:p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(CLOUD FIREWALLS)</a:t>
            </a:r>
            <a:endParaRPr lang="en-US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1" y="159356"/>
            <a:ext cx="859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TOÀN VÀ BẢO MẬT HTTT</a:t>
            </a:r>
            <a:endParaRPr lang="en-US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230" y="4264710"/>
            <a:ext cx="67876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t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: 0850070022 </a:t>
            </a:r>
          </a:p>
          <a:p>
            <a:pPr algn="just" fontAlgn="t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   : 0850070040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t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0850070030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2080" y="2664823"/>
            <a:ext cx="863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TƯỜNG LỬA ĐÁM MÂY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565" y="3152001"/>
            <a:ext cx="3730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</a:t>
            </a:r>
            <a:endParaRPr lang="en-US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644694" y="3041224"/>
            <a:ext cx="2902606" cy="862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3402618" y="2525486"/>
            <a:ext cx="1667153" cy="642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095997" y="2104499"/>
            <a:ext cx="0" cy="936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H="1">
            <a:off x="3474720" y="3777466"/>
            <a:ext cx="1595051" cy="916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53349" y="3903785"/>
            <a:ext cx="600891" cy="790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445829" y="3032065"/>
            <a:ext cx="1343547" cy="242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i.pinimg.com/564x/88/9c/1f/889c1fb3ee5117f3661ec06aec22f7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06" y="1050"/>
            <a:ext cx="3560428" cy="20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pinimg.com/564x/db/c1/48/dbc14869d0d9053d5f60ac0bc09a55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11" y="4694177"/>
            <a:ext cx="3703216" cy="20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pinimg.com/564x/95/52/b5/9552b5d223882eca85992afebfecb6f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52" y="4732510"/>
            <a:ext cx="3803554" cy="20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isco Meraki Firewalls: MX Security &amp; SD-WAN Appliances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998"/>
            <a:ext cx="3402619" cy="189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i.pinimg.com/564x/f3/db/ae/f3dbae0d4c77a7b19715fc005574eef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75" y="1439998"/>
            <a:ext cx="3392805" cy="24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4104" y="2774071"/>
            <a:ext cx="2166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81" y="2869865"/>
            <a:ext cx="28723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</a:t>
            </a: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3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721008"/>
            <a:ext cx="10101943" cy="56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3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469" y="1524001"/>
            <a:ext cx="1082475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tuyến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thế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tường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lửa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internet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nay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khi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tường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lửa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đám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mây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xa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góp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doanh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nghiệp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tránh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khỏi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cuộc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tấn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lợi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3913" y="255228"/>
            <a:ext cx="5398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4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367" y="2762981"/>
            <a:ext cx="82144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  <a:endParaRPr lang="en-US" sz="4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0838" y="158262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ow to Protect Yourself From Cyber Attacks?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0" y="991066"/>
            <a:ext cx="10068288" cy="551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6720506" y="2875080"/>
            <a:ext cx="1811215" cy="11078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2018" y="2767277"/>
            <a:ext cx="2333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Firewall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ác hình thức tấn công mạng phổ biến năm 2020 - Co-well Will &amp;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381"/>
            <a:ext cx="6520209" cy="48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824" y="2685928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FIREWALLS</a:t>
            </a:r>
            <a:endParaRPr lang="en-US" sz="5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9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39341" y="655056"/>
            <a:ext cx="11974289" cy="241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2745" marR="316230" algn="just">
              <a:lnSpc>
                <a:spcPct val="150000"/>
              </a:lnSpc>
              <a:spcAft>
                <a:spcPts val="600"/>
              </a:spcAft>
            </a:pP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Tường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lửa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đám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mây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(Cloud Firewall)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tường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lửa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khai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đám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mây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doanh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nghiệp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nền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tảng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đám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mây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Lọc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gây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hại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10" y="2894451"/>
            <a:ext cx="6426926" cy="37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45823"/>
            <a:ext cx="105025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2745" marR="316230" algn="just"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SaaS Firewall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tường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lửa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nền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SaaS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SaaS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nghiệp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bởi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5326" y="3284411"/>
            <a:ext cx="4005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0657" y="4478251"/>
            <a:ext cx="3910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7727" y="5672091"/>
            <a:ext cx="4081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0"/>
            <a:ext cx="645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 (Software as a service)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07" y="2700344"/>
            <a:ext cx="6465569" cy="39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663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Generation Firewall (NGFW)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78583" y="1161945"/>
            <a:ext cx="6017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Tường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lửa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sâu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gói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tin,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ngăn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chặn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cuộc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tinh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tầng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3214" y="3350157"/>
            <a:ext cx="4897315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chặn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3214" y="4723172"/>
            <a:ext cx="4897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Lọc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3214" y="5426005"/>
            <a:ext cx="4897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soát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276"/>
            <a:ext cx="5943600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8256" y="3177919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 </a:t>
            </a:r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FIREWALL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" y="1771730"/>
            <a:ext cx="3222182" cy="1679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5" y="168540"/>
            <a:ext cx="3431858" cy="1580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49" y="2147615"/>
            <a:ext cx="3255295" cy="1701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28" y="5220141"/>
            <a:ext cx="3032703" cy="158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61" y="4857468"/>
            <a:ext cx="3032703" cy="158078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371703" y="2752450"/>
            <a:ext cx="3435865" cy="1802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6226629" y="1749324"/>
            <a:ext cx="79205" cy="100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3308781" y="2611505"/>
            <a:ext cx="1111605" cy="87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4301164" y="4450080"/>
            <a:ext cx="915272" cy="119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2608" y="4104481"/>
            <a:ext cx="399155" cy="1115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7807568" y="2998402"/>
            <a:ext cx="1111781" cy="48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791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 CỦA </a:t>
            </a:r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FIREWALL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007" y="1174632"/>
            <a:ext cx="8162364" cy="426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cậy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364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lenovo</cp:lastModifiedBy>
  <cp:revision>99</cp:revision>
  <dcterms:created xsi:type="dcterms:W3CDTF">2022-10-07T00:14:25Z</dcterms:created>
  <dcterms:modified xsi:type="dcterms:W3CDTF">2023-04-06T15:29:37Z</dcterms:modified>
</cp:coreProperties>
</file>